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319" r:id="rId2"/>
    <p:sldId id="320" r:id="rId3"/>
    <p:sldId id="321" r:id="rId4"/>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322" r:id="rId23"/>
    <p:sldId id="274" r:id="rId24"/>
    <p:sldId id="275" r:id="rId25"/>
    <p:sldId id="276" r:id="rId26"/>
    <p:sldId id="277" r:id="rId27"/>
    <p:sldId id="278" r:id="rId28"/>
    <p:sldId id="279" r:id="rId29"/>
    <p:sldId id="280" r:id="rId30"/>
    <p:sldId id="281" r:id="rId31"/>
    <p:sldId id="282" r:id="rId32"/>
    <p:sldId id="283" r:id="rId33"/>
    <p:sldId id="287" r:id="rId34"/>
    <p:sldId id="284" r:id="rId35"/>
    <p:sldId id="285" r:id="rId36"/>
    <p:sldId id="288" r:id="rId37"/>
    <p:sldId id="289" r:id="rId38"/>
    <p:sldId id="290" r:id="rId39"/>
    <p:sldId id="291" r:id="rId40"/>
    <p:sldId id="292" r:id="rId41"/>
    <p:sldId id="293" r:id="rId42"/>
    <p:sldId id="294" r:id="rId43"/>
    <p:sldId id="296" r:id="rId44"/>
    <p:sldId id="297" r:id="rId45"/>
    <p:sldId id="298" r:id="rId46"/>
    <p:sldId id="299" r:id="rId47"/>
    <p:sldId id="300" r:id="rId48"/>
    <p:sldId id="301" r:id="rId49"/>
    <p:sldId id="302" r:id="rId50"/>
    <p:sldId id="303" r:id="rId51"/>
    <p:sldId id="304" r:id="rId52"/>
    <p:sldId id="309" r:id="rId53"/>
    <p:sldId id="305" r:id="rId54"/>
    <p:sldId id="306" r:id="rId55"/>
    <p:sldId id="307" r:id="rId56"/>
    <p:sldId id="308" r:id="rId57"/>
    <p:sldId id="310" r:id="rId58"/>
    <p:sldId id="311" r:id="rId59"/>
    <p:sldId id="312" r:id="rId60"/>
    <p:sldId id="313" r:id="rId61"/>
    <p:sldId id="314" r:id="rId62"/>
    <p:sldId id="315" r:id="rId63"/>
    <p:sldId id="316" r:id="rId64"/>
    <p:sldId id="317" r:id="rId65"/>
  </p:sldIdLst>
  <p:sldSz cx="12192000" cy="6858000"/>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1936" autoAdjust="0"/>
    <p:restoredTop sz="87500" autoAdjust="0"/>
  </p:normalViewPr>
  <p:slideViewPr>
    <p:cSldViewPr snapToGrid="0">
      <p:cViewPr varScale="1">
        <p:scale>
          <a:sx n="63" d="100"/>
          <a:sy n="63" d="100"/>
        </p:scale>
        <p:origin x="894"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74A319C-B64A-4739-83D7-C1F34F3F9299}" type="doc">
      <dgm:prSet loTypeId="urn:microsoft.com/office/officeart/2005/8/layout/vList2" loCatId="list" qsTypeId="urn:microsoft.com/office/officeart/2005/8/quickstyle/simple4" qsCatId="simple" csTypeId="urn:microsoft.com/office/officeart/2005/8/colors/colorful1" csCatId="colorful" phldr="1"/>
      <dgm:spPr/>
      <dgm:t>
        <a:bodyPr/>
        <a:lstStyle/>
        <a:p>
          <a:endParaRPr lang="en-US"/>
        </a:p>
      </dgm:t>
    </dgm:pt>
    <dgm:pt modelId="{7990C834-55AD-4682-9DB4-731FE58988CB}">
      <dgm:prSet/>
      <dgm:spPr/>
      <dgm:t>
        <a:bodyPr/>
        <a:lstStyle/>
        <a:p>
          <a:r>
            <a:rPr lang="ar-SA" dirty="0"/>
            <a:t>د. نامق إسماعيل مصطفى</a:t>
          </a:r>
          <a:endParaRPr lang="en-US" dirty="0"/>
        </a:p>
      </dgm:t>
    </dgm:pt>
    <dgm:pt modelId="{B65AC48F-30DD-42F7-82D9-5DC97C60ADB0}" type="parTrans" cxnId="{A041653D-D326-45F3-97F9-533CCD3B24C5}">
      <dgm:prSet/>
      <dgm:spPr/>
      <dgm:t>
        <a:bodyPr/>
        <a:lstStyle/>
        <a:p>
          <a:endParaRPr lang="en-US"/>
        </a:p>
      </dgm:t>
    </dgm:pt>
    <dgm:pt modelId="{C67BA90A-4CBD-4EED-8AC5-EBF640F50AF9}" type="sibTrans" cxnId="{A041653D-D326-45F3-97F9-533CCD3B24C5}">
      <dgm:prSet/>
      <dgm:spPr/>
      <dgm:t>
        <a:bodyPr/>
        <a:lstStyle/>
        <a:p>
          <a:endParaRPr lang="en-US"/>
        </a:p>
      </dgm:t>
    </dgm:pt>
    <dgm:pt modelId="{E249A03F-9FBF-48F8-A7CB-E5DEA6E395E2}">
      <dgm:prSet/>
      <dgm:spPr/>
      <dgm:t>
        <a:bodyPr/>
        <a:lstStyle/>
        <a:p>
          <a:r>
            <a:rPr lang="ar-SA" dirty="0"/>
            <a:t>الاختصاص: دكتوراه في أصول الفقه</a:t>
          </a:r>
          <a:endParaRPr lang="en-US" dirty="0"/>
        </a:p>
      </dgm:t>
    </dgm:pt>
    <dgm:pt modelId="{7585AF1F-D21F-4A6D-BD59-8799335D3CAA}" type="parTrans" cxnId="{479C211A-1816-48C2-B5E8-E4497CF9588C}">
      <dgm:prSet/>
      <dgm:spPr/>
      <dgm:t>
        <a:bodyPr/>
        <a:lstStyle/>
        <a:p>
          <a:endParaRPr lang="en-US"/>
        </a:p>
      </dgm:t>
    </dgm:pt>
    <dgm:pt modelId="{40CDB2C2-383D-48FE-BDED-58C8D9981360}" type="sibTrans" cxnId="{479C211A-1816-48C2-B5E8-E4497CF9588C}">
      <dgm:prSet/>
      <dgm:spPr/>
      <dgm:t>
        <a:bodyPr/>
        <a:lstStyle/>
        <a:p>
          <a:endParaRPr lang="en-US"/>
        </a:p>
      </dgm:t>
    </dgm:pt>
    <dgm:pt modelId="{9F830C19-6BAD-4956-96F2-B6AF5F7E3824}">
      <dgm:prSet/>
      <dgm:spPr/>
      <dgm:t>
        <a:bodyPr/>
        <a:lstStyle/>
        <a:p>
          <a:r>
            <a:rPr lang="ar-SA" dirty="0"/>
            <a:t>مدرس مادة النحو للمرحلة الثانية</a:t>
          </a:r>
          <a:endParaRPr lang="en-US" dirty="0"/>
        </a:p>
      </dgm:t>
    </dgm:pt>
    <dgm:pt modelId="{16963E3D-7172-48B1-8380-0444DEF4B80F}" type="parTrans" cxnId="{07B3A701-D392-41B5-8AAC-A1A61E9D9508}">
      <dgm:prSet/>
      <dgm:spPr/>
      <dgm:t>
        <a:bodyPr/>
        <a:lstStyle/>
        <a:p>
          <a:endParaRPr lang="en-US"/>
        </a:p>
      </dgm:t>
    </dgm:pt>
    <dgm:pt modelId="{C9713090-F6F3-4CBC-80B7-622DDE830E87}" type="sibTrans" cxnId="{07B3A701-D392-41B5-8AAC-A1A61E9D9508}">
      <dgm:prSet/>
      <dgm:spPr/>
      <dgm:t>
        <a:bodyPr/>
        <a:lstStyle/>
        <a:p>
          <a:endParaRPr lang="en-US"/>
        </a:p>
      </dgm:t>
    </dgm:pt>
    <dgm:pt modelId="{D901859B-0ABD-4053-8891-28219DC2101B}" type="pres">
      <dgm:prSet presAssocID="{F74A319C-B64A-4739-83D7-C1F34F3F9299}" presName="linear" presStyleCnt="0">
        <dgm:presLayoutVars>
          <dgm:animLvl val="lvl"/>
          <dgm:resizeHandles val="exact"/>
        </dgm:presLayoutVars>
      </dgm:prSet>
      <dgm:spPr/>
    </dgm:pt>
    <dgm:pt modelId="{1560510B-51A9-419D-9844-EA5581F6D734}" type="pres">
      <dgm:prSet presAssocID="{7990C834-55AD-4682-9DB4-731FE58988CB}" presName="parentText" presStyleLbl="node1" presStyleIdx="0" presStyleCnt="3">
        <dgm:presLayoutVars>
          <dgm:chMax val="0"/>
          <dgm:bulletEnabled val="1"/>
        </dgm:presLayoutVars>
      </dgm:prSet>
      <dgm:spPr/>
    </dgm:pt>
    <dgm:pt modelId="{1804FC9F-76DB-4E59-97CD-126DEC085C2F}" type="pres">
      <dgm:prSet presAssocID="{C67BA90A-4CBD-4EED-8AC5-EBF640F50AF9}" presName="spacer" presStyleCnt="0"/>
      <dgm:spPr/>
    </dgm:pt>
    <dgm:pt modelId="{6BFCF4C5-474D-45E1-873B-884E0FCB63B0}" type="pres">
      <dgm:prSet presAssocID="{E249A03F-9FBF-48F8-A7CB-E5DEA6E395E2}" presName="parentText" presStyleLbl="node1" presStyleIdx="1" presStyleCnt="3">
        <dgm:presLayoutVars>
          <dgm:chMax val="0"/>
          <dgm:bulletEnabled val="1"/>
        </dgm:presLayoutVars>
      </dgm:prSet>
      <dgm:spPr/>
    </dgm:pt>
    <dgm:pt modelId="{874764B8-A5B2-47ED-810F-712E17E62E6E}" type="pres">
      <dgm:prSet presAssocID="{40CDB2C2-383D-48FE-BDED-58C8D9981360}" presName="spacer" presStyleCnt="0"/>
      <dgm:spPr/>
    </dgm:pt>
    <dgm:pt modelId="{16255B5B-9183-4426-9464-5300597C7883}" type="pres">
      <dgm:prSet presAssocID="{9F830C19-6BAD-4956-96F2-B6AF5F7E3824}" presName="parentText" presStyleLbl="node1" presStyleIdx="2" presStyleCnt="3" custLinFactY="21378" custLinFactNeighborX="297" custLinFactNeighborY="100000">
        <dgm:presLayoutVars>
          <dgm:chMax val="0"/>
          <dgm:bulletEnabled val="1"/>
        </dgm:presLayoutVars>
      </dgm:prSet>
      <dgm:spPr/>
    </dgm:pt>
  </dgm:ptLst>
  <dgm:cxnLst>
    <dgm:cxn modelId="{07B3A701-D392-41B5-8AAC-A1A61E9D9508}" srcId="{F74A319C-B64A-4739-83D7-C1F34F3F9299}" destId="{9F830C19-6BAD-4956-96F2-B6AF5F7E3824}" srcOrd="2" destOrd="0" parTransId="{16963E3D-7172-48B1-8380-0444DEF4B80F}" sibTransId="{C9713090-F6F3-4CBC-80B7-622DDE830E87}"/>
    <dgm:cxn modelId="{81E76A19-A546-4C2E-AE8C-736AAC67CDBA}" type="presOf" srcId="{9F830C19-6BAD-4956-96F2-B6AF5F7E3824}" destId="{16255B5B-9183-4426-9464-5300597C7883}" srcOrd="0" destOrd="0" presId="urn:microsoft.com/office/officeart/2005/8/layout/vList2"/>
    <dgm:cxn modelId="{479C211A-1816-48C2-B5E8-E4497CF9588C}" srcId="{F74A319C-B64A-4739-83D7-C1F34F3F9299}" destId="{E249A03F-9FBF-48F8-A7CB-E5DEA6E395E2}" srcOrd="1" destOrd="0" parTransId="{7585AF1F-D21F-4A6D-BD59-8799335D3CAA}" sibTransId="{40CDB2C2-383D-48FE-BDED-58C8D9981360}"/>
    <dgm:cxn modelId="{CC7E2E38-55F2-4C12-AF18-ACC2695AAED1}" type="presOf" srcId="{7990C834-55AD-4682-9DB4-731FE58988CB}" destId="{1560510B-51A9-419D-9844-EA5581F6D734}" srcOrd="0" destOrd="0" presId="urn:microsoft.com/office/officeart/2005/8/layout/vList2"/>
    <dgm:cxn modelId="{A041653D-D326-45F3-97F9-533CCD3B24C5}" srcId="{F74A319C-B64A-4739-83D7-C1F34F3F9299}" destId="{7990C834-55AD-4682-9DB4-731FE58988CB}" srcOrd="0" destOrd="0" parTransId="{B65AC48F-30DD-42F7-82D9-5DC97C60ADB0}" sibTransId="{C67BA90A-4CBD-4EED-8AC5-EBF640F50AF9}"/>
    <dgm:cxn modelId="{FDB5A7AC-F33D-4016-A898-4406BBA57D98}" type="presOf" srcId="{E249A03F-9FBF-48F8-A7CB-E5DEA6E395E2}" destId="{6BFCF4C5-474D-45E1-873B-884E0FCB63B0}" srcOrd="0" destOrd="0" presId="urn:microsoft.com/office/officeart/2005/8/layout/vList2"/>
    <dgm:cxn modelId="{AF5CE0EF-113D-4412-84BE-282B93CFC12C}" type="presOf" srcId="{F74A319C-B64A-4739-83D7-C1F34F3F9299}" destId="{D901859B-0ABD-4053-8891-28219DC2101B}" srcOrd="0" destOrd="0" presId="urn:microsoft.com/office/officeart/2005/8/layout/vList2"/>
    <dgm:cxn modelId="{4DEDF90E-304A-4409-9C28-A26C1B592D1C}" type="presParOf" srcId="{D901859B-0ABD-4053-8891-28219DC2101B}" destId="{1560510B-51A9-419D-9844-EA5581F6D734}" srcOrd="0" destOrd="0" presId="urn:microsoft.com/office/officeart/2005/8/layout/vList2"/>
    <dgm:cxn modelId="{14A85B55-CC32-43C2-ABA8-E13351ED04ED}" type="presParOf" srcId="{D901859B-0ABD-4053-8891-28219DC2101B}" destId="{1804FC9F-76DB-4E59-97CD-126DEC085C2F}" srcOrd="1" destOrd="0" presId="urn:microsoft.com/office/officeart/2005/8/layout/vList2"/>
    <dgm:cxn modelId="{82B8B4C2-9249-42CE-A9F8-62A49EDFDC8C}" type="presParOf" srcId="{D901859B-0ABD-4053-8891-28219DC2101B}" destId="{6BFCF4C5-474D-45E1-873B-884E0FCB63B0}" srcOrd="2" destOrd="0" presId="urn:microsoft.com/office/officeart/2005/8/layout/vList2"/>
    <dgm:cxn modelId="{DB9F9410-4F0B-4F2C-9DB8-93A26F335730}" type="presParOf" srcId="{D901859B-0ABD-4053-8891-28219DC2101B}" destId="{874764B8-A5B2-47ED-810F-712E17E62E6E}" srcOrd="3" destOrd="0" presId="urn:microsoft.com/office/officeart/2005/8/layout/vList2"/>
    <dgm:cxn modelId="{4E0188D9-9116-46FA-87B8-AF6C9FF1B0B0}" type="presParOf" srcId="{D901859B-0ABD-4053-8891-28219DC2101B}" destId="{16255B5B-9183-4426-9464-5300597C7883}"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560510B-51A9-419D-9844-EA5581F6D734}">
      <dsp:nvSpPr>
        <dsp:cNvPr id="0" name=""/>
        <dsp:cNvSpPr/>
      </dsp:nvSpPr>
      <dsp:spPr>
        <a:xfrm>
          <a:off x="0" y="28968"/>
          <a:ext cx="10265786" cy="1415114"/>
        </a:xfrm>
        <a:prstGeom prst="roundRect">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224790" tIns="224790" rIns="224790" bIns="224790" numCol="1" spcCol="1270" anchor="ctr" anchorCtr="0">
          <a:noAutofit/>
        </a:bodyPr>
        <a:lstStyle/>
        <a:p>
          <a:pPr marL="0" lvl="0" indent="0" algn="l" defTabSz="2622550">
            <a:lnSpc>
              <a:spcPct val="90000"/>
            </a:lnSpc>
            <a:spcBef>
              <a:spcPct val="0"/>
            </a:spcBef>
            <a:spcAft>
              <a:spcPct val="35000"/>
            </a:spcAft>
            <a:buNone/>
          </a:pPr>
          <a:r>
            <a:rPr lang="ar-SA" sz="5900" kern="1200" dirty="0"/>
            <a:t>د. نامق إسماعيل مصطفى</a:t>
          </a:r>
          <a:endParaRPr lang="en-US" sz="5900" kern="1200" dirty="0"/>
        </a:p>
      </dsp:txBody>
      <dsp:txXfrm>
        <a:off x="69080" y="98048"/>
        <a:ext cx="10127626" cy="1276954"/>
      </dsp:txXfrm>
    </dsp:sp>
    <dsp:sp modelId="{6BFCF4C5-474D-45E1-873B-884E0FCB63B0}">
      <dsp:nvSpPr>
        <dsp:cNvPr id="0" name=""/>
        <dsp:cNvSpPr/>
      </dsp:nvSpPr>
      <dsp:spPr>
        <a:xfrm>
          <a:off x="0" y="1614003"/>
          <a:ext cx="10265786" cy="1415114"/>
        </a:xfrm>
        <a:prstGeom prst="roundRect">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224790" tIns="224790" rIns="224790" bIns="224790" numCol="1" spcCol="1270" anchor="ctr" anchorCtr="0">
          <a:noAutofit/>
        </a:bodyPr>
        <a:lstStyle/>
        <a:p>
          <a:pPr marL="0" lvl="0" indent="0" algn="l" defTabSz="2622550">
            <a:lnSpc>
              <a:spcPct val="90000"/>
            </a:lnSpc>
            <a:spcBef>
              <a:spcPct val="0"/>
            </a:spcBef>
            <a:spcAft>
              <a:spcPct val="35000"/>
            </a:spcAft>
            <a:buNone/>
          </a:pPr>
          <a:r>
            <a:rPr lang="ar-SA" sz="5900" kern="1200" dirty="0"/>
            <a:t>الاختصاص: دكتوراه في أصول الفقه</a:t>
          </a:r>
          <a:endParaRPr lang="en-US" sz="5900" kern="1200" dirty="0"/>
        </a:p>
      </dsp:txBody>
      <dsp:txXfrm>
        <a:off x="69080" y="1683083"/>
        <a:ext cx="10127626" cy="1276954"/>
      </dsp:txXfrm>
    </dsp:sp>
    <dsp:sp modelId="{16255B5B-9183-4426-9464-5300597C7883}">
      <dsp:nvSpPr>
        <dsp:cNvPr id="0" name=""/>
        <dsp:cNvSpPr/>
      </dsp:nvSpPr>
      <dsp:spPr>
        <a:xfrm>
          <a:off x="0" y="3228006"/>
          <a:ext cx="10265786" cy="1415114"/>
        </a:xfrm>
        <a:prstGeom prst="roundRect">
          <a:avLst/>
        </a:prstGeom>
        <a:gradFill rotWithShape="0">
          <a:gsLst>
            <a:gs pos="0">
              <a:schemeClr val="accent4">
                <a:hueOff val="0"/>
                <a:satOff val="0"/>
                <a:lumOff val="0"/>
                <a:alphaOff val="0"/>
                <a:satMod val="103000"/>
                <a:lumMod val="102000"/>
                <a:tint val="94000"/>
              </a:schemeClr>
            </a:gs>
            <a:gs pos="50000">
              <a:schemeClr val="accent4">
                <a:hueOff val="0"/>
                <a:satOff val="0"/>
                <a:lumOff val="0"/>
                <a:alphaOff val="0"/>
                <a:satMod val="110000"/>
                <a:lumMod val="100000"/>
                <a:shade val="100000"/>
              </a:schemeClr>
            </a:gs>
            <a:gs pos="100000">
              <a:schemeClr val="accent4">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224790" tIns="224790" rIns="224790" bIns="224790" numCol="1" spcCol="1270" anchor="ctr" anchorCtr="0">
          <a:noAutofit/>
        </a:bodyPr>
        <a:lstStyle/>
        <a:p>
          <a:pPr marL="0" lvl="0" indent="0" algn="l" defTabSz="2622550">
            <a:lnSpc>
              <a:spcPct val="90000"/>
            </a:lnSpc>
            <a:spcBef>
              <a:spcPct val="0"/>
            </a:spcBef>
            <a:spcAft>
              <a:spcPct val="35000"/>
            </a:spcAft>
            <a:buNone/>
          </a:pPr>
          <a:r>
            <a:rPr lang="ar-SA" sz="5900" kern="1200" dirty="0"/>
            <a:t>مدرس مادة النحو للمرحلة الثانية</a:t>
          </a:r>
          <a:endParaRPr lang="en-US" sz="5900" kern="1200" dirty="0"/>
        </a:p>
      </dsp:txBody>
      <dsp:txXfrm>
        <a:off x="69080" y="3297086"/>
        <a:ext cx="10127626" cy="1276954"/>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9DEA11F9-6273-414A-9772-0369D78117AB}"/>
              </a:ext>
            </a:extLst>
          </p:cNvPr>
          <p:cNvSpPr>
            <a:spLocks noGrp="1"/>
          </p:cNvSpPr>
          <p:nvPr>
            <p:ph type="ctrTitle"/>
          </p:nvPr>
        </p:nvSpPr>
        <p:spPr>
          <a:xfrm>
            <a:off x="1524000" y="1122363"/>
            <a:ext cx="9144000" cy="2387600"/>
          </a:xfrm>
        </p:spPr>
        <p:txBody>
          <a:bodyPr anchor="b"/>
          <a:lstStyle>
            <a:lvl1pPr algn="ctr">
              <a:defRPr sz="6000"/>
            </a:lvl1pPr>
          </a:lstStyle>
          <a:p>
            <a:r>
              <a:rPr lang="ar-SA"/>
              <a:t>انقر لتحرير نمط عنوان الشكل الرئيسي</a:t>
            </a:r>
            <a:endParaRPr lang="ar-IQ"/>
          </a:p>
        </p:txBody>
      </p:sp>
      <p:sp>
        <p:nvSpPr>
          <p:cNvPr id="3" name="عنوان فرعي 2">
            <a:extLst>
              <a:ext uri="{FF2B5EF4-FFF2-40B4-BE49-F238E27FC236}">
                <a16:creationId xmlns:a16="http://schemas.microsoft.com/office/drawing/2014/main" id="{3A268F7B-A8D8-4390-BEC2-281ADC07742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a:t>انقر لتحرير نمط العنوان الفرعي للشكل الرئيسي</a:t>
            </a:r>
            <a:endParaRPr lang="ar-IQ"/>
          </a:p>
        </p:txBody>
      </p:sp>
      <p:sp>
        <p:nvSpPr>
          <p:cNvPr id="4" name="عنصر نائب للتاريخ 3">
            <a:extLst>
              <a:ext uri="{FF2B5EF4-FFF2-40B4-BE49-F238E27FC236}">
                <a16:creationId xmlns:a16="http://schemas.microsoft.com/office/drawing/2014/main" id="{C72318E4-2082-4ABA-80E3-59EA20D2C1BE}"/>
              </a:ext>
            </a:extLst>
          </p:cNvPr>
          <p:cNvSpPr>
            <a:spLocks noGrp="1"/>
          </p:cNvSpPr>
          <p:nvPr>
            <p:ph type="dt" sz="half" idx="10"/>
          </p:nvPr>
        </p:nvSpPr>
        <p:spPr/>
        <p:txBody>
          <a:bodyPr/>
          <a:lstStyle/>
          <a:p>
            <a:fld id="{722991A1-2B74-4731-A2FD-9B50B76D291E}" type="datetimeFigureOut">
              <a:rPr lang="ar-IQ" smtClean="0"/>
              <a:t>28/11/1445</a:t>
            </a:fld>
            <a:endParaRPr lang="ar-IQ"/>
          </a:p>
        </p:txBody>
      </p:sp>
      <p:sp>
        <p:nvSpPr>
          <p:cNvPr id="5" name="عنصر نائب للتذييل 4">
            <a:extLst>
              <a:ext uri="{FF2B5EF4-FFF2-40B4-BE49-F238E27FC236}">
                <a16:creationId xmlns:a16="http://schemas.microsoft.com/office/drawing/2014/main" id="{DDAE11A2-458A-4679-83B8-AB499EE17BB4}"/>
              </a:ext>
            </a:extLst>
          </p:cNvPr>
          <p:cNvSpPr>
            <a:spLocks noGrp="1"/>
          </p:cNvSpPr>
          <p:nvPr>
            <p:ph type="ftr" sz="quarter" idx="11"/>
          </p:nvPr>
        </p:nvSpPr>
        <p:spPr/>
        <p:txBody>
          <a:bodyPr/>
          <a:lstStyle/>
          <a:p>
            <a:endParaRPr lang="ar-IQ"/>
          </a:p>
        </p:txBody>
      </p:sp>
      <p:sp>
        <p:nvSpPr>
          <p:cNvPr id="6" name="عنصر نائب لرقم الشريحة 5">
            <a:extLst>
              <a:ext uri="{FF2B5EF4-FFF2-40B4-BE49-F238E27FC236}">
                <a16:creationId xmlns:a16="http://schemas.microsoft.com/office/drawing/2014/main" id="{F32930BE-A57D-4BBB-BE6B-2F23CE986FEC}"/>
              </a:ext>
            </a:extLst>
          </p:cNvPr>
          <p:cNvSpPr>
            <a:spLocks noGrp="1"/>
          </p:cNvSpPr>
          <p:nvPr>
            <p:ph type="sldNum" sz="quarter" idx="12"/>
          </p:nvPr>
        </p:nvSpPr>
        <p:spPr/>
        <p:txBody>
          <a:bodyPr/>
          <a:lstStyle/>
          <a:p>
            <a:fld id="{B1134D3C-A1B0-41E3-AFA0-1DCDCE5B51FC}" type="slidenum">
              <a:rPr lang="ar-IQ" smtClean="0"/>
              <a:t>‹#›</a:t>
            </a:fld>
            <a:endParaRPr lang="ar-IQ"/>
          </a:p>
        </p:txBody>
      </p:sp>
    </p:spTree>
    <p:extLst>
      <p:ext uri="{BB962C8B-B14F-4D97-AF65-F5344CB8AC3E}">
        <p14:creationId xmlns:p14="http://schemas.microsoft.com/office/powerpoint/2010/main" val="32145431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F98A61DA-48B1-4C16-B754-7ADEE31D29B9}"/>
              </a:ext>
            </a:extLst>
          </p:cNvPr>
          <p:cNvSpPr>
            <a:spLocks noGrp="1"/>
          </p:cNvSpPr>
          <p:nvPr>
            <p:ph type="title"/>
          </p:nvPr>
        </p:nvSpPr>
        <p:spPr/>
        <p:txBody>
          <a:bodyPr/>
          <a:lstStyle/>
          <a:p>
            <a:r>
              <a:rPr lang="ar-SA"/>
              <a:t>انقر لتحرير نمط عنوان الشكل الرئيسي</a:t>
            </a:r>
            <a:endParaRPr lang="ar-IQ"/>
          </a:p>
        </p:txBody>
      </p:sp>
      <p:sp>
        <p:nvSpPr>
          <p:cNvPr id="3" name="عنصر نائب للعنوان العمودي 2">
            <a:extLst>
              <a:ext uri="{FF2B5EF4-FFF2-40B4-BE49-F238E27FC236}">
                <a16:creationId xmlns:a16="http://schemas.microsoft.com/office/drawing/2014/main" id="{18CD758C-71E9-4848-9F95-4729A0A4D1EC}"/>
              </a:ext>
            </a:extLst>
          </p:cNvPr>
          <p:cNvSpPr>
            <a:spLocks noGrp="1"/>
          </p:cNvSpPr>
          <p:nvPr>
            <p:ph type="body" orient="vert" idx="1"/>
          </p:nvPr>
        </p:nvSpPr>
        <p:spPr/>
        <p:txBody>
          <a:bodyPr vert="eaVert"/>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IQ"/>
          </a:p>
        </p:txBody>
      </p:sp>
      <p:sp>
        <p:nvSpPr>
          <p:cNvPr id="4" name="عنصر نائب للتاريخ 3">
            <a:extLst>
              <a:ext uri="{FF2B5EF4-FFF2-40B4-BE49-F238E27FC236}">
                <a16:creationId xmlns:a16="http://schemas.microsoft.com/office/drawing/2014/main" id="{F3A95F29-9EFD-4A48-8FED-BA31B27207A5}"/>
              </a:ext>
            </a:extLst>
          </p:cNvPr>
          <p:cNvSpPr>
            <a:spLocks noGrp="1"/>
          </p:cNvSpPr>
          <p:nvPr>
            <p:ph type="dt" sz="half" idx="10"/>
          </p:nvPr>
        </p:nvSpPr>
        <p:spPr/>
        <p:txBody>
          <a:bodyPr/>
          <a:lstStyle/>
          <a:p>
            <a:fld id="{722991A1-2B74-4731-A2FD-9B50B76D291E}" type="datetimeFigureOut">
              <a:rPr lang="ar-IQ" smtClean="0"/>
              <a:t>28/11/1445</a:t>
            </a:fld>
            <a:endParaRPr lang="ar-IQ"/>
          </a:p>
        </p:txBody>
      </p:sp>
      <p:sp>
        <p:nvSpPr>
          <p:cNvPr id="5" name="عنصر نائب للتذييل 4">
            <a:extLst>
              <a:ext uri="{FF2B5EF4-FFF2-40B4-BE49-F238E27FC236}">
                <a16:creationId xmlns:a16="http://schemas.microsoft.com/office/drawing/2014/main" id="{FBCA4CBB-E925-466A-B6AE-24ABC4845F7C}"/>
              </a:ext>
            </a:extLst>
          </p:cNvPr>
          <p:cNvSpPr>
            <a:spLocks noGrp="1"/>
          </p:cNvSpPr>
          <p:nvPr>
            <p:ph type="ftr" sz="quarter" idx="11"/>
          </p:nvPr>
        </p:nvSpPr>
        <p:spPr/>
        <p:txBody>
          <a:bodyPr/>
          <a:lstStyle/>
          <a:p>
            <a:endParaRPr lang="ar-IQ"/>
          </a:p>
        </p:txBody>
      </p:sp>
      <p:sp>
        <p:nvSpPr>
          <p:cNvPr id="6" name="عنصر نائب لرقم الشريحة 5">
            <a:extLst>
              <a:ext uri="{FF2B5EF4-FFF2-40B4-BE49-F238E27FC236}">
                <a16:creationId xmlns:a16="http://schemas.microsoft.com/office/drawing/2014/main" id="{2E1C633B-1789-472E-91CD-A161DD01C0DE}"/>
              </a:ext>
            </a:extLst>
          </p:cNvPr>
          <p:cNvSpPr>
            <a:spLocks noGrp="1"/>
          </p:cNvSpPr>
          <p:nvPr>
            <p:ph type="sldNum" sz="quarter" idx="12"/>
          </p:nvPr>
        </p:nvSpPr>
        <p:spPr/>
        <p:txBody>
          <a:bodyPr/>
          <a:lstStyle/>
          <a:p>
            <a:fld id="{B1134D3C-A1B0-41E3-AFA0-1DCDCE5B51FC}" type="slidenum">
              <a:rPr lang="ar-IQ" smtClean="0"/>
              <a:t>‹#›</a:t>
            </a:fld>
            <a:endParaRPr lang="ar-IQ"/>
          </a:p>
        </p:txBody>
      </p:sp>
    </p:spTree>
    <p:extLst>
      <p:ext uri="{BB962C8B-B14F-4D97-AF65-F5344CB8AC3E}">
        <p14:creationId xmlns:p14="http://schemas.microsoft.com/office/powerpoint/2010/main" val="26951037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a:extLst>
              <a:ext uri="{FF2B5EF4-FFF2-40B4-BE49-F238E27FC236}">
                <a16:creationId xmlns:a16="http://schemas.microsoft.com/office/drawing/2014/main" id="{1B6334FC-922D-4C51-BD0D-41E45B9154AF}"/>
              </a:ext>
            </a:extLst>
          </p:cNvPr>
          <p:cNvSpPr>
            <a:spLocks noGrp="1"/>
          </p:cNvSpPr>
          <p:nvPr>
            <p:ph type="title" orient="vert"/>
          </p:nvPr>
        </p:nvSpPr>
        <p:spPr>
          <a:xfrm>
            <a:off x="8724900" y="365125"/>
            <a:ext cx="2628900" cy="5811838"/>
          </a:xfrm>
        </p:spPr>
        <p:txBody>
          <a:bodyPr vert="eaVert"/>
          <a:lstStyle/>
          <a:p>
            <a:r>
              <a:rPr lang="ar-SA"/>
              <a:t>انقر لتحرير نمط عنوان الشكل الرئيسي</a:t>
            </a:r>
            <a:endParaRPr lang="ar-IQ"/>
          </a:p>
        </p:txBody>
      </p:sp>
      <p:sp>
        <p:nvSpPr>
          <p:cNvPr id="3" name="عنصر نائب للعنوان العمودي 2">
            <a:extLst>
              <a:ext uri="{FF2B5EF4-FFF2-40B4-BE49-F238E27FC236}">
                <a16:creationId xmlns:a16="http://schemas.microsoft.com/office/drawing/2014/main" id="{D410D7B0-9B74-4A0C-B570-3B3B53066B22}"/>
              </a:ext>
            </a:extLst>
          </p:cNvPr>
          <p:cNvSpPr>
            <a:spLocks noGrp="1"/>
          </p:cNvSpPr>
          <p:nvPr>
            <p:ph type="body" orient="vert" idx="1"/>
          </p:nvPr>
        </p:nvSpPr>
        <p:spPr>
          <a:xfrm>
            <a:off x="838200" y="365125"/>
            <a:ext cx="7734300" cy="5811838"/>
          </a:xfrm>
        </p:spPr>
        <p:txBody>
          <a:bodyPr vert="eaVert"/>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IQ"/>
          </a:p>
        </p:txBody>
      </p:sp>
      <p:sp>
        <p:nvSpPr>
          <p:cNvPr id="4" name="عنصر نائب للتاريخ 3">
            <a:extLst>
              <a:ext uri="{FF2B5EF4-FFF2-40B4-BE49-F238E27FC236}">
                <a16:creationId xmlns:a16="http://schemas.microsoft.com/office/drawing/2014/main" id="{2A03D8B1-917E-43EF-98AA-E01348C77862}"/>
              </a:ext>
            </a:extLst>
          </p:cNvPr>
          <p:cNvSpPr>
            <a:spLocks noGrp="1"/>
          </p:cNvSpPr>
          <p:nvPr>
            <p:ph type="dt" sz="half" idx="10"/>
          </p:nvPr>
        </p:nvSpPr>
        <p:spPr/>
        <p:txBody>
          <a:bodyPr/>
          <a:lstStyle/>
          <a:p>
            <a:fld id="{722991A1-2B74-4731-A2FD-9B50B76D291E}" type="datetimeFigureOut">
              <a:rPr lang="ar-IQ" smtClean="0"/>
              <a:t>28/11/1445</a:t>
            </a:fld>
            <a:endParaRPr lang="ar-IQ"/>
          </a:p>
        </p:txBody>
      </p:sp>
      <p:sp>
        <p:nvSpPr>
          <p:cNvPr id="5" name="عنصر نائب للتذييل 4">
            <a:extLst>
              <a:ext uri="{FF2B5EF4-FFF2-40B4-BE49-F238E27FC236}">
                <a16:creationId xmlns:a16="http://schemas.microsoft.com/office/drawing/2014/main" id="{26D72AB1-CC5F-4D9A-8F05-D7433B68FD3A}"/>
              </a:ext>
            </a:extLst>
          </p:cNvPr>
          <p:cNvSpPr>
            <a:spLocks noGrp="1"/>
          </p:cNvSpPr>
          <p:nvPr>
            <p:ph type="ftr" sz="quarter" idx="11"/>
          </p:nvPr>
        </p:nvSpPr>
        <p:spPr/>
        <p:txBody>
          <a:bodyPr/>
          <a:lstStyle/>
          <a:p>
            <a:endParaRPr lang="ar-IQ"/>
          </a:p>
        </p:txBody>
      </p:sp>
      <p:sp>
        <p:nvSpPr>
          <p:cNvPr id="6" name="عنصر نائب لرقم الشريحة 5">
            <a:extLst>
              <a:ext uri="{FF2B5EF4-FFF2-40B4-BE49-F238E27FC236}">
                <a16:creationId xmlns:a16="http://schemas.microsoft.com/office/drawing/2014/main" id="{B742F417-7787-4B38-8077-69336CA11027}"/>
              </a:ext>
            </a:extLst>
          </p:cNvPr>
          <p:cNvSpPr>
            <a:spLocks noGrp="1"/>
          </p:cNvSpPr>
          <p:nvPr>
            <p:ph type="sldNum" sz="quarter" idx="12"/>
          </p:nvPr>
        </p:nvSpPr>
        <p:spPr/>
        <p:txBody>
          <a:bodyPr/>
          <a:lstStyle/>
          <a:p>
            <a:fld id="{B1134D3C-A1B0-41E3-AFA0-1DCDCE5B51FC}" type="slidenum">
              <a:rPr lang="ar-IQ" smtClean="0"/>
              <a:t>‹#›</a:t>
            </a:fld>
            <a:endParaRPr lang="ar-IQ"/>
          </a:p>
        </p:txBody>
      </p:sp>
    </p:spTree>
    <p:extLst>
      <p:ext uri="{BB962C8B-B14F-4D97-AF65-F5344CB8AC3E}">
        <p14:creationId xmlns:p14="http://schemas.microsoft.com/office/powerpoint/2010/main" val="8789374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F963AB3F-CAA0-4DDB-9964-BF60883E795B}"/>
              </a:ext>
            </a:extLst>
          </p:cNvPr>
          <p:cNvSpPr>
            <a:spLocks noGrp="1"/>
          </p:cNvSpPr>
          <p:nvPr>
            <p:ph type="title"/>
          </p:nvPr>
        </p:nvSpPr>
        <p:spPr/>
        <p:txBody>
          <a:bodyPr/>
          <a:lstStyle/>
          <a:p>
            <a:r>
              <a:rPr lang="ar-SA"/>
              <a:t>انقر لتحرير نمط عنوان الشكل الرئيسي</a:t>
            </a:r>
            <a:endParaRPr lang="ar-IQ"/>
          </a:p>
        </p:txBody>
      </p:sp>
      <p:sp>
        <p:nvSpPr>
          <p:cNvPr id="3" name="عنصر نائب للمحتوى 2">
            <a:extLst>
              <a:ext uri="{FF2B5EF4-FFF2-40B4-BE49-F238E27FC236}">
                <a16:creationId xmlns:a16="http://schemas.microsoft.com/office/drawing/2014/main" id="{EBC889E0-69B0-4D4E-A3DD-1176E75A4FFA}"/>
              </a:ext>
            </a:extLst>
          </p:cNvPr>
          <p:cNvSpPr>
            <a:spLocks noGrp="1"/>
          </p:cNvSpPr>
          <p:nvPr>
            <p:ph idx="1"/>
          </p:nvPr>
        </p:nvSpPr>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IQ"/>
          </a:p>
        </p:txBody>
      </p:sp>
      <p:sp>
        <p:nvSpPr>
          <p:cNvPr id="4" name="عنصر نائب للتاريخ 3">
            <a:extLst>
              <a:ext uri="{FF2B5EF4-FFF2-40B4-BE49-F238E27FC236}">
                <a16:creationId xmlns:a16="http://schemas.microsoft.com/office/drawing/2014/main" id="{9B7613EB-9D68-48AD-A7B1-941CC6E451A7}"/>
              </a:ext>
            </a:extLst>
          </p:cNvPr>
          <p:cNvSpPr>
            <a:spLocks noGrp="1"/>
          </p:cNvSpPr>
          <p:nvPr>
            <p:ph type="dt" sz="half" idx="10"/>
          </p:nvPr>
        </p:nvSpPr>
        <p:spPr/>
        <p:txBody>
          <a:bodyPr/>
          <a:lstStyle/>
          <a:p>
            <a:fld id="{722991A1-2B74-4731-A2FD-9B50B76D291E}" type="datetimeFigureOut">
              <a:rPr lang="ar-IQ" smtClean="0"/>
              <a:t>28/11/1445</a:t>
            </a:fld>
            <a:endParaRPr lang="ar-IQ"/>
          </a:p>
        </p:txBody>
      </p:sp>
      <p:sp>
        <p:nvSpPr>
          <p:cNvPr id="5" name="عنصر نائب للتذييل 4">
            <a:extLst>
              <a:ext uri="{FF2B5EF4-FFF2-40B4-BE49-F238E27FC236}">
                <a16:creationId xmlns:a16="http://schemas.microsoft.com/office/drawing/2014/main" id="{3C907E04-23DC-4F09-BBDA-3BCDFBA9D757}"/>
              </a:ext>
            </a:extLst>
          </p:cNvPr>
          <p:cNvSpPr>
            <a:spLocks noGrp="1"/>
          </p:cNvSpPr>
          <p:nvPr>
            <p:ph type="ftr" sz="quarter" idx="11"/>
          </p:nvPr>
        </p:nvSpPr>
        <p:spPr/>
        <p:txBody>
          <a:bodyPr/>
          <a:lstStyle/>
          <a:p>
            <a:endParaRPr lang="ar-IQ"/>
          </a:p>
        </p:txBody>
      </p:sp>
      <p:sp>
        <p:nvSpPr>
          <p:cNvPr id="6" name="عنصر نائب لرقم الشريحة 5">
            <a:extLst>
              <a:ext uri="{FF2B5EF4-FFF2-40B4-BE49-F238E27FC236}">
                <a16:creationId xmlns:a16="http://schemas.microsoft.com/office/drawing/2014/main" id="{4E33DA37-AB9F-4FF0-9A3D-B6205F38C1A0}"/>
              </a:ext>
            </a:extLst>
          </p:cNvPr>
          <p:cNvSpPr>
            <a:spLocks noGrp="1"/>
          </p:cNvSpPr>
          <p:nvPr>
            <p:ph type="sldNum" sz="quarter" idx="12"/>
          </p:nvPr>
        </p:nvSpPr>
        <p:spPr/>
        <p:txBody>
          <a:bodyPr/>
          <a:lstStyle/>
          <a:p>
            <a:fld id="{B1134D3C-A1B0-41E3-AFA0-1DCDCE5B51FC}" type="slidenum">
              <a:rPr lang="ar-IQ" smtClean="0"/>
              <a:t>‹#›</a:t>
            </a:fld>
            <a:endParaRPr lang="ar-IQ"/>
          </a:p>
        </p:txBody>
      </p:sp>
    </p:spTree>
    <p:extLst>
      <p:ext uri="{BB962C8B-B14F-4D97-AF65-F5344CB8AC3E}">
        <p14:creationId xmlns:p14="http://schemas.microsoft.com/office/powerpoint/2010/main" val="39197796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D8790363-F1F4-4C6E-B4DF-E46C94A616E1}"/>
              </a:ext>
            </a:extLst>
          </p:cNvPr>
          <p:cNvSpPr>
            <a:spLocks noGrp="1"/>
          </p:cNvSpPr>
          <p:nvPr>
            <p:ph type="title"/>
          </p:nvPr>
        </p:nvSpPr>
        <p:spPr>
          <a:xfrm>
            <a:off x="831850" y="1709738"/>
            <a:ext cx="10515600" cy="2852737"/>
          </a:xfrm>
        </p:spPr>
        <p:txBody>
          <a:bodyPr anchor="b"/>
          <a:lstStyle>
            <a:lvl1pPr>
              <a:defRPr sz="6000"/>
            </a:lvl1pPr>
          </a:lstStyle>
          <a:p>
            <a:r>
              <a:rPr lang="ar-SA"/>
              <a:t>انقر لتحرير نمط عنوان الشكل الرئيسي</a:t>
            </a:r>
            <a:endParaRPr lang="ar-IQ"/>
          </a:p>
        </p:txBody>
      </p:sp>
      <p:sp>
        <p:nvSpPr>
          <p:cNvPr id="3" name="عنصر نائب للنص 2">
            <a:extLst>
              <a:ext uri="{FF2B5EF4-FFF2-40B4-BE49-F238E27FC236}">
                <a16:creationId xmlns:a16="http://schemas.microsoft.com/office/drawing/2014/main" id="{F9565B1E-697A-4700-ACEA-B6D89F8C15C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a:t>انقر لتحرير أنماط نص الشكل الرئيسي</a:t>
            </a:r>
          </a:p>
        </p:txBody>
      </p:sp>
      <p:sp>
        <p:nvSpPr>
          <p:cNvPr id="4" name="عنصر نائب للتاريخ 3">
            <a:extLst>
              <a:ext uri="{FF2B5EF4-FFF2-40B4-BE49-F238E27FC236}">
                <a16:creationId xmlns:a16="http://schemas.microsoft.com/office/drawing/2014/main" id="{C7C0D3E0-D93F-4638-B43C-ED4D0A6F85FF}"/>
              </a:ext>
            </a:extLst>
          </p:cNvPr>
          <p:cNvSpPr>
            <a:spLocks noGrp="1"/>
          </p:cNvSpPr>
          <p:nvPr>
            <p:ph type="dt" sz="half" idx="10"/>
          </p:nvPr>
        </p:nvSpPr>
        <p:spPr/>
        <p:txBody>
          <a:bodyPr/>
          <a:lstStyle/>
          <a:p>
            <a:fld id="{722991A1-2B74-4731-A2FD-9B50B76D291E}" type="datetimeFigureOut">
              <a:rPr lang="ar-IQ" smtClean="0"/>
              <a:t>28/11/1445</a:t>
            </a:fld>
            <a:endParaRPr lang="ar-IQ"/>
          </a:p>
        </p:txBody>
      </p:sp>
      <p:sp>
        <p:nvSpPr>
          <p:cNvPr id="5" name="عنصر نائب للتذييل 4">
            <a:extLst>
              <a:ext uri="{FF2B5EF4-FFF2-40B4-BE49-F238E27FC236}">
                <a16:creationId xmlns:a16="http://schemas.microsoft.com/office/drawing/2014/main" id="{A1ABC334-CB3E-4CBB-9D75-FAF11B606807}"/>
              </a:ext>
            </a:extLst>
          </p:cNvPr>
          <p:cNvSpPr>
            <a:spLocks noGrp="1"/>
          </p:cNvSpPr>
          <p:nvPr>
            <p:ph type="ftr" sz="quarter" idx="11"/>
          </p:nvPr>
        </p:nvSpPr>
        <p:spPr/>
        <p:txBody>
          <a:bodyPr/>
          <a:lstStyle/>
          <a:p>
            <a:endParaRPr lang="ar-IQ"/>
          </a:p>
        </p:txBody>
      </p:sp>
      <p:sp>
        <p:nvSpPr>
          <p:cNvPr id="6" name="عنصر نائب لرقم الشريحة 5">
            <a:extLst>
              <a:ext uri="{FF2B5EF4-FFF2-40B4-BE49-F238E27FC236}">
                <a16:creationId xmlns:a16="http://schemas.microsoft.com/office/drawing/2014/main" id="{81AFD2DF-4D88-48B7-86B0-A19327468FB8}"/>
              </a:ext>
            </a:extLst>
          </p:cNvPr>
          <p:cNvSpPr>
            <a:spLocks noGrp="1"/>
          </p:cNvSpPr>
          <p:nvPr>
            <p:ph type="sldNum" sz="quarter" idx="12"/>
          </p:nvPr>
        </p:nvSpPr>
        <p:spPr/>
        <p:txBody>
          <a:bodyPr/>
          <a:lstStyle/>
          <a:p>
            <a:fld id="{B1134D3C-A1B0-41E3-AFA0-1DCDCE5B51FC}" type="slidenum">
              <a:rPr lang="ar-IQ" smtClean="0"/>
              <a:t>‹#›</a:t>
            </a:fld>
            <a:endParaRPr lang="ar-IQ"/>
          </a:p>
        </p:txBody>
      </p:sp>
    </p:spTree>
    <p:extLst>
      <p:ext uri="{BB962C8B-B14F-4D97-AF65-F5344CB8AC3E}">
        <p14:creationId xmlns:p14="http://schemas.microsoft.com/office/powerpoint/2010/main" val="5400251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ان">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65C1308F-0902-4C25-90A8-D602B874752F}"/>
              </a:ext>
            </a:extLst>
          </p:cNvPr>
          <p:cNvSpPr>
            <a:spLocks noGrp="1"/>
          </p:cNvSpPr>
          <p:nvPr>
            <p:ph type="title"/>
          </p:nvPr>
        </p:nvSpPr>
        <p:spPr/>
        <p:txBody>
          <a:bodyPr/>
          <a:lstStyle/>
          <a:p>
            <a:r>
              <a:rPr lang="ar-SA"/>
              <a:t>انقر لتحرير نمط عنوان الشكل الرئيسي</a:t>
            </a:r>
            <a:endParaRPr lang="ar-IQ"/>
          </a:p>
        </p:txBody>
      </p:sp>
      <p:sp>
        <p:nvSpPr>
          <p:cNvPr id="3" name="عنصر نائب للمحتوى 2">
            <a:extLst>
              <a:ext uri="{FF2B5EF4-FFF2-40B4-BE49-F238E27FC236}">
                <a16:creationId xmlns:a16="http://schemas.microsoft.com/office/drawing/2014/main" id="{8D5E9273-704A-459B-9C3E-77B360A41C80}"/>
              </a:ext>
            </a:extLst>
          </p:cNvPr>
          <p:cNvSpPr>
            <a:spLocks noGrp="1"/>
          </p:cNvSpPr>
          <p:nvPr>
            <p:ph sz="half" idx="1"/>
          </p:nvPr>
        </p:nvSpPr>
        <p:spPr>
          <a:xfrm>
            <a:off x="838200" y="1825625"/>
            <a:ext cx="5181600" cy="4351338"/>
          </a:xfrm>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IQ"/>
          </a:p>
        </p:txBody>
      </p:sp>
      <p:sp>
        <p:nvSpPr>
          <p:cNvPr id="4" name="عنصر نائب للمحتوى 3">
            <a:extLst>
              <a:ext uri="{FF2B5EF4-FFF2-40B4-BE49-F238E27FC236}">
                <a16:creationId xmlns:a16="http://schemas.microsoft.com/office/drawing/2014/main" id="{8EF60D9A-B247-47C9-9EC3-08EECDEDDD39}"/>
              </a:ext>
            </a:extLst>
          </p:cNvPr>
          <p:cNvSpPr>
            <a:spLocks noGrp="1"/>
          </p:cNvSpPr>
          <p:nvPr>
            <p:ph sz="half" idx="2"/>
          </p:nvPr>
        </p:nvSpPr>
        <p:spPr>
          <a:xfrm>
            <a:off x="6172200" y="1825625"/>
            <a:ext cx="5181600" cy="4351338"/>
          </a:xfrm>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IQ"/>
          </a:p>
        </p:txBody>
      </p:sp>
      <p:sp>
        <p:nvSpPr>
          <p:cNvPr id="5" name="عنصر نائب للتاريخ 4">
            <a:extLst>
              <a:ext uri="{FF2B5EF4-FFF2-40B4-BE49-F238E27FC236}">
                <a16:creationId xmlns:a16="http://schemas.microsoft.com/office/drawing/2014/main" id="{58C4EAAE-9309-4311-98C4-B360C5B1D07E}"/>
              </a:ext>
            </a:extLst>
          </p:cNvPr>
          <p:cNvSpPr>
            <a:spLocks noGrp="1"/>
          </p:cNvSpPr>
          <p:nvPr>
            <p:ph type="dt" sz="half" idx="10"/>
          </p:nvPr>
        </p:nvSpPr>
        <p:spPr/>
        <p:txBody>
          <a:bodyPr/>
          <a:lstStyle/>
          <a:p>
            <a:fld id="{722991A1-2B74-4731-A2FD-9B50B76D291E}" type="datetimeFigureOut">
              <a:rPr lang="ar-IQ" smtClean="0"/>
              <a:t>28/11/1445</a:t>
            </a:fld>
            <a:endParaRPr lang="ar-IQ"/>
          </a:p>
        </p:txBody>
      </p:sp>
      <p:sp>
        <p:nvSpPr>
          <p:cNvPr id="6" name="عنصر نائب للتذييل 5">
            <a:extLst>
              <a:ext uri="{FF2B5EF4-FFF2-40B4-BE49-F238E27FC236}">
                <a16:creationId xmlns:a16="http://schemas.microsoft.com/office/drawing/2014/main" id="{D4EC4016-7B4A-4E76-8949-7DE795E4D3BD}"/>
              </a:ext>
            </a:extLst>
          </p:cNvPr>
          <p:cNvSpPr>
            <a:spLocks noGrp="1"/>
          </p:cNvSpPr>
          <p:nvPr>
            <p:ph type="ftr" sz="quarter" idx="11"/>
          </p:nvPr>
        </p:nvSpPr>
        <p:spPr/>
        <p:txBody>
          <a:bodyPr/>
          <a:lstStyle/>
          <a:p>
            <a:endParaRPr lang="ar-IQ"/>
          </a:p>
        </p:txBody>
      </p:sp>
      <p:sp>
        <p:nvSpPr>
          <p:cNvPr id="7" name="عنصر نائب لرقم الشريحة 6">
            <a:extLst>
              <a:ext uri="{FF2B5EF4-FFF2-40B4-BE49-F238E27FC236}">
                <a16:creationId xmlns:a16="http://schemas.microsoft.com/office/drawing/2014/main" id="{CFE5FBA6-0440-4B41-A837-65697961DE2D}"/>
              </a:ext>
            </a:extLst>
          </p:cNvPr>
          <p:cNvSpPr>
            <a:spLocks noGrp="1"/>
          </p:cNvSpPr>
          <p:nvPr>
            <p:ph type="sldNum" sz="quarter" idx="12"/>
          </p:nvPr>
        </p:nvSpPr>
        <p:spPr/>
        <p:txBody>
          <a:bodyPr/>
          <a:lstStyle/>
          <a:p>
            <a:fld id="{B1134D3C-A1B0-41E3-AFA0-1DCDCE5B51FC}" type="slidenum">
              <a:rPr lang="ar-IQ" smtClean="0"/>
              <a:t>‹#›</a:t>
            </a:fld>
            <a:endParaRPr lang="ar-IQ"/>
          </a:p>
        </p:txBody>
      </p:sp>
    </p:spTree>
    <p:extLst>
      <p:ext uri="{BB962C8B-B14F-4D97-AF65-F5344CB8AC3E}">
        <p14:creationId xmlns:p14="http://schemas.microsoft.com/office/powerpoint/2010/main" val="8155142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E18D6C35-B3D8-40A6-B308-9C39DBCD5B75}"/>
              </a:ext>
            </a:extLst>
          </p:cNvPr>
          <p:cNvSpPr>
            <a:spLocks noGrp="1"/>
          </p:cNvSpPr>
          <p:nvPr>
            <p:ph type="title"/>
          </p:nvPr>
        </p:nvSpPr>
        <p:spPr>
          <a:xfrm>
            <a:off x="839788" y="365125"/>
            <a:ext cx="10515600" cy="1325563"/>
          </a:xfrm>
        </p:spPr>
        <p:txBody>
          <a:bodyPr/>
          <a:lstStyle/>
          <a:p>
            <a:r>
              <a:rPr lang="ar-SA"/>
              <a:t>انقر لتحرير نمط عنوان الشكل الرئيسي</a:t>
            </a:r>
            <a:endParaRPr lang="ar-IQ"/>
          </a:p>
        </p:txBody>
      </p:sp>
      <p:sp>
        <p:nvSpPr>
          <p:cNvPr id="3" name="عنصر نائب للنص 2">
            <a:extLst>
              <a:ext uri="{FF2B5EF4-FFF2-40B4-BE49-F238E27FC236}">
                <a16:creationId xmlns:a16="http://schemas.microsoft.com/office/drawing/2014/main" id="{00FD8B33-3E81-493F-B2B9-B83A0A9BA85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نص الشكل الرئيسي</a:t>
            </a:r>
          </a:p>
        </p:txBody>
      </p:sp>
      <p:sp>
        <p:nvSpPr>
          <p:cNvPr id="4" name="عنصر نائب للمحتوى 3">
            <a:extLst>
              <a:ext uri="{FF2B5EF4-FFF2-40B4-BE49-F238E27FC236}">
                <a16:creationId xmlns:a16="http://schemas.microsoft.com/office/drawing/2014/main" id="{CA019667-23D9-4EB1-9B62-23EED776C0C5}"/>
              </a:ext>
            </a:extLst>
          </p:cNvPr>
          <p:cNvSpPr>
            <a:spLocks noGrp="1"/>
          </p:cNvSpPr>
          <p:nvPr>
            <p:ph sz="half" idx="2"/>
          </p:nvPr>
        </p:nvSpPr>
        <p:spPr>
          <a:xfrm>
            <a:off x="839788" y="2505075"/>
            <a:ext cx="5157787" cy="3684588"/>
          </a:xfrm>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IQ"/>
          </a:p>
        </p:txBody>
      </p:sp>
      <p:sp>
        <p:nvSpPr>
          <p:cNvPr id="5" name="عنصر نائب للنص 4">
            <a:extLst>
              <a:ext uri="{FF2B5EF4-FFF2-40B4-BE49-F238E27FC236}">
                <a16:creationId xmlns:a16="http://schemas.microsoft.com/office/drawing/2014/main" id="{E985757C-E407-4D9D-9D0C-A26986689C6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نص الشكل الرئيسي</a:t>
            </a:r>
          </a:p>
        </p:txBody>
      </p:sp>
      <p:sp>
        <p:nvSpPr>
          <p:cNvPr id="6" name="عنصر نائب للمحتوى 5">
            <a:extLst>
              <a:ext uri="{FF2B5EF4-FFF2-40B4-BE49-F238E27FC236}">
                <a16:creationId xmlns:a16="http://schemas.microsoft.com/office/drawing/2014/main" id="{43F9E0AD-BD45-4F27-91A9-B065B1C906D6}"/>
              </a:ext>
            </a:extLst>
          </p:cNvPr>
          <p:cNvSpPr>
            <a:spLocks noGrp="1"/>
          </p:cNvSpPr>
          <p:nvPr>
            <p:ph sz="quarter" idx="4"/>
          </p:nvPr>
        </p:nvSpPr>
        <p:spPr>
          <a:xfrm>
            <a:off x="6172200" y="2505075"/>
            <a:ext cx="5183188" cy="3684588"/>
          </a:xfrm>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IQ"/>
          </a:p>
        </p:txBody>
      </p:sp>
      <p:sp>
        <p:nvSpPr>
          <p:cNvPr id="7" name="عنصر نائب للتاريخ 6">
            <a:extLst>
              <a:ext uri="{FF2B5EF4-FFF2-40B4-BE49-F238E27FC236}">
                <a16:creationId xmlns:a16="http://schemas.microsoft.com/office/drawing/2014/main" id="{0A6F7ADE-3D38-4696-9EAF-89FCA5B903B1}"/>
              </a:ext>
            </a:extLst>
          </p:cNvPr>
          <p:cNvSpPr>
            <a:spLocks noGrp="1"/>
          </p:cNvSpPr>
          <p:nvPr>
            <p:ph type="dt" sz="half" idx="10"/>
          </p:nvPr>
        </p:nvSpPr>
        <p:spPr/>
        <p:txBody>
          <a:bodyPr/>
          <a:lstStyle/>
          <a:p>
            <a:fld id="{722991A1-2B74-4731-A2FD-9B50B76D291E}" type="datetimeFigureOut">
              <a:rPr lang="ar-IQ" smtClean="0"/>
              <a:t>28/11/1445</a:t>
            </a:fld>
            <a:endParaRPr lang="ar-IQ"/>
          </a:p>
        </p:txBody>
      </p:sp>
      <p:sp>
        <p:nvSpPr>
          <p:cNvPr id="8" name="عنصر نائب للتذييل 7">
            <a:extLst>
              <a:ext uri="{FF2B5EF4-FFF2-40B4-BE49-F238E27FC236}">
                <a16:creationId xmlns:a16="http://schemas.microsoft.com/office/drawing/2014/main" id="{263463E0-4C59-4DE4-ACE6-1ABC0316C4C2}"/>
              </a:ext>
            </a:extLst>
          </p:cNvPr>
          <p:cNvSpPr>
            <a:spLocks noGrp="1"/>
          </p:cNvSpPr>
          <p:nvPr>
            <p:ph type="ftr" sz="quarter" idx="11"/>
          </p:nvPr>
        </p:nvSpPr>
        <p:spPr/>
        <p:txBody>
          <a:bodyPr/>
          <a:lstStyle/>
          <a:p>
            <a:endParaRPr lang="ar-IQ"/>
          </a:p>
        </p:txBody>
      </p:sp>
      <p:sp>
        <p:nvSpPr>
          <p:cNvPr id="9" name="عنصر نائب لرقم الشريحة 8">
            <a:extLst>
              <a:ext uri="{FF2B5EF4-FFF2-40B4-BE49-F238E27FC236}">
                <a16:creationId xmlns:a16="http://schemas.microsoft.com/office/drawing/2014/main" id="{51955DC1-87EE-4844-8290-68BC0AB091E4}"/>
              </a:ext>
            </a:extLst>
          </p:cNvPr>
          <p:cNvSpPr>
            <a:spLocks noGrp="1"/>
          </p:cNvSpPr>
          <p:nvPr>
            <p:ph type="sldNum" sz="quarter" idx="12"/>
          </p:nvPr>
        </p:nvSpPr>
        <p:spPr/>
        <p:txBody>
          <a:bodyPr/>
          <a:lstStyle/>
          <a:p>
            <a:fld id="{B1134D3C-A1B0-41E3-AFA0-1DCDCE5B51FC}" type="slidenum">
              <a:rPr lang="ar-IQ" smtClean="0"/>
              <a:t>‹#›</a:t>
            </a:fld>
            <a:endParaRPr lang="ar-IQ"/>
          </a:p>
        </p:txBody>
      </p:sp>
    </p:spTree>
    <p:extLst>
      <p:ext uri="{BB962C8B-B14F-4D97-AF65-F5344CB8AC3E}">
        <p14:creationId xmlns:p14="http://schemas.microsoft.com/office/powerpoint/2010/main" val="17400445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4713C1D8-C6A1-43DA-99AA-85D51AC5D606}"/>
              </a:ext>
            </a:extLst>
          </p:cNvPr>
          <p:cNvSpPr>
            <a:spLocks noGrp="1"/>
          </p:cNvSpPr>
          <p:nvPr>
            <p:ph type="title"/>
          </p:nvPr>
        </p:nvSpPr>
        <p:spPr/>
        <p:txBody>
          <a:bodyPr/>
          <a:lstStyle/>
          <a:p>
            <a:r>
              <a:rPr lang="ar-SA"/>
              <a:t>انقر لتحرير نمط عنوان الشكل الرئيسي</a:t>
            </a:r>
            <a:endParaRPr lang="ar-IQ"/>
          </a:p>
        </p:txBody>
      </p:sp>
      <p:sp>
        <p:nvSpPr>
          <p:cNvPr id="3" name="عنصر نائب للتاريخ 2">
            <a:extLst>
              <a:ext uri="{FF2B5EF4-FFF2-40B4-BE49-F238E27FC236}">
                <a16:creationId xmlns:a16="http://schemas.microsoft.com/office/drawing/2014/main" id="{2284871A-24ED-4AC2-A51B-20B336DDB660}"/>
              </a:ext>
            </a:extLst>
          </p:cNvPr>
          <p:cNvSpPr>
            <a:spLocks noGrp="1"/>
          </p:cNvSpPr>
          <p:nvPr>
            <p:ph type="dt" sz="half" idx="10"/>
          </p:nvPr>
        </p:nvSpPr>
        <p:spPr/>
        <p:txBody>
          <a:bodyPr/>
          <a:lstStyle/>
          <a:p>
            <a:fld id="{722991A1-2B74-4731-A2FD-9B50B76D291E}" type="datetimeFigureOut">
              <a:rPr lang="ar-IQ" smtClean="0"/>
              <a:t>28/11/1445</a:t>
            </a:fld>
            <a:endParaRPr lang="ar-IQ"/>
          </a:p>
        </p:txBody>
      </p:sp>
      <p:sp>
        <p:nvSpPr>
          <p:cNvPr id="4" name="عنصر نائب للتذييل 3">
            <a:extLst>
              <a:ext uri="{FF2B5EF4-FFF2-40B4-BE49-F238E27FC236}">
                <a16:creationId xmlns:a16="http://schemas.microsoft.com/office/drawing/2014/main" id="{E1032C0E-B736-4D30-BE00-B0E24F92658A}"/>
              </a:ext>
            </a:extLst>
          </p:cNvPr>
          <p:cNvSpPr>
            <a:spLocks noGrp="1"/>
          </p:cNvSpPr>
          <p:nvPr>
            <p:ph type="ftr" sz="quarter" idx="11"/>
          </p:nvPr>
        </p:nvSpPr>
        <p:spPr/>
        <p:txBody>
          <a:bodyPr/>
          <a:lstStyle/>
          <a:p>
            <a:endParaRPr lang="ar-IQ"/>
          </a:p>
        </p:txBody>
      </p:sp>
      <p:sp>
        <p:nvSpPr>
          <p:cNvPr id="5" name="عنصر نائب لرقم الشريحة 4">
            <a:extLst>
              <a:ext uri="{FF2B5EF4-FFF2-40B4-BE49-F238E27FC236}">
                <a16:creationId xmlns:a16="http://schemas.microsoft.com/office/drawing/2014/main" id="{A393F131-D614-4994-B96E-92C5E8152D7B}"/>
              </a:ext>
            </a:extLst>
          </p:cNvPr>
          <p:cNvSpPr>
            <a:spLocks noGrp="1"/>
          </p:cNvSpPr>
          <p:nvPr>
            <p:ph type="sldNum" sz="quarter" idx="12"/>
          </p:nvPr>
        </p:nvSpPr>
        <p:spPr/>
        <p:txBody>
          <a:bodyPr/>
          <a:lstStyle/>
          <a:p>
            <a:fld id="{B1134D3C-A1B0-41E3-AFA0-1DCDCE5B51FC}" type="slidenum">
              <a:rPr lang="ar-IQ" smtClean="0"/>
              <a:t>‹#›</a:t>
            </a:fld>
            <a:endParaRPr lang="ar-IQ"/>
          </a:p>
        </p:txBody>
      </p:sp>
    </p:spTree>
    <p:extLst>
      <p:ext uri="{BB962C8B-B14F-4D97-AF65-F5344CB8AC3E}">
        <p14:creationId xmlns:p14="http://schemas.microsoft.com/office/powerpoint/2010/main" val="26533940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a:extLst>
              <a:ext uri="{FF2B5EF4-FFF2-40B4-BE49-F238E27FC236}">
                <a16:creationId xmlns:a16="http://schemas.microsoft.com/office/drawing/2014/main" id="{6B74DAFD-BA4F-4FE8-8170-82F69B7393B9}"/>
              </a:ext>
            </a:extLst>
          </p:cNvPr>
          <p:cNvSpPr>
            <a:spLocks noGrp="1"/>
          </p:cNvSpPr>
          <p:nvPr>
            <p:ph type="dt" sz="half" idx="10"/>
          </p:nvPr>
        </p:nvSpPr>
        <p:spPr/>
        <p:txBody>
          <a:bodyPr/>
          <a:lstStyle/>
          <a:p>
            <a:fld id="{722991A1-2B74-4731-A2FD-9B50B76D291E}" type="datetimeFigureOut">
              <a:rPr lang="ar-IQ" smtClean="0"/>
              <a:t>28/11/1445</a:t>
            </a:fld>
            <a:endParaRPr lang="ar-IQ"/>
          </a:p>
        </p:txBody>
      </p:sp>
      <p:sp>
        <p:nvSpPr>
          <p:cNvPr id="3" name="عنصر نائب للتذييل 2">
            <a:extLst>
              <a:ext uri="{FF2B5EF4-FFF2-40B4-BE49-F238E27FC236}">
                <a16:creationId xmlns:a16="http://schemas.microsoft.com/office/drawing/2014/main" id="{DE014C69-0171-4A75-BE99-637C2346E905}"/>
              </a:ext>
            </a:extLst>
          </p:cNvPr>
          <p:cNvSpPr>
            <a:spLocks noGrp="1"/>
          </p:cNvSpPr>
          <p:nvPr>
            <p:ph type="ftr" sz="quarter" idx="11"/>
          </p:nvPr>
        </p:nvSpPr>
        <p:spPr/>
        <p:txBody>
          <a:bodyPr/>
          <a:lstStyle/>
          <a:p>
            <a:endParaRPr lang="ar-IQ"/>
          </a:p>
        </p:txBody>
      </p:sp>
      <p:sp>
        <p:nvSpPr>
          <p:cNvPr id="4" name="عنصر نائب لرقم الشريحة 3">
            <a:extLst>
              <a:ext uri="{FF2B5EF4-FFF2-40B4-BE49-F238E27FC236}">
                <a16:creationId xmlns:a16="http://schemas.microsoft.com/office/drawing/2014/main" id="{5273E817-648E-4977-A3CB-EE14EE0F8891}"/>
              </a:ext>
            </a:extLst>
          </p:cNvPr>
          <p:cNvSpPr>
            <a:spLocks noGrp="1"/>
          </p:cNvSpPr>
          <p:nvPr>
            <p:ph type="sldNum" sz="quarter" idx="12"/>
          </p:nvPr>
        </p:nvSpPr>
        <p:spPr/>
        <p:txBody>
          <a:bodyPr/>
          <a:lstStyle/>
          <a:p>
            <a:fld id="{B1134D3C-A1B0-41E3-AFA0-1DCDCE5B51FC}" type="slidenum">
              <a:rPr lang="ar-IQ" smtClean="0"/>
              <a:t>‹#›</a:t>
            </a:fld>
            <a:endParaRPr lang="ar-IQ"/>
          </a:p>
        </p:txBody>
      </p:sp>
    </p:spTree>
    <p:extLst>
      <p:ext uri="{BB962C8B-B14F-4D97-AF65-F5344CB8AC3E}">
        <p14:creationId xmlns:p14="http://schemas.microsoft.com/office/powerpoint/2010/main" val="27958548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مع تسمية توضيحية">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EACF9726-9877-452A-AE81-E733576C681D}"/>
              </a:ext>
            </a:extLst>
          </p:cNvPr>
          <p:cNvSpPr>
            <a:spLocks noGrp="1"/>
          </p:cNvSpPr>
          <p:nvPr>
            <p:ph type="title"/>
          </p:nvPr>
        </p:nvSpPr>
        <p:spPr>
          <a:xfrm>
            <a:off x="839788" y="457200"/>
            <a:ext cx="3932237" cy="1600200"/>
          </a:xfrm>
        </p:spPr>
        <p:txBody>
          <a:bodyPr anchor="b"/>
          <a:lstStyle>
            <a:lvl1pPr>
              <a:defRPr sz="3200"/>
            </a:lvl1pPr>
          </a:lstStyle>
          <a:p>
            <a:r>
              <a:rPr lang="ar-SA"/>
              <a:t>انقر لتحرير نمط عنوان الشكل الرئيسي</a:t>
            </a:r>
            <a:endParaRPr lang="ar-IQ"/>
          </a:p>
        </p:txBody>
      </p:sp>
      <p:sp>
        <p:nvSpPr>
          <p:cNvPr id="3" name="عنصر نائب للمحتوى 2">
            <a:extLst>
              <a:ext uri="{FF2B5EF4-FFF2-40B4-BE49-F238E27FC236}">
                <a16:creationId xmlns:a16="http://schemas.microsoft.com/office/drawing/2014/main" id="{D3066F77-3465-4A80-84EE-8C4B2BC6FED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IQ"/>
          </a:p>
        </p:txBody>
      </p:sp>
      <p:sp>
        <p:nvSpPr>
          <p:cNvPr id="4" name="عنصر نائب للنص 3">
            <a:extLst>
              <a:ext uri="{FF2B5EF4-FFF2-40B4-BE49-F238E27FC236}">
                <a16:creationId xmlns:a16="http://schemas.microsoft.com/office/drawing/2014/main" id="{7381DAB5-C3BD-4682-BD6C-0C72E9F31E7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انقر لتحرير أنماط نص الشكل الرئيسي</a:t>
            </a:r>
          </a:p>
        </p:txBody>
      </p:sp>
      <p:sp>
        <p:nvSpPr>
          <p:cNvPr id="5" name="عنصر نائب للتاريخ 4">
            <a:extLst>
              <a:ext uri="{FF2B5EF4-FFF2-40B4-BE49-F238E27FC236}">
                <a16:creationId xmlns:a16="http://schemas.microsoft.com/office/drawing/2014/main" id="{088065E3-D7B3-4F8B-9C00-14B9181C018F}"/>
              </a:ext>
            </a:extLst>
          </p:cNvPr>
          <p:cNvSpPr>
            <a:spLocks noGrp="1"/>
          </p:cNvSpPr>
          <p:nvPr>
            <p:ph type="dt" sz="half" idx="10"/>
          </p:nvPr>
        </p:nvSpPr>
        <p:spPr/>
        <p:txBody>
          <a:bodyPr/>
          <a:lstStyle/>
          <a:p>
            <a:fld id="{722991A1-2B74-4731-A2FD-9B50B76D291E}" type="datetimeFigureOut">
              <a:rPr lang="ar-IQ" smtClean="0"/>
              <a:t>28/11/1445</a:t>
            </a:fld>
            <a:endParaRPr lang="ar-IQ"/>
          </a:p>
        </p:txBody>
      </p:sp>
      <p:sp>
        <p:nvSpPr>
          <p:cNvPr id="6" name="عنصر نائب للتذييل 5">
            <a:extLst>
              <a:ext uri="{FF2B5EF4-FFF2-40B4-BE49-F238E27FC236}">
                <a16:creationId xmlns:a16="http://schemas.microsoft.com/office/drawing/2014/main" id="{BA28D364-45D7-426B-A0E7-94C93B2ACE4C}"/>
              </a:ext>
            </a:extLst>
          </p:cNvPr>
          <p:cNvSpPr>
            <a:spLocks noGrp="1"/>
          </p:cNvSpPr>
          <p:nvPr>
            <p:ph type="ftr" sz="quarter" idx="11"/>
          </p:nvPr>
        </p:nvSpPr>
        <p:spPr/>
        <p:txBody>
          <a:bodyPr/>
          <a:lstStyle/>
          <a:p>
            <a:endParaRPr lang="ar-IQ"/>
          </a:p>
        </p:txBody>
      </p:sp>
      <p:sp>
        <p:nvSpPr>
          <p:cNvPr id="7" name="عنصر نائب لرقم الشريحة 6">
            <a:extLst>
              <a:ext uri="{FF2B5EF4-FFF2-40B4-BE49-F238E27FC236}">
                <a16:creationId xmlns:a16="http://schemas.microsoft.com/office/drawing/2014/main" id="{CB75707B-586E-4E37-A014-9F413A3CE7D1}"/>
              </a:ext>
            </a:extLst>
          </p:cNvPr>
          <p:cNvSpPr>
            <a:spLocks noGrp="1"/>
          </p:cNvSpPr>
          <p:nvPr>
            <p:ph type="sldNum" sz="quarter" idx="12"/>
          </p:nvPr>
        </p:nvSpPr>
        <p:spPr/>
        <p:txBody>
          <a:bodyPr/>
          <a:lstStyle/>
          <a:p>
            <a:fld id="{B1134D3C-A1B0-41E3-AFA0-1DCDCE5B51FC}" type="slidenum">
              <a:rPr lang="ar-IQ" smtClean="0"/>
              <a:t>‹#›</a:t>
            </a:fld>
            <a:endParaRPr lang="ar-IQ"/>
          </a:p>
        </p:txBody>
      </p:sp>
    </p:spTree>
    <p:extLst>
      <p:ext uri="{BB962C8B-B14F-4D97-AF65-F5344CB8AC3E}">
        <p14:creationId xmlns:p14="http://schemas.microsoft.com/office/powerpoint/2010/main" val="20556628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18743EDC-6505-4B9E-9FBB-0E0340DC8807}"/>
              </a:ext>
            </a:extLst>
          </p:cNvPr>
          <p:cNvSpPr>
            <a:spLocks noGrp="1"/>
          </p:cNvSpPr>
          <p:nvPr>
            <p:ph type="title"/>
          </p:nvPr>
        </p:nvSpPr>
        <p:spPr>
          <a:xfrm>
            <a:off x="839788" y="457200"/>
            <a:ext cx="3932237" cy="1600200"/>
          </a:xfrm>
        </p:spPr>
        <p:txBody>
          <a:bodyPr anchor="b"/>
          <a:lstStyle>
            <a:lvl1pPr>
              <a:defRPr sz="3200"/>
            </a:lvl1pPr>
          </a:lstStyle>
          <a:p>
            <a:r>
              <a:rPr lang="ar-SA"/>
              <a:t>انقر لتحرير نمط عنوان الشكل الرئيسي</a:t>
            </a:r>
            <a:endParaRPr lang="ar-IQ"/>
          </a:p>
        </p:txBody>
      </p:sp>
      <p:sp>
        <p:nvSpPr>
          <p:cNvPr id="3" name="عنصر نائب للصورة 2">
            <a:extLst>
              <a:ext uri="{FF2B5EF4-FFF2-40B4-BE49-F238E27FC236}">
                <a16:creationId xmlns:a16="http://schemas.microsoft.com/office/drawing/2014/main" id="{D0AB2126-300C-48BD-B990-287A575FA31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a:extLst>
              <a:ext uri="{FF2B5EF4-FFF2-40B4-BE49-F238E27FC236}">
                <a16:creationId xmlns:a16="http://schemas.microsoft.com/office/drawing/2014/main" id="{FA86887F-8D29-47DE-8C19-D0A2CE7745C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انقر لتحرير أنماط نص الشكل الرئيسي</a:t>
            </a:r>
          </a:p>
        </p:txBody>
      </p:sp>
      <p:sp>
        <p:nvSpPr>
          <p:cNvPr id="5" name="عنصر نائب للتاريخ 4">
            <a:extLst>
              <a:ext uri="{FF2B5EF4-FFF2-40B4-BE49-F238E27FC236}">
                <a16:creationId xmlns:a16="http://schemas.microsoft.com/office/drawing/2014/main" id="{123753C3-1356-4663-9873-BED63D5F8F72}"/>
              </a:ext>
            </a:extLst>
          </p:cNvPr>
          <p:cNvSpPr>
            <a:spLocks noGrp="1"/>
          </p:cNvSpPr>
          <p:nvPr>
            <p:ph type="dt" sz="half" idx="10"/>
          </p:nvPr>
        </p:nvSpPr>
        <p:spPr/>
        <p:txBody>
          <a:bodyPr/>
          <a:lstStyle/>
          <a:p>
            <a:fld id="{722991A1-2B74-4731-A2FD-9B50B76D291E}" type="datetimeFigureOut">
              <a:rPr lang="ar-IQ" smtClean="0"/>
              <a:t>28/11/1445</a:t>
            </a:fld>
            <a:endParaRPr lang="ar-IQ"/>
          </a:p>
        </p:txBody>
      </p:sp>
      <p:sp>
        <p:nvSpPr>
          <p:cNvPr id="6" name="عنصر نائب للتذييل 5">
            <a:extLst>
              <a:ext uri="{FF2B5EF4-FFF2-40B4-BE49-F238E27FC236}">
                <a16:creationId xmlns:a16="http://schemas.microsoft.com/office/drawing/2014/main" id="{D0CB5D24-2E2E-4951-9627-B23B36A5083D}"/>
              </a:ext>
            </a:extLst>
          </p:cNvPr>
          <p:cNvSpPr>
            <a:spLocks noGrp="1"/>
          </p:cNvSpPr>
          <p:nvPr>
            <p:ph type="ftr" sz="quarter" idx="11"/>
          </p:nvPr>
        </p:nvSpPr>
        <p:spPr/>
        <p:txBody>
          <a:bodyPr/>
          <a:lstStyle/>
          <a:p>
            <a:endParaRPr lang="ar-IQ"/>
          </a:p>
        </p:txBody>
      </p:sp>
      <p:sp>
        <p:nvSpPr>
          <p:cNvPr id="7" name="عنصر نائب لرقم الشريحة 6">
            <a:extLst>
              <a:ext uri="{FF2B5EF4-FFF2-40B4-BE49-F238E27FC236}">
                <a16:creationId xmlns:a16="http://schemas.microsoft.com/office/drawing/2014/main" id="{A59FADE6-E18E-43A7-A132-EFFD4F1594D9}"/>
              </a:ext>
            </a:extLst>
          </p:cNvPr>
          <p:cNvSpPr>
            <a:spLocks noGrp="1"/>
          </p:cNvSpPr>
          <p:nvPr>
            <p:ph type="sldNum" sz="quarter" idx="12"/>
          </p:nvPr>
        </p:nvSpPr>
        <p:spPr/>
        <p:txBody>
          <a:bodyPr/>
          <a:lstStyle/>
          <a:p>
            <a:fld id="{B1134D3C-A1B0-41E3-AFA0-1DCDCE5B51FC}" type="slidenum">
              <a:rPr lang="ar-IQ" smtClean="0"/>
              <a:t>‹#›</a:t>
            </a:fld>
            <a:endParaRPr lang="ar-IQ"/>
          </a:p>
        </p:txBody>
      </p:sp>
    </p:spTree>
    <p:extLst>
      <p:ext uri="{BB962C8B-B14F-4D97-AF65-F5344CB8AC3E}">
        <p14:creationId xmlns:p14="http://schemas.microsoft.com/office/powerpoint/2010/main" val="874646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a:extLst>
              <a:ext uri="{FF2B5EF4-FFF2-40B4-BE49-F238E27FC236}">
                <a16:creationId xmlns:a16="http://schemas.microsoft.com/office/drawing/2014/main" id="{7206CC93-1D51-4174-9858-C150616BD041}"/>
              </a:ext>
            </a:extLst>
          </p:cNvPr>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ar-SA"/>
              <a:t>انقر لتحرير نمط عنوان الشكل الرئيسي</a:t>
            </a:r>
            <a:endParaRPr lang="ar-IQ"/>
          </a:p>
        </p:txBody>
      </p:sp>
      <p:sp>
        <p:nvSpPr>
          <p:cNvPr id="3" name="عنصر نائب للنص 2">
            <a:extLst>
              <a:ext uri="{FF2B5EF4-FFF2-40B4-BE49-F238E27FC236}">
                <a16:creationId xmlns:a16="http://schemas.microsoft.com/office/drawing/2014/main" id="{C3959654-4C6F-402D-9084-B33F88208A71}"/>
              </a:ext>
            </a:extLst>
          </p:cNvPr>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IQ"/>
          </a:p>
        </p:txBody>
      </p:sp>
      <p:sp>
        <p:nvSpPr>
          <p:cNvPr id="4" name="عنصر نائب للتاريخ 3">
            <a:extLst>
              <a:ext uri="{FF2B5EF4-FFF2-40B4-BE49-F238E27FC236}">
                <a16:creationId xmlns:a16="http://schemas.microsoft.com/office/drawing/2014/main" id="{6C901B7E-477E-4DCF-AB34-E856B621F004}"/>
              </a:ext>
            </a:extLst>
          </p:cNvPr>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722991A1-2B74-4731-A2FD-9B50B76D291E}" type="datetimeFigureOut">
              <a:rPr lang="ar-IQ" smtClean="0"/>
              <a:t>28/11/1445</a:t>
            </a:fld>
            <a:endParaRPr lang="ar-IQ"/>
          </a:p>
        </p:txBody>
      </p:sp>
      <p:sp>
        <p:nvSpPr>
          <p:cNvPr id="5" name="عنصر نائب للتذييل 4">
            <a:extLst>
              <a:ext uri="{FF2B5EF4-FFF2-40B4-BE49-F238E27FC236}">
                <a16:creationId xmlns:a16="http://schemas.microsoft.com/office/drawing/2014/main" id="{1FFECE7A-EF99-4417-9DEA-7D2FB2CD32C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a:extLst>
              <a:ext uri="{FF2B5EF4-FFF2-40B4-BE49-F238E27FC236}">
                <a16:creationId xmlns:a16="http://schemas.microsoft.com/office/drawing/2014/main" id="{653AA98B-178A-4755-AFB2-FDF06B052D70}"/>
              </a:ext>
            </a:extLst>
          </p:cNvPr>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B1134D3C-A1B0-41E3-AFA0-1DCDCE5B51FC}" type="slidenum">
              <a:rPr lang="ar-IQ" smtClean="0"/>
              <a:t>‹#›</a:t>
            </a:fld>
            <a:endParaRPr lang="ar-IQ"/>
          </a:p>
        </p:txBody>
      </p:sp>
    </p:spTree>
    <p:extLst>
      <p:ext uri="{BB962C8B-B14F-4D97-AF65-F5344CB8AC3E}">
        <p14:creationId xmlns:p14="http://schemas.microsoft.com/office/powerpoint/2010/main" val="20658528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analbahr.com/%D8%AA%D8%B9%D8%B1%D9%8A%D9%81-%D8%AC%D9%85%D8%B9-%D8%A7%D9%84%D9%85%D8%B0%D9%83%D8%B1-%D8%A7%D9%84%D8%B3%D8%A7%D9%84%D9%85-%D8%B9%D9%84%D8%A7%D9%85%D8%A7%D8%AA-%D8%A5%D8%B9%D8%B1%D8%A7%D8%A8%D9%87/"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461CB0-BFBE-4FE4-8646-6E8FF411ED97}"/>
              </a:ext>
            </a:extLst>
          </p:cNvPr>
          <p:cNvSpPr>
            <a:spLocks noGrp="1"/>
          </p:cNvSpPr>
          <p:nvPr>
            <p:ph type="title"/>
          </p:nvPr>
        </p:nvSpPr>
        <p:spPr>
          <a:xfrm flipV="1">
            <a:off x="1843391" y="0"/>
            <a:ext cx="9383408" cy="205740"/>
          </a:xfrm>
        </p:spPr>
        <p:txBody>
          <a:bodyPr>
            <a:normAutofit fontScale="90000"/>
          </a:bodyPr>
          <a:lstStyle/>
          <a:p>
            <a:pPr algn="ctr"/>
            <a:endParaRPr lang="ar-IQ">
              <a:solidFill>
                <a:schemeClr val="bg1"/>
              </a:solidFill>
            </a:endParaRPr>
          </a:p>
        </p:txBody>
      </p:sp>
      <p:graphicFrame>
        <p:nvGraphicFramePr>
          <p:cNvPr id="5" name="Content Placeholder 2">
            <a:extLst>
              <a:ext uri="{FF2B5EF4-FFF2-40B4-BE49-F238E27FC236}">
                <a16:creationId xmlns:a16="http://schemas.microsoft.com/office/drawing/2014/main" id="{A0D556A4-EC1F-4821-A8C6-ECD479612854}"/>
              </a:ext>
            </a:extLst>
          </p:cNvPr>
          <p:cNvGraphicFramePr>
            <a:graphicFrameLocks noGrp="1"/>
          </p:cNvGraphicFramePr>
          <p:nvPr>
            <p:ph idx="1"/>
            <p:extLst>
              <p:ext uri="{D42A27DB-BD31-4B8C-83A1-F6EECF244321}">
                <p14:modId xmlns:p14="http://schemas.microsoft.com/office/powerpoint/2010/main" val="372437780"/>
              </p:ext>
            </p:extLst>
          </p:nvPr>
        </p:nvGraphicFramePr>
        <p:xfrm>
          <a:off x="961012" y="1249680"/>
          <a:ext cx="10265786" cy="464312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090394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B5B14A37-FDF2-4EE9-9FFD-0CB7538973C4}"/>
              </a:ext>
            </a:extLst>
          </p:cNvPr>
          <p:cNvSpPr>
            <a:spLocks noGrp="1"/>
          </p:cNvSpPr>
          <p:nvPr>
            <p:ph type="title"/>
          </p:nvPr>
        </p:nvSpPr>
        <p:spPr>
          <a:xfrm>
            <a:off x="838200" y="365125"/>
            <a:ext cx="10515600" cy="73025"/>
          </a:xfrm>
        </p:spPr>
        <p:txBody>
          <a:bodyPr>
            <a:normAutofit fontScale="90000"/>
          </a:bodyPr>
          <a:lstStyle/>
          <a:p>
            <a:endParaRPr lang="ar-IQ" dirty="0"/>
          </a:p>
        </p:txBody>
      </p:sp>
      <p:sp>
        <p:nvSpPr>
          <p:cNvPr id="3" name="عنصر نائب للمحتوى 2">
            <a:extLst>
              <a:ext uri="{FF2B5EF4-FFF2-40B4-BE49-F238E27FC236}">
                <a16:creationId xmlns:a16="http://schemas.microsoft.com/office/drawing/2014/main" id="{BC32A4C7-89B6-49F0-BA3D-F7586AD44BB8}"/>
              </a:ext>
            </a:extLst>
          </p:cNvPr>
          <p:cNvSpPr>
            <a:spLocks noGrp="1"/>
          </p:cNvSpPr>
          <p:nvPr>
            <p:ph idx="1"/>
          </p:nvPr>
        </p:nvSpPr>
        <p:spPr>
          <a:xfrm>
            <a:off x="133350" y="647700"/>
            <a:ext cx="11887200" cy="6210300"/>
          </a:xfrm>
        </p:spPr>
        <p:txBody>
          <a:bodyPr/>
          <a:lstStyle/>
          <a:p>
            <a:r>
              <a:rPr lang="ar-SA" sz="3600" b="1" dirty="0">
                <a:solidFill>
                  <a:schemeClr val="accent2"/>
                </a:solidFill>
              </a:rPr>
              <a:t>(تلزم مطابقة الخبر المبتدأ إفراداً وتثنية وجمعاً وتذكيراً وتأنيثاً إذا تحمل الخبر   ضميره)</a:t>
            </a:r>
          </a:p>
          <a:p>
            <a:r>
              <a:rPr lang="ar-SA" sz="3600" b="1" dirty="0"/>
              <a:t>نحو: (علي </a:t>
            </a:r>
            <a:r>
              <a:rPr lang="ar-SA" sz="3600" b="1" dirty="0" err="1"/>
              <a:t>مجتهد,فاطمة</a:t>
            </a:r>
            <a:r>
              <a:rPr lang="ar-SA" sz="3600" b="1" dirty="0"/>
              <a:t> </a:t>
            </a:r>
            <a:r>
              <a:rPr lang="ar-SA" sz="3600" b="1" dirty="0" err="1"/>
              <a:t>مجتهدة,التلميذان</a:t>
            </a:r>
            <a:r>
              <a:rPr lang="ar-SA" sz="3600" b="1" dirty="0"/>
              <a:t> </a:t>
            </a:r>
            <a:r>
              <a:rPr lang="ar-SA" sz="3600" b="1" dirty="0" err="1"/>
              <a:t>مجتهدان,التلميذتان</a:t>
            </a:r>
            <a:r>
              <a:rPr lang="ar-SA" sz="3600" b="1" dirty="0"/>
              <a:t> مجتهدتان, التلاميذ أو الطالبون </a:t>
            </a:r>
            <a:r>
              <a:rPr lang="ar-SA" sz="3600" b="1" dirty="0" err="1"/>
              <a:t>مجتهدون,التلميذات</a:t>
            </a:r>
            <a:r>
              <a:rPr lang="ar-SA" sz="3600" b="1" dirty="0"/>
              <a:t> مجتهدات).</a:t>
            </a:r>
          </a:p>
          <a:p>
            <a:r>
              <a:rPr lang="ar-SA" sz="3600" b="1" dirty="0">
                <a:solidFill>
                  <a:schemeClr val="accent2"/>
                </a:solidFill>
              </a:rPr>
              <a:t>النوع </a:t>
            </a:r>
            <a:r>
              <a:rPr lang="ar-SA" sz="3600" b="1" dirty="0" err="1">
                <a:solidFill>
                  <a:schemeClr val="accent2"/>
                </a:solidFill>
              </a:rPr>
              <a:t>الثاني:الخبر</a:t>
            </a:r>
            <a:r>
              <a:rPr lang="ar-SA" sz="3600" b="1" dirty="0">
                <a:solidFill>
                  <a:schemeClr val="accent2"/>
                </a:solidFill>
              </a:rPr>
              <a:t> الجملة</a:t>
            </a:r>
          </a:p>
          <a:p>
            <a:r>
              <a:rPr lang="ar-SA" sz="3600" b="1" dirty="0"/>
              <a:t>يقع الخبر جملة فعلية وجملة اسمية فيكون في محل رفع.</a:t>
            </a:r>
          </a:p>
          <a:p>
            <a:r>
              <a:rPr lang="ar-SA" sz="3600" b="1" dirty="0"/>
              <a:t>مثال الجملة الفعلية: (الصيف يشتد حره)و (الشتاء يقسو برده),فجملة (يشتد حره) و جملة (يقسو برده) في محل رع خبر المبتدأ.</a:t>
            </a:r>
          </a:p>
          <a:p>
            <a:r>
              <a:rPr lang="ar-SA" sz="3600" b="1" dirty="0"/>
              <a:t>ومثال الجملة الإسمية: الربيع جوُّه معتدل)و(الخريف جوه متقلب),فجملة (جوه معتدل)و (جوه متقلب) في محل رفع خبر.</a:t>
            </a:r>
            <a:endParaRPr lang="ar-IQ" sz="3600" b="1" dirty="0"/>
          </a:p>
        </p:txBody>
      </p:sp>
    </p:spTree>
    <p:extLst>
      <p:ext uri="{BB962C8B-B14F-4D97-AF65-F5344CB8AC3E}">
        <p14:creationId xmlns:p14="http://schemas.microsoft.com/office/powerpoint/2010/main" val="335469390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invX="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80">
                                          <p:stCondLst>
                                            <p:cond delay="0"/>
                                          </p:stCondLst>
                                        </p:cTn>
                                        <p:tgtEl>
                                          <p:spTgt spid="3">
                                            <p:txEl>
                                              <p:pRg st="0" end="0"/>
                                            </p:txEl>
                                          </p:spTgt>
                                        </p:tgtEl>
                                      </p:cBhvr>
                                    </p:animEffect>
                                    <p:anim calcmode="lin" valueType="num">
                                      <p:cBhvr>
                                        <p:cTn id="8"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0" end="0"/>
                                            </p:txEl>
                                          </p:spTgt>
                                        </p:tgtEl>
                                      </p:cBhvr>
                                      <p:to x="100000" y="60000"/>
                                    </p:animScale>
                                    <p:animScale>
                                      <p:cBhvr>
                                        <p:cTn id="14" dur="166" decel="50000">
                                          <p:stCondLst>
                                            <p:cond delay="676"/>
                                          </p:stCondLst>
                                        </p:cTn>
                                        <p:tgtEl>
                                          <p:spTgt spid="3">
                                            <p:txEl>
                                              <p:pRg st="0" end="0"/>
                                            </p:txEl>
                                          </p:spTgt>
                                        </p:tgtEl>
                                      </p:cBhvr>
                                      <p:to x="100000" y="100000"/>
                                    </p:animScale>
                                    <p:animScale>
                                      <p:cBhvr>
                                        <p:cTn id="15" dur="26">
                                          <p:stCondLst>
                                            <p:cond delay="1312"/>
                                          </p:stCondLst>
                                        </p:cTn>
                                        <p:tgtEl>
                                          <p:spTgt spid="3">
                                            <p:txEl>
                                              <p:pRg st="0" end="0"/>
                                            </p:txEl>
                                          </p:spTgt>
                                        </p:tgtEl>
                                      </p:cBhvr>
                                      <p:to x="100000" y="80000"/>
                                    </p:animScale>
                                    <p:animScale>
                                      <p:cBhvr>
                                        <p:cTn id="16" dur="166" decel="50000">
                                          <p:stCondLst>
                                            <p:cond delay="1338"/>
                                          </p:stCondLst>
                                        </p:cTn>
                                        <p:tgtEl>
                                          <p:spTgt spid="3">
                                            <p:txEl>
                                              <p:pRg st="0" end="0"/>
                                            </p:txEl>
                                          </p:spTgt>
                                        </p:tgtEl>
                                      </p:cBhvr>
                                      <p:to x="100000" y="100000"/>
                                    </p:animScale>
                                    <p:animScale>
                                      <p:cBhvr>
                                        <p:cTn id="17" dur="26">
                                          <p:stCondLst>
                                            <p:cond delay="1642"/>
                                          </p:stCondLst>
                                        </p:cTn>
                                        <p:tgtEl>
                                          <p:spTgt spid="3">
                                            <p:txEl>
                                              <p:pRg st="0" end="0"/>
                                            </p:txEl>
                                          </p:spTgt>
                                        </p:tgtEl>
                                      </p:cBhvr>
                                      <p:to x="100000" y="90000"/>
                                    </p:animScale>
                                    <p:animScale>
                                      <p:cBhvr>
                                        <p:cTn id="18" dur="166" decel="50000">
                                          <p:stCondLst>
                                            <p:cond delay="1668"/>
                                          </p:stCondLst>
                                        </p:cTn>
                                        <p:tgtEl>
                                          <p:spTgt spid="3">
                                            <p:txEl>
                                              <p:pRg st="0" end="0"/>
                                            </p:txEl>
                                          </p:spTgt>
                                        </p:tgtEl>
                                      </p:cBhvr>
                                      <p:to x="100000" y="100000"/>
                                    </p:animScale>
                                    <p:animScale>
                                      <p:cBhvr>
                                        <p:cTn id="19" dur="26">
                                          <p:stCondLst>
                                            <p:cond delay="1808"/>
                                          </p:stCondLst>
                                        </p:cTn>
                                        <p:tgtEl>
                                          <p:spTgt spid="3">
                                            <p:txEl>
                                              <p:pRg st="0" end="0"/>
                                            </p:txEl>
                                          </p:spTgt>
                                        </p:tgtEl>
                                      </p:cBhvr>
                                      <p:to x="100000" y="95000"/>
                                    </p:animScale>
                                    <p:animScale>
                                      <p:cBhvr>
                                        <p:cTn id="20" dur="166" decel="50000">
                                          <p:stCondLst>
                                            <p:cond delay="1834"/>
                                          </p:stCondLst>
                                        </p:cTn>
                                        <p:tgtEl>
                                          <p:spTgt spid="3">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animEffect transition="in" filter="wipe(down)">
                                      <p:cBhvr>
                                        <p:cTn id="25" dur="580">
                                          <p:stCondLst>
                                            <p:cond delay="0"/>
                                          </p:stCondLst>
                                        </p:cTn>
                                        <p:tgtEl>
                                          <p:spTgt spid="3">
                                            <p:txEl>
                                              <p:pRg st="1" end="1"/>
                                            </p:txEl>
                                          </p:spTgt>
                                        </p:tgtEl>
                                      </p:cBhvr>
                                    </p:animEffect>
                                    <p:anim calcmode="lin" valueType="num">
                                      <p:cBhvr>
                                        <p:cTn id="26"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3">
                                            <p:txEl>
                                              <p:pRg st="1" end="1"/>
                                            </p:txEl>
                                          </p:spTgt>
                                        </p:tgtEl>
                                      </p:cBhvr>
                                      <p:to x="100000" y="60000"/>
                                    </p:animScale>
                                    <p:animScale>
                                      <p:cBhvr>
                                        <p:cTn id="32" dur="166" decel="50000">
                                          <p:stCondLst>
                                            <p:cond delay="676"/>
                                          </p:stCondLst>
                                        </p:cTn>
                                        <p:tgtEl>
                                          <p:spTgt spid="3">
                                            <p:txEl>
                                              <p:pRg st="1" end="1"/>
                                            </p:txEl>
                                          </p:spTgt>
                                        </p:tgtEl>
                                      </p:cBhvr>
                                      <p:to x="100000" y="100000"/>
                                    </p:animScale>
                                    <p:animScale>
                                      <p:cBhvr>
                                        <p:cTn id="33" dur="26">
                                          <p:stCondLst>
                                            <p:cond delay="1312"/>
                                          </p:stCondLst>
                                        </p:cTn>
                                        <p:tgtEl>
                                          <p:spTgt spid="3">
                                            <p:txEl>
                                              <p:pRg st="1" end="1"/>
                                            </p:txEl>
                                          </p:spTgt>
                                        </p:tgtEl>
                                      </p:cBhvr>
                                      <p:to x="100000" y="80000"/>
                                    </p:animScale>
                                    <p:animScale>
                                      <p:cBhvr>
                                        <p:cTn id="34" dur="166" decel="50000">
                                          <p:stCondLst>
                                            <p:cond delay="1338"/>
                                          </p:stCondLst>
                                        </p:cTn>
                                        <p:tgtEl>
                                          <p:spTgt spid="3">
                                            <p:txEl>
                                              <p:pRg st="1" end="1"/>
                                            </p:txEl>
                                          </p:spTgt>
                                        </p:tgtEl>
                                      </p:cBhvr>
                                      <p:to x="100000" y="100000"/>
                                    </p:animScale>
                                    <p:animScale>
                                      <p:cBhvr>
                                        <p:cTn id="35" dur="26">
                                          <p:stCondLst>
                                            <p:cond delay="1642"/>
                                          </p:stCondLst>
                                        </p:cTn>
                                        <p:tgtEl>
                                          <p:spTgt spid="3">
                                            <p:txEl>
                                              <p:pRg st="1" end="1"/>
                                            </p:txEl>
                                          </p:spTgt>
                                        </p:tgtEl>
                                      </p:cBhvr>
                                      <p:to x="100000" y="90000"/>
                                    </p:animScale>
                                    <p:animScale>
                                      <p:cBhvr>
                                        <p:cTn id="36" dur="166" decel="50000">
                                          <p:stCondLst>
                                            <p:cond delay="1668"/>
                                          </p:stCondLst>
                                        </p:cTn>
                                        <p:tgtEl>
                                          <p:spTgt spid="3">
                                            <p:txEl>
                                              <p:pRg st="1" end="1"/>
                                            </p:txEl>
                                          </p:spTgt>
                                        </p:tgtEl>
                                      </p:cBhvr>
                                      <p:to x="100000" y="100000"/>
                                    </p:animScale>
                                    <p:animScale>
                                      <p:cBhvr>
                                        <p:cTn id="37" dur="26">
                                          <p:stCondLst>
                                            <p:cond delay="1808"/>
                                          </p:stCondLst>
                                        </p:cTn>
                                        <p:tgtEl>
                                          <p:spTgt spid="3">
                                            <p:txEl>
                                              <p:pRg st="1" end="1"/>
                                            </p:txEl>
                                          </p:spTgt>
                                        </p:tgtEl>
                                      </p:cBhvr>
                                      <p:to x="100000" y="95000"/>
                                    </p:animScale>
                                    <p:animScale>
                                      <p:cBhvr>
                                        <p:cTn id="38" dur="166" decel="50000">
                                          <p:stCondLst>
                                            <p:cond delay="1834"/>
                                          </p:stCondLst>
                                        </p:cTn>
                                        <p:tgtEl>
                                          <p:spTgt spid="3">
                                            <p:txEl>
                                              <p:pRg st="1" end="1"/>
                                            </p:txEl>
                                          </p:spTgt>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grpId="0" nodeType="clickEffect">
                                  <p:stCondLst>
                                    <p:cond delay="0"/>
                                  </p:stCondLst>
                                  <p:childTnLst>
                                    <p:set>
                                      <p:cBhvr>
                                        <p:cTn id="42" dur="1" fill="hold">
                                          <p:stCondLst>
                                            <p:cond delay="0"/>
                                          </p:stCondLst>
                                        </p:cTn>
                                        <p:tgtEl>
                                          <p:spTgt spid="3">
                                            <p:txEl>
                                              <p:pRg st="2" end="2"/>
                                            </p:txEl>
                                          </p:spTgt>
                                        </p:tgtEl>
                                        <p:attrNameLst>
                                          <p:attrName>style.visibility</p:attrName>
                                        </p:attrNameLst>
                                      </p:cBhvr>
                                      <p:to>
                                        <p:strVal val="visible"/>
                                      </p:to>
                                    </p:set>
                                    <p:animEffect transition="in" filter="wipe(down)">
                                      <p:cBhvr>
                                        <p:cTn id="43" dur="580">
                                          <p:stCondLst>
                                            <p:cond delay="0"/>
                                          </p:stCondLst>
                                        </p:cTn>
                                        <p:tgtEl>
                                          <p:spTgt spid="3">
                                            <p:txEl>
                                              <p:pRg st="2" end="2"/>
                                            </p:txEl>
                                          </p:spTgt>
                                        </p:tgtEl>
                                      </p:cBhvr>
                                    </p:animEffect>
                                    <p:anim calcmode="lin" valueType="num">
                                      <p:cBhvr>
                                        <p:cTn id="44"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49" dur="26">
                                          <p:stCondLst>
                                            <p:cond delay="650"/>
                                          </p:stCondLst>
                                        </p:cTn>
                                        <p:tgtEl>
                                          <p:spTgt spid="3">
                                            <p:txEl>
                                              <p:pRg st="2" end="2"/>
                                            </p:txEl>
                                          </p:spTgt>
                                        </p:tgtEl>
                                      </p:cBhvr>
                                      <p:to x="100000" y="60000"/>
                                    </p:animScale>
                                    <p:animScale>
                                      <p:cBhvr>
                                        <p:cTn id="50" dur="166" decel="50000">
                                          <p:stCondLst>
                                            <p:cond delay="676"/>
                                          </p:stCondLst>
                                        </p:cTn>
                                        <p:tgtEl>
                                          <p:spTgt spid="3">
                                            <p:txEl>
                                              <p:pRg st="2" end="2"/>
                                            </p:txEl>
                                          </p:spTgt>
                                        </p:tgtEl>
                                      </p:cBhvr>
                                      <p:to x="100000" y="100000"/>
                                    </p:animScale>
                                    <p:animScale>
                                      <p:cBhvr>
                                        <p:cTn id="51" dur="26">
                                          <p:stCondLst>
                                            <p:cond delay="1312"/>
                                          </p:stCondLst>
                                        </p:cTn>
                                        <p:tgtEl>
                                          <p:spTgt spid="3">
                                            <p:txEl>
                                              <p:pRg st="2" end="2"/>
                                            </p:txEl>
                                          </p:spTgt>
                                        </p:tgtEl>
                                      </p:cBhvr>
                                      <p:to x="100000" y="80000"/>
                                    </p:animScale>
                                    <p:animScale>
                                      <p:cBhvr>
                                        <p:cTn id="52" dur="166" decel="50000">
                                          <p:stCondLst>
                                            <p:cond delay="1338"/>
                                          </p:stCondLst>
                                        </p:cTn>
                                        <p:tgtEl>
                                          <p:spTgt spid="3">
                                            <p:txEl>
                                              <p:pRg st="2" end="2"/>
                                            </p:txEl>
                                          </p:spTgt>
                                        </p:tgtEl>
                                      </p:cBhvr>
                                      <p:to x="100000" y="100000"/>
                                    </p:animScale>
                                    <p:animScale>
                                      <p:cBhvr>
                                        <p:cTn id="53" dur="26">
                                          <p:stCondLst>
                                            <p:cond delay="1642"/>
                                          </p:stCondLst>
                                        </p:cTn>
                                        <p:tgtEl>
                                          <p:spTgt spid="3">
                                            <p:txEl>
                                              <p:pRg st="2" end="2"/>
                                            </p:txEl>
                                          </p:spTgt>
                                        </p:tgtEl>
                                      </p:cBhvr>
                                      <p:to x="100000" y="90000"/>
                                    </p:animScale>
                                    <p:animScale>
                                      <p:cBhvr>
                                        <p:cTn id="54" dur="166" decel="50000">
                                          <p:stCondLst>
                                            <p:cond delay="1668"/>
                                          </p:stCondLst>
                                        </p:cTn>
                                        <p:tgtEl>
                                          <p:spTgt spid="3">
                                            <p:txEl>
                                              <p:pRg st="2" end="2"/>
                                            </p:txEl>
                                          </p:spTgt>
                                        </p:tgtEl>
                                      </p:cBhvr>
                                      <p:to x="100000" y="100000"/>
                                    </p:animScale>
                                    <p:animScale>
                                      <p:cBhvr>
                                        <p:cTn id="55" dur="26">
                                          <p:stCondLst>
                                            <p:cond delay="1808"/>
                                          </p:stCondLst>
                                        </p:cTn>
                                        <p:tgtEl>
                                          <p:spTgt spid="3">
                                            <p:txEl>
                                              <p:pRg st="2" end="2"/>
                                            </p:txEl>
                                          </p:spTgt>
                                        </p:tgtEl>
                                      </p:cBhvr>
                                      <p:to x="100000" y="95000"/>
                                    </p:animScale>
                                    <p:animScale>
                                      <p:cBhvr>
                                        <p:cTn id="56" dur="166" decel="50000">
                                          <p:stCondLst>
                                            <p:cond delay="1834"/>
                                          </p:stCondLst>
                                        </p:cTn>
                                        <p:tgtEl>
                                          <p:spTgt spid="3">
                                            <p:txEl>
                                              <p:pRg st="2" end="2"/>
                                            </p:txEl>
                                          </p:spTgt>
                                        </p:tgtEl>
                                      </p:cBhvr>
                                      <p:to x="100000" y="100000"/>
                                    </p:animScale>
                                  </p:childTnLst>
                                </p:cTn>
                              </p:par>
                            </p:childTnLst>
                          </p:cTn>
                        </p:par>
                      </p:childTnLst>
                    </p:cTn>
                  </p:par>
                  <p:par>
                    <p:cTn id="57" fill="hold">
                      <p:stCondLst>
                        <p:cond delay="indefinite"/>
                      </p:stCondLst>
                      <p:childTnLst>
                        <p:par>
                          <p:cTn id="58" fill="hold">
                            <p:stCondLst>
                              <p:cond delay="0"/>
                            </p:stCondLst>
                            <p:childTnLst>
                              <p:par>
                                <p:cTn id="59" presetID="26" presetClass="entr" presetSubtype="0" fill="hold" grpId="0" nodeType="clickEffect">
                                  <p:stCondLst>
                                    <p:cond delay="0"/>
                                  </p:stCondLst>
                                  <p:childTnLst>
                                    <p:set>
                                      <p:cBhvr>
                                        <p:cTn id="60" dur="1" fill="hold">
                                          <p:stCondLst>
                                            <p:cond delay="0"/>
                                          </p:stCondLst>
                                        </p:cTn>
                                        <p:tgtEl>
                                          <p:spTgt spid="3">
                                            <p:txEl>
                                              <p:pRg st="3" end="3"/>
                                            </p:txEl>
                                          </p:spTgt>
                                        </p:tgtEl>
                                        <p:attrNameLst>
                                          <p:attrName>style.visibility</p:attrName>
                                        </p:attrNameLst>
                                      </p:cBhvr>
                                      <p:to>
                                        <p:strVal val="visible"/>
                                      </p:to>
                                    </p:set>
                                    <p:animEffect transition="in" filter="wipe(down)">
                                      <p:cBhvr>
                                        <p:cTn id="61" dur="580">
                                          <p:stCondLst>
                                            <p:cond delay="0"/>
                                          </p:stCondLst>
                                        </p:cTn>
                                        <p:tgtEl>
                                          <p:spTgt spid="3">
                                            <p:txEl>
                                              <p:pRg st="3" end="3"/>
                                            </p:txEl>
                                          </p:spTgt>
                                        </p:tgtEl>
                                      </p:cBhvr>
                                    </p:animEffect>
                                    <p:anim calcmode="lin" valueType="num">
                                      <p:cBhvr>
                                        <p:cTn id="62" dur="1822" tmFilter="0,0; 0.14,0.36; 0.43,0.73; 0.71,0.91; 1.0,1.0">
                                          <p:stCondLst>
                                            <p:cond delay="0"/>
                                          </p:stCondLst>
                                        </p:cTn>
                                        <p:tgtEl>
                                          <p:spTgt spid="3">
                                            <p:txEl>
                                              <p:pRg st="3" end="3"/>
                                            </p:txEl>
                                          </p:spTgt>
                                        </p:tgtEl>
                                        <p:attrNameLst>
                                          <p:attrName>ppt_x</p:attrName>
                                        </p:attrNameLst>
                                      </p:cBhvr>
                                      <p:tavLst>
                                        <p:tav tm="0">
                                          <p:val>
                                            <p:strVal val="#ppt_x-0.25"/>
                                          </p:val>
                                        </p:tav>
                                        <p:tav tm="100000">
                                          <p:val>
                                            <p:strVal val="#ppt_x"/>
                                          </p:val>
                                        </p:tav>
                                      </p:tavLst>
                                    </p:anim>
                                    <p:anim calcmode="lin" valueType="num">
                                      <p:cBhvr>
                                        <p:cTn id="63" dur="664" tmFilter="0.0,0.0; 0.25,0.07; 0.50,0.2; 0.75,0.467; 1.0,1.0">
                                          <p:stCondLst>
                                            <p:cond delay="0"/>
                                          </p:stCondLst>
                                        </p:cTn>
                                        <p:tgtEl>
                                          <p:spTgt spid="3">
                                            <p:txEl>
                                              <p:pRg st="3" end="3"/>
                                            </p:txEl>
                                          </p:spTgt>
                                        </p:tgtEl>
                                        <p:attrNameLst>
                                          <p:attrName>ppt_y</p:attrName>
                                        </p:attrNameLst>
                                      </p:cBhvr>
                                      <p:tavLst>
                                        <p:tav tm="0" fmla="#ppt_y-sin(pi*$)/3">
                                          <p:val>
                                            <p:fltVal val="0.5"/>
                                          </p:val>
                                        </p:tav>
                                        <p:tav tm="100000">
                                          <p:val>
                                            <p:fltVal val="1"/>
                                          </p:val>
                                        </p:tav>
                                      </p:tavLst>
                                    </p:anim>
                                    <p:anim calcmode="lin" valueType="num">
                                      <p:cBhvr>
                                        <p:cTn id="64" dur="664" tmFilter="0, 0; 0.125,0.2665; 0.25,0.4; 0.375,0.465; 0.5,0.5;  0.625,0.535; 0.75,0.6; 0.875,0.7335; 1,1">
                                          <p:stCondLst>
                                            <p:cond delay="664"/>
                                          </p:stCondLst>
                                        </p:cTn>
                                        <p:tgtEl>
                                          <p:spTgt spid="3">
                                            <p:txEl>
                                              <p:pRg st="3" end="3"/>
                                            </p:txEl>
                                          </p:spTgt>
                                        </p:tgtEl>
                                        <p:attrNameLst>
                                          <p:attrName>ppt_y</p:attrName>
                                        </p:attrNameLst>
                                      </p:cBhvr>
                                      <p:tavLst>
                                        <p:tav tm="0" fmla="#ppt_y-sin(pi*$)/9">
                                          <p:val>
                                            <p:fltVal val="0"/>
                                          </p:val>
                                        </p:tav>
                                        <p:tav tm="100000">
                                          <p:val>
                                            <p:fltVal val="1"/>
                                          </p:val>
                                        </p:tav>
                                      </p:tavLst>
                                    </p:anim>
                                    <p:anim calcmode="lin" valueType="num">
                                      <p:cBhvr>
                                        <p:cTn id="65" dur="332" tmFilter="0, 0; 0.125,0.2665; 0.25,0.4; 0.375,0.465; 0.5,0.5;  0.625,0.535; 0.75,0.6; 0.875,0.7335; 1,1">
                                          <p:stCondLst>
                                            <p:cond delay="1324"/>
                                          </p:stCondLst>
                                        </p:cTn>
                                        <p:tgtEl>
                                          <p:spTgt spid="3">
                                            <p:txEl>
                                              <p:pRg st="3" end="3"/>
                                            </p:txEl>
                                          </p:spTgt>
                                        </p:tgtEl>
                                        <p:attrNameLst>
                                          <p:attrName>ppt_y</p:attrName>
                                        </p:attrNameLst>
                                      </p:cBhvr>
                                      <p:tavLst>
                                        <p:tav tm="0" fmla="#ppt_y-sin(pi*$)/27">
                                          <p:val>
                                            <p:fltVal val="0"/>
                                          </p:val>
                                        </p:tav>
                                        <p:tav tm="100000">
                                          <p:val>
                                            <p:fltVal val="1"/>
                                          </p:val>
                                        </p:tav>
                                      </p:tavLst>
                                    </p:anim>
                                    <p:anim calcmode="lin" valueType="num">
                                      <p:cBhvr>
                                        <p:cTn id="66" dur="164" tmFilter="0, 0; 0.125,0.2665; 0.25,0.4; 0.375,0.465; 0.5,0.5;  0.625,0.535; 0.75,0.6; 0.875,0.7335; 1,1">
                                          <p:stCondLst>
                                            <p:cond delay="1656"/>
                                          </p:stCondLst>
                                        </p:cTn>
                                        <p:tgtEl>
                                          <p:spTgt spid="3">
                                            <p:txEl>
                                              <p:pRg st="3" end="3"/>
                                            </p:txEl>
                                          </p:spTgt>
                                        </p:tgtEl>
                                        <p:attrNameLst>
                                          <p:attrName>ppt_y</p:attrName>
                                        </p:attrNameLst>
                                      </p:cBhvr>
                                      <p:tavLst>
                                        <p:tav tm="0" fmla="#ppt_y-sin(pi*$)/81">
                                          <p:val>
                                            <p:fltVal val="0"/>
                                          </p:val>
                                        </p:tav>
                                        <p:tav tm="100000">
                                          <p:val>
                                            <p:fltVal val="1"/>
                                          </p:val>
                                        </p:tav>
                                      </p:tavLst>
                                    </p:anim>
                                    <p:animScale>
                                      <p:cBhvr>
                                        <p:cTn id="67" dur="26">
                                          <p:stCondLst>
                                            <p:cond delay="650"/>
                                          </p:stCondLst>
                                        </p:cTn>
                                        <p:tgtEl>
                                          <p:spTgt spid="3">
                                            <p:txEl>
                                              <p:pRg st="3" end="3"/>
                                            </p:txEl>
                                          </p:spTgt>
                                        </p:tgtEl>
                                      </p:cBhvr>
                                      <p:to x="100000" y="60000"/>
                                    </p:animScale>
                                    <p:animScale>
                                      <p:cBhvr>
                                        <p:cTn id="68" dur="166" decel="50000">
                                          <p:stCondLst>
                                            <p:cond delay="676"/>
                                          </p:stCondLst>
                                        </p:cTn>
                                        <p:tgtEl>
                                          <p:spTgt spid="3">
                                            <p:txEl>
                                              <p:pRg st="3" end="3"/>
                                            </p:txEl>
                                          </p:spTgt>
                                        </p:tgtEl>
                                      </p:cBhvr>
                                      <p:to x="100000" y="100000"/>
                                    </p:animScale>
                                    <p:animScale>
                                      <p:cBhvr>
                                        <p:cTn id="69" dur="26">
                                          <p:stCondLst>
                                            <p:cond delay="1312"/>
                                          </p:stCondLst>
                                        </p:cTn>
                                        <p:tgtEl>
                                          <p:spTgt spid="3">
                                            <p:txEl>
                                              <p:pRg st="3" end="3"/>
                                            </p:txEl>
                                          </p:spTgt>
                                        </p:tgtEl>
                                      </p:cBhvr>
                                      <p:to x="100000" y="80000"/>
                                    </p:animScale>
                                    <p:animScale>
                                      <p:cBhvr>
                                        <p:cTn id="70" dur="166" decel="50000">
                                          <p:stCondLst>
                                            <p:cond delay="1338"/>
                                          </p:stCondLst>
                                        </p:cTn>
                                        <p:tgtEl>
                                          <p:spTgt spid="3">
                                            <p:txEl>
                                              <p:pRg st="3" end="3"/>
                                            </p:txEl>
                                          </p:spTgt>
                                        </p:tgtEl>
                                      </p:cBhvr>
                                      <p:to x="100000" y="100000"/>
                                    </p:animScale>
                                    <p:animScale>
                                      <p:cBhvr>
                                        <p:cTn id="71" dur="26">
                                          <p:stCondLst>
                                            <p:cond delay="1642"/>
                                          </p:stCondLst>
                                        </p:cTn>
                                        <p:tgtEl>
                                          <p:spTgt spid="3">
                                            <p:txEl>
                                              <p:pRg st="3" end="3"/>
                                            </p:txEl>
                                          </p:spTgt>
                                        </p:tgtEl>
                                      </p:cBhvr>
                                      <p:to x="100000" y="90000"/>
                                    </p:animScale>
                                    <p:animScale>
                                      <p:cBhvr>
                                        <p:cTn id="72" dur="166" decel="50000">
                                          <p:stCondLst>
                                            <p:cond delay="1668"/>
                                          </p:stCondLst>
                                        </p:cTn>
                                        <p:tgtEl>
                                          <p:spTgt spid="3">
                                            <p:txEl>
                                              <p:pRg st="3" end="3"/>
                                            </p:txEl>
                                          </p:spTgt>
                                        </p:tgtEl>
                                      </p:cBhvr>
                                      <p:to x="100000" y="100000"/>
                                    </p:animScale>
                                    <p:animScale>
                                      <p:cBhvr>
                                        <p:cTn id="73" dur="26">
                                          <p:stCondLst>
                                            <p:cond delay="1808"/>
                                          </p:stCondLst>
                                        </p:cTn>
                                        <p:tgtEl>
                                          <p:spTgt spid="3">
                                            <p:txEl>
                                              <p:pRg st="3" end="3"/>
                                            </p:txEl>
                                          </p:spTgt>
                                        </p:tgtEl>
                                      </p:cBhvr>
                                      <p:to x="100000" y="95000"/>
                                    </p:animScale>
                                    <p:animScale>
                                      <p:cBhvr>
                                        <p:cTn id="74" dur="166" decel="50000">
                                          <p:stCondLst>
                                            <p:cond delay="1834"/>
                                          </p:stCondLst>
                                        </p:cTn>
                                        <p:tgtEl>
                                          <p:spTgt spid="3">
                                            <p:txEl>
                                              <p:pRg st="3" end="3"/>
                                            </p:txEl>
                                          </p:spTgt>
                                        </p:tgtEl>
                                      </p:cBhvr>
                                      <p:to x="100000" y="100000"/>
                                    </p:animScale>
                                  </p:childTnLst>
                                </p:cTn>
                              </p:par>
                            </p:childTnLst>
                          </p:cTn>
                        </p:par>
                      </p:childTnLst>
                    </p:cTn>
                  </p:par>
                  <p:par>
                    <p:cTn id="75" fill="hold">
                      <p:stCondLst>
                        <p:cond delay="indefinite"/>
                      </p:stCondLst>
                      <p:childTnLst>
                        <p:par>
                          <p:cTn id="76" fill="hold">
                            <p:stCondLst>
                              <p:cond delay="0"/>
                            </p:stCondLst>
                            <p:childTnLst>
                              <p:par>
                                <p:cTn id="77" presetID="26" presetClass="entr" presetSubtype="0" fill="hold" grpId="0" nodeType="clickEffect">
                                  <p:stCondLst>
                                    <p:cond delay="0"/>
                                  </p:stCondLst>
                                  <p:childTnLst>
                                    <p:set>
                                      <p:cBhvr>
                                        <p:cTn id="78" dur="1" fill="hold">
                                          <p:stCondLst>
                                            <p:cond delay="0"/>
                                          </p:stCondLst>
                                        </p:cTn>
                                        <p:tgtEl>
                                          <p:spTgt spid="3">
                                            <p:txEl>
                                              <p:pRg st="4" end="4"/>
                                            </p:txEl>
                                          </p:spTgt>
                                        </p:tgtEl>
                                        <p:attrNameLst>
                                          <p:attrName>style.visibility</p:attrName>
                                        </p:attrNameLst>
                                      </p:cBhvr>
                                      <p:to>
                                        <p:strVal val="visible"/>
                                      </p:to>
                                    </p:set>
                                    <p:animEffect transition="in" filter="wipe(down)">
                                      <p:cBhvr>
                                        <p:cTn id="79" dur="580">
                                          <p:stCondLst>
                                            <p:cond delay="0"/>
                                          </p:stCondLst>
                                        </p:cTn>
                                        <p:tgtEl>
                                          <p:spTgt spid="3">
                                            <p:txEl>
                                              <p:pRg st="4" end="4"/>
                                            </p:txEl>
                                          </p:spTgt>
                                        </p:tgtEl>
                                      </p:cBhvr>
                                    </p:animEffect>
                                    <p:anim calcmode="lin" valueType="num">
                                      <p:cBhvr>
                                        <p:cTn id="80" dur="1822" tmFilter="0,0; 0.14,0.36; 0.43,0.73; 0.71,0.91; 1.0,1.0">
                                          <p:stCondLst>
                                            <p:cond delay="0"/>
                                          </p:stCondLst>
                                        </p:cTn>
                                        <p:tgtEl>
                                          <p:spTgt spid="3">
                                            <p:txEl>
                                              <p:pRg st="4" end="4"/>
                                            </p:txEl>
                                          </p:spTgt>
                                        </p:tgtEl>
                                        <p:attrNameLst>
                                          <p:attrName>ppt_x</p:attrName>
                                        </p:attrNameLst>
                                      </p:cBhvr>
                                      <p:tavLst>
                                        <p:tav tm="0">
                                          <p:val>
                                            <p:strVal val="#ppt_x-0.25"/>
                                          </p:val>
                                        </p:tav>
                                        <p:tav tm="100000">
                                          <p:val>
                                            <p:strVal val="#ppt_x"/>
                                          </p:val>
                                        </p:tav>
                                      </p:tavLst>
                                    </p:anim>
                                    <p:anim calcmode="lin" valueType="num">
                                      <p:cBhvr>
                                        <p:cTn id="81" dur="664" tmFilter="0.0,0.0; 0.25,0.07; 0.50,0.2; 0.75,0.467; 1.0,1.0">
                                          <p:stCondLst>
                                            <p:cond delay="0"/>
                                          </p:stCondLst>
                                        </p:cTn>
                                        <p:tgtEl>
                                          <p:spTgt spid="3">
                                            <p:txEl>
                                              <p:pRg st="4" end="4"/>
                                            </p:txEl>
                                          </p:spTgt>
                                        </p:tgtEl>
                                        <p:attrNameLst>
                                          <p:attrName>ppt_y</p:attrName>
                                        </p:attrNameLst>
                                      </p:cBhvr>
                                      <p:tavLst>
                                        <p:tav tm="0" fmla="#ppt_y-sin(pi*$)/3">
                                          <p:val>
                                            <p:fltVal val="0.5"/>
                                          </p:val>
                                        </p:tav>
                                        <p:tav tm="100000">
                                          <p:val>
                                            <p:fltVal val="1"/>
                                          </p:val>
                                        </p:tav>
                                      </p:tavLst>
                                    </p:anim>
                                    <p:anim calcmode="lin" valueType="num">
                                      <p:cBhvr>
                                        <p:cTn id="82" dur="664" tmFilter="0, 0; 0.125,0.2665; 0.25,0.4; 0.375,0.465; 0.5,0.5;  0.625,0.535; 0.75,0.6; 0.875,0.7335; 1,1">
                                          <p:stCondLst>
                                            <p:cond delay="664"/>
                                          </p:stCondLst>
                                        </p:cTn>
                                        <p:tgtEl>
                                          <p:spTgt spid="3">
                                            <p:txEl>
                                              <p:pRg st="4" end="4"/>
                                            </p:txEl>
                                          </p:spTgt>
                                        </p:tgtEl>
                                        <p:attrNameLst>
                                          <p:attrName>ppt_y</p:attrName>
                                        </p:attrNameLst>
                                      </p:cBhvr>
                                      <p:tavLst>
                                        <p:tav tm="0" fmla="#ppt_y-sin(pi*$)/9">
                                          <p:val>
                                            <p:fltVal val="0"/>
                                          </p:val>
                                        </p:tav>
                                        <p:tav tm="100000">
                                          <p:val>
                                            <p:fltVal val="1"/>
                                          </p:val>
                                        </p:tav>
                                      </p:tavLst>
                                    </p:anim>
                                    <p:anim calcmode="lin" valueType="num">
                                      <p:cBhvr>
                                        <p:cTn id="83" dur="332" tmFilter="0, 0; 0.125,0.2665; 0.25,0.4; 0.375,0.465; 0.5,0.5;  0.625,0.535; 0.75,0.6; 0.875,0.7335; 1,1">
                                          <p:stCondLst>
                                            <p:cond delay="1324"/>
                                          </p:stCondLst>
                                        </p:cTn>
                                        <p:tgtEl>
                                          <p:spTgt spid="3">
                                            <p:txEl>
                                              <p:pRg st="4" end="4"/>
                                            </p:txEl>
                                          </p:spTgt>
                                        </p:tgtEl>
                                        <p:attrNameLst>
                                          <p:attrName>ppt_y</p:attrName>
                                        </p:attrNameLst>
                                      </p:cBhvr>
                                      <p:tavLst>
                                        <p:tav tm="0" fmla="#ppt_y-sin(pi*$)/27">
                                          <p:val>
                                            <p:fltVal val="0"/>
                                          </p:val>
                                        </p:tav>
                                        <p:tav tm="100000">
                                          <p:val>
                                            <p:fltVal val="1"/>
                                          </p:val>
                                        </p:tav>
                                      </p:tavLst>
                                    </p:anim>
                                    <p:anim calcmode="lin" valueType="num">
                                      <p:cBhvr>
                                        <p:cTn id="84" dur="164" tmFilter="0, 0; 0.125,0.2665; 0.25,0.4; 0.375,0.465; 0.5,0.5;  0.625,0.535; 0.75,0.6; 0.875,0.7335; 1,1">
                                          <p:stCondLst>
                                            <p:cond delay="1656"/>
                                          </p:stCondLst>
                                        </p:cTn>
                                        <p:tgtEl>
                                          <p:spTgt spid="3">
                                            <p:txEl>
                                              <p:pRg st="4" end="4"/>
                                            </p:txEl>
                                          </p:spTgt>
                                        </p:tgtEl>
                                        <p:attrNameLst>
                                          <p:attrName>ppt_y</p:attrName>
                                        </p:attrNameLst>
                                      </p:cBhvr>
                                      <p:tavLst>
                                        <p:tav tm="0" fmla="#ppt_y-sin(pi*$)/81">
                                          <p:val>
                                            <p:fltVal val="0"/>
                                          </p:val>
                                        </p:tav>
                                        <p:tav tm="100000">
                                          <p:val>
                                            <p:fltVal val="1"/>
                                          </p:val>
                                        </p:tav>
                                      </p:tavLst>
                                    </p:anim>
                                    <p:animScale>
                                      <p:cBhvr>
                                        <p:cTn id="85" dur="26">
                                          <p:stCondLst>
                                            <p:cond delay="650"/>
                                          </p:stCondLst>
                                        </p:cTn>
                                        <p:tgtEl>
                                          <p:spTgt spid="3">
                                            <p:txEl>
                                              <p:pRg st="4" end="4"/>
                                            </p:txEl>
                                          </p:spTgt>
                                        </p:tgtEl>
                                      </p:cBhvr>
                                      <p:to x="100000" y="60000"/>
                                    </p:animScale>
                                    <p:animScale>
                                      <p:cBhvr>
                                        <p:cTn id="86" dur="166" decel="50000">
                                          <p:stCondLst>
                                            <p:cond delay="676"/>
                                          </p:stCondLst>
                                        </p:cTn>
                                        <p:tgtEl>
                                          <p:spTgt spid="3">
                                            <p:txEl>
                                              <p:pRg st="4" end="4"/>
                                            </p:txEl>
                                          </p:spTgt>
                                        </p:tgtEl>
                                      </p:cBhvr>
                                      <p:to x="100000" y="100000"/>
                                    </p:animScale>
                                    <p:animScale>
                                      <p:cBhvr>
                                        <p:cTn id="87" dur="26">
                                          <p:stCondLst>
                                            <p:cond delay="1312"/>
                                          </p:stCondLst>
                                        </p:cTn>
                                        <p:tgtEl>
                                          <p:spTgt spid="3">
                                            <p:txEl>
                                              <p:pRg st="4" end="4"/>
                                            </p:txEl>
                                          </p:spTgt>
                                        </p:tgtEl>
                                      </p:cBhvr>
                                      <p:to x="100000" y="80000"/>
                                    </p:animScale>
                                    <p:animScale>
                                      <p:cBhvr>
                                        <p:cTn id="88" dur="166" decel="50000">
                                          <p:stCondLst>
                                            <p:cond delay="1338"/>
                                          </p:stCondLst>
                                        </p:cTn>
                                        <p:tgtEl>
                                          <p:spTgt spid="3">
                                            <p:txEl>
                                              <p:pRg st="4" end="4"/>
                                            </p:txEl>
                                          </p:spTgt>
                                        </p:tgtEl>
                                      </p:cBhvr>
                                      <p:to x="100000" y="100000"/>
                                    </p:animScale>
                                    <p:animScale>
                                      <p:cBhvr>
                                        <p:cTn id="89" dur="26">
                                          <p:stCondLst>
                                            <p:cond delay="1642"/>
                                          </p:stCondLst>
                                        </p:cTn>
                                        <p:tgtEl>
                                          <p:spTgt spid="3">
                                            <p:txEl>
                                              <p:pRg st="4" end="4"/>
                                            </p:txEl>
                                          </p:spTgt>
                                        </p:tgtEl>
                                      </p:cBhvr>
                                      <p:to x="100000" y="90000"/>
                                    </p:animScale>
                                    <p:animScale>
                                      <p:cBhvr>
                                        <p:cTn id="90" dur="166" decel="50000">
                                          <p:stCondLst>
                                            <p:cond delay="1668"/>
                                          </p:stCondLst>
                                        </p:cTn>
                                        <p:tgtEl>
                                          <p:spTgt spid="3">
                                            <p:txEl>
                                              <p:pRg st="4" end="4"/>
                                            </p:txEl>
                                          </p:spTgt>
                                        </p:tgtEl>
                                      </p:cBhvr>
                                      <p:to x="100000" y="100000"/>
                                    </p:animScale>
                                    <p:animScale>
                                      <p:cBhvr>
                                        <p:cTn id="91" dur="26">
                                          <p:stCondLst>
                                            <p:cond delay="1808"/>
                                          </p:stCondLst>
                                        </p:cTn>
                                        <p:tgtEl>
                                          <p:spTgt spid="3">
                                            <p:txEl>
                                              <p:pRg st="4" end="4"/>
                                            </p:txEl>
                                          </p:spTgt>
                                        </p:tgtEl>
                                      </p:cBhvr>
                                      <p:to x="100000" y="95000"/>
                                    </p:animScale>
                                    <p:animScale>
                                      <p:cBhvr>
                                        <p:cTn id="92" dur="166" decel="50000">
                                          <p:stCondLst>
                                            <p:cond delay="1834"/>
                                          </p:stCondLst>
                                        </p:cTn>
                                        <p:tgtEl>
                                          <p:spTgt spid="3">
                                            <p:txEl>
                                              <p:pRg st="4" end="4"/>
                                            </p:txEl>
                                          </p:spTgt>
                                        </p:tgtEl>
                                      </p:cBhvr>
                                      <p:to x="100000" y="100000"/>
                                    </p:animScale>
                                  </p:childTnLst>
                                </p:cTn>
                              </p:par>
                            </p:childTnLst>
                          </p:cTn>
                        </p:par>
                      </p:childTnLst>
                    </p:cTn>
                  </p:par>
                  <p:par>
                    <p:cTn id="93" fill="hold">
                      <p:stCondLst>
                        <p:cond delay="indefinite"/>
                      </p:stCondLst>
                      <p:childTnLst>
                        <p:par>
                          <p:cTn id="94" fill="hold">
                            <p:stCondLst>
                              <p:cond delay="0"/>
                            </p:stCondLst>
                            <p:childTnLst>
                              <p:par>
                                <p:cTn id="95" presetID="26" presetClass="entr" presetSubtype="0" fill="hold" grpId="0" nodeType="clickEffect">
                                  <p:stCondLst>
                                    <p:cond delay="0"/>
                                  </p:stCondLst>
                                  <p:childTnLst>
                                    <p:set>
                                      <p:cBhvr>
                                        <p:cTn id="96" dur="1" fill="hold">
                                          <p:stCondLst>
                                            <p:cond delay="0"/>
                                          </p:stCondLst>
                                        </p:cTn>
                                        <p:tgtEl>
                                          <p:spTgt spid="3">
                                            <p:txEl>
                                              <p:pRg st="5" end="5"/>
                                            </p:txEl>
                                          </p:spTgt>
                                        </p:tgtEl>
                                        <p:attrNameLst>
                                          <p:attrName>style.visibility</p:attrName>
                                        </p:attrNameLst>
                                      </p:cBhvr>
                                      <p:to>
                                        <p:strVal val="visible"/>
                                      </p:to>
                                    </p:set>
                                    <p:animEffect transition="in" filter="wipe(down)">
                                      <p:cBhvr>
                                        <p:cTn id="97" dur="580">
                                          <p:stCondLst>
                                            <p:cond delay="0"/>
                                          </p:stCondLst>
                                        </p:cTn>
                                        <p:tgtEl>
                                          <p:spTgt spid="3">
                                            <p:txEl>
                                              <p:pRg st="5" end="5"/>
                                            </p:txEl>
                                          </p:spTgt>
                                        </p:tgtEl>
                                      </p:cBhvr>
                                    </p:animEffect>
                                    <p:anim calcmode="lin" valueType="num">
                                      <p:cBhvr>
                                        <p:cTn id="98" dur="1822" tmFilter="0,0; 0.14,0.36; 0.43,0.73; 0.71,0.91; 1.0,1.0">
                                          <p:stCondLst>
                                            <p:cond delay="0"/>
                                          </p:stCondLst>
                                        </p:cTn>
                                        <p:tgtEl>
                                          <p:spTgt spid="3">
                                            <p:txEl>
                                              <p:pRg st="5" end="5"/>
                                            </p:txEl>
                                          </p:spTgt>
                                        </p:tgtEl>
                                        <p:attrNameLst>
                                          <p:attrName>ppt_x</p:attrName>
                                        </p:attrNameLst>
                                      </p:cBhvr>
                                      <p:tavLst>
                                        <p:tav tm="0">
                                          <p:val>
                                            <p:strVal val="#ppt_x-0.25"/>
                                          </p:val>
                                        </p:tav>
                                        <p:tav tm="100000">
                                          <p:val>
                                            <p:strVal val="#ppt_x"/>
                                          </p:val>
                                        </p:tav>
                                      </p:tavLst>
                                    </p:anim>
                                    <p:anim calcmode="lin" valueType="num">
                                      <p:cBhvr>
                                        <p:cTn id="99" dur="664" tmFilter="0.0,0.0; 0.25,0.07; 0.50,0.2; 0.75,0.467; 1.0,1.0">
                                          <p:stCondLst>
                                            <p:cond delay="0"/>
                                          </p:stCondLst>
                                        </p:cTn>
                                        <p:tgtEl>
                                          <p:spTgt spid="3">
                                            <p:txEl>
                                              <p:pRg st="5" end="5"/>
                                            </p:txEl>
                                          </p:spTgt>
                                        </p:tgtEl>
                                        <p:attrNameLst>
                                          <p:attrName>ppt_y</p:attrName>
                                        </p:attrNameLst>
                                      </p:cBhvr>
                                      <p:tavLst>
                                        <p:tav tm="0" fmla="#ppt_y-sin(pi*$)/3">
                                          <p:val>
                                            <p:fltVal val="0.5"/>
                                          </p:val>
                                        </p:tav>
                                        <p:tav tm="100000">
                                          <p:val>
                                            <p:fltVal val="1"/>
                                          </p:val>
                                        </p:tav>
                                      </p:tavLst>
                                    </p:anim>
                                    <p:anim calcmode="lin" valueType="num">
                                      <p:cBhvr>
                                        <p:cTn id="100" dur="664" tmFilter="0, 0; 0.125,0.2665; 0.25,0.4; 0.375,0.465; 0.5,0.5;  0.625,0.535; 0.75,0.6; 0.875,0.7335; 1,1">
                                          <p:stCondLst>
                                            <p:cond delay="664"/>
                                          </p:stCondLst>
                                        </p:cTn>
                                        <p:tgtEl>
                                          <p:spTgt spid="3">
                                            <p:txEl>
                                              <p:pRg st="5" end="5"/>
                                            </p:txEl>
                                          </p:spTgt>
                                        </p:tgtEl>
                                        <p:attrNameLst>
                                          <p:attrName>ppt_y</p:attrName>
                                        </p:attrNameLst>
                                      </p:cBhvr>
                                      <p:tavLst>
                                        <p:tav tm="0" fmla="#ppt_y-sin(pi*$)/9">
                                          <p:val>
                                            <p:fltVal val="0"/>
                                          </p:val>
                                        </p:tav>
                                        <p:tav tm="100000">
                                          <p:val>
                                            <p:fltVal val="1"/>
                                          </p:val>
                                        </p:tav>
                                      </p:tavLst>
                                    </p:anim>
                                    <p:anim calcmode="lin" valueType="num">
                                      <p:cBhvr>
                                        <p:cTn id="101" dur="332" tmFilter="0, 0; 0.125,0.2665; 0.25,0.4; 0.375,0.465; 0.5,0.5;  0.625,0.535; 0.75,0.6; 0.875,0.7335; 1,1">
                                          <p:stCondLst>
                                            <p:cond delay="1324"/>
                                          </p:stCondLst>
                                        </p:cTn>
                                        <p:tgtEl>
                                          <p:spTgt spid="3">
                                            <p:txEl>
                                              <p:pRg st="5" end="5"/>
                                            </p:txEl>
                                          </p:spTgt>
                                        </p:tgtEl>
                                        <p:attrNameLst>
                                          <p:attrName>ppt_y</p:attrName>
                                        </p:attrNameLst>
                                      </p:cBhvr>
                                      <p:tavLst>
                                        <p:tav tm="0" fmla="#ppt_y-sin(pi*$)/27">
                                          <p:val>
                                            <p:fltVal val="0"/>
                                          </p:val>
                                        </p:tav>
                                        <p:tav tm="100000">
                                          <p:val>
                                            <p:fltVal val="1"/>
                                          </p:val>
                                        </p:tav>
                                      </p:tavLst>
                                    </p:anim>
                                    <p:anim calcmode="lin" valueType="num">
                                      <p:cBhvr>
                                        <p:cTn id="102" dur="164" tmFilter="0, 0; 0.125,0.2665; 0.25,0.4; 0.375,0.465; 0.5,0.5;  0.625,0.535; 0.75,0.6; 0.875,0.7335; 1,1">
                                          <p:stCondLst>
                                            <p:cond delay="1656"/>
                                          </p:stCondLst>
                                        </p:cTn>
                                        <p:tgtEl>
                                          <p:spTgt spid="3">
                                            <p:txEl>
                                              <p:pRg st="5" end="5"/>
                                            </p:txEl>
                                          </p:spTgt>
                                        </p:tgtEl>
                                        <p:attrNameLst>
                                          <p:attrName>ppt_y</p:attrName>
                                        </p:attrNameLst>
                                      </p:cBhvr>
                                      <p:tavLst>
                                        <p:tav tm="0" fmla="#ppt_y-sin(pi*$)/81">
                                          <p:val>
                                            <p:fltVal val="0"/>
                                          </p:val>
                                        </p:tav>
                                        <p:tav tm="100000">
                                          <p:val>
                                            <p:fltVal val="1"/>
                                          </p:val>
                                        </p:tav>
                                      </p:tavLst>
                                    </p:anim>
                                    <p:animScale>
                                      <p:cBhvr>
                                        <p:cTn id="103" dur="26">
                                          <p:stCondLst>
                                            <p:cond delay="650"/>
                                          </p:stCondLst>
                                        </p:cTn>
                                        <p:tgtEl>
                                          <p:spTgt spid="3">
                                            <p:txEl>
                                              <p:pRg st="5" end="5"/>
                                            </p:txEl>
                                          </p:spTgt>
                                        </p:tgtEl>
                                      </p:cBhvr>
                                      <p:to x="100000" y="60000"/>
                                    </p:animScale>
                                    <p:animScale>
                                      <p:cBhvr>
                                        <p:cTn id="104" dur="166" decel="50000">
                                          <p:stCondLst>
                                            <p:cond delay="676"/>
                                          </p:stCondLst>
                                        </p:cTn>
                                        <p:tgtEl>
                                          <p:spTgt spid="3">
                                            <p:txEl>
                                              <p:pRg st="5" end="5"/>
                                            </p:txEl>
                                          </p:spTgt>
                                        </p:tgtEl>
                                      </p:cBhvr>
                                      <p:to x="100000" y="100000"/>
                                    </p:animScale>
                                    <p:animScale>
                                      <p:cBhvr>
                                        <p:cTn id="105" dur="26">
                                          <p:stCondLst>
                                            <p:cond delay="1312"/>
                                          </p:stCondLst>
                                        </p:cTn>
                                        <p:tgtEl>
                                          <p:spTgt spid="3">
                                            <p:txEl>
                                              <p:pRg st="5" end="5"/>
                                            </p:txEl>
                                          </p:spTgt>
                                        </p:tgtEl>
                                      </p:cBhvr>
                                      <p:to x="100000" y="80000"/>
                                    </p:animScale>
                                    <p:animScale>
                                      <p:cBhvr>
                                        <p:cTn id="106" dur="166" decel="50000">
                                          <p:stCondLst>
                                            <p:cond delay="1338"/>
                                          </p:stCondLst>
                                        </p:cTn>
                                        <p:tgtEl>
                                          <p:spTgt spid="3">
                                            <p:txEl>
                                              <p:pRg st="5" end="5"/>
                                            </p:txEl>
                                          </p:spTgt>
                                        </p:tgtEl>
                                      </p:cBhvr>
                                      <p:to x="100000" y="100000"/>
                                    </p:animScale>
                                    <p:animScale>
                                      <p:cBhvr>
                                        <p:cTn id="107" dur="26">
                                          <p:stCondLst>
                                            <p:cond delay="1642"/>
                                          </p:stCondLst>
                                        </p:cTn>
                                        <p:tgtEl>
                                          <p:spTgt spid="3">
                                            <p:txEl>
                                              <p:pRg st="5" end="5"/>
                                            </p:txEl>
                                          </p:spTgt>
                                        </p:tgtEl>
                                      </p:cBhvr>
                                      <p:to x="100000" y="90000"/>
                                    </p:animScale>
                                    <p:animScale>
                                      <p:cBhvr>
                                        <p:cTn id="108" dur="166" decel="50000">
                                          <p:stCondLst>
                                            <p:cond delay="1668"/>
                                          </p:stCondLst>
                                        </p:cTn>
                                        <p:tgtEl>
                                          <p:spTgt spid="3">
                                            <p:txEl>
                                              <p:pRg st="5" end="5"/>
                                            </p:txEl>
                                          </p:spTgt>
                                        </p:tgtEl>
                                      </p:cBhvr>
                                      <p:to x="100000" y="100000"/>
                                    </p:animScale>
                                    <p:animScale>
                                      <p:cBhvr>
                                        <p:cTn id="109" dur="26">
                                          <p:stCondLst>
                                            <p:cond delay="1808"/>
                                          </p:stCondLst>
                                        </p:cTn>
                                        <p:tgtEl>
                                          <p:spTgt spid="3">
                                            <p:txEl>
                                              <p:pRg st="5" end="5"/>
                                            </p:txEl>
                                          </p:spTgt>
                                        </p:tgtEl>
                                      </p:cBhvr>
                                      <p:to x="100000" y="95000"/>
                                    </p:animScale>
                                    <p:animScale>
                                      <p:cBhvr>
                                        <p:cTn id="110" dur="166" decel="50000">
                                          <p:stCondLst>
                                            <p:cond delay="1834"/>
                                          </p:stCondLst>
                                        </p:cTn>
                                        <p:tgtEl>
                                          <p:spTgt spid="3">
                                            <p:txEl>
                                              <p:pRg st="5" end="5"/>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1CFE9F53-2B6D-4FC2-A9B3-3C622277B1E5}"/>
              </a:ext>
            </a:extLst>
          </p:cNvPr>
          <p:cNvSpPr>
            <a:spLocks noGrp="1"/>
          </p:cNvSpPr>
          <p:nvPr>
            <p:ph type="title"/>
          </p:nvPr>
        </p:nvSpPr>
        <p:spPr>
          <a:xfrm>
            <a:off x="838200" y="365125"/>
            <a:ext cx="10515600" cy="45719"/>
          </a:xfrm>
        </p:spPr>
        <p:txBody>
          <a:bodyPr>
            <a:normAutofit fontScale="90000"/>
          </a:bodyPr>
          <a:lstStyle/>
          <a:p>
            <a:endParaRPr lang="ar-IQ"/>
          </a:p>
        </p:txBody>
      </p:sp>
      <p:sp>
        <p:nvSpPr>
          <p:cNvPr id="3" name="عنصر نائب للمحتوى 2">
            <a:extLst>
              <a:ext uri="{FF2B5EF4-FFF2-40B4-BE49-F238E27FC236}">
                <a16:creationId xmlns:a16="http://schemas.microsoft.com/office/drawing/2014/main" id="{6AD7C34E-48F5-4C80-9C0A-2558E0396AE4}"/>
              </a:ext>
            </a:extLst>
          </p:cNvPr>
          <p:cNvSpPr>
            <a:spLocks noGrp="1"/>
          </p:cNvSpPr>
          <p:nvPr>
            <p:ph idx="1"/>
          </p:nvPr>
        </p:nvSpPr>
        <p:spPr>
          <a:xfrm>
            <a:off x="110359" y="685158"/>
            <a:ext cx="11855669" cy="6016764"/>
          </a:xfrm>
        </p:spPr>
        <p:txBody>
          <a:bodyPr/>
          <a:lstStyle/>
          <a:p>
            <a:r>
              <a:rPr lang="ar-SA" sz="3600" dirty="0">
                <a:solidFill>
                  <a:srgbClr val="FF0000"/>
                </a:solidFill>
              </a:rPr>
              <a:t>يشترط في الجملة الواقعة خبراً أن تشتمل على رابط يربطها بالمبتدأ</a:t>
            </a:r>
            <a:r>
              <a:rPr lang="ar-SA" dirty="0"/>
              <a:t>.</a:t>
            </a:r>
          </a:p>
          <a:p>
            <a:r>
              <a:rPr lang="ar-SA" sz="3600" b="1" dirty="0"/>
              <a:t>وأنواع الروابط هي:</a:t>
            </a:r>
          </a:p>
          <a:p>
            <a:r>
              <a:rPr lang="ar-SA" sz="3600" b="1" dirty="0"/>
              <a:t>1- الضمير الراجع إلى المبتدأ سواء أكان ظاهراً أم مستتراً أم مقدراً:</a:t>
            </a:r>
          </a:p>
          <a:p>
            <a:r>
              <a:rPr lang="ar-SA" sz="3600" b="1" dirty="0"/>
              <a:t>فالظاهر نحو: محمد فضله كبير).</a:t>
            </a:r>
          </a:p>
          <a:p>
            <a:r>
              <a:rPr lang="ar-SA" sz="3600" b="1" dirty="0"/>
              <a:t>والمستتر نحو: (الحق يعلو).</a:t>
            </a:r>
          </a:p>
          <a:p>
            <a:r>
              <a:rPr lang="ar-SA" sz="3600" b="1" dirty="0"/>
              <a:t>والمقدر نحو: (التفاح كيلوان بألفين) أي منه.</a:t>
            </a:r>
          </a:p>
          <a:p>
            <a:r>
              <a:rPr lang="ar-SA" sz="3600" b="1" dirty="0"/>
              <a:t>2-الإشارة إلى </a:t>
            </a:r>
            <a:r>
              <a:rPr lang="ar-SA" sz="3600" b="1" dirty="0" err="1"/>
              <a:t>المبتدأ,نحو</a:t>
            </a:r>
            <a:r>
              <a:rPr lang="ar-SA" sz="3600" b="1" dirty="0"/>
              <a:t>: (التواضع ذلك الخلق العظيم).</a:t>
            </a:r>
          </a:p>
          <a:p>
            <a:r>
              <a:rPr lang="ar-SA" sz="3600" b="1" dirty="0"/>
              <a:t>3-تكرار المبتدأ بلفظه بقصد التفخيم </a:t>
            </a:r>
            <a:r>
              <a:rPr lang="ar-SA" sz="3600" b="1" dirty="0" err="1"/>
              <a:t>والتهويل,نحو</a:t>
            </a:r>
            <a:r>
              <a:rPr lang="ar-SA" sz="3600" b="1" dirty="0"/>
              <a:t>: قال تعالى ((الحاقة ما الحاقة)).</a:t>
            </a:r>
            <a:endParaRPr lang="ar-IQ" sz="3600" b="1" dirty="0"/>
          </a:p>
        </p:txBody>
      </p:sp>
    </p:spTree>
    <p:extLst>
      <p:ext uri="{BB962C8B-B14F-4D97-AF65-F5344CB8AC3E}">
        <p14:creationId xmlns:p14="http://schemas.microsoft.com/office/powerpoint/2010/main" val="143109429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invX="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80">
                                          <p:stCondLst>
                                            <p:cond delay="0"/>
                                          </p:stCondLst>
                                        </p:cTn>
                                        <p:tgtEl>
                                          <p:spTgt spid="3">
                                            <p:txEl>
                                              <p:pRg st="0" end="0"/>
                                            </p:txEl>
                                          </p:spTgt>
                                        </p:tgtEl>
                                      </p:cBhvr>
                                    </p:animEffect>
                                    <p:anim calcmode="lin" valueType="num">
                                      <p:cBhvr>
                                        <p:cTn id="8"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0" end="0"/>
                                            </p:txEl>
                                          </p:spTgt>
                                        </p:tgtEl>
                                      </p:cBhvr>
                                      <p:to x="100000" y="60000"/>
                                    </p:animScale>
                                    <p:animScale>
                                      <p:cBhvr>
                                        <p:cTn id="14" dur="166" decel="50000">
                                          <p:stCondLst>
                                            <p:cond delay="676"/>
                                          </p:stCondLst>
                                        </p:cTn>
                                        <p:tgtEl>
                                          <p:spTgt spid="3">
                                            <p:txEl>
                                              <p:pRg st="0" end="0"/>
                                            </p:txEl>
                                          </p:spTgt>
                                        </p:tgtEl>
                                      </p:cBhvr>
                                      <p:to x="100000" y="100000"/>
                                    </p:animScale>
                                    <p:animScale>
                                      <p:cBhvr>
                                        <p:cTn id="15" dur="26">
                                          <p:stCondLst>
                                            <p:cond delay="1312"/>
                                          </p:stCondLst>
                                        </p:cTn>
                                        <p:tgtEl>
                                          <p:spTgt spid="3">
                                            <p:txEl>
                                              <p:pRg st="0" end="0"/>
                                            </p:txEl>
                                          </p:spTgt>
                                        </p:tgtEl>
                                      </p:cBhvr>
                                      <p:to x="100000" y="80000"/>
                                    </p:animScale>
                                    <p:animScale>
                                      <p:cBhvr>
                                        <p:cTn id="16" dur="166" decel="50000">
                                          <p:stCondLst>
                                            <p:cond delay="1338"/>
                                          </p:stCondLst>
                                        </p:cTn>
                                        <p:tgtEl>
                                          <p:spTgt spid="3">
                                            <p:txEl>
                                              <p:pRg st="0" end="0"/>
                                            </p:txEl>
                                          </p:spTgt>
                                        </p:tgtEl>
                                      </p:cBhvr>
                                      <p:to x="100000" y="100000"/>
                                    </p:animScale>
                                    <p:animScale>
                                      <p:cBhvr>
                                        <p:cTn id="17" dur="26">
                                          <p:stCondLst>
                                            <p:cond delay="1642"/>
                                          </p:stCondLst>
                                        </p:cTn>
                                        <p:tgtEl>
                                          <p:spTgt spid="3">
                                            <p:txEl>
                                              <p:pRg st="0" end="0"/>
                                            </p:txEl>
                                          </p:spTgt>
                                        </p:tgtEl>
                                      </p:cBhvr>
                                      <p:to x="100000" y="90000"/>
                                    </p:animScale>
                                    <p:animScale>
                                      <p:cBhvr>
                                        <p:cTn id="18" dur="166" decel="50000">
                                          <p:stCondLst>
                                            <p:cond delay="1668"/>
                                          </p:stCondLst>
                                        </p:cTn>
                                        <p:tgtEl>
                                          <p:spTgt spid="3">
                                            <p:txEl>
                                              <p:pRg st="0" end="0"/>
                                            </p:txEl>
                                          </p:spTgt>
                                        </p:tgtEl>
                                      </p:cBhvr>
                                      <p:to x="100000" y="100000"/>
                                    </p:animScale>
                                    <p:animScale>
                                      <p:cBhvr>
                                        <p:cTn id="19" dur="26">
                                          <p:stCondLst>
                                            <p:cond delay="1808"/>
                                          </p:stCondLst>
                                        </p:cTn>
                                        <p:tgtEl>
                                          <p:spTgt spid="3">
                                            <p:txEl>
                                              <p:pRg st="0" end="0"/>
                                            </p:txEl>
                                          </p:spTgt>
                                        </p:tgtEl>
                                      </p:cBhvr>
                                      <p:to x="100000" y="95000"/>
                                    </p:animScale>
                                    <p:animScale>
                                      <p:cBhvr>
                                        <p:cTn id="20" dur="166" decel="50000">
                                          <p:stCondLst>
                                            <p:cond delay="1834"/>
                                          </p:stCondLst>
                                        </p:cTn>
                                        <p:tgtEl>
                                          <p:spTgt spid="3">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animEffect transition="in" filter="wipe(down)">
                                      <p:cBhvr>
                                        <p:cTn id="25" dur="580">
                                          <p:stCondLst>
                                            <p:cond delay="0"/>
                                          </p:stCondLst>
                                        </p:cTn>
                                        <p:tgtEl>
                                          <p:spTgt spid="3">
                                            <p:txEl>
                                              <p:pRg st="1" end="1"/>
                                            </p:txEl>
                                          </p:spTgt>
                                        </p:tgtEl>
                                      </p:cBhvr>
                                    </p:animEffect>
                                    <p:anim calcmode="lin" valueType="num">
                                      <p:cBhvr>
                                        <p:cTn id="26"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3">
                                            <p:txEl>
                                              <p:pRg st="1" end="1"/>
                                            </p:txEl>
                                          </p:spTgt>
                                        </p:tgtEl>
                                      </p:cBhvr>
                                      <p:to x="100000" y="60000"/>
                                    </p:animScale>
                                    <p:animScale>
                                      <p:cBhvr>
                                        <p:cTn id="32" dur="166" decel="50000">
                                          <p:stCondLst>
                                            <p:cond delay="676"/>
                                          </p:stCondLst>
                                        </p:cTn>
                                        <p:tgtEl>
                                          <p:spTgt spid="3">
                                            <p:txEl>
                                              <p:pRg st="1" end="1"/>
                                            </p:txEl>
                                          </p:spTgt>
                                        </p:tgtEl>
                                      </p:cBhvr>
                                      <p:to x="100000" y="100000"/>
                                    </p:animScale>
                                    <p:animScale>
                                      <p:cBhvr>
                                        <p:cTn id="33" dur="26">
                                          <p:stCondLst>
                                            <p:cond delay="1312"/>
                                          </p:stCondLst>
                                        </p:cTn>
                                        <p:tgtEl>
                                          <p:spTgt spid="3">
                                            <p:txEl>
                                              <p:pRg st="1" end="1"/>
                                            </p:txEl>
                                          </p:spTgt>
                                        </p:tgtEl>
                                      </p:cBhvr>
                                      <p:to x="100000" y="80000"/>
                                    </p:animScale>
                                    <p:animScale>
                                      <p:cBhvr>
                                        <p:cTn id="34" dur="166" decel="50000">
                                          <p:stCondLst>
                                            <p:cond delay="1338"/>
                                          </p:stCondLst>
                                        </p:cTn>
                                        <p:tgtEl>
                                          <p:spTgt spid="3">
                                            <p:txEl>
                                              <p:pRg st="1" end="1"/>
                                            </p:txEl>
                                          </p:spTgt>
                                        </p:tgtEl>
                                      </p:cBhvr>
                                      <p:to x="100000" y="100000"/>
                                    </p:animScale>
                                    <p:animScale>
                                      <p:cBhvr>
                                        <p:cTn id="35" dur="26">
                                          <p:stCondLst>
                                            <p:cond delay="1642"/>
                                          </p:stCondLst>
                                        </p:cTn>
                                        <p:tgtEl>
                                          <p:spTgt spid="3">
                                            <p:txEl>
                                              <p:pRg st="1" end="1"/>
                                            </p:txEl>
                                          </p:spTgt>
                                        </p:tgtEl>
                                      </p:cBhvr>
                                      <p:to x="100000" y="90000"/>
                                    </p:animScale>
                                    <p:animScale>
                                      <p:cBhvr>
                                        <p:cTn id="36" dur="166" decel="50000">
                                          <p:stCondLst>
                                            <p:cond delay="1668"/>
                                          </p:stCondLst>
                                        </p:cTn>
                                        <p:tgtEl>
                                          <p:spTgt spid="3">
                                            <p:txEl>
                                              <p:pRg st="1" end="1"/>
                                            </p:txEl>
                                          </p:spTgt>
                                        </p:tgtEl>
                                      </p:cBhvr>
                                      <p:to x="100000" y="100000"/>
                                    </p:animScale>
                                    <p:animScale>
                                      <p:cBhvr>
                                        <p:cTn id="37" dur="26">
                                          <p:stCondLst>
                                            <p:cond delay="1808"/>
                                          </p:stCondLst>
                                        </p:cTn>
                                        <p:tgtEl>
                                          <p:spTgt spid="3">
                                            <p:txEl>
                                              <p:pRg st="1" end="1"/>
                                            </p:txEl>
                                          </p:spTgt>
                                        </p:tgtEl>
                                      </p:cBhvr>
                                      <p:to x="100000" y="95000"/>
                                    </p:animScale>
                                    <p:animScale>
                                      <p:cBhvr>
                                        <p:cTn id="38" dur="166" decel="50000">
                                          <p:stCondLst>
                                            <p:cond delay="1834"/>
                                          </p:stCondLst>
                                        </p:cTn>
                                        <p:tgtEl>
                                          <p:spTgt spid="3">
                                            <p:txEl>
                                              <p:pRg st="1" end="1"/>
                                            </p:txEl>
                                          </p:spTgt>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grpId="0" nodeType="clickEffect">
                                  <p:stCondLst>
                                    <p:cond delay="0"/>
                                  </p:stCondLst>
                                  <p:childTnLst>
                                    <p:set>
                                      <p:cBhvr>
                                        <p:cTn id="42" dur="1" fill="hold">
                                          <p:stCondLst>
                                            <p:cond delay="0"/>
                                          </p:stCondLst>
                                        </p:cTn>
                                        <p:tgtEl>
                                          <p:spTgt spid="3">
                                            <p:txEl>
                                              <p:pRg st="2" end="2"/>
                                            </p:txEl>
                                          </p:spTgt>
                                        </p:tgtEl>
                                        <p:attrNameLst>
                                          <p:attrName>style.visibility</p:attrName>
                                        </p:attrNameLst>
                                      </p:cBhvr>
                                      <p:to>
                                        <p:strVal val="visible"/>
                                      </p:to>
                                    </p:set>
                                    <p:animEffect transition="in" filter="wipe(down)">
                                      <p:cBhvr>
                                        <p:cTn id="43" dur="580">
                                          <p:stCondLst>
                                            <p:cond delay="0"/>
                                          </p:stCondLst>
                                        </p:cTn>
                                        <p:tgtEl>
                                          <p:spTgt spid="3">
                                            <p:txEl>
                                              <p:pRg st="2" end="2"/>
                                            </p:txEl>
                                          </p:spTgt>
                                        </p:tgtEl>
                                      </p:cBhvr>
                                    </p:animEffect>
                                    <p:anim calcmode="lin" valueType="num">
                                      <p:cBhvr>
                                        <p:cTn id="44"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49" dur="26">
                                          <p:stCondLst>
                                            <p:cond delay="650"/>
                                          </p:stCondLst>
                                        </p:cTn>
                                        <p:tgtEl>
                                          <p:spTgt spid="3">
                                            <p:txEl>
                                              <p:pRg st="2" end="2"/>
                                            </p:txEl>
                                          </p:spTgt>
                                        </p:tgtEl>
                                      </p:cBhvr>
                                      <p:to x="100000" y="60000"/>
                                    </p:animScale>
                                    <p:animScale>
                                      <p:cBhvr>
                                        <p:cTn id="50" dur="166" decel="50000">
                                          <p:stCondLst>
                                            <p:cond delay="676"/>
                                          </p:stCondLst>
                                        </p:cTn>
                                        <p:tgtEl>
                                          <p:spTgt spid="3">
                                            <p:txEl>
                                              <p:pRg st="2" end="2"/>
                                            </p:txEl>
                                          </p:spTgt>
                                        </p:tgtEl>
                                      </p:cBhvr>
                                      <p:to x="100000" y="100000"/>
                                    </p:animScale>
                                    <p:animScale>
                                      <p:cBhvr>
                                        <p:cTn id="51" dur="26">
                                          <p:stCondLst>
                                            <p:cond delay="1312"/>
                                          </p:stCondLst>
                                        </p:cTn>
                                        <p:tgtEl>
                                          <p:spTgt spid="3">
                                            <p:txEl>
                                              <p:pRg st="2" end="2"/>
                                            </p:txEl>
                                          </p:spTgt>
                                        </p:tgtEl>
                                      </p:cBhvr>
                                      <p:to x="100000" y="80000"/>
                                    </p:animScale>
                                    <p:animScale>
                                      <p:cBhvr>
                                        <p:cTn id="52" dur="166" decel="50000">
                                          <p:stCondLst>
                                            <p:cond delay="1338"/>
                                          </p:stCondLst>
                                        </p:cTn>
                                        <p:tgtEl>
                                          <p:spTgt spid="3">
                                            <p:txEl>
                                              <p:pRg st="2" end="2"/>
                                            </p:txEl>
                                          </p:spTgt>
                                        </p:tgtEl>
                                      </p:cBhvr>
                                      <p:to x="100000" y="100000"/>
                                    </p:animScale>
                                    <p:animScale>
                                      <p:cBhvr>
                                        <p:cTn id="53" dur="26">
                                          <p:stCondLst>
                                            <p:cond delay="1642"/>
                                          </p:stCondLst>
                                        </p:cTn>
                                        <p:tgtEl>
                                          <p:spTgt spid="3">
                                            <p:txEl>
                                              <p:pRg st="2" end="2"/>
                                            </p:txEl>
                                          </p:spTgt>
                                        </p:tgtEl>
                                      </p:cBhvr>
                                      <p:to x="100000" y="90000"/>
                                    </p:animScale>
                                    <p:animScale>
                                      <p:cBhvr>
                                        <p:cTn id="54" dur="166" decel="50000">
                                          <p:stCondLst>
                                            <p:cond delay="1668"/>
                                          </p:stCondLst>
                                        </p:cTn>
                                        <p:tgtEl>
                                          <p:spTgt spid="3">
                                            <p:txEl>
                                              <p:pRg st="2" end="2"/>
                                            </p:txEl>
                                          </p:spTgt>
                                        </p:tgtEl>
                                      </p:cBhvr>
                                      <p:to x="100000" y="100000"/>
                                    </p:animScale>
                                    <p:animScale>
                                      <p:cBhvr>
                                        <p:cTn id="55" dur="26">
                                          <p:stCondLst>
                                            <p:cond delay="1808"/>
                                          </p:stCondLst>
                                        </p:cTn>
                                        <p:tgtEl>
                                          <p:spTgt spid="3">
                                            <p:txEl>
                                              <p:pRg st="2" end="2"/>
                                            </p:txEl>
                                          </p:spTgt>
                                        </p:tgtEl>
                                      </p:cBhvr>
                                      <p:to x="100000" y="95000"/>
                                    </p:animScale>
                                    <p:animScale>
                                      <p:cBhvr>
                                        <p:cTn id="56" dur="166" decel="50000">
                                          <p:stCondLst>
                                            <p:cond delay="1834"/>
                                          </p:stCondLst>
                                        </p:cTn>
                                        <p:tgtEl>
                                          <p:spTgt spid="3">
                                            <p:txEl>
                                              <p:pRg st="2" end="2"/>
                                            </p:txEl>
                                          </p:spTgt>
                                        </p:tgtEl>
                                      </p:cBhvr>
                                      <p:to x="100000" y="100000"/>
                                    </p:animScale>
                                  </p:childTnLst>
                                </p:cTn>
                              </p:par>
                            </p:childTnLst>
                          </p:cTn>
                        </p:par>
                      </p:childTnLst>
                    </p:cTn>
                  </p:par>
                  <p:par>
                    <p:cTn id="57" fill="hold">
                      <p:stCondLst>
                        <p:cond delay="indefinite"/>
                      </p:stCondLst>
                      <p:childTnLst>
                        <p:par>
                          <p:cTn id="58" fill="hold">
                            <p:stCondLst>
                              <p:cond delay="0"/>
                            </p:stCondLst>
                            <p:childTnLst>
                              <p:par>
                                <p:cTn id="59" presetID="26" presetClass="entr" presetSubtype="0" fill="hold" grpId="0" nodeType="clickEffect">
                                  <p:stCondLst>
                                    <p:cond delay="0"/>
                                  </p:stCondLst>
                                  <p:childTnLst>
                                    <p:set>
                                      <p:cBhvr>
                                        <p:cTn id="60" dur="1" fill="hold">
                                          <p:stCondLst>
                                            <p:cond delay="0"/>
                                          </p:stCondLst>
                                        </p:cTn>
                                        <p:tgtEl>
                                          <p:spTgt spid="3">
                                            <p:txEl>
                                              <p:pRg st="3" end="3"/>
                                            </p:txEl>
                                          </p:spTgt>
                                        </p:tgtEl>
                                        <p:attrNameLst>
                                          <p:attrName>style.visibility</p:attrName>
                                        </p:attrNameLst>
                                      </p:cBhvr>
                                      <p:to>
                                        <p:strVal val="visible"/>
                                      </p:to>
                                    </p:set>
                                    <p:animEffect transition="in" filter="wipe(down)">
                                      <p:cBhvr>
                                        <p:cTn id="61" dur="580">
                                          <p:stCondLst>
                                            <p:cond delay="0"/>
                                          </p:stCondLst>
                                        </p:cTn>
                                        <p:tgtEl>
                                          <p:spTgt spid="3">
                                            <p:txEl>
                                              <p:pRg st="3" end="3"/>
                                            </p:txEl>
                                          </p:spTgt>
                                        </p:tgtEl>
                                      </p:cBhvr>
                                    </p:animEffect>
                                    <p:anim calcmode="lin" valueType="num">
                                      <p:cBhvr>
                                        <p:cTn id="62" dur="1822" tmFilter="0,0; 0.14,0.36; 0.43,0.73; 0.71,0.91; 1.0,1.0">
                                          <p:stCondLst>
                                            <p:cond delay="0"/>
                                          </p:stCondLst>
                                        </p:cTn>
                                        <p:tgtEl>
                                          <p:spTgt spid="3">
                                            <p:txEl>
                                              <p:pRg st="3" end="3"/>
                                            </p:txEl>
                                          </p:spTgt>
                                        </p:tgtEl>
                                        <p:attrNameLst>
                                          <p:attrName>ppt_x</p:attrName>
                                        </p:attrNameLst>
                                      </p:cBhvr>
                                      <p:tavLst>
                                        <p:tav tm="0">
                                          <p:val>
                                            <p:strVal val="#ppt_x-0.25"/>
                                          </p:val>
                                        </p:tav>
                                        <p:tav tm="100000">
                                          <p:val>
                                            <p:strVal val="#ppt_x"/>
                                          </p:val>
                                        </p:tav>
                                      </p:tavLst>
                                    </p:anim>
                                    <p:anim calcmode="lin" valueType="num">
                                      <p:cBhvr>
                                        <p:cTn id="63" dur="664" tmFilter="0.0,0.0; 0.25,0.07; 0.50,0.2; 0.75,0.467; 1.0,1.0">
                                          <p:stCondLst>
                                            <p:cond delay="0"/>
                                          </p:stCondLst>
                                        </p:cTn>
                                        <p:tgtEl>
                                          <p:spTgt spid="3">
                                            <p:txEl>
                                              <p:pRg st="3" end="3"/>
                                            </p:txEl>
                                          </p:spTgt>
                                        </p:tgtEl>
                                        <p:attrNameLst>
                                          <p:attrName>ppt_y</p:attrName>
                                        </p:attrNameLst>
                                      </p:cBhvr>
                                      <p:tavLst>
                                        <p:tav tm="0" fmla="#ppt_y-sin(pi*$)/3">
                                          <p:val>
                                            <p:fltVal val="0.5"/>
                                          </p:val>
                                        </p:tav>
                                        <p:tav tm="100000">
                                          <p:val>
                                            <p:fltVal val="1"/>
                                          </p:val>
                                        </p:tav>
                                      </p:tavLst>
                                    </p:anim>
                                    <p:anim calcmode="lin" valueType="num">
                                      <p:cBhvr>
                                        <p:cTn id="64" dur="664" tmFilter="0, 0; 0.125,0.2665; 0.25,0.4; 0.375,0.465; 0.5,0.5;  0.625,0.535; 0.75,0.6; 0.875,0.7335; 1,1">
                                          <p:stCondLst>
                                            <p:cond delay="664"/>
                                          </p:stCondLst>
                                        </p:cTn>
                                        <p:tgtEl>
                                          <p:spTgt spid="3">
                                            <p:txEl>
                                              <p:pRg st="3" end="3"/>
                                            </p:txEl>
                                          </p:spTgt>
                                        </p:tgtEl>
                                        <p:attrNameLst>
                                          <p:attrName>ppt_y</p:attrName>
                                        </p:attrNameLst>
                                      </p:cBhvr>
                                      <p:tavLst>
                                        <p:tav tm="0" fmla="#ppt_y-sin(pi*$)/9">
                                          <p:val>
                                            <p:fltVal val="0"/>
                                          </p:val>
                                        </p:tav>
                                        <p:tav tm="100000">
                                          <p:val>
                                            <p:fltVal val="1"/>
                                          </p:val>
                                        </p:tav>
                                      </p:tavLst>
                                    </p:anim>
                                    <p:anim calcmode="lin" valueType="num">
                                      <p:cBhvr>
                                        <p:cTn id="65" dur="332" tmFilter="0, 0; 0.125,0.2665; 0.25,0.4; 0.375,0.465; 0.5,0.5;  0.625,0.535; 0.75,0.6; 0.875,0.7335; 1,1">
                                          <p:stCondLst>
                                            <p:cond delay="1324"/>
                                          </p:stCondLst>
                                        </p:cTn>
                                        <p:tgtEl>
                                          <p:spTgt spid="3">
                                            <p:txEl>
                                              <p:pRg st="3" end="3"/>
                                            </p:txEl>
                                          </p:spTgt>
                                        </p:tgtEl>
                                        <p:attrNameLst>
                                          <p:attrName>ppt_y</p:attrName>
                                        </p:attrNameLst>
                                      </p:cBhvr>
                                      <p:tavLst>
                                        <p:tav tm="0" fmla="#ppt_y-sin(pi*$)/27">
                                          <p:val>
                                            <p:fltVal val="0"/>
                                          </p:val>
                                        </p:tav>
                                        <p:tav tm="100000">
                                          <p:val>
                                            <p:fltVal val="1"/>
                                          </p:val>
                                        </p:tav>
                                      </p:tavLst>
                                    </p:anim>
                                    <p:anim calcmode="lin" valueType="num">
                                      <p:cBhvr>
                                        <p:cTn id="66" dur="164" tmFilter="0, 0; 0.125,0.2665; 0.25,0.4; 0.375,0.465; 0.5,0.5;  0.625,0.535; 0.75,0.6; 0.875,0.7335; 1,1">
                                          <p:stCondLst>
                                            <p:cond delay="1656"/>
                                          </p:stCondLst>
                                        </p:cTn>
                                        <p:tgtEl>
                                          <p:spTgt spid="3">
                                            <p:txEl>
                                              <p:pRg st="3" end="3"/>
                                            </p:txEl>
                                          </p:spTgt>
                                        </p:tgtEl>
                                        <p:attrNameLst>
                                          <p:attrName>ppt_y</p:attrName>
                                        </p:attrNameLst>
                                      </p:cBhvr>
                                      <p:tavLst>
                                        <p:tav tm="0" fmla="#ppt_y-sin(pi*$)/81">
                                          <p:val>
                                            <p:fltVal val="0"/>
                                          </p:val>
                                        </p:tav>
                                        <p:tav tm="100000">
                                          <p:val>
                                            <p:fltVal val="1"/>
                                          </p:val>
                                        </p:tav>
                                      </p:tavLst>
                                    </p:anim>
                                    <p:animScale>
                                      <p:cBhvr>
                                        <p:cTn id="67" dur="26">
                                          <p:stCondLst>
                                            <p:cond delay="650"/>
                                          </p:stCondLst>
                                        </p:cTn>
                                        <p:tgtEl>
                                          <p:spTgt spid="3">
                                            <p:txEl>
                                              <p:pRg st="3" end="3"/>
                                            </p:txEl>
                                          </p:spTgt>
                                        </p:tgtEl>
                                      </p:cBhvr>
                                      <p:to x="100000" y="60000"/>
                                    </p:animScale>
                                    <p:animScale>
                                      <p:cBhvr>
                                        <p:cTn id="68" dur="166" decel="50000">
                                          <p:stCondLst>
                                            <p:cond delay="676"/>
                                          </p:stCondLst>
                                        </p:cTn>
                                        <p:tgtEl>
                                          <p:spTgt spid="3">
                                            <p:txEl>
                                              <p:pRg st="3" end="3"/>
                                            </p:txEl>
                                          </p:spTgt>
                                        </p:tgtEl>
                                      </p:cBhvr>
                                      <p:to x="100000" y="100000"/>
                                    </p:animScale>
                                    <p:animScale>
                                      <p:cBhvr>
                                        <p:cTn id="69" dur="26">
                                          <p:stCondLst>
                                            <p:cond delay="1312"/>
                                          </p:stCondLst>
                                        </p:cTn>
                                        <p:tgtEl>
                                          <p:spTgt spid="3">
                                            <p:txEl>
                                              <p:pRg st="3" end="3"/>
                                            </p:txEl>
                                          </p:spTgt>
                                        </p:tgtEl>
                                      </p:cBhvr>
                                      <p:to x="100000" y="80000"/>
                                    </p:animScale>
                                    <p:animScale>
                                      <p:cBhvr>
                                        <p:cTn id="70" dur="166" decel="50000">
                                          <p:stCondLst>
                                            <p:cond delay="1338"/>
                                          </p:stCondLst>
                                        </p:cTn>
                                        <p:tgtEl>
                                          <p:spTgt spid="3">
                                            <p:txEl>
                                              <p:pRg st="3" end="3"/>
                                            </p:txEl>
                                          </p:spTgt>
                                        </p:tgtEl>
                                      </p:cBhvr>
                                      <p:to x="100000" y="100000"/>
                                    </p:animScale>
                                    <p:animScale>
                                      <p:cBhvr>
                                        <p:cTn id="71" dur="26">
                                          <p:stCondLst>
                                            <p:cond delay="1642"/>
                                          </p:stCondLst>
                                        </p:cTn>
                                        <p:tgtEl>
                                          <p:spTgt spid="3">
                                            <p:txEl>
                                              <p:pRg st="3" end="3"/>
                                            </p:txEl>
                                          </p:spTgt>
                                        </p:tgtEl>
                                      </p:cBhvr>
                                      <p:to x="100000" y="90000"/>
                                    </p:animScale>
                                    <p:animScale>
                                      <p:cBhvr>
                                        <p:cTn id="72" dur="166" decel="50000">
                                          <p:stCondLst>
                                            <p:cond delay="1668"/>
                                          </p:stCondLst>
                                        </p:cTn>
                                        <p:tgtEl>
                                          <p:spTgt spid="3">
                                            <p:txEl>
                                              <p:pRg st="3" end="3"/>
                                            </p:txEl>
                                          </p:spTgt>
                                        </p:tgtEl>
                                      </p:cBhvr>
                                      <p:to x="100000" y="100000"/>
                                    </p:animScale>
                                    <p:animScale>
                                      <p:cBhvr>
                                        <p:cTn id="73" dur="26">
                                          <p:stCondLst>
                                            <p:cond delay="1808"/>
                                          </p:stCondLst>
                                        </p:cTn>
                                        <p:tgtEl>
                                          <p:spTgt spid="3">
                                            <p:txEl>
                                              <p:pRg st="3" end="3"/>
                                            </p:txEl>
                                          </p:spTgt>
                                        </p:tgtEl>
                                      </p:cBhvr>
                                      <p:to x="100000" y="95000"/>
                                    </p:animScale>
                                    <p:animScale>
                                      <p:cBhvr>
                                        <p:cTn id="74" dur="166" decel="50000">
                                          <p:stCondLst>
                                            <p:cond delay="1834"/>
                                          </p:stCondLst>
                                        </p:cTn>
                                        <p:tgtEl>
                                          <p:spTgt spid="3">
                                            <p:txEl>
                                              <p:pRg st="3" end="3"/>
                                            </p:txEl>
                                          </p:spTgt>
                                        </p:tgtEl>
                                      </p:cBhvr>
                                      <p:to x="100000" y="100000"/>
                                    </p:animScale>
                                  </p:childTnLst>
                                </p:cTn>
                              </p:par>
                            </p:childTnLst>
                          </p:cTn>
                        </p:par>
                      </p:childTnLst>
                    </p:cTn>
                  </p:par>
                  <p:par>
                    <p:cTn id="75" fill="hold">
                      <p:stCondLst>
                        <p:cond delay="indefinite"/>
                      </p:stCondLst>
                      <p:childTnLst>
                        <p:par>
                          <p:cTn id="76" fill="hold">
                            <p:stCondLst>
                              <p:cond delay="0"/>
                            </p:stCondLst>
                            <p:childTnLst>
                              <p:par>
                                <p:cTn id="77" presetID="26" presetClass="entr" presetSubtype="0" fill="hold" grpId="0" nodeType="clickEffect">
                                  <p:stCondLst>
                                    <p:cond delay="0"/>
                                  </p:stCondLst>
                                  <p:childTnLst>
                                    <p:set>
                                      <p:cBhvr>
                                        <p:cTn id="78" dur="1" fill="hold">
                                          <p:stCondLst>
                                            <p:cond delay="0"/>
                                          </p:stCondLst>
                                        </p:cTn>
                                        <p:tgtEl>
                                          <p:spTgt spid="3">
                                            <p:txEl>
                                              <p:pRg st="4" end="4"/>
                                            </p:txEl>
                                          </p:spTgt>
                                        </p:tgtEl>
                                        <p:attrNameLst>
                                          <p:attrName>style.visibility</p:attrName>
                                        </p:attrNameLst>
                                      </p:cBhvr>
                                      <p:to>
                                        <p:strVal val="visible"/>
                                      </p:to>
                                    </p:set>
                                    <p:animEffect transition="in" filter="wipe(down)">
                                      <p:cBhvr>
                                        <p:cTn id="79" dur="580">
                                          <p:stCondLst>
                                            <p:cond delay="0"/>
                                          </p:stCondLst>
                                        </p:cTn>
                                        <p:tgtEl>
                                          <p:spTgt spid="3">
                                            <p:txEl>
                                              <p:pRg st="4" end="4"/>
                                            </p:txEl>
                                          </p:spTgt>
                                        </p:tgtEl>
                                      </p:cBhvr>
                                    </p:animEffect>
                                    <p:anim calcmode="lin" valueType="num">
                                      <p:cBhvr>
                                        <p:cTn id="80" dur="1822" tmFilter="0,0; 0.14,0.36; 0.43,0.73; 0.71,0.91; 1.0,1.0">
                                          <p:stCondLst>
                                            <p:cond delay="0"/>
                                          </p:stCondLst>
                                        </p:cTn>
                                        <p:tgtEl>
                                          <p:spTgt spid="3">
                                            <p:txEl>
                                              <p:pRg st="4" end="4"/>
                                            </p:txEl>
                                          </p:spTgt>
                                        </p:tgtEl>
                                        <p:attrNameLst>
                                          <p:attrName>ppt_x</p:attrName>
                                        </p:attrNameLst>
                                      </p:cBhvr>
                                      <p:tavLst>
                                        <p:tav tm="0">
                                          <p:val>
                                            <p:strVal val="#ppt_x-0.25"/>
                                          </p:val>
                                        </p:tav>
                                        <p:tav tm="100000">
                                          <p:val>
                                            <p:strVal val="#ppt_x"/>
                                          </p:val>
                                        </p:tav>
                                      </p:tavLst>
                                    </p:anim>
                                    <p:anim calcmode="lin" valueType="num">
                                      <p:cBhvr>
                                        <p:cTn id="81" dur="664" tmFilter="0.0,0.0; 0.25,0.07; 0.50,0.2; 0.75,0.467; 1.0,1.0">
                                          <p:stCondLst>
                                            <p:cond delay="0"/>
                                          </p:stCondLst>
                                        </p:cTn>
                                        <p:tgtEl>
                                          <p:spTgt spid="3">
                                            <p:txEl>
                                              <p:pRg st="4" end="4"/>
                                            </p:txEl>
                                          </p:spTgt>
                                        </p:tgtEl>
                                        <p:attrNameLst>
                                          <p:attrName>ppt_y</p:attrName>
                                        </p:attrNameLst>
                                      </p:cBhvr>
                                      <p:tavLst>
                                        <p:tav tm="0" fmla="#ppt_y-sin(pi*$)/3">
                                          <p:val>
                                            <p:fltVal val="0.5"/>
                                          </p:val>
                                        </p:tav>
                                        <p:tav tm="100000">
                                          <p:val>
                                            <p:fltVal val="1"/>
                                          </p:val>
                                        </p:tav>
                                      </p:tavLst>
                                    </p:anim>
                                    <p:anim calcmode="lin" valueType="num">
                                      <p:cBhvr>
                                        <p:cTn id="82" dur="664" tmFilter="0, 0; 0.125,0.2665; 0.25,0.4; 0.375,0.465; 0.5,0.5;  0.625,0.535; 0.75,0.6; 0.875,0.7335; 1,1">
                                          <p:stCondLst>
                                            <p:cond delay="664"/>
                                          </p:stCondLst>
                                        </p:cTn>
                                        <p:tgtEl>
                                          <p:spTgt spid="3">
                                            <p:txEl>
                                              <p:pRg st="4" end="4"/>
                                            </p:txEl>
                                          </p:spTgt>
                                        </p:tgtEl>
                                        <p:attrNameLst>
                                          <p:attrName>ppt_y</p:attrName>
                                        </p:attrNameLst>
                                      </p:cBhvr>
                                      <p:tavLst>
                                        <p:tav tm="0" fmla="#ppt_y-sin(pi*$)/9">
                                          <p:val>
                                            <p:fltVal val="0"/>
                                          </p:val>
                                        </p:tav>
                                        <p:tav tm="100000">
                                          <p:val>
                                            <p:fltVal val="1"/>
                                          </p:val>
                                        </p:tav>
                                      </p:tavLst>
                                    </p:anim>
                                    <p:anim calcmode="lin" valueType="num">
                                      <p:cBhvr>
                                        <p:cTn id="83" dur="332" tmFilter="0, 0; 0.125,0.2665; 0.25,0.4; 0.375,0.465; 0.5,0.5;  0.625,0.535; 0.75,0.6; 0.875,0.7335; 1,1">
                                          <p:stCondLst>
                                            <p:cond delay="1324"/>
                                          </p:stCondLst>
                                        </p:cTn>
                                        <p:tgtEl>
                                          <p:spTgt spid="3">
                                            <p:txEl>
                                              <p:pRg st="4" end="4"/>
                                            </p:txEl>
                                          </p:spTgt>
                                        </p:tgtEl>
                                        <p:attrNameLst>
                                          <p:attrName>ppt_y</p:attrName>
                                        </p:attrNameLst>
                                      </p:cBhvr>
                                      <p:tavLst>
                                        <p:tav tm="0" fmla="#ppt_y-sin(pi*$)/27">
                                          <p:val>
                                            <p:fltVal val="0"/>
                                          </p:val>
                                        </p:tav>
                                        <p:tav tm="100000">
                                          <p:val>
                                            <p:fltVal val="1"/>
                                          </p:val>
                                        </p:tav>
                                      </p:tavLst>
                                    </p:anim>
                                    <p:anim calcmode="lin" valueType="num">
                                      <p:cBhvr>
                                        <p:cTn id="84" dur="164" tmFilter="0, 0; 0.125,0.2665; 0.25,0.4; 0.375,0.465; 0.5,0.5;  0.625,0.535; 0.75,0.6; 0.875,0.7335; 1,1">
                                          <p:stCondLst>
                                            <p:cond delay="1656"/>
                                          </p:stCondLst>
                                        </p:cTn>
                                        <p:tgtEl>
                                          <p:spTgt spid="3">
                                            <p:txEl>
                                              <p:pRg st="4" end="4"/>
                                            </p:txEl>
                                          </p:spTgt>
                                        </p:tgtEl>
                                        <p:attrNameLst>
                                          <p:attrName>ppt_y</p:attrName>
                                        </p:attrNameLst>
                                      </p:cBhvr>
                                      <p:tavLst>
                                        <p:tav tm="0" fmla="#ppt_y-sin(pi*$)/81">
                                          <p:val>
                                            <p:fltVal val="0"/>
                                          </p:val>
                                        </p:tav>
                                        <p:tav tm="100000">
                                          <p:val>
                                            <p:fltVal val="1"/>
                                          </p:val>
                                        </p:tav>
                                      </p:tavLst>
                                    </p:anim>
                                    <p:animScale>
                                      <p:cBhvr>
                                        <p:cTn id="85" dur="26">
                                          <p:stCondLst>
                                            <p:cond delay="650"/>
                                          </p:stCondLst>
                                        </p:cTn>
                                        <p:tgtEl>
                                          <p:spTgt spid="3">
                                            <p:txEl>
                                              <p:pRg st="4" end="4"/>
                                            </p:txEl>
                                          </p:spTgt>
                                        </p:tgtEl>
                                      </p:cBhvr>
                                      <p:to x="100000" y="60000"/>
                                    </p:animScale>
                                    <p:animScale>
                                      <p:cBhvr>
                                        <p:cTn id="86" dur="166" decel="50000">
                                          <p:stCondLst>
                                            <p:cond delay="676"/>
                                          </p:stCondLst>
                                        </p:cTn>
                                        <p:tgtEl>
                                          <p:spTgt spid="3">
                                            <p:txEl>
                                              <p:pRg st="4" end="4"/>
                                            </p:txEl>
                                          </p:spTgt>
                                        </p:tgtEl>
                                      </p:cBhvr>
                                      <p:to x="100000" y="100000"/>
                                    </p:animScale>
                                    <p:animScale>
                                      <p:cBhvr>
                                        <p:cTn id="87" dur="26">
                                          <p:stCondLst>
                                            <p:cond delay="1312"/>
                                          </p:stCondLst>
                                        </p:cTn>
                                        <p:tgtEl>
                                          <p:spTgt spid="3">
                                            <p:txEl>
                                              <p:pRg st="4" end="4"/>
                                            </p:txEl>
                                          </p:spTgt>
                                        </p:tgtEl>
                                      </p:cBhvr>
                                      <p:to x="100000" y="80000"/>
                                    </p:animScale>
                                    <p:animScale>
                                      <p:cBhvr>
                                        <p:cTn id="88" dur="166" decel="50000">
                                          <p:stCondLst>
                                            <p:cond delay="1338"/>
                                          </p:stCondLst>
                                        </p:cTn>
                                        <p:tgtEl>
                                          <p:spTgt spid="3">
                                            <p:txEl>
                                              <p:pRg st="4" end="4"/>
                                            </p:txEl>
                                          </p:spTgt>
                                        </p:tgtEl>
                                      </p:cBhvr>
                                      <p:to x="100000" y="100000"/>
                                    </p:animScale>
                                    <p:animScale>
                                      <p:cBhvr>
                                        <p:cTn id="89" dur="26">
                                          <p:stCondLst>
                                            <p:cond delay="1642"/>
                                          </p:stCondLst>
                                        </p:cTn>
                                        <p:tgtEl>
                                          <p:spTgt spid="3">
                                            <p:txEl>
                                              <p:pRg st="4" end="4"/>
                                            </p:txEl>
                                          </p:spTgt>
                                        </p:tgtEl>
                                      </p:cBhvr>
                                      <p:to x="100000" y="90000"/>
                                    </p:animScale>
                                    <p:animScale>
                                      <p:cBhvr>
                                        <p:cTn id="90" dur="166" decel="50000">
                                          <p:stCondLst>
                                            <p:cond delay="1668"/>
                                          </p:stCondLst>
                                        </p:cTn>
                                        <p:tgtEl>
                                          <p:spTgt spid="3">
                                            <p:txEl>
                                              <p:pRg st="4" end="4"/>
                                            </p:txEl>
                                          </p:spTgt>
                                        </p:tgtEl>
                                      </p:cBhvr>
                                      <p:to x="100000" y="100000"/>
                                    </p:animScale>
                                    <p:animScale>
                                      <p:cBhvr>
                                        <p:cTn id="91" dur="26">
                                          <p:stCondLst>
                                            <p:cond delay="1808"/>
                                          </p:stCondLst>
                                        </p:cTn>
                                        <p:tgtEl>
                                          <p:spTgt spid="3">
                                            <p:txEl>
                                              <p:pRg st="4" end="4"/>
                                            </p:txEl>
                                          </p:spTgt>
                                        </p:tgtEl>
                                      </p:cBhvr>
                                      <p:to x="100000" y="95000"/>
                                    </p:animScale>
                                    <p:animScale>
                                      <p:cBhvr>
                                        <p:cTn id="92" dur="166" decel="50000">
                                          <p:stCondLst>
                                            <p:cond delay="1834"/>
                                          </p:stCondLst>
                                        </p:cTn>
                                        <p:tgtEl>
                                          <p:spTgt spid="3">
                                            <p:txEl>
                                              <p:pRg st="4" end="4"/>
                                            </p:txEl>
                                          </p:spTgt>
                                        </p:tgtEl>
                                      </p:cBhvr>
                                      <p:to x="100000" y="100000"/>
                                    </p:animScale>
                                  </p:childTnLst>
                                </p:cTn>
                              </p:par>
                            </p:childTnLst>
                          </p:cTn>
                        </p:par>
                      </p:childTnLst>
                    </p:cTn>
                  </p:par>
                  <p:par>
                    <p:cTn id="93" fill="hold">
                      <p:stCondLst>
                        <p:cond delay="indefinite"/>
                      </p:stCondLst>
                      <p:childTnLst>
                        <p:par>
                          <p:cTn id="94" fill="hold">
                            <p:stCondLst>
                              <p:cond delay="0"/>
                            </p:stCondLst>
                            <p:childTnLst>
                              <p:par>
                                <p:cTn id="95" presetID="26" presetClass="entr" presetSubtype="0" fill="hold" grpId="0" nodeType="clickEffect">
                                  <p:stCondLst>
                                    <p:cond delay="0"/>
                                  </p:stCondLst>
                                  <p:childTnLst>
                                    <p:set>
                                      <p:cBhvr>
                                        <p:cTn id="96" dur="1" fill="hold">
                                          <p:stCondLst>
                                            <p:cond delay="0"/>
                                          </p:stCondLst>
                                        </p:cTn>
                                        <p:tgtEl>
                                          <p:spTgt spid="3">
                                            <p:txEl>
                                              <p:pRg st="5" end="5"/>
                                            </p:txEl>
                                          </p:spTgt>
                                        </p:tgtEl>
                                        <p:attrNameLst>
                                          <p:attrName>style.visibility</p:attrName>
                                        </p:attrNameLst>
                                      </p:cBhvr>
                                      <p:to>
                                        <p:strVal val="visible"/>
                                      </p:to>
                                    </p:set>
                                    <p:animEffect transition="in" filter="wipe(down)">
                                      <p:cBhvr>
                                        <p:cTn id="97" dur="580">
                                          <p:stCondLst>
                                            <p:cond delay="0"/>
                                          </p:stCondLst>
                                        </p:cTn>
                                        <p:tgtEl>
                                          <p:spTgt spid="3">
                                            <p:txEl>
                                              <p:pRg st="5" end="5"/>
                                            </p:txEl>
                                          </p:spTgt>
                                        </p:tgtEl>
                                      </p:cBhvr>
                                    </p:animEffect>
                                    <p:anim calcmode="lin" valueType="num">
                                      <p:cBhvr>
                                        <p:cTn id="98" dur="1822" tmFilter="0,0; 0.14,0.36; 0.43,0.73; 0.71,0.91; 1.0,1.0">
                                          <p:stCondLst>
                                            <p:cond delay="0"/>
                                          </p:stCondLst>
                                        </p:cTn>
                                        <p:tgtEl>
                                          <p:spTgt spid="3">
                                            <p:txEl>
                                              <p:pRg st="5" end="5"/>
                                            </p:txEl>
                                          </p:spTgt>
                                        </p:tgtEl>
                                        <p:attrNameLst>
                                          <p:attrName>ppt_x</p:attrName>
                                        </p:attrNameLst>
                                      </p:cBhvr>
                                      <p:tavLst>
                                        <p:tav tm="0">
                                          <p:val>
                                            <p:strVal val="#ppt_x-0.25"/>
                                          </p:val>
                                        </p:tav>
                                        <p:tav tm="100000">
                                          <p:val>
                                            <p:strVal val="#ppt_x"/>
                                          </p:val>
                                        </p:tav>
                                      </p:tavLst>
                                    </p:anim>
                                    <p:anim calcmode="lin" valueType="num">
                                      <p:cBhvr>
                                        <p:cTn id="99" dur="664" tmFilter="0.0,0.0; 0.25,0.07; 0.50,0.2; 0.75,0.467; 1.0,1.0">
                                          <p:stCondLst>
                                            <p:cond delay="0"/>
                                          </p:stCondLst>
                                        </p:cTn>
                                        <p:tgtEl>
                                          <p:spTgt spid="3">
                                            <p:txEl>
                                              <p:pRg st="5" end="5"/>
                                            </p:txEl>
                                          </p:spTgt>
                                        </p:tgtEl>
                                        <p:attrNameLst>
                                          <p:attrName>ppt_y</p:attrName>
                                        </p:attrNameLst>
                                      </p:cBhvr>
                                      <p:tavLst>
                                        <p:tav tm="0" fmla="#ppt_y-sin(pi*$)/3">
                                          <p:val>
                                            <p:fltVal val="0.5"/>
                                          </p:val>
                                        </p:tav>
                                        <p:tav tm="100000">
                                          <p:val>
                                            <p:fltVal val="1"/>
                                          </p:val>
                                        </p:tav>
                                      </p:tavLst>
                                    </p:anim>
                                    <p:anim calcmode="lin" valueType="num">
                                      <p:cBhvr>
                                        <p:cTn id="100" dur="664" tmFilter="0, 0; 0.125,0.2665; 0.25,0.4; 0.375,0.465; 0.5,0.5;  0.625,0.535; 0.75,0.6; 0.875,0.7335; 1,1">
                                          <p:stCondLst>
                                            <p:cond delay="664"/>
                                          </p:stCondLst>
                                        </p:cTn>
                                        <p:tgtEl>
                                          <p:spTgt spid="3">
                                            <p:txEl>
                                              <p:pRg st="5" end="5"/>
                                            </p:txEl>
                                          </p:spTgt>
                                        </p:tgtEl>
                                        <p:attrNameLst>
                                          <p:attrName>ppt_y</p:attrName>
                                        </p:attrNameLst>
                                      </p:cBhvr>
                                      <p:tavLst>
                                        <p:tav tm="0" fmla="#ppt_y-sin(pi*$)/9">
                                          <p:val>
                                            <p:fltVal val="0"/>
                                          </p:val>
                                        </p:tav>
                                        <p:tav tm="100000">
                                          <p:val>
                                            <p:fltVal val="1"/>
                                          </p:val>
                                        </p:tav>
                                      </p:tavLst>
                                    </p:anim>
                                    <p:anim calcmode="lin" valueType="num">
                                      <p:cBhvr>
                                        <p:cTn id="101" dur="332" tmFilter="0, 0; 0.125,0.2665; 0.25,0.4; 0.375,0.465; 0.5,0.5;  0.625,0.535; 0.75,0.6; 0.875,0.7335; 1,1">
                                          <p:stCondLst>
                                            <p:cond delay="1324"/>
                                          </p:stCondLst>
                                        </p:cTn>
                                        <p:tgtEl>
                                          <p:spTgt spid="3">
                                            <p:txEl>
                                              <p:pRg st="5" end="5"/>
                                            </p:txEl>
                                          </p:spTgt>
                                        </p:tgtEl>
                                        <p:attrNameLst>
                                          <p:attrName>ppt_y</p:attrName>
                                        </p:attrNameLst>
                                      </p:cBhvr>
                                      <p:tavLst>
                                        <p:tav tm="0" fmla="#ppt_y-sin(pi*$)/27">
                                          <p:val>
                                            <p:fltVal val="0"/>
                                          </p:val>
                                        </p:tav>
                                        <p:tav tm="100000">
                                          <p:val>
                                            <p:fltVal val="1"/>
                                          </p:val>
                                        </p:tav>
                                      </p:tavLst>
                                    </p:anim>
                                    <p:anim calcmode="lin" valueType="num">
                                      <p:cBhvr>
                                        <p:cTn id="102" dur="164" tmFilter="0, 0; 0.125,0.2665; 0.25,0.4; 0.375,0.465; 0.5,0.5;  0.625,0.535; 0.75,0.6; 0.875,0.7335; 1,1">
                                          <p:stCondLst>
                                            <p:cond delay="1656"/>
                                          </p:stCondLst>
                                        </p:cTn>
                                        <p:tgtEl>
                                          <p:spTgt spid="3">
                                            <p:txEl>
                                              <p:pRg st="5" end="5"/>
                                            </p:txEl>
                                          </p:spTgt>
                                        </p:tgtEl>
                                        <p:attrNameLst>
                                          <p:attrName>ppt_y</p:attrName>
                                        </p:attrNameLst>
                                      </p:cBhvr>
                                      <p:tavLst>
                                        <p:tav tm="0" fmla="#ppt_y-sin(pi*$)/81">
                                          <p:val>
                                            <p:fltVal val="0"/>
                                          </p:val>
                                        </p:tav>
                                        <p:tav tm="100000">
                                          <p:val>
                                            <p:fltVal val="1"/>
                                          </p:val>
                                        </p:tav>
                                      </p:tavLst>
                                    </p:anim>
                                    <p:animScale>
                                      <p:cBhvr>
                                        <p:cTn id="103" dur="26">
                                          <p:stCondLst>
                                            <p:cond delay="650"/>
                                          </p:stCondLst>
                                        </p:cTn>
                                        <p:tgtEl>
                                          <p:spTgt spid="3">
                                            <p:txEl>
                                              <p:pRg st="5" end="5"/>
                                            </p:txEl>
                                          </p:spTgt>
                                        </p:tgtEl>
                                      </p:cBhvr>
                                      <p:to x="100000" y="60000"/>
                                    </p:animScale>
                                    <p:animScale>
                                      <p:cBhvr>
                                        <p:cTn id="104" dur="166" decel="50000">
                                          <p:stCondLst>
                                            <p:cond delay="676"/>
                                          </p:stCondLst>
                                        </p:cTn>
                                        <p:tgtEl>
                                          <p:spTgt spid="3">
                                            <p:txEl>
                                              <p:pRg st="5" end="5"/>
                                            </p:txEl>
                                          </p:spTgt>
                                        </p:tgtEl>
                                      </p:cBhvr>
                                      <p:to x="100000" y="100000"/>
                                    </p:animScale>
                                    <p:animScale>
                                      <p:cBhvr>
                                        <p:cTn id="105" dur="26">
                                          <p:stCondLst>
                                            <p:cond delay="1312"/>
                                          </p:stCondLst>
                                        </p:cTn>
                                        <p:tgtEl>
                                          <p:spTgt spid="3">
                                            <p:txEl>
                                              <p:pRg st="5" end="5"/>
                                            </p:txEl>
                                          </p:spTgt>
                                        </p:tgtEl>
                                      </p:cBhvr>
                                      <p:to x="100000" y="80000"/>
                                    </p:animScale>
                                    <p:animScale>
                                      <p:cBhvr>
                                        <p:cTn id="106" dur="166" decel="50000">
                                          <p:stCondLst>
                                            <p:cond delay="1338"/>
                                          </p:stCondLst>
                                        </p:cTn>
                                        <p:tgtEl>
                                          <p:spTgt spid="3">
                                            <p:txEl>
                                              <p:pRg st="5" end="5"/>
                                            </p:txEl>
                                          </p:spTgt>
                                        </p:tgtEl>
                                      </p:cBhvr>
                                      <p:to x="100000" y="100000"/>
                                    </p:animScale>
                                    <p:animScale>
                                      <p:cBhvr>
                                        <p:cTn id="107" dur="26">
                                          <p:stCondLst>
                                            <p:cond delay="1642"/>
                                          </p:stCondLst>
                                        </p:cTn>
                                        <p:tgtEl>
                                          <p:spTgt spid="3">
                                            <p:txEl>
                                              <p:pRg st="5" end="5"/>
                                            </p:txEl>
                                          </p:spTgt>
                                        </p:tgtEl>
                                      </p:cBhvr>
                                      <p:to x="100000" y="90000"/>
                                    </p:animScale>
                                    <p:animScale>
                                      <p:cBhvr>
                                        <p:cTn id="108" dur="166" decel="50000">
                                          <p:stCondLst>
                                            <p:cond delay="1668"/>
                                          </p:stCondLst>
                                        </p:cTn>
                                        <p:tgtEl>
                                          <p:spTgt spid="3">
                                            <p:txEl>
                                              <p:pRg st="5" end="5"/>
                                            </p:txEl>
                                          </p:spTgt>
                                        </p:tgtEl>
                                      </p:cBhvr>
                                      <p:to x="100000" y="100000"/>
                                    </p:animScale>
                                    <p:animScale>
                                      <p:cBhvr>
                                        <p:cTn id="109" dur="26">
                                          <p:stCondLst>
                                            <p:cond delay="1808"/>
                                          </p:stCondLst>
                                        </p:cTn>
                                        <p:tgtEl>
                                          <p:spTgt spid="3">
                                            <p:txEl>
                                              <p:pRg st="5" end="5"/>
                                            </p:txEl>
                                          </p:spTgt>
                                        </p:tgtEl>
                                      </p:cBhvr>
                                      <p:to x="100000" y="95000"/>
                                    </p:animScale>
                                    <p:animScale>
                                      <p:cBhvr>
                                        <p:cTn id="110" dur="166" decel="50000">
                                          <p:stCondLst>
                                            <p:cond delay="1834"/>
                                          </p:stCondLst>
                                        </p:cTn>
                                        <p:tgtEl>
                                          <p:spTgt spid="3">
                                            <p:txEl>
                                              <p:pRg st="5" end="5"/>
                                            </p:txEl>
                                          </p:spTgt>
                                        </p:tgtEl>
                                      </p:cBhvr>
                                      <p:to x="100000" y="100000"/>
                                    </p:animScale>
                                  </p:childTnLst>
                                </p:cTn>
                              </p:par>
                            </p:childTnLst>
                          </p:cTn>
                        </p:par>
                      </p:childTnLst>
                    </p:cTn>
                  </p:par>
                  <p:par>
                    <p:cTn id="111" fill="hold">
                      <p:stCondLst>
                        <p:cond delay="indefinite"/>
                      </p:stCondLst>
                      <p:childTnLst>
                        <p:par>
                          <p:cTn id="112" fill="hold">
                            <p:stCondLst>
                              <p:cond delay="0"/>
                            </p:stCondLst>
                            <p:childTnLst>
                              <p:par>
                                <p:cTn id="113" presetID="26" presetClass="entr" presetSubtype="0" fill="hold" grpId="0" nodeType="clickEffect">
                                  <p:stCondLst>
                                    <p:cond delay="0"/>
                                  </p:stCondLst>
                                  <p:childTnLst>
                                    <p:set>
                                      <p:cBhvr>
                                        <p:cTn id="114" dur="1" fill="hold">
                                          <p:stCondLst>
                                            <p:cond delay="0"/>
                                          </p:stCondLst>
                                        </p:cTn>
                                        <p:tgtEl>
                                          <p:spTgt spid="3">
                                            <p:txEl>
                                              <p:pRg st="6" end="6"/>
                                            </p:txEl>
                                          </p:spTgt>
                                        </p:tgtEl>
                                        <p:attrNameLst>
                                          <p:attrName>style.visibility</p:attrName>
                                        </p:attrNameLst>
                                      </p:cBhvr>
                                      <p:to>
                                        <p:strVal val="visible"/>
                                      </p:to>
                                    </p:set>
                                    <p:animEffect transition="in" filter="wipe(down)">
                                      <p:cBhvr>
                                        <p:cTn id="115" dur="580">
                                          <p:stCondLst>
                                            <p:cond delay="0"/>
                                          </p:stCondLst>
                                        </p:cTn>
                                        <p:tgtEl>
                                          <p:spTgt spid="3">
                                            <p:txEl>
                                              <p:pRg st="6" end="6"/>
                                            </p:txEl>
                                          </p:spTgt>
                                        </p:tgtEl>
                                      </p:cBhvr>
                                    </p:animEffect>
                                    <p:anim calcmode="lin" valueType="num">
                                      <p:cBhvr>
                                        <p:cTn id="116" dur="1822" tmFilter="0,0; 0.14,0.36; 0.43,0.73; 0.71,0.91; 1.0,1.0">
                                          <p:stCondLst>
                                            <p:cond delay="0"/>
                                          </p:stCondLst>
                                        </p:cTn>
                                        <p:tgtEl>
                                          <p:spTgt spid="3">
                                            <p:txEl>
                                              <p:pRg st="6" end="6"/>
                                            </p:txEl>
                                          </p:spTgt>
                                        </p:tgtEl>
                                        <p:attrNameLst>
                                          <p:attrName>ppt_x</p:attrName>
                                        </p:attrNameLst>
                                      </p:cBhvr>
                                      <p:tavLst>
                                        <p:tav tm="0">
                                          <p:val>
                                            <p:strVal val="#ppt_x-0.25"/>
                                          </p:val>
                                        </p:tav>
                                        <p:tav tm="100000">
                                          <p:val>
                                            <p:strVal val="#ppt_x"/>
                                          </p:val>
                                        </p:tav>
                                      </p:tavLst>
                                    </p:anim>
                                    <p:anim calcmode="lin" valueType="num">
                                      <p:cBhvr>
                                        <p:cTn id="117" dur="664" tmFilter="0.0,0.0; 0.25,0.07; 0.50,0.2; 0.75,0.467; 1.0,1.0">
                                          <p:stCondLst>
                                            <p:cond delay="0"/>
                                          </p:stCondLst>
                                        </p:cTn>
                                        <p:tgtEl>
                                          <p:spTgt spid="3">
                                            <p:txEl>
                                              <p:pRg st="6" end="6"/>
                                            </p:txEl>
                                          </p:spTgt>
                                        </p:tgtEl>
                                        <p:attrNameLst>
                                          <p:attrName>ppt_y</p:attrName>
                                        </p:attrNameLst>
                                      </p:cBhvr>
                                      <p:tavLst>
                                        <p:tav tm="0" fmla="#ppt_y-sin(pi*$)/3">
                                          <p:val>
                                            <p:fltVal val="0.5"/>
                                          </p:val>
                                        </p:tav>
                                        <p:tav tm="100000">
                                          <p:val>
                                            <p:fltVal val="1"/>
                                          </p:val>
                                        </p:tav>
                                      </p:tavLst>
                                    </p:anim>
                                    <p:anim calcmode="lin" valueType="num">
                                      <p:cBhvr>
                                        <p:cTn id="118" dur="664" tmFilter="0, 0; 0.125,0.2665; 0.25,0.4; 0.375,0.465; 0.5,0.5;  0.625,0.535; 0.75,0.6; 0.875,0.7335; 1,1">
                                          <p:stCondLst>
                                            <p:cond delay="664"/>
                                          </p:stCondLst>
                                        </p:cTn>
                                        <p:tgtEl>
                                          <p:spTgt spid="3">
                                            <p:txEl>
                                              <p:pRg st="6" end="6"/>
                                            </p:txEl>
                                          </p:spTgt>
                                        </p:tgtEl>
                                        <p:attrNameLst>
                                          <p:attrName>ppt_y</p:attrName>
                                        </p:attrNameLst>
                                      </p:cBhvr>
                                      <p:tavLst>
                                        <p:tav tm="0" fmla="#ppt_y-sin(pi*$)/9">
                                          <p:val>
                                            <p:fltVal val="0"/>
                                          </p:val>
                                        </p:tav>
                                        <p:tav tm="100000">
                                          <p:val>
                                            <p:fltVal val="1"/>
                                          </p:val>
                                        </p:tav>
                                      </p:tavLst>
                                    </p:anim>
                                    <p:anim calcmode="lin" valueType="num">
                                      <p:cBhvr>
                                        <p:cTn id="119" dur="332" tmFilter="0, 0; 0.125,0.2665; 0.25,0.4; 0.375,0.465; 0.5,0.5;  0.625,0.535; 0.75,0.6; 0.875,0.7335; 1,1">
                                          <p:stCondLst>
                                            <p:cond delay="1324"/>
                                          </p:stCondLst>
                                        </p:cTn>
                                        <p:tgtEl>
                                          <p:spTgt spid="3">
                                            <p:txEl>
                                              <p:pRg st="6" end="6"/>
                                            </p:txEl>
                                          </p:spTgt>
                                        </p:tgtEl>
                                        <p:attrNameLst>
                                          <p:attrName>ppt_y</p:attrName>
                                        </p:attrNameLst>
                                      </p:cBhvr>
                                      <p:tavLst>
                                        <p:tav tm="0" fmla="#ppt_y-sin(pi*$)/27">
                                          <p:val>
                                            <p:fltVal val="0"/>
                                          </p:val>
                                        </p:tav>
                                        <p:tav tm="100000">
                                          <p:val>
                                            <p:fltVal val="1"/>
                                          </p:val>
                                        </p:tav>
                                      </p:tavLst>
                                    </p:anim>
                                    <p:anim calcmode="lin" valueType="num">
                                      <p:cBhvr>
                                        <p:cTn id="120" dur="164" tmFilter="0, 0; 0.125,0.2665; 0.25,0.4; 0.375,0.465; 0.5,0.5;  0.625,0.535; 0.75,0.6; 0.875,0.7335; 1,1">
                                          <p:stCondLst>
                                            <p:cond delay="1656"/>
                                          </p:stCondLst>
                                        </p:cTn>
                                        <p:tgtEl>
                                          <p:spTgt spid="3">
                                            <p:txEl>
                                              <p:pRg st="6" end="6"/>
                                            </p:txEl>
                                          </p:spTgt>
                                        </p:tgtEl>
                                        <p:attrNameLst>
                                          <p:attrName>ppt_y</p:attrName>
                                        </p:attrNameLst>
                                      </p:cBhvr>
                                      <p:tavLst>
                                        <p:tav tm="0" fmla="#ppt_y-sin(pi*$)/81">
                                          <p:val>
                                            <p:fltVal val="0"/>
                                          </p:val>
                                        </p:tav>
                                        <p:tav tm="100000">
                                          <p:val>
                                            <p:fltVal val="1"/>
                                          </p:val>
                                        </p:tav>
                                      </p:tavLst>
                                    </p:anim>
                                    <p:animScale>
                                      <p:cBhvr>
                                        <p:cTn id="121" dur="26">
                                          <p:stCondLst>
                                            <p:cond delay="650"/>
                                          </p:stCondLst>
                                        </p:cTn>
                                        <p:tgtEl>
                                          <p:spTgt spid="3">
                                            <p:txEl>
                                              <p:pRg st="6" end="6"/>
                                            </p:txEl>
                                          </p:spTgt>
                                        </p:tgtEl>
                                      </p:cBhvr>
                                      <p:to x="100000" y="60000"/>
                                    </p:animScale>
                                    <p:animScale>
                                      <p:cBhvr>
                                        <p:cTn id="122" dur="166" decel="50000">
                                          <p:stCondLst>
                                            <p:cond delay="676"/>
                                          </p:stCondLst>
                                        </p:cTn>
                                        <p:tgtEl>
                                          <p:spTgt spid="3">
                                            <p:txEl>
                                              <p:pRg st="6" end="6"/>
                                            </p:txEl>
                                          </p:spTgt>
                                        </p:tgtEl>
                                      </p:cBhvr>
                                      <p:to x="100000" y="100000"/>
                                    </p:animScale>
                                    <p:animScale>
                                      <p:cBhvr>
                                        <p:cTn id="123" dur="26">
                                          <p:stCondLst>
                                            <p:cond delay="1312"/>
                                          </p:stCondLst>
                                        </p:cTn>
                                        <p:tgtEl>
                                          <p:spTgt spid="3">
                                            <p:txEl>
                                              <p:pRg st="6" end="6"/>
                                            </p:txEl>
                                          </p:spTgt>
                                        </p:tgtEl>
                                      </p:cBhvr>
                                      <p:to x="100000" y="80000"/>
                                    </p:animScale>
                                    <p:animScale>
                                      <p:cBhvr>
                                        <p:cTn id="124" dur="166" decel="50000">
                                          <p:stCondLst>
                                            <p:cond delay="1338"/>
                                          </p:stCondLst>
                                        </p:cTn>
                                        <p:tgtEl>
                                          <p:spTgt spid="3">
                                            <p:txEl>
                                              <p:pRg st="6" end="6"/>
                                            </p:txEl>
                                          </p:spTgt>
                                        </p:tgtEl>
                                      </p:cBhvr>
                                      <p:to x="100000" y="100000"/>
                                    </p:animScale>
                                    <p:animScale>
                                      <p:cBhvr>
                                        <p:cTn id="125" dur="26">
                                          <p:stCondLst>
                                            <p:cond delay="1642"/>
                                          </p:stCondLst>
                                        </p:cTn>
                                        <p:tgtEl>
                                          <p:spTgt spid="3">
                                            <p:txEl>
                                              <p:pRg st="6" end="6"/>
                                            </p:txEl>
                                          </p:spTgt>
                                        </p:tgtEl>
                                      </p:cBhvr>
                                      <p:to x="100000" y="90000"/>
                                    </p:animScale>
                                    <p:animScale>
                                      <p:cBhvr>
                                        <p:cTn id="126" dur="166" decel="50000">
                                          <p:stCondLst>
                                            <p:cond delay="1668"/>
                                          </p:stCondLst>
                                        </p:cTn>
                                        <p:tgtEl>
                                          <p:spTgt spid="3">
                                            <p:txEl>
                                              <p:pRg st="6" end="6"/>
                                            </p:txEl>
                                          </p:spTgt>
                                        </p:tgtEl>
                                      </p:cBhvr>
                                      <p:to x="100000" y="100000"/>
                                    </p:animScale>
                                    <p:animScale>
                                      <p:cBhvr>
                                        <p:cTn id="127" dur="26">
                                          <p:stCondLst>
                                            <p:cond delay="1808"/>
                                          </p:stCondLst>
                                        </p:cTn>
                                        <p:tgtEl>
                                          <p:spTgt spid="3">
                                            <p:txEl>
                                              <p:pRg st="6" end="6"/>
                                            </p:txEl>
                                          </p:spTgt>
                                        </p:tgtEl>
                                      </p:cBhvr>
                                      <p:to x="100000" y="95000"/>
                                    </p:animScale>
                                    <p:animScale>
                                      <p:cBhvr>
                                        <p:cTn id="128" dur="166" decel="50000">
                                          <p:stCondLst>
                                            <p:cond delay="1834"/>
                                          </p:stCondLst>
                                        </p:cTn>
                                        <p:tgtEl>
                                          <p:spTgt spid="3">
                                            <p:txEl>
                                              <p:pRg st="6" end="6"/>
                                            </p:txEl>
                                          </p:spTgt>
                                        </p:tgtEl>
                                      </p:cBhvr>
                                      <p:to x="100000" y="100000"/>
                                    </p:animScale>
                                  </p:childTnLst>
                                </p:cTn>
                              </p:par>
                            </p:childTnLst>
                          </p:cTn>
                        </p:par>
                      </p:childTnLst>
                    </p:cTn>
                  </p:par>
                  <p:par>
                    <p:cTn id="129" fill="hold">
                      <p:stCondLst>
                        <p:cond delay="indefinite"/>
                      </p:stCondLst>
                      <p:childTnLst>
                        <p:par>
                          <p:cTn id="130" fill="hold">
                            <p:stCondLst>
                              <p:cond delay="0"/>
                            </p:stCondLst>
                            <p:childTnLst>
                              <p:par>
                                <p:cTn id="131" presetID="26" presetClass="entr" presetSubtype="0" fill="hold" grpId="0" nodeType="clickEffect">
                                  <p:stCondLst>
                                    <p:cond delay="0"/>
                                  </p:stCondLst>
                                  <p:childTnLst>
                                    <p:set>
                                      <p:cBhvr>
                                        <p:cTn id="132" dur="1" fill="hold">
                                          <p:stCondLst>
                                            <p:cond delay="0"/>
                                          </p:stCondLst>
                                        </p:cTn>
                                        <p:tgtEl>
                                          <p:spTgt spid="3">
                                            <p:txEl>
                                              <p:pRg st="7" end="7"/>
                                            </p:txEl>
                                          </p:spTgt>
                                        </p:tgtEl>
                                        <p:attrNameLst>
                                          <p:attrName>style.visibility</p:attrName>
                                        </p:attrNameLst>
                                      </p:cBhvr>
                                      <p:to>
                                        <p:strVal val="visible"/>
                                      </p:to>
                                    </p:set>
                                    <p:animEffect transition="in" filter="wipe(down)">
                                      <p:cBhvr>
                                        <p:cTn id="133" dur="580">
                                          <p:stCondLst>
                                            <p:cond delay="0"/>
                                          </p:stCondLst>
                                        </p:cTn>
                                        <p:tgtEl>
                                          <p:spTgt spid="3">
                                            <p:txEl>
                                              <p:pRg st="7" end="7"/>
                                            </p:txEl>
                                          </p:spTgt>
                                        </p:tgtEl>
                                      </p:cBhvr>
                                    </p:animEffect>
                                    <p:anim calcmode="lin" valueType="num">
                                      <p:cBhvr>
                                        <p:cTn id="134" dur="1822" tmFilter="0,0; 0.14,0.36; 0.43,0.73; 0.71,0.91; 1.0,1.0">
                                          <p:stCondLst>
                                            <p:cond delay="0"/>
                                          </p:stCondLst>
                                        </p:cTn>
                                        <p:tgtEl>
                                          <p:spTgt spid="3">
                                            <p:txEl>
                                              <p:pRg st="7" end="7"/>
                                            </p:txEl>
                                          </p:spTgt>
                                        </p:tgtEl>
                                        <p:attrNameLst>
                                          <p:attrName>ppt_x</p:attrName>
                                        </p:attrNameLst>
                                      </p:cBhvr>
                                      <p:tavLst>
                                        <p:tav tm="0">
                                          <p:val>
                                            <p:strVal val="#ppt_x-0.25"/>
                                          </p:val>
                                        </p:tav>
                                        <p:tav tm="100000">
                                          <p:val>
                                            <p:strVal val="#ppt_x"/>
                                          </p:val>
                                        </p:tav>
                                      </p:tavLst>
                                    </p:anim>
                                    <p:anim calcmode="lin" valueType="num">
                                      <p:cBhvr>
                                        <p:cTn id="135" dur="664" tmFilter="0.0,0.0; 0.25,0.07; 0.50,0.2; 0.75,0.467; 1.0,1.0">
                                          <p:stCondLst>
                                            <p:cond delay="0"/>
                                          </p:stCondLst>
                                        </p:cTn>
                                        <p:tgtEl>
                                          <p:spTgt spid="3">
                                            <p:txEl>
                                              <p:pRg st="7" end="7"/>
                                            </p:txEl>
                                          </p:spTgt>
                                        </p:tgtEl>
                                        <p:attrNameLst>
                                          <p:attrName>ppt_y</p:attrName>
                                        </p:attrNameLst>
                                      </p:cBhvr>
                                      <p:tavLst>
                                        <p:tav tm="0" fmla="#ppt_y-sin(pi*$)/3">
                                          <p:val>
                                            <p:fltVal val="0.5"/>
                                          </p:val>
                                        </p:tav>
                                        <p:tav tm="100000">
                                          <p:val>
                                            <p:fltVal val="1"/>
                                          </p:val>
                                        </p:tav>
                                      </p:tavLst>
                                    </p:anim>
                                    <p:anim calcmode="lin" valueType="num">
                                      <p:cBhvr>
                                        <p:cTn id="136" dur="664" tmFilter="0, 0; 0.125,0.2665; 0.25,0.4; 0.375,0.465; 0.5,0.5;  0.625,0.535; 0.75,0.6; 0.875,0.7335; 1,1">
                                          <p:stCondLst>
                                            <p:cond delay="664"/>
                                          </p:stCondLst>
                                        </p:cTn>
                                        <p:tgtEl>
                                          <p:spTgt spid="3">
                                            <p:txEl>
                                              <p:pRg st="7" end="7"/>
                                            </p:txEl>
                                          </p:spTgt>
                                        </p:tgtEl>
                                        <p:attrNameLst>
                                          <p:attrName>ppt_y</p:attrName>
                                        </p:attrNameLst>
                                      </p:cBhvr>
                                      <p:tavLst>
                                        <p:tav tm="0" fmla="#ppt_y-sin(pi*$)/9">
                                          <p:val>
                                            <p:fltVal val="0"/>
                                          </p:val>
                                        </p:tav>
                                        <p:tav tm="100000">
                                          <p:val>
                                            <p:fltVal val="1"/>
                                          </p:val>
                                        </p:tav>
                                      </p:tavLst>
                                    </p:anim>
                                    <p:anim calcmode="lin" valueType="num">
                                      <p:cBhvr>
                                        <p:cTn id="137" dur="332" tmFilter="0, 0; 0.125,0.2665; 0.25,0.4; 0.375,0.465; 0.5,0.5;  0.625,0.535; 0.75,0.6; 0.875,0.7335; 1,1">
                                          <p:stCondLst>
                                            <p:cond delay="1324"/>
                                          </p:stCondLst>
                                        </p:cTn>
                                        <p:tgtEl>
                                          <p:spTgt spid="3">
                                            <p:txEl>
                                              <p:pRg st="7" end="7"/>
                                            </p:txEl>
                                          </p:spTgt>
                                        </p:tgtEl>
                                        <p:attrNameLst>
                                          <p:attrName>ppt_y</p:attrName>
                                        </p:attrNameLst>
                                      </p:cBhvr>
                                      <p:tavLst>
                                        <p:tav tm="0" fmla="#ppt_y-sin(pi*$)/27">
                                          <p:val>
                                            <p:fltVal val="0"/>
                                          </p:val>
                                        </p:tav>
                                        <p:tav tm="100000">
                                          <p:val>
                                            <p:fltVal val="1"/>
                                          </p:val>
                                        </p:tav>
                                      </p:tavLst>
                                    </p:anim>
                                    <p:anim calcmode="lin" valueType="num">
                                      <p:cBhvr>
                                        <p:cTn id="138" dur="164" tmFilter="0, 0; 0.125,0.2665; 0.25,0.4; 0.375,0.465; 0.5,0.5;  0.625,0.535; 0.75,0.6; 0.875,0.7335; 1,1">
                                          <p:stCondLst>
                                            <p:cond delay="1656"/>
                                          </p:stCondLst>
                                        </p:cTn>
                                        <p:tgtEl>
                                          <p:spTgt spid="3">
                                            <p:txEl>
                                              <p:pRg st="7" end="7"/>
                                            </p:txEl>
                                          </p:spTgt>
                                        </p:tgtEl>
                                        <p:attrNameLst>
                                          <p:attrName>ppt_y</p:attrName>
                                        </p:attrNameLst>
                                      </p:cBhvr>
                                      <p:tavLst>
                                        <p:tav tm="0" fmla="#ppt_y-sin(pi*$)/81">
                                          <p:val>
                                            <p:fltVal val="0"/>
                                          </p:val>
                                        </p:tav>
                                        <p:tav tm="100000">
                                          <p:val>
                                            <p:fltVal val="1"/>
                                          </p:val>
                                        </p:tav>
                                      </p:tavLst>
                                    </p:anim>
                                    <p:animScale>
                                      <p:cBhvr>
                                        <p:cTn id="139" dur="26">
                                          <p:stCondLst>
                                            <p:cond delay="650"/>
                                          </p:stCondLst>
                                        </p:cTn>
                                        <p:tgtEl>
                                          <p:spTgt spid="3">
                                            <p:txEl>
                                              <p:pRg st="7" end="7"/>
                                            </p:txEl>
                                          </p:spTgt>
                                        </p:tgtEl>
                                      </p:cBhvr>
                                      <p:to x="100000" y="60000"/>
                                    </p:animScale>
                                    <p:animScale>
                                      <p:cBhvr>
                                        <p:cTn id="140" dur="166" decel="50000">
                                          <p:stCondLst>
                                            <p:cond delay="676"/>
                                          </p:stCondLst>
                                        </p:cTn>
                                        <p:tgtEl>
                                          <p:spTgt spid="3">
                                            <p:txEl>
                                              <p:pRg st="7" end="7"/>
                                            </p:txEl>
                                          </p:spTgt>
                                        </p:tgtEl>
                                      </p:cBhvr>
                                      <p:to x="100000" y="100000"/>
                                    </p:animScale>
                                    <p:animScale>
                                      <p:cBhvr>
                                        <p:cTn id="141" dur="26">
                                          <p:stCondLst>
                                            <p:cond delay="1312"/>
                                          </p:stCondLst>
                                        </p:cTn>
                                        <p:tgtEl>
                                          <p:spTgt spid="3">
                                            <p:txEl>
                                              <p:pRg st="7" end="7"/>
                                            </p:txEl>
                                          </p:spTgt>
                                        </p:tgtEl>
                                      </p:cBhvr>
                                      <p:to x="100000" y="80000"/>
                                    </p:animScale>
                                    <p:animScale>
                                      <p:cBhvr>
                                        <p:cTn id="142" dur="166" decel="50000">
                                          <p:stCondLst>
                                            <p:cond delay="1338"/>
                                          </p:stCondLst>
                                        </p:cTn>
                                        <p:tgtEl>
                                          <p:spTgt spid="3">
                                            <p:txEl>
                                              <p:pRg st="7" end="7"/>
                                            </p:txEl>
                                          </p:spTgt>
                                        </p:tgtEl>
                                      </p:cBhvr>
                                      <p:to x="100000" y="100000"/>
                                    </p:animScale>
                                    <p:animScale>
                                      <p:cBhvr>
                                        <p:cTn id="143" dur="26">
                                          <p:stCondLst>
                                            <p:cond delay="1642"/>
                                          </p:stCondLst>
                                        </p:cTn>
                                        <p:tgtEl>
                                          <p:spTgt spid="3">
                                            <p:txEl>
                                              <p:pRg st="7" end="7"/>
                                            </p:txEl>
                                          </p:spTgt>
                                        </p:tgtEl>
                                      </p:cBhvr>
                                      <p:to x="100000" y="90000"/>
                                    </p:animScale>
                                    <p:animScale>
                                      <p:cBhvr>
                                        <p:cTn id="144" dur="166" decel="50000">
                                          <p:stCondLst>
                                            <p:cond delay="1668"/>
                                          </p:stCondLst>
                                        </p:cTn>
                                        <p:tgtEl>
                                          <p:spTgt spid="3">
                                            <p:txEl>
                                              <p:pRg st="7" end="7"/>
                                            </p:txEl>
                                          </p:spTgt>
                                        </p:tgtEl>
                                      </p:cBhvr>
                                      <p:to x="100000" y="100000"/>
                                    </p:animScale>
                                    <p:animScale>
                                      <p:cBhvr>
                                        <p:cTn id="145" dur="26">
                                          <p:stCondLst>
                                            <p:cond delay="1808"/>
                                          </p:stCondLst>
                                        </p:cTn>
                                        <p:tgtEl>
                                          <p:spTgt spid="3">
                                            <p:txEl>
                                              <p:pRg st="7" end="7"/>
                                            </p:txEl>
                                          </p:spTgt>
                                        </p:tgtEl>
                                      </p:cBhvr>
                                      <p:to x="100000" y="95000"/>
                                    </p:animScale>
                                    <p:animScale>
                                      <p:cBhvr>
                                        <p:cTn id="146" dur="166" decel="50000">
                                          <p:stCondLst>
                                            <p:cond delay="1834"/>
                                          </p:stCondLst>
                                        </p:cTn>
                                        <p:tgtEl>
                                          <p:spTgt spid="3">
                                            <p:txEl>
                                              <p:pRg st="7" end="7"/>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27AB8018-62AC-41DC-BE2C-137E3227774F}"/>
              </a:ext>
            </a:extLst>
          </p:cNvPr>
          <p:cNvSpPr>
            <a:spLocks noGrp="1"/>
          </p:cNvSpPr>
          <p:nvPr>
            <p:ph type="title"/>
          </p:nvPr>
        </p:nvSpPr>
        <p:spPr>
          <a:xfrm>
            <a:off x="838200" y="365125"/>
            <a:ext cx="10515600" cy="45719"/>
          </a:xfrm>
        </p:spPr>
        <p:txBody>
          <a:bodyPr>
            <a:normAutofit fontScale="90000"/>
          </a:bodyPr>
          <a:lstStyle/>
          <a:p>
            <a:endParaRPr lang="ar-IQ" dirty="0"/>
          </a:p>
        </p:txBody>
      </p:sp>
      <p:sp>
        <p:nvSpPr>
          <p:cNvPr id="3" name="عنصر نائب للمحتوى 2">
            <a:extLst>
              <a:ext uri="{FF2B5EF4-FFF2-40B4-BE49-F238E27FC236}">
                <a16:creationId xmlns:a16="http://schemas.microsoft.com/office/drawing/2014/main" id="{5D24017E-5087-447E-9842-3D0B9815B785}"/>
              </a:ext>
            </a:extLst>
          </p:cNvPr>
          <p:cNvSpPr>
            <a:spLocks noGrp="1"/>
          </p:cNvSpPr>
          <p:nvPr>
            <p:ph idx="1"/>
          </p:nvPr>
        </p:nvSpPr>
        <p:spPr>
          <a:xfrm>
            <a:off x="157655" y="660574"/>
            <a:ext cx="11871435" cy="6249455"/>
          </a:xfrm>
        </p:spPr>
        <p:txBody>
          <a:bodyPr>
            <a:normAutofit/>
          </a:bodyPr>
          <a:lstStyle/>
          <a:p>
            <a:r>
              <a:rPr lang="ar-SA" sz="3600" b="1" dirty="0"/>
              <a:t>4-العموم في </a:t>
            </a:r>
            <a:r>
              <a:rPr lang="ar-SA" sz="3600" b="1" dirty="0" err="1"/>
              <a:t>الخبر:ومعنى</a:t>
            </a:r>
            <a:r>
              <a:rPr lang="ar-SA" sz="3600" b="1" dirty="0"/>
              <a:t> العموم أن يكون الخبر عاماً يدخل فيه المبتدأ نحو: (خالد نعم الرجل)</a:t>
            </a:r>
          </a:p>
          <a:p>
            <a:r>
              <a:rPr lang="ar-SA" sz="3600" b="1" dirty="0">
                <a:solidFill>
                  <a:srgbClr val="FF0000"/>
                </a:solidFill>
              </a:rPr>
              <a:t>ملحوظة:</a:t>
            </a:r>
          </a:p>
          <a:p>
            <a:r>
              <a:rPr lang="ar-SA" sz="3600" b="1" dirty="0"/>
              <a:t>وقد تكون الجملة الواقعة خبراً نفس المبتدأ في المعنى فلا تحتاج إلى رابط لأنها ليست أجنبية عنه فتحتاج إلى ما يربطها به نحو قوله سبحانه: (( قل هو الله أحد)) ونحو: (نطقي الله حسبي)). </a:t>
            </a:r>
            <a:endParaRPr lang="ar-IQ" sz="3600" b="1" dirty="0"/>
          </a:p>
        </p:txBody>
      </p:sp>
    </p:spTree>
    <p:extLst>
      <p:ext uri="{BB962C8B-B14F-4D97-AF65-F5344CB8AC3E}">
        <p14:creationId xmlns:p14="http://schemas.microsoft.com/office/powerpoint/2010/main" val="35788799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80">
                                          <p:stCondLst>
                                            <p:cond delay="0"/>
                                          </p:stCondLst>
                                        </p:cTn>
                                        <p:tgtEl>
                                          <p:spTgt spid="3">
                                            <p:txEl>
                                              <p:pRg st="0" end="0"/>
                                            </p:txEl>
                                          </p:spTgt>
                                        </p:tgtEl>
                                      </p:cBhvr>
                                    </p:animEffect>
                                    <p:anim calcmode="lin" valueType="num">
                                      <p:cBhvr>
                                        <p:cTn id="8"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0" end="0"/>
                                            </p:txEl>
                                          </p:spTgt>
                                        </p:tgtEl>
                                      </p:cBhvr>
                                      <p:to x="100000" y="60000"/>
                                    </p:animScale>
                                    <p:animScale>
                                      <p:cBhvr>
                                        <p:cTn id="14" dur="166" decel="50000">
                                          <p:stCondLst>
                                            <p:cond delay="676"/>
                                          </p:stCondLst>
                                        </p:cTn>
                                        <p:tgtEl>
                                          <p:spTgt spid="3">
                                            <p:txEl>
                                              <p:pRg st="0" end="0"/>
                                            </p:txEl>
                                          </p:spTgt>
                                        </p:tgtEl>
                                      </p:cBhvr>
                                      <p:to x="100000" y="100000"/>
                                    </p:animScale>
                                    <p:animScale>
                                      <p:cBhvr>
                                        <p:cTn id="15" dur="26">
                                          <p:stCondLst>
                                            <p:cond delay="1312"/>
                                          </p:stCondLst>
                                        </p:cTn>
                                        <p:tgtEl>
                                          <p:spTgt spid="3">
                                            <p:txEl>
                                              <p:pRg st="0" end="0"/>
                                            </p:txEl>
                                          </p:spTgt>
                                        </p:tgtEl>
                                      </p:cBhvr>
                                      <p:to x="100000" y="80000"/>
                                    </p:animScale>
                                    <p:animScale>
                                      <p:cBhvr>
                                        <p:cTn id="16" dur="166" decel="50000">
                                          <p:stCondLst>
                                            <p:cond delay="1338"/>
                                          </p:stCondLst>
                                        </p:cTn>
                                        <p:tgtEl>
                                          <p:spTgt spid="3">
                                            <p:txEl>
                                              <p:pRg st="0" end="0"/>
                                            </p:txEl>
                                          </p:spTgt>
                                        </p:tgtEl>
                                      </p:cBhvr>
                                      <p:to x="100000" y="100000"/>
                                    </p:animScale>
                                    <p:animScale>
                                      <p:cBhvr>
                                        <p:cTn id="17" dur="26">
                                          <p:stCondLst>
                                            <p:cond delay="1642"/>
                                          </p:stCondLst>
                                        </p:cTn>
                                        <p:tgtEl>
                                          <p:spTgt spid="3">
                                            <p:txEl>
                                              <p:pRg st="0" end="0"/>
                                            </p:txEl>
                                          </p:spTgt>
                                        </p:tgtEl>
                                      </p:cBhvr>
                                      <p:to x="100000" y="90000"/>
                                    </p:animScale>
                                    <p:animScale>
                                      <p:cBhvr>
                                        <p:cTn id="18" dur="166" decel="50000">
                                          <p:stCondLst>
                                            <p:cond delay="1668"/>
                                          </p:stCondLst>
                                        </p:cTn>
                                        <p:tgtEl>
                                          <p:spTgt spid="3">
                                            <p:txEl>
                                              <p:pRg st="0" end="0"/>
                                            </p:txEl>
                                          </p:spTgt>
                                        </p:tgtEl>
                                      </p:cBhvr>
                                      <p:to x="100000" y="100000"/>
                                    </p:animScale>
                                    <p:animScale>
                                      <p:cBhvr>
                                        <p:cTn id="19" dur="26">
                                          <p:stCondLst>
                                            <p:cond delay="1808"/>
                                          </p:stCondLst>
                                        </p:cTn>
                                        <p:tgtEl>
                                          <p:spTgt spid="3">
                                            <p:txEl>
                                              <p:pRg st="0" end="0"/>
                                            </p:txEl>
                                          </p:spTgt>
                                        </p:tgtEl>
                                      </p:cBhvr>
                                      <p:to x="100000" y="95000"/>
                                    </p:animScale>
                                    <p:animScale>
                                      <p:cBhvr>
                                        <p:cTn id="20" dur="166" decel="50000">
                                          <p:stCondLst>
                                            <p:cond delay="1834"/>
                                          </p:stCondLst>
                                        </p:cTn>
                                        <p:tgtEl>
                                          <p:spTgt spid="3">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animEffect transition="in" filter="wipe(down)">
                                      <p:cBhvr>
                                        <p:cTn id="25" dur="580">
                                          <p:stCondLst>
                                            <p:cond delay="0"/>
                                          </p:stCondLst>
                                        </p:cTn>
                                        <p:tgtEl>
                                          <p:spTgt spid="3">
                                            <p:txEl>
                                              <p:pRg st="1" end="1"/>
                                            </p:txEl>
                                          </p:spTgt>
                                        </p:tgtEl>
                                      </p:cBhvr>
                                    </p:animEffect>
                                    <p:anim calcmode="lin" valueType="num">
                                      <p:cBhvr>
                                        <p:cTn id="26"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3">
                                            <p:txEl>
                                              <p:pRg st="1" end="1"/>
                                            </p:txEl>
                                          </p:spTgt>
                                        </p:tgtEl>
                                      </p:cBhvr>
                                      <p:to x="100000" y="60000"/>
                                    </p:animScale>
                                    <p:animScale>
                                      <p:cBhvr>
                                        <p:cTn id="32" dur="166" decel="50000">
                                          <p:stCondLst>
                                            <p:cond delay="676"/>
                                          </p:stCondLst>
                                        </p:cTn>
                                        <p:tgtEl>
                                          <p:spTgt spid="3">
                                            <p:txEl>
                                              <p:pRg st="1" end="1"/>
                                            </p:txEl>
                                          </p:spTgt>
                                        </p:tgtEl>
                                      </p:cBhvr>
                                      <p:to x="100000" y="100000"/>
                                    </p:animScale>
                                    <p:animScale>
                                      <p:cBhvr>
                                        <p:cTn id="33" dur="26">
                                          <p:stCondLst>
                                            <p:cond delay="1312"/>
                                          </p:stCondLst>
                                        </p:cTn>
                                        <p:tgtEl>
                                          <p:spTgt spid="3">
                                            <p:txEl>
                                              <p:pRg st="1" end="1"/>
                                            </p:txEl>
                                          </p:spTgt>
                                        </p:tgtEl>
                                      </p:cBhvr>
                                      <p:to x="100000" y="80000"/>
                                    </p:animScale>
                                    <p:animScale>
                                      <p:cBhvr>
                                        <p:cTn id="34" dur="166" decel="50000">
                                          <p:stCondLst>
                                            <p:cond delay="1338"/>
                                          </p:stCondLst>
                                        </p:cTn>
                                        <p:tgtEl>
                                          <p:spTgt spid="3">
                                            <p:txEl>
                                              <p:pRg st="1" end="1"/>
                                            </p:txEl>
                                          </p:spTgt>
                                        </p:tgtEl>
                                      </p:cBhvr>
                                      <p:to x="100000" y="100000"/>
                                    </p:animScale>
                                    <p:animScale>
                                      <p:cBhvr>
                                        <p:cTn id="35" dur="26">
                                          <p:stCondLst>
                                            <p:cond delay="1642"/>
                                          </p:stCondLst>
                                        </p:cTn>
                                        <p:tgtEl>
                                          <p:spTgt spid="3">
                                            <p:txEl>
                                              <p:pRg st="1" end="1"/>
                                            </p:txEl>
                                          </p:spTgt>
                                        </p:tgtEl>
                                      </p:cBhvr>
                                      <p:to x="100000" y="90000"/>
                                    </p:animScale>
                                    <p:animScale>
                                      <p:cBhvr>
                                        <p:cTn id="36" dur="166" decel="50000">
                                          <p:stCondLst>
                                            <p:cond delay="1668"/>
                                          </p:stCondLst>
                                        </p:cTn>
                                        <p:tgtEl>
                                          <p:spTgt spid="3">
                                            <p:txEl>
                                              <p:pRg st="1" end="1"/>
                                            </p:txEl>
                                          </p:spTgt>
                                        </p:tgtEl>
                                      </p:cBhvr>
                                      <p:to x="100000" y="100000"/>
                                    </p:animScale>
                                    <p:animScale>
                                      <p:cBhvr>
                                        <p:cTn id="37" dur="26">
                                          <p:stCondLst>
                                            <p:cond delay="1808"/>
                                          </p:stCondLst>
                                        </p:cTn>
                                        <p:tgtEl>
                                          <p:spTgt spid="3">
                                            <p:txEl>
                                              <p:pRg st="1" end="1"/>
                                            </p:txEl>
                                          </p:spTgt>
                                        </p:tgtEl>
                                      </p:cBhvr>
                                      <p:to x="100000" y="95000"/>
                                    </p:animScale>
                                    <p:animScale>
                                      <p:cBhvr>
                                        <p:cTn id="38" dur="166" decel="50000">
                                          <p:stCondLst>
                                            <p:cond delay="1834"/>
                                          </p:stCondLst>
                                        </p:cTn>
                                        <p:tgtEl>
                                          <p:spTgt spid="3">
                                            <p:txEl>
                                              <p:pRg st="1" end="1"/>
                                            </p:txEl>
                                          </p:spTgt>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grpId="0" nodeType="clickEffect">
                                  <p:stCondLst>
                                    <p:cond delay="0"/>
                                  </p:stCondLst>
                                  <p:childTnLst>
                                    <p:set>
                                      <p:cBhvr>
                                        <p:cTn id="42" dur="1" fill="hold">
                                          <p:stCondLst>
                                            <p:cond delay="0"/>
                                          </p:stCondLst>
                                        </p:cTn>
                                        <p:tgtEl>
                                          <p:spTgt spid="3">
                                            <p:txEl>
                                              <p:pRg st="2" end="2"/>
                                            </p:txEl>
                                          </p:spTgt>
                                        </p:tgtEl>
                                        <p:attrNameLst>
                                          <p:attrName>style.visibility</p:attrName>
                                        </p:attrNameLst>
                                      </p:cBhvr>
                                      <p:to>
                                        <p:strVal val="visible"/>
                                      </p:to>
                                    </p:set>
                                    <p:animEffect transition="in" filter="wipe(down)">
                                      <p:cBhvr>
                                        <p:cTn id="43" dur="580">
                                          <p:stCondLst>
                                            <p:cond delay="0"/>
                                          </p:stCondLst>
                                        </p:cTn>
                                        <p:tgtEl>
                                          <p:spTgt spid="3">
                                            <p:txEl>
                                              <p:pRg st="2" end="2"/>
                                            </p:txEl>
                                          </p:spTgt>
                                        </p:tgtEl>
                                      </p:cBhvr>
                                    </p:animEffect>
                                    <p:anim calcmode="lin" valueType="num">
                                      <p:cBhvr>
                                        <p:cTn id="44"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49" dur="26">
                                          <p:stCondLst>
                                            <p:cond delay="650"/>
                                          </p:stCondLst>
                                        </p:cTn>
                                        <p:tgtEl>
                                          <p:spTgt spid="3">
                                            <p:txEl>
                                              <p:pRg st="2" end="2"/>
                                            </p:txEl>
                                          </p:spTgt>
                                        </p:tgtEl>
                                      </p:cBhvr>
                                      <p:to x="100000" y="60000"/>
                                    </p:animScale>
                                    <p:animScale>
                                      <p:cBhvr>
                                        <p:cTn id="50" dur="166" decel="50000">
                                          <p:stCondLst>
                                            <p:cond delay="676"/>
                                          </p:stCondLst>
                                        </p:cTn>
                                        <p:tgtEl>
                                          <p:spTgt spid="3">
                                            <p:txEl>
                                              <p:pRg st="2" end="2"/>
                                            </p:txEl>
                                          </p:spTgt>
                                        </p:tgtEl>
                                      </p:cBhvr>
                                      <p:to x="100000" y="100000"/>
                                    </p:animScale>
                                    <p:animScale>
                                      <p:cBhvr>
                                        <p:cTn id="51" dur="26">
                                          <p:stCondLst>
                                            <p:cond delay="1312"/>
                                          </p:stCondLst>
                                        </p:cTn>
                                        <p:tgtEl>
                                          <p:spTgt spid="3">
                                            <p:txEl>
                                              <p:pRg st="2" end="2"/>
                                            </p:txEl>
                                          </p:spTgt>
                                        </p:tgtEl>
                                      </p:cBhvr>
                                      <p:to x="100000" y="80000"/>
                                    </p:animScale>
                                    <p:animScale>
                                      <p:cBhvr>
                                        <p:cTn id="52" dur="166" decel="50000">
                                          <p:stCondLst>
                                            <p:cond delay="1338"/>
                                          </p:stCondLst>
                                        </p:cTn>
                                        <p:tgtEl>
                                          <p:spTgt spid="3">
                                            <p:txEl>
                                              <p:pRg st="2" end="2"/>
                                            </p:txEl>
                                          </p:spTgt>
                                        </p:tgtEl>
                                      </p:cBhvr>
                                      <p:to x="100000" y="100000"/>
                                    </p:animScale>
                                    <p:animScale>
                                      <p:cBhvr>
                                        <p:cTn id="53" dur="26">
                                          <p:stCondLst>
                                            <p:cond delay="1642"/>
                                          </p:stCondLst>
                                        </p:cTn>
                                        <p:tgtEl>
                                          <p:spTgt spid="3">
                                            <p:txEl>
                                              <p:pRg st="2" end="2"/>
                                            </p:txEl>
                                          </p:spTgt>
                                        </p:tgtEl>
                                      </p:cBhvr>
                                      <p:to x="100000" y="90000"/>
                                    </p:animScale>
                                    <p:animScale>
                                      <p:cBhvr>
                                        <p:cTn id="54" dur="166" decel="50000">
                                          <p:stCondLst>
                                            <p:cond delay="1668"/>
                                          </p:stCondLst>
                                        </p:cTn>
                                        <p:tgtEl>
                                          <p:spTgt spid="3">
                                            <p:txEl>
                                              <p:pRg st="2" end="2"/>
                                            </p:txEl>
                                          </p:spTgt>
                                        </p:tgtEl>
                                      </p:cBhvr>
                                      <p:to x="100000" y="100000"/>
                                    </p:animScale>
                                    <p:animScale>
                                      <p:cBhvr>
                                        <p:cTn id="55" dur="26">
                                          <p:stCondLst>
                                            <p:cond delay="1808"/>
                                          </p:stCondLst>
                                        </p:cTn>
                                        <p:tgtEl>
                                          <p:spTgt spid="3">
                                            <p:txEl>
                                              <p:pRg st="2" end="2"/>
                                            </p:txEl>
                                          </p:spTgt>
                                        </p:tgtEl>
                                      </p:cBhvr>
                                      <p:to x="100000" y="95000"/>
                                    </p:animScale>
                                    <p:animScale>
                                      <p:cBhvr>
                                        <p:cTn id="56" dur="166" decel="50000">
                                          <p:stCondLst>
                                            <p:cond delay="1834"/>
                                          </p:stCondLst>
                                        </p:cTn>
                                        <p:tgtEl>
                                          <p:spTgt spid="3">
                                            <p:txEl>
                                              <p:pRg st="2" end="2"/>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11D4EACA-56C8-4EED-AE73-6BF889BE533B}"/>
              </a:ext>
            </a:extLst>
          </p:cNvPr>
          <p:cNvSpPr>
            <a:spLocks noGrp="1"/>
          </p:cNvSpPr>
          <p:nvPr>
            <p:ph type="title"/>
          </p:nvPr>
        </p:nvSpPr>
        <p:spPr>
          <a:xfrm flipV="1">
            <a:off x="838200" y="266700"/>
            <a:ext cx="10515600" cy="98425"/>
          </a:xfrm>
        </p:spPr>
        <p:txBody>
          <a:bodyPr>
            <a:normAutofit fontScale="90000"/>
          </a:bodyPr>
          <a:lstStyle/>
          <a:p>
            <a:endParaRPr lang="ar-IQ" dirty="0"/>
          </a:p>
        </p:txBody>
      </p:sp>
      <p:sp>
        <p:nvSpPr>
          <p:cNvPr id="3" name="عنصر نائب للمحتوى 2">
            <a:extLst>
              <a:ext uri="{FF2B5EF4-FFF2-40B4-BE49-F238E27FC236}">
                <a16:creationId xmlns:a16="http://schemas.microsoft.com/office/drawing/2014/main" id="{85AA6DB8-A6AB-4F55-8443-5A6A9239F800}"/>
              </a:ext>
            </a:extLst>
          </p:cNvPr>
          <p:cNvSpPr>
            <a:spLocks noGrp="1"/>
          </p:cNvSpPr>
          <p:nvPr>
            <p:ph idx="1"/>
          </p:nvPr>
        </p:nvSpPr>
        <p:spPr>
          <a:xfrm>
            <a:off x="88900" y="495300"/>
            <a:ext cx="11963400" cy="6273800"/>
          </a:xfrm>
        </p:spPr>
        <p:txBody>
          <a:bodyPr>
            <a:normAutofit/>
          </a:bodyPr>
          <a:lstStyle/>
          <a:p>
            <a:pPr algn="ctr"/>
            <a:r>
              <a:rPr lang="ar-SA" sz="4000" b="1" dirty="0">
                <a:solidFill>
                  <a:srgbClr val="FF0000"/>
                </a:solidFill>
              </a:rPr>
              <a:t>((جريان الخبر على من هو له وعلى</a:t>
            </a:r>
          </a:p>
          <a:p>
            <a:pPr algn="ctr"/>
            <a:r>
              <a:rPr lang="ar-SA" sz="4000" b="1" dirty="0">
                <a:solidFill>
                  <a:srgbClr val="FF0000"/>
                </a:solidFill>
              </a:rPr>
              <a:t> غير من هو له))</a:t>
            </a:r>
          </a:p>
          <a:p>
            <a:r>
              <a:rPr lang="ar-SA" sz="4000" b="1" dirty="0"/>
              <a:t>إذا جرى الخبر المشتق على من هو </a:t>
            </a:r>
            <a:r>
              <a:rPr lang="ar-SA" sz="4000" b="1" dirty="0" err="1"/>
              <a:t>له,أي</a:t>
            </a:r>
            <a:r>
              <a:rPr lang="ar-SA" sz="4000" b="1" dirty="0"/>
              <a:t> كان وصفاً لمبتدئه, استتر الضمير فيه نحو: (زيد نائم) أي هو.</a:t>
            </a:r>
          </a:p>
          <a:p>
            <a:r>
              <a:rPr lang="ar-SA" sz="4000" b="1" dirty="0"/>
              <a:t>فلو أتيت بعد المشتق بـ(هو) وأبرزته فقلت : (زيد نائم هو)فقد جوز سيبويه فيه وجهين:</a:t>
            </a:r>
          </a:p>
          <a:p>
            <a:r>
              <a:rPr lang="ar-SA" sz="4000" b="1" dirty="0" err="1"/>
              <a:t>أحدهما:أن</a:t>
            </a:r>
            <a:r>
              <a:rPr lang="ar-SA" sz="4000" b="1" dirty="0"/>
              <a:t> يكون (هو) تأكيداً للضمير المستتر في (نائم).</a:t>
            </a:r>
          </a:p>
          <a:p>
            <a:r>
              <a:rPr lang="ar-SA" sz="4000" b="1" dirty="0" err="1"/>
              <a:t>والثاني:أن</a:t>
            </a:r>
            <a:r>
              <a:rPr lang="ar-SA" sz="4000" b="1" dirty="0"/>
              <a:t> يكون فاعلاً لــ(نائم).</a:t>
            </a:r>
          </a:p>
          <a:p>
            <a:r>
              <a:rPr lang="ar-SA" sz="4000" b="1" dirty="0"/>
              <a:t>هذا إذا جرى على من هو له.</a:t>
            </a:r>
          </a:p>
          <a:p>
            <a:endParaRPr lang="ar-IQ" sz="4000" b="1" dirty="0">
              <a:solidFill>
                <a:srgbClr val="FF0000"/>
              </a:solidFill>
            </a:endParaRPr>
          </a:p>
        </p:txBody>
      </p:sp>
    </p:spTree>
    <p:extLst>
      <p:ext uri="{BB962C8B-B14F-4D97-AF65-F5344CB8AC3E}">
        <p14:creationId xmlns:p14="http://schemas.microsoft.com/office/powerpoint/2010/main" val="195071459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invX="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80">
                                          <p:stCondLst>
                                            <p:cond delay="0"/>
                                          </p:stCondLst>
                                        </p:cTn>
                                        <p:tgtEl>
                                          <p:spTgt spid="3">
                                            <p:txEl>
                                              <p:pRg st="0" end="0"/>
                                            </p:txEl>
                                          </p:spTgt>
                                        </p:tgtEl>
                                      </p:cBhvr>
                                    </p:animEffect>
                                    <p:anim calcmode="lin" valueType="num">
                                      <p:cBhvr>
                                        <p:cTn id="8"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0" end="0"/>
                                            </p:txEl>
                                          </p:spTgt>
                                        </p:tgtEl>
                                      </p:cBhvr>
                                      <p:to x="100000" y="60000"/>
                                    </p:animScale>
                                    <p:animScale>
                                      <p:cBhvr>
                                        <p:cTn id="14" dur="166" decel="50000">
                                          <p:stCondLst>
                                            <p:cond delay="676"/>
                                          </p:stCondLst>
                                        </p:cTn>
                                        <p:tgtEl>
                                          <p:spTgt spid="3">
                                            <p:txEl>
                                              <p:pRg st="0" end="0"/>
                                            </p:txEl>
                                          </p:spTgt>
                                        </p:tgtEl>
                                      </p:cBhvr>
                                      <p:to x="100000" y="100000"/>
                                    </p:animScale>
                                    <p:animScale>
                                      <p:cBhvr>
                                        <p:cTn id="15" dur="26">
                                          <p:stCondLst>
                                            <p:cond delay="1312"/>
                                          </p:stCondLst>
                                        </p:cTn>
                                        <p:tgtEl>
                                          <p:spTgt spid="3">
                                            <p:txEl>
                                              <p:pRg st="0" end="0"/>
                                            </p:txEl>
                                          </p:spTgt>
                                        </p:tgtEl>
                                      </p:cBhvr>
                                      <p:to x="100000" y="80000"/>
                                    </p:animScale>
                                    <p:animScale>
                                      <p:cBhvr>
                                        <p:cTn id="16" dur="166" decel="50000">
                                          <p:stCondLst>
                                            <p:cond delay="1338"/>
                                          </p:stCondLst>
                                        </p:cTn>
                                        <p:tgtEl>
                                          <p:spTgt spid="3">
                                            <p:txEl>
                                              <p:pRg st="0" end="0"/>
                                            </p:txEl>
                                          </p:spTgt>
                                        </p:tgtEl>
                                      </p:cBhvr>
                                      <p:to x="100000" y="100000"/>
                                    </p:animScale>
                                    <p:animScale>
                                      <p:cBhvr>
                                        <p:cTn id="17" dur="26">
                                          <p:stCondLst>
                                            <p:cond delay="1642"/>
                                          </p:stCondLst>
                                        </p:cTn>
                                        <p:tgtEl>
                                          <p:spTgt spid="3">
                                            <p:txEl>
                                              <p:pRg st="0" end="0"/>
                                            </p:txEl>
                                          </p:spTgt>
                                        </p:tgtEl>
                                      </p:cBhvr>
                                      <p:to x="100000" y="90000"/>
                                    </p:animScale>
                                    <p:animScale>
                                      <p:cBhvr>
                                        <p:cTn id="18" dur="166" decel="50000">
                                          <p:stCondLst>
                                            <p:cond delay="1668"/>
                                          </p:stCondLst>
                                        </p:cTn>
                                        <p:tgtEl>
                                          <p:spTgt spid="3">
                                            <p:txEl>
                                              <p:pRg st="0" end="0"/>
                                            </p:txEl>
                                          </p:spTgt>
                                        </p:tgtEl>
                                      </p:cBhvr>
                                      <p:to x="100000" y="100000"/>
                                    </p:animScale>
                                    <p:animScale>
                                      <p:cBhvr>
                                        <p:cTn id="19" dur="26">
                                          <p:stCondLst>
                                            <p:cond delay="1808"/>
                                          </p:stCondLst>
                                        </p:cTn>
                                        <p:tgtEl>
                                          <p:spTgt spid="3">
                                            <p:txEl>
                                              <p:pRg st="0" end="0"/>
                                            </p:txEl>
                                          </p:spTgt>
                                        </p:tgtEl>
                                      </p:cBhvr>
                                      <p:to x="100000" y="95000"/>
                                    </p:animScale>
                                    <p:animScale>
                                      <p:cBhvr>
                                        <p:cTn id="20" dur="166" decel="50000">
                                          <p:stCondLst>
                                            <p:cond delay="1834"/>
                                          </p:stCondLst>
                                        </p:cTn>
                                        <p:tgtEl>
                                          <p:spTgt spid="3">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animEffect transition="in" filter="wipe(down)">
                                      <p:cBhvr>
                                        <p:cTn id="25" dur="580">
                                          <p:stCondLst>
                                            <p:cond delay="0"/>
                                          </p:stCondLst>
                                        </p:cTn>
                                        <p:tgtEl>
                                          <p:spTgt spid="3">
                                            <p:txEl>
                                              <p:pRg st="1" end="1"/>
                                            </p:txEl>
                                          </p:spTgt>
                                        </p:tgtEl>
                                      </p:cBhvr>
                                    </p:animEffect>
                                    <p:anim calcmode="lin" valueType="num">
                                      <p:cBhvr>
                                        <p:cTn id="26"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3">
                                            <p:txEl>
                                              <p:pRg st="1" end="1"/>
                                            </p:txEl>
                                          </p:spTgt>
                                        </p:tgtEl>
                                      </p:cBhvr>
                                      <p:to x="100000" y="60000"/>
                                    </p:animScale>
                                    <p:animScale>
                                      <p:cBhvr>
                                        <p:cTn id="32" dur="166" decel="50000">
                                          <p:stCondLst>
                                            <p:cond delay="676"/>
                                          </p:stCondLst>
                                        </p:cTn>
                                        <p:tgtEl>
                                          <p:spTgt spid="3">
                                            <p:txEl>
                                              <p:pRg st="1" end="1"/>
                                            </p:txEl>
                                          </p:spTgt>
                                        </p:tgtEl>
                                      </p:cBhvr>
                                      <p:to x="100000" y="100000"/>
                                    </p:animScale>
                                    <p:animScale>
                                      <p:cBhvr>
                                        <p:cTn id="33" dur="26">
                                          <p:stCondLst>
                                            <p:cond delay="1312"/>
                                          </p:stCondLst>
                                        </p:cTn>
                                        <p:tgtEl>
                                          <p:spTgt spid="3">
                                            <p:txEl>
                                              <p:pRg st="1" end="1"/>
                                            </p:txEl>
                                          </p:spTgt>
                                        </p:tgtEl>
                                      </p:cBhvr>
                                      <p:to x="100000" y="80000"/>
                                    </p:animScale>
                                    <p:animScale>
                                      <p:cBhvr>
                                        <p:cTn id="34" dur="166" decel="50000">
                                          <p:stCondLst>
                                            <p:cond delay="1338"/>
                                          </p:stCondLst>
                                        </p:cTn>
                                        <p:tgtEl>
                                          <p:spTgt spid="3">
                                            <p:txEl>
                                              <p:pRg st="1" end="1"/>
                                            </p:txEl>
                                          </p:spTgt>
                                        </p:tgtEl>
                                      </p:cBhvr>
                                      <p:to x="100000" y="100000"/>
                                    </p:animScale>
                                    <p:animScale>
                                      <p:cBhvr>
                                        <p:cTn id="35" dur="26">
                                          <p:stCondLst>
                                            <p:cond delay="1642"/>
                                          </p:stCondLst>
                                        </p:cTn>
                                        <p:tgtEl>
                                          <p:spTgt spid="3">
                                            <p:txEl>
                                              <p:pRg st="1" end="1"/>
                                            </p:txEl>
                                          </p:spTgt>
                                        </p:tgtEl>
                                      </p:cBhvr>
                                      <p:to x="100000" y="90000"/>
                                    </p:animScale>
                                    <p:animScale>
                                      <p:cBhvr>
                                        <p:cTn id="36" dur="166" decel="50000">
                                          <p:stCondLst>
                                            <p:cond delay="1668"/>
                                          </p:stCondLst>
                                        </p:cTn>
                                        <p:tgtEl>
                                          <p:spTgt spid="3">
                                            <p:txEl>
                                              <p:pRg st="1" end="1"/>
                                            </p:txEl>
                                          </p:spTgt>
                                        </p:tgtEl>
                                      </p:cBhvr>
                                      <p:to x="100000" y="100000"/>
                                    </p:animScale>
                                    <p:animScale>
                                      <p:cBhvr>
                                        <p:cTn id="37" dur="26">
                                          <p:stCondLst>
                                            <p:cond delay="1808"/>
                                          </p:stCondLst>
                                        </p:cTn>
                                        <p:tgtEl>
                                          <p:spTgt spid="3">
                                            <p:txEl>
                                              <p:pRg st="1" end="1"/>
                                            </p:txEl>
                                          </p:spTgt>
                                        </p:tgtEl>
                                      </p:cBhvr>
                                      <p:to x="100000" y="95000"/>
                                    </p:animScale>
                                    <p:animScale>
                                      <p:cBhvr>
                                        <p:cTn id="38" dur="166" decel="50000">
                                          <p:stCondLst>
                                            <p:cond delay="1834"/>
                                          </p:stCondLst>
                                        </p:cTn>
                                        <p:tgtEl>
                                          <p:spTgt spid="3">
                                            <p:txEl>
                                              <p:pRg st="1" end="1"/>
                                            </p:txEl>
                                          </p:spTgt>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grpId="0" nodeType="clickEffect">
                                  <p:stCondLst>
                                    <p:cond delay="0"/>
                                  </p:stCondLst>
                                  <p:childTnLst>
                                    <p:set>
                                      <p:cBhvr>
                                        <p:cTn id="42" dur="1" fill="hold">
                                          <p:stCondLst>
                                            <p:cond delay="0"/>
                                          </p:stCondLst>
                                        </p:cTn>
                                        <p:tgtEl>
                                          <p:spTgt spid="3">
                                            <p:txEl>
                                              <p:pRg st="2" end="2"/>
                                            </p:txEl>
                                          </p:spTgt>
                                        </p:tgtEl>
                                        <p:attrNameLst>
                                          <p:attrName>style.visibility</p:attrName>
                                        </p:attrNameLst>
                                      </p:cBhvr>
                                      <p:to>
                                        <p:strVal val="visible"/>
                                      </p:to>
                                    </p:set>
                                    <p:animEffect transition="in" filter="wipe(down)">
                                      <p:cBhvr>
                                        <p:cTn id="43" dur="580">
                                          <p:stCondLst>
                                            <p:cond delay="0"/>
                                          </p:stCondLst>
                                        </p:cTn>
                                        <p:tgtEl>
                                          <p:spTgt spid="3">
                                            <p:txEl>
                                              <p:pRg st="2" end="2"/>
                                            </p:txEl>
                                          </p:spTgt>
                                        </p:tgtEl>
                                      </p:cBhvr>
                                    </p:animEffect>
                                    <p:anim calcmode="lin" valueType="num">
                                      <p:cBhvr>
                                        <p:cTn id="44"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49" dur="26">
                                          <p:stCondLst>
                                            <p:cond delay="650"/>
                                          </p:stCondLst>
                                        </p:cTn>
                                        <p:tgtEl>
                                          <p:spTgt spid="3">
                                            <p:txEl>
                                              <p:pRg st="2" end="2"/>
                                            </p:txEl>
                                          </p:spTgt>
                                        </p:tgtEl>
                                      </p:cBhvr>
                                      <p:to x="100000" y="60000"/>
                                    </p:animScale>
                                    <p:animScale>
                                      <p:cBhvr>
                                        <p:cTn id="50" dur="166" decel="50000">
                                          <p:stCondLst>
                                            <p:cond delay="676"/>
                                          </p:stCondLst>
                                        </p:cTn>
                                        <p:tgtEl>
                                          <p:spTgt spid="3">
                                            <p:txEl>
                                              <p:pRg st="2" end="2"/>
                                            </p:txEl>
                                          </p:spTgt>
                                        </p:tgtEl>
                                      </p:cBhvr>
                                      <p:to x="100000" y="100000"/>
                                    </p:animScale>
                                    <p:animScale>
                                      <p:cBhvr>
                                        <p:cTn id="51" dur="26">
                                          <p:stCondLst>
                                            <p:cond delay="1312"/>
                                          </p:stCondLst>
                                        </p:cTn>
                                        <p:tgtEl>
                                          <p:spTgt spid="3">
                                            <p:txEl>
                                              <p:pRg st="2" end="2"/>
                                            </p:txEl>
                                          </p:spTgt>
                                        </p:tgtEl>
                                      </p:cBhvr>
                                      <p:to x="100000" y="80000"/>
                                    </p:animScale>
                                    <p:animScale>
                                      <p:cBhvr>
                                        <p:cTn id="52" dur="166" decel="50000">
                                          <p:stCondLst>
                                            <p:cond delay="1338"/>
                                          </p:stCondLst>
                                        </p:cTn>
                                        <p:tgtEl>
                                          <p:spTgt spid="3">
                                            <p:txEl>
                                              <p:pRg st="2" end="2"/>
                                            </p:txEl>
                                          </p:spTgt>
                                        </p:tgtEl>
                                      </p:cBhvr>
                                      <p:to x="100000" y="100000"/>
                                    </p:animScale>
                                    <p:animScale>
                                      <p:cBhvr>
                                        <p:cTn id="53" dur="26">
                                          <p:stCondLst>
                                            <p:cond delay="1642"/>
                                          </p:stCondLst>
                                        </p:cTn>
                                        <p:tgtEl>
                                          <p:spTgt spid="3">
                                            <p:txEl>
                                              <p:pRg st="2" end="2"/>
                                            </p:txEl>
                                          </p:spTgt>
                                        </p:tgtEl>
                                      </p:cBhvr>
                                      <p:to x="100000" y="90000"/>
                                    </p:animScale>
                                    <p:animScale>
                                      <p:cBhvr>
                                        <p:cTn id="54" dur="166" decel="50000">
                                          <p:stCondLst>
                                            <p:cond delay="1668"/>
                                          </p:stCondLst>
                                        </p:cTn>
                                        <p:tgtEl>
                                          <p:spTgt spid="3">
                                            <p:txEl>
                                              <p:pRg st="2" end="2"/>
                                            </p:txEl>
                                          </p:spTgt>
                                        </p:tgtEl>
                                      </p:cBhvr>
                                      <p:to x="100000" y="100000"/>
                                    </p:animScale>
                                    <p:animScale>
                                      <p:cBhvr>
                                        <p:cTn id="55" dur="26">
                                          <p:stCondLst>
                                            <p:cond delay="1808"/>
                                          </p:stCondLst>
                                        </p:cTn>
                                        <p:tgtEl>
                                          <p:spTgt spid="3">
                                            <p:txEl>
                                              <p:pRg st="2" end="2"/>
                                            </p:txEl>
                                          </p:spTgt>
                                        </p:tgtEl>
                                      </p:cBhvr>
                                      <p:to x="100000" y="95000"/>
                                    </p:animScale>
                                    <p:animScale>
                                      <p:cBhvr>
                                        <p:cTn id="56" dur="166" decel="50000">
                                          <p:stCondLst>
                                            <p:cond delay="1834"/>
                                          </p:stCondLst>
                                        </p:cTn>
                                        <p:tgtEl>
                                          <p:spTgt spid="3">
                                            <p:txEl>
                                              <p:pRg st="2" end="2"/>
                                            </p:txEl>
                                          </p:spTgt>
                                        </p:tgtEl>
                                      </p:cBhvr>
                                      <p:to x="100000" y="100000"/>
                                    </p:animScale>
                                  </p:childTnLst>
                                </p:cTn>
                              </p:par>
                            </p:childTnLst>
                          </p:cTn>
                        </p:par>
                      </p:childTnLst>
                    </p:cTn>
                  </p:par>
                  <p:par>
                    <p:cTn id="57" fill="hold">
                      <p:stCondLst>
                        <p:cond delay="indefinite"/>
                      </p:stCondLst>
                      <p:childTnLst>
                        <p:par>
                          <p:cTn id="58" fill="hold">
                            <p:stCondLst>
                              <p:cond delay="0"/>
                            </p:stCondLst>
                            <p:childTnLst>
                              <p:par>
                                <p:cTn id="59" presetID="26" presetClass="entr" presetSubtype="0" fill="hold" grpId="0" nodeType="clickEffect">
                                  <p:stCondLst>
                                    <p:cond delay="0"/>
                                  </p:stCondLst>
                                  <p:childTnLst>
                                    <p:set>
                                      <p:cBhvr>
                                        <p:cTn id="60" dur="1" fill="hold">
                                          <p:stCondLst>
                                            <p:cond delay="0"/>
                                          </p:stCondLst>
                                        </p:cTn>
                                        <p:tgtEl>
                                          <p:spTgt spid="3">
                                            <p:txEl>
                                              <p:pRg st="3" end="3"/>
                                            </p:txEl>
                                          </p:spTgt>
                                        </p:tgtEl>
                                        <p:attrNameLst>
                                          <p:attrName>style.visibility</p:attrName>
                                        </p:attrNameLst>
                                      </p:cBhvr>
                                      <p:to>
                                        <p:strVal val="visible"/>
                                      </p:to>
                                    </p:set>
                                    <p:animEffect transition="in" filter="wipe(down)">
                                      <p:cBhvr>
                                        <p:cTn id="61" dur="580">
                                          <p:stCondLst>
                                            <p:cond delay="0"/>
                                          </p:stCondLst>
                                        </p:cTn>
                                        <p:tgtEl>
                                          <p:spTgt spid="3">
                                            <p:txEl>
                                              <p:pRg st="3" end="3"/>
                                            </p:txEl>
                                          </p:spTgt>
                                        </p:tgtEl>
                                      </p:cBhvr>
                                    </p:animEffect>
                                    <p:anim calcmode="lin" valueType="num">
                                      <p:cBhvr>
                                        <p:cTn id="62" dur="1822" tmFilter="0,0; 0.14,0.36; 0.43,0.73; 0.71,0.91; 1.0,1.0">
                                          <p:stCondLst>
                                            <p:cond delay="0"/>
                                          </p:stCondLst>
                                        </p:cTn>
                                        <p:tgtEl>
                                          <p:spTgt spid="3">
                                            <p:txEl>
                                              <p:pRg st="3" end="3"/>
                                            </p:txEl>
                                          </p:spTgt>
                                        </p:tgtEl>
                                        <p:attrNameLst>
                                          <p:attrName>ppt_x</p:attrName>
                                        </p:attrNameLst>
                                      </p:cBhvr>
                                      <p:tavLst>
                                        <p:tav tm="0">
                                          <p:val>
                                            <p:strVal val="#ppt_x-0.25"/>
                                          </p:val>
                                        </p:tav>
                                        <p:tav tm="100000">
                                          <p:val>
                                            <p:strVal val="#ppt_x"/>
                                          </p:val>
                                        </p:tav>
                                      </p:tavLst>
                                    </p:anim>
                                    <p:anim calcmode="lin" valueType="num">
                                      <p:cBhvr>
                                        <p:cTn id="63" dur="664" tmFilter="0.0,0.0; 0.25,0.07; 0.50,0.2; 0.75,0.467; 1.0,1.0">
                                          <p:stCondLst>
                                            <p:cond delay="0"/>
                                          </p:stCondLst>
                                        </p:cTn>
                                        <p:tgtEl>
                                          <p:spTgt spid="3">
                                            <p:txEl>
                                              <p:pRg st="3" end="3"/>
                                            </p:txEl>
                                          </p:spTgt>
                                        </p:tgtEl>
                                        <p:attrNameLst>
                                          <p:attrName>ppt_y</p:attrName>
                                        </p:attrNameLst>
                                      </p:cBhvr>
                                      <p:tavLst>
                                        <p:tav tm="0" fmla="#ppt_y-sin(pi*$)/3">
                                          <p:val>
                                            <p:fltVal val="0.5"/>
                                          </p:val>
                                        </p:tav>
                                        <p:tav tm="100000">
                                          <p:val>
                                            <p:fltVal val="1"/>
                                          </p:val>
                                        </p:tav>
                                      </p:tavLst>
                                    </p:anim>
                                    <p:anim calcmode="lin" valueType="num">
                                      <p:cBhvr>
                                        <p:cTn id="64" dur="664" tmFilter="0, 0; 0.125,0.2665; 0.25,0.4; 0.375,0.465; 0.5,0.5;  0.625,0.535; 0.75,0.6; 0.875,0.7335; 1,1">
                                          <p:stCondLst>
                                            <p:cond delay="664"/>
                                          </p:stCondLst>
                                        </p:cTn>
                                        <p:tgtEl>
                                          <p:spTgt spid="3">
                                            <p:txEl>
                                              <p:pRg st="3" end="3"/>
                                            </p:txEl>
                                          </p:spTgt>
                                        </p:tgtEl>
                                        <p:attrNameLst>
                                          <p:attrName>ppt_y</p:attrName>
                                        </p:attrNameLst>
                                      </p:cBhvr>
                                      <p:tavLst>
                                        <p:tav tm="0" fmla="#ppt_y-sin(pi*$)/9">
                                          <p:val>
                                            <p:fltVal val="0"/>
                                          </p:val>
                                        </p:tav>
                                        <p:tav tm="100000">
                                          <p:val>
                                            <p:fltVal val="1"/>
                                          </p:val>
                                        </p:tav>
                                      </p:tavLst>
                                    </p:anim>
                                    <p:anim calcmode="lin" valueType="num">
                                      <p:cBhvr>
                                        <p:cTn id="65" dur="332" tmFilter="0, 0; 0.125,0.2665; 0.25,0.4; 0.375,0.465; 0.5,0.5;  0.625,0.535; 0.75,0.6; 0.875,0.7335; 1,1">
                                          <p:stCondLst>
                                            <p:cond delay="1324"/>
                                          </p:stCondLst>
                                        </p:cTn>
                                        <p:tgtEl>
                                          <p:spTgt spid="3">
                                            <p:txEl>
                                              <p:pRg st="3" end="3"/>
                                            </p:txEl>
                                          </p:spTgt>
                                        </p:tgtEl>
                                        <p:attrNameLst>
                                          <p:attrName>ppt_y</p:attrName>
                                        </p:attrNameLst>
                                      </p:cBhvr>
                                      <p:tavLst>
                                        <p:tav tm="0" fmla="#ppt_y-sin(pi*$)/27">
                                          <p:val>
                                            <p:fltVal val="0"/>
                                          </p:val>
                                        </p:tav>
                                        <p:tav tm="100000">
                                          <p:val>
                                            <p:fltVal val="1"/>
                                          </p:val>
                                        </p:tav>
                                      </p:tavLst>
                                    </p:anim>
                                    <p:anim calcmode="lin" valueType="num">
                                      <p:cBhvr>
                                        <p:cTn id="66" dur="164" tmFilter="0, 0; 0.125,0.2665; 0.25,0.4; 0.375,0.465; 0.5,0.5;  0.625,0.535; 0.75,0.6; 0.875,0.7335; 1,1">
                                          <p:stCondLst>
                                            <p:cond delay="1656"/>
                                          </p:stCondLst>
                                        </p:cTn>
                                        <p:tgtEl>
                                          <p:spTgt spid="3">
                                            <p:txEl>
                                              <p:pRg st="3" end="3"/>
                                            </p:txEl>
                                          </p:spTgt>
                                        </p:tgtEl>
                                        <p:attrNameLst>
                                          <p:attrName>ppt_y</p:attrName>
                                        </p:attrNameLst>
                                      </p:cBhvr>
                                      <p:tavLst>
                                        <p:tav tm="0" fmla="#ppt_y-sin(pi*$)/81">
                                          <p:val>
                                            <p:fltVal val="0"/>
                                          </p:val>
                                        </p:tav>
                                        <p:tav tm="100000">
                                          <p:val>
                                            <p:fltVal val="1"/>
                                          </p:val>
                                        </p:tav>
                                      </p:tavLst>
                                    </p:anim>
                                    <p:animScale>
                                      <p:cBhvr>
                                        <p:cTn id="67" dur="26">
                                          <p:stCondLst>
                                            <p:cond delay="650"/>
                                          </p:stCondLst>
                                        </p:cTn>
                                        <p:tgtEl>
                                          <p:spTgt spid="3">
                                            <p:txEl>
                                              <p:pRg st="3" end="3"/>
                                            </p:txEl>
                                          </p:spTgt>
                                        </p:tgtEl>
                                      </p:cBhvr>
                                      <p:to x="100000" y="60000"/>
                                    </p:animScale>
                                    <p:animScale>
                                      <p:cBhvr>
                                        <p:cTn id="68" dur="166" decel="50000">
                                          <p:stCondLst>
                                            <p:cond delay="676"/>
                                          </p:stCondLst>
                                        </p:cTn>
                                        <p:tgtEl>
                                          <p:spTgt spid="3">
                                            <p:txEl>
                                              <p:pRg st="3" end="3"/>
                                            </p:txEl>
                                          </p:spTgt>
                                        </p:tgtEl>
                                      </p:cBhvr>
                                      <p:to x="100000" y="100000"/>
                                    </p:animScale>
                                    <p:animScale>
                                      <p:cBhvr>
                                        <p:cTn id="69" dur="26">
                                          <p:stCondLst>
                                            <p:cond delay="1312"/>
                                          </p:stCondLst>
                                        </p:cTn>
                                        <p:tgtEl>
                                          <p:spTgt spid="3">
                                            <p:txEl>
                                              <p:pRg st="3" end="3"/>
                                            </p:txEl>
                                          </p:spTgt>
                                        </p:tgtEl>
                                      </p:cBhvr>
                                      <p:to x="100000" y="80000"/>
                                    </p:animScale>
                                    <p:animScale>
                                      <p:cBhvr>
                                        <p:cTn id="70" dur="166" decel="50000">
                                          <p:stCondLst>
                                            <p:cond delay="1338"/>
                                          </p:stCondLst>
                                        </p:cTn>
                                        <p:tgtEl>
                                          <p:spTgt spid="3">
                                            <p:txEl>
                                              <p:pRg st="3" end="3"/>
                                            </p:txEl>
                                          </p:spTgt>
                                        </p:tgtEl>
                                      </p:cBhvr>
                                      <p:to x="100000" y="100000"/>
                                    </p:animScale>
                                    <p:animScale>
                                      <p:cBhvr>
                                        <p:cTn id="71" dur="26">
                                          <p:stCondLst>
                                            <p:cond delay="1642"/>
                                          </p:stCondLst>
                                        </p:cTn>
                                        <p:tgtEl>
                                          <p:spTgt spid="3">
                                            <p:txEl>
                                              <p:pRg st="3" end="3"/>
                                            </p:txEl>
                                          </p:spTgt>
                                        </p:tgtEl>
                                      </p:cBhvr>
                                      <p:to x="100000" y="90000"/>
                                    </p:animScale>
                                    <p:animScale>
                                      <p:cBhvr>
                                        <p:cTn id="72" dur="166" decel="50000">
                                          <p:stCondLst>
                                            <p:cond delay="1668"/>
                                          </p:stCondLst>
                                        </p:cTn>
                                        <p:tgtEl>
                                          <p:spTgt spid="3">
                                            <p:txEl>
                                              <p:pRg st="3" end="3"/>
                                            </p:txEl>
                                          </p:spTgt>
                                        </p:tgtEl>
                                      </p:cBhvr>
                                      <p:to x="100000" y="100000"/>
                                    </p:animScale>
                                    <p:animScale>
                                      <p:cBhvr>
                                        <p:cTn id="73" dur="26">
                                          <p:stCondLst>
                                            <p:cond delay="1808"/>
                                          </p:stCondLst>
                                        </p:cTn>
                                        <p:tgtEl>
                                          <p:spTgt spid="3">
                                            <p:txEl>
                                              <p:pRg st="3" end="3"/>
                                            </p:txEl>
                                          </p:spTgt>
                                        </p:tgtEl>
                                      </p:cBhvr>
                                      <p:to x="100000" y="95000"/>
                                    </p:animScale>
                                    <p:animScale>
                                      <p:cBhvr>
                                        <p:cTn id="74" dur="166" decel="50000">
                                          <p:stCondLst>
                                            <p:cond delay="1834"/>
                                          </p:stCondLst>
                                        </p:cTn>
                                        <p:tgtEl>
                                          <p:spTgt spid="3">
                                            <p:txEl>
                                              <p:pRg st="3" end="3"/>
                                            </p:txEl>
                                          </p:spTgt>
                                        </p:tgtEl>
                                      </p:cBhvr>
                                      <p:to x="100000" y="100000"/>
                                    </p:animScale>
                                  </p:childTnLst>
                                </p:cTn>
                              </p:par>
                            </p:childTnLst>
                          </p:cTn>
                        </p:par>
                      </p:childTnLst>
                    </p:cTn>
                  </p:par>
                  <p:par>
                    <p:cTn id="75" fill="hold">
                      <p:stCondLst>
                        <p:cond delay="indefinite"/>
                      </p:stCondLst>
                      <p:childTnLst>
                        <p:par>
                          <p:cTn id="76" fill="hold">
                            <p:stCondLst>
                              <p:cond delay="0"/>
                            </p:stCondLst>
                            <p:childTnLst>
                              <p:par>
                                <p:cTn id="77" presetID="26" presetClass="entr" presetSubtype="0" fill="hold" grpId="0" nodeType="clickEffect">
                                  <p:stCondLst>
                                    <p:cond delay="0"/>
                                  </p:stCondLst>
                                  <p:childTnLst>
                                    <p:set>
                                      <p:cBhvr>
                                        <p:cTn id="78" dur="1" fill="hold">
                                          <p:stCondLst>
                                            <p:cond delay="0"/>
                                          </p:stCondLst>
                                        </p:cTn>
                                        <p:tgtEl>
                                          <p:spTgt spid="3">
                                            <p:txEl>
                                              <p:pRg st="4" end="4"/>
                                            </p:txEl>
                                          </p:spTgt>
                                        </p:tgtEl>
                                        <p:attrNameLst>
                                          <p:attrName>style.visibility</p:attrName>
                                        </p:attrNameLst>
                                      </p:cBhvr>
                                      <p:to>
                                        <p:strVal val="visible"/>
                                      </p:to>
                                    </p:set>
                                    <p:animEffect transition="in" filter="wipe(down)">
                                      <p:cBhvr>
                                        <p:cTn id="79" dur="580">
                                          <p:stCondLst>
                                            <p:cond delay="0"/>
                                          </p:stCondLst>
                                        </p:cTn>
                                        <p:tgtEl>
                                          <p:spTgt spid="3">
                                            <p:txEl>
                                              <p:pRg st="4" end="4"/>
                                            </p:txEl>
                                          </p:spTgt>
                                        </p:tgtEl>
                                      </p:cBhvr>
                                    </p:animEffect>
                                    <p:anim calcmode="lin" valueType="num">
                                      <p:cBhvr>
                                        <p:cTn id="80" dur="1822" tmFilter="0,0; 0.14,0.36; 0.43,0.73; 0.71,0.91; 1.0,1.0">
                                          <p:stCondLst>
                                            <p:cond delay="0"/>
                                          </p:stCondLst>
                                        </p:cTn>
                                        <p:tgtEl>
                                          <p:spTgt spid="3">
                                            <p:txEl>
                                              <p:pRg st="4" end="4"/>
                                            </p:txEl>
                                          </p:spTgt>
                                        </p:tgtEl>
                                        <p:attrNameLst>
                                          <p:attrName>ppt_x</p:attrName>
                                        </p:attrNameLst>
                                      </p:cBhvr>
                                      <p:tavLst>
                                        <p:tav tm="0">
                                          <p:val>
                                            <p:strVal val="#ppt_x-0.25"/>
                                          </p:val>
                                        </p:tav>
                                        <p:tav tm="100000">
                                          <p:val>
                                            <p:strVal val="#ppt_x"/>
                                          </p:val>
                                        </p:tav>
                                      </p:tavLst>
                                    </p:anim>
                                    <p:anim calcmode="lin" valueType="num">
                                      <p:cBhvr>
                                        <p:cTn id="81" dur="664" tmFilter="0.0,0.0; 0.25,0.07; 0.50,0.2; 0.75,0.467; 1.0,1.0">
                                          <p:stCondLst>
                                            <p:cond delay="0"/>
                                          </p:stCondLst>
                                        </p:cTn>
                                        <p:tgtEl>
                                          <p:spTgt spid="3">
                                            <p:txEl>
                                              <p:pRg st="4" end="4"/>
                                            </p:txEl>
                                          </p:spTgt>
                                        </p:tgtEl>
                                        <p:attrNameLst>
                                          <p:attrName>ppt_y</p:attrName>
                                        </p:attrNameLst>
                                      </p:cBhvr>
                                      <p:tavLst>
                                        <p:tav tm="0" fmla="#ppt_y-sin(pi*$)/3">
                                          <p:val>
                                            <p:fltVal val="0.5"/>
                                          </p:val>
                                        </p:tav>
                                        <p:tav tm="100000">
                                          <p:val>
                                            <p:fltVal val="1"/>
                                          </p:val>
                                        </p:tav>
                                      </p:tavLst>
                                    </p:anim>
                                    <p:anim calcmode="lin" valueType="num">
                                      <p:cBhvr>
                                        <p:cTn id="82" dur="664" tmFilter="0, 0; 0.125,0.2665; 0.25,0.4; 0.375,0.465; 0.5,0.5;  0.625,0.535; 0.75,0.6; 0.875,0.7335; 1,1">
                                          <p:stCondLst>
                                            <p:cond delay="664"/>
                                          </p:stCondLst>
                                        </p:cTn>
                                        <p:tgtEl>
                                          <p:spTgt spid="3">
                                            <p:txEl>
                                              <p:pRg st="4" end="4"/>
                                            </p:txEl>
                                          </p:spTgt>
                                        </p:tgtEl>
                                        <p:attrNameLst>
                                          <p:attrName>ppt_y</p:attrName>
                                        </p:attrNameLst>
                                      </p:cBhvr>
                                      <p:tavLst>
                                        <p:tav tm="0" fmla="#ppt_y-sin(pi*$)/9">
                                          <p:val>
                                            <p:fltVal val="0"/>
                                          </p:val>
                                        </p:tav>
                                        <p:tav tm="100000">
                                          <p:val>
                                            <p:fltVal val="1"/>
                                          </p:val>
                                        </p:tav>
                                      </p:tavLst>
                                    </p:anim>
                                    <p:anim calcmode="lin" valueType="num">
                                      <p:cBhvr>
                                        <p:cTn id="83" dur="332" tmFilter="0, 0; 0.125,0.2665; 0.25,0.4; 0.375,0.465; 0.5,0.5;  0.625,0.535; 0.75,0.6; 0.875,0.7335; 1,1">
                                          <p:stCondLst>
                                            <p:cond delay="1324"/>
                                          </p:stCondLst>
                                        </p:cTn>
                                        <p:tgtEl>
                                          <p:spTgt spid="3">
                                            <p:txEl>
                                              <p:pRg st="4" end="4"/>
                                            </p:txEl>
                                          </p:spTgt>
                                        </p:tgtEl>
                                        <p:attrNameLst>
                                          <p:attrName>ppt_y</p:attrName>
                                        </p:attrNameLst>
                                      </p:cBhvr>
                                      <p:tavLst>
                                        <p:tav tm="0" fmla="#ppt_y-sin(pi*$)/27">
                                          <p:val>
                                            <p:fltVal val="0"/>
                                          </p:val>
                                        </p:tav>
                                        <p:tav tm="100000">
                                          <p:val>
                                            <p:fltVal val="1"/>
                                          </p:val>
                                        </p:tav>
                                      </p:tavLst>
                                    </p:anim>
                                    <p:anim calcmode="lin" valueType="num">
                                      <p:cBhvr>
                                        <p:cTn id="84" dur="164" tmFilter="0, 0; 0.125,0.2665; 0.25,0.4; 0.375,0.465; 0.5,0.5;  0.625,0.535; 0.75,0.6; 0.875,0.7335; 1,1">
                                          <p:stCondLst>
                                            <p:cond delay="1656"/>
                                          </p:stCondLst>
                                        </p:cTn>
                                        <p:tgtEl>
                                          <p:spTgt spid="3">
                                            <p:txEl>
                                              <p:pRg st="4" end="4"/>
                                            </p:txEl>
                                          </p:spTgt>
                                        </p:tgtEl>
                                        <p:attrNameLst>
                                          <p:attrName>ppt_y</p:attrName>
                                        </p:attrNameLst>
                                      </p:cBhvr>
                                      <p:tavLst>
                                        <p:tav tm="0" fmla="#ppt_y-sin(pi*$)/81">
                                          <p:val>
                                            <p:fltVal val="0"/>
                                          </p:val>
                                        </p:tav>
                                        <p:tav tm="100000">
                                          <p:val>
                                            <p:fltVal val="1"/>
                                          </p:val>
                                        </p:tav>
                                      </p:tavLst>
                                    </p:anim>
                                    <p:animScale>
                                      <p:cBhvr>
                                        <p:cTn id="85" dur="26">
                                          <p:stCondLst>
                                            <p:cond delay="650"/>
                                          </p:stCondLst>
                                        </p:cTn>
                                        <p:tgtEl>
                                          <p:spTgt spid="3">
                                            <p:txEl>
                                              <p:pRg st="4" end="4"/>
                                            </p:txEl>
                                          </p:spTgt>
                                        </p:tgtEl>
                                      </p:cBhvr>
                                      <p:to x="100000" y="60000"/>
                                    </p:animScale>
                                    <p:animScale>
                                      <p:cBhvr>
                                        <p:cTn id="86" dur="166" decel="50000">
                                          <p:stCondLst>
                                            <p:cond delay="676"/>
                                          </p:stCondLst>
                                        </p:cTn>
                                        <p:tgtEl>
                                          <p:spTgt spid="3">
                                            <p:txEl>
                                              <p:pRg st="4" end="4"/>
                                            </p:txEl>
                                          </p:spTgt>
                                        </p:tgtEl>
                                      </p:cBhvr>
                                      <p:to x="100000" y="100000"/>
                                    </p:animScale>
                                    <p:animScale>
                                      <p:cBhvr>
                                        <p:cTn id="87" dur="26">
                                          <p:stCondLst>
                                            <p:cond delay="1312"/>
                                          </p:stCondLst>
                                        </p:cTn>
                                        <p:tgtEl>
                                          <p:spTgt spid="3">
                                            <p:txEl>
                                              <p:pRg st="4" end="4"/>
                                            </p:txEl>
                                          </p:spTgt>
                                        </p:tgtEl>
                                      </p:cBhvr>
                                      <p:to x="100000" y="80000"/>
                                    </p:animScale>
                                    <p:animScale>
                                      <p:cBhvr>
                                        <p:cTn id="88" dur="166" decel="50000">
                                          <p:stCondLst>
                                            <p:cond delay="1338"/>
                                          </p:stCondLst>
                                        </p:cTn>
                                        <p:tgtEl>
                                          <p:spTgt spid="3">
                                            <p:txEl>
                                              <p:pRg st="4" end="4"/>
                                            </p:txEl>
                                          </p:spTgt>
                                        </p:tgtEl>
                                      </p:cBhvr>
                                      <p:to x="100000" y="100000"/>
                                    </p:animScale>
                                    <p:animScale>
                                      <p:cBhvr>
                                        <p:cTn id="89" dur="26">
                                          <p:stCondLst>
                                            <p:cond delay="1642"/>
                                          </p:stCondLst>
                                        </p:cTn>
                                        <p:tgtEl>
                                          <p:spTgt spid="3">
                                            <p:txEl>
                                              <p:pRg st="4" end="4"/>
                                            </p:txEl>
                                          </p:spTgt>
                                        </p:tgtEl>
                                      </p:cBhvr>
                                      <p:to x="100000" y="90000"/>
                                    </p:animScale>
                                    <p:animScale>
                                      <p:cBhvr>
                                        <p:cTn id="90" dur="166" decel="50000">
                                          <p:stCondLst>
                                            <p:cond delay="1668"/>
                                          </p:stCondLst>
                                        </p:cTn>
                                        <p:tgtEl>
                                          <p:spTgt spid="3">
                                            <p:txEl>
                                              <p:pRg st="4" end="4"/>
                                            </p:txEl>
                                          </p:spTgt>
                                        </p:tgtEl>
                                      </p:cBhvr>
                                      <p:to x="100000" y="100000"/>
                                    </p:animScale>
                                    <p:animScale>
                                      <p:cBhvr>
                                        <p:cTn id="91" dur="26">
                                          <p:stCondLst>
                                            <p:cond delay="1808"/>
                                          </p:stCondLst>
                                        </p:cTn>
                                        <p:tgtEl>
                                          <p:spTgt spid="3">
                                            <p:txEl>
                                              <p:pRg st="4" end="4"/>
                                            </p:txEl>
                                          </p:spTgt>
                                        </p:tgtEl>
                                      </p:cBhvr>
                                      <p:to x="100000" y="95000"/>
                                    </p:animScale>
                                    <p:animScale>
                                      <p:cBhvr>
                                        <p:cTn id="92" dur="166" decel="50000">
                                          <p:stCondLst>
                                            <p:cond delay="1834"/>
                                          </p:stCondLst>
                                        </p:cTn>
                                        <p:tgtEl>
                                          <p:spTgt spid="3">
                                            <p:txEl>
                                              <p:pRg st="4" end="4"/>
                                            </p:txEl>
                                          </p:spTgt>
                                        </p:tgtEl>
                                      </p:cBhvr>
                                      <p:to x="100000" y="100000"/>
                                    </p:animScale>
                                  </p:childTnLst>
                                </p:cTn>
                              </p:par>
                            </p:childTnLst>
                          </p:cTn>
                        </p:par>
                      </p:childTnLst>
                    </p:cTn>
                  </p:par>
                  <p:par>
                    <p:cTn id="93" fill="hold">
                      <p:stCondLst>
                        <p:cond delay="indefinite"/>
                      </p:stCondLst>
                      <p:childTnLst>
                        <p:par>
                          <p:cTn id="94" fill="hold">
                            <p:stCondLst>
                              <p:cond delay="0"/>
                            </p:stCondLst>
                            <p:childTnLst>
                              <p:par>
                                <p:cTn id="95" presetID="26" presetClass="entr" presetSubtype="0" fill="hold" grpId="0" nodeType="clickEffect">
                                  <p:stCondLst>
                                    <p:cond delay="0"/>
                                  </p:stCondLst>
                                  <p:childTnLst>
                                    <p:set>
                                      <p:cBhvr>
                                        <p:cTn id="96" dur="1" fill="hold">
                                          <p:stCondLst>
                                            <p:cond delay="0"/>
                                          </p:stCondLst>
                                        </p:cTn>
                                        <p:tgtEl>
                                          <p:spTgt spid="3">
                                            <p:txEl>
                                              <p:pRg st="5" end="5"/>
                                            </p:txEl>
                                          </p:spTgt>
                                        </p:tgtEl>
                                        <p:attrNameLst>
                                          <p:attrName>style.visibility</p:attrName>
                                        </p:attrNameLst>
                                      </p:cBhvr>
                                      <p:to>
                                        <p:strVal val="visible"/>
                                      </p:to>
                                    </p:set>
                                    <p:animEffect transition="in" filter="wipe(down)">
                                      <p:cBhvr>
                                        <p:cTn id="97" dur="580">
                                          <p:stCondLst>
                                            <p:cond delay="0"/>
                                          </p:stCondLst>
                                        </p:cTn>
                                        <p:tgtEl>
                                          <p:spTgt spid="3">
                                            <p:txEl>
                                              <p:pRg st="5" end="5"/>
                                            </p:txEl>
                                          </p:spTgt>
                                        </p:tgtEl>
                                      </p:cBhvr>
                                    </p:animEffect>
                                    <p:anim calcmode="lin" valueType="num">
                                      <p:cBhvr>
                                        <p:cTn id="98" dur="1822" tmFilter="0,0; 0.14,0.36; 0.43,0.73; 0.71,0.91; 1.0,1.0">
                                          <p:stCondLst>
                                            <p:cond delay="0"/>
                                          </p:stCondLst>
                                        </p:cTn>
                                        <p:tgtEl>
                                          <p:spTgt spid="3">
                                            <p:txEl>
                                              <p:pRg st="5" end="5"/>
                                            </p:txEl>
                                          </p:spTgt>
                                        </p:tgtEl>
                                        <p:attrNameLst>
                                          <p:attrName>ppt_x</p:attrName>
                                        </p:attrNameLst>
                                      </p:cBhvr>
                                      <p:tavLst>
                                        <p:tav tm="0">
                                          <p:val>
                                            <p:strVal val="#ppt_x-0.25"/>
                                          </p:val>
                                        </p:tav>
                                        <p:tav tm="100000">
                                          <p:val>
                                            <p:strVal val="#ppt_x"/>
                                          </p:val>
                                        </p:tav>
                                      </p:tavLst>
                                    </p:anim>
                                    <p:anim calcmode="lin" valueType="num">
                                      <p:cBhvr>
                                        <p:cTn id="99" dur="664" tmFilter="0.0,0.0; 0.25,0.07; 0.50,0.2; 0.75,0.467; 1.0,1.0">
                                          <p:stCondLst>
                                            <p:cond delay="0"/>
                                          </p:stCondLst>
                                        </p:cTn>
                                        <p:tgtEl>
                                          <p:spTgt spid="3">
                                            <p:txEl>
                                              <p:pRg st="5" end="5"/>
                                            </p:txEl>
                                          </p:spTgt>
                                        </p:tgtEl>
                                        <p:attrNameLst>
                                          <p:attrName>ppt_y</p:attrName>
                                        </p:attrNameLst>
                                      </p:cBhvr>
                                      <p:tavLst>
                                        <p:tav tm="0" fmla="#ppt_y-sin(pi*$)/3">
                                          <p:val>
                                            <p:fltVal val="0.5"/>
                                          </p:val>
                                        </p:tav>
                                        <p:tav tm="100000">
                                          <p:val>
                                            <p:fltVal val="1"/>
                                          </p:val>
                                        </p:tav>
                                      </p:tavLst>
                                    </p:anim>
                                    <p:anim calcmode="lin" valueType="num">
                                      <p:cBhvr>
                                        <p:cTn id="100" dur="664" tmFilter="0, 0; 0.125,0.2665; 0.25,0.4; 0.375,0.465; 0.5,0.5;  0.625,0.535; 0.75,0.6; 0.875,0.7335; 1,1">
                                          <p:stCondLst>
                                            <p:cond delay="664"/>
                                          </p:stCondLst>
                                        </p:cTn>
                                        <p:tgtEl>
                                          <p:spTgt spid="3">
                                            <p:txEl>
                                              <p:pRg st="5" end="5"/>
                                            </p:txEl>
                                          </p:spTgt>
                                        </p:tgtEl>
                                        <p:attrNameLst>
                                          <p:attrName>ppt_y</p:attrName>
                                        </p:attrNameLst>
                                      </p:cBhvr>
                                      <p:tavLst>
                                        <p:tav tm="0" fmla="#ppt_y-sin(pi*$)/9">
                                          <p:val>
                                            <p:fltVal val="0"/>
                                          </p:val>
                                        </p:tav>
                                        <p:tav tm="100000">
                                          <p:val>
                                            <p:fltVal val="1"/>
                                          </p:val>
                                        </p:tav>
                                      </p:tavLst>
                                    </p:anim>
                                    <p:anim calcmode="lin" valueType="num">
                                      <p:cBhvr>
                                        <p:cTn id="101" dur="332" tmFilter="0, 0; 0.125,0.2665; 0.25,0.4; 0.375,0.465; 0.5,0.5;  0.625,0.535; 0.75,0.6; 0.875,0.7335; 1,1">
                                          <p:stCondLst>
                                            <p:cond delay="1324"/>
                                          </p:stCondLst>
                                        </p:cTn>
                                        <p:tgtEl>
                                          <p:spTgt spid="3">
                                            <p:txEl>
                                              <p:pRg st="5" end="5"/>
                                            </p:txEl>
                                          </p:spTgt>
                                        </p:tgtEl>
                                        <p:attrNameLst>
                                          <p:attrName>ppt_y</p:attrName>
                                        </p:attrNameLst>
                                      </p:cBhvr>
                                      <p:tavLst>
                                        <p:tav tm="0" fmla="#ppt_y-sin(pi*$)/27">
                                          <p:val>
                                            <p:fltVal val="0"/>
                                          </p:val>
                                        </p:tav>
                                        <p:tav tm="100000">
                                          <p:val>
                                            <p:fltVal val="1"/>
                                          </p:val>
                                        </p:tav>
                                      </p:tavLst>
                                    </p:anim>
                                    <p:anim calcmode="lin" valueType="num">
                                      <p:cBhvr>
                                        <p:cTn id="102" dur="164" tmFilter="0, 0; 0.125,0.2665; 0.25,0.4; 0.375,0.465; 0.5,0.5;  0.625,0.535; 0.75,0.6; 0.875,0.7335; 1,1">
                                          <p:stCondLst>
                                            <p:cond delay="1656"/>
                                          </p:stCondLst>
                                        </p:cTn>
                                        <p:tgtEl>
                                          <p:spTgt spid="3">
                                            <p:txEl>
                                              <p:pRg st="5" end="5"/>
                                            </p:txEl>
                                          </p:spTgt>
                                        </p:tgtEl>
                                        <p:attrNameLst>
                                          <p:attrName>ppt_y</p:attrName>
                                        </p:attrNameLst>
                                      </p:cBhvr>
                                      <p:tavLst>
                                        <p:tav tm="0" fmla="#ppt_y-sin(pi*$)/81">
                                          <p:val>
                                            <p:fltVal val="0"/>
                                          </p:val>
                                        </p:tav>
                                        <p:tav tm="100000">
                                          <p:val>
                                            <p:fltVal val="1"/>
                                          </p:val>
                                        </p:tav>
                                      </p:tavLst>
                                    </p:anim>
                                    <p:animScale>
                                      <p:cBhvr>
                                        <p:cTn id="103" dur="26">
                                          <p:stCondLst>
                                            <p:cond delay="650"/>
                                          </p:stCondLst>
                                        </p:cTn>
                                        <p:tgtEl>
                                          <p:spTgt spid="3">
                                            <p:txEl>
                                              <p:pRg st="5" end="5"/>
                                            </p:txEl>
                                          </p:spTgt>
                                        </p:tgtEl>
                                      </p:cBhvr>
                                      <p:to x="100000" y="60000"/>
                                    </p:animScale>
                                    <p:animScale>
                                      <p:cBhvr>
                                        <p:cTn id="104" dur="166" decel="50000">
                                          <p:stCondLst>
                                            <p:cond delay="676"/>
                                          </p:stCondLst>
                                        </p:cTn>
                                        <p:tgtEl>
                                          <p:spTgt spid="3">
                                            <p:txEl>
                                              <p:pRg st="5" end="5"/>
                                            </p:txEl>
                                          </p:spTgt>
                                        </p:tgtEl>
                                      </p:cBhvr>
                                      <p:to x="100000" y="100000"/>
                                    </p:animScale>
                                    <p:animScale>
                                      <p:cBhvr>
                                        <p:cTn id="105" dur="26">
                                          <p:stCondLst>
                                            <p:cond delay="1312"/>
                                          </p:stCondLst>
                                        </p:cTn>
                                        <p:tgtEl>
                                          <p:spTgt spid="3">
                                            <p:txEl>
                                              <p:pRg st="5" end="5"/>
                                            </p:txEl>
                                          </p:spTgt>
                                        </p:tgtEl>
                                      </p:cBhvr>
                                      <p:to x="100000" y="80000"/>
                                    </p:animScale>
                                    <p:animScale>
                                      <p:cBhvr>
                                        <p:cTn id="106" dur="166" decel="50000">
                                          <p:stCondLst>
                                            <p:cond delay="1338"/>
                                          </p:stCondLst>
                                        </p:cTn>
                                        <p:tgtEl>
                                          <p:spTgt spid="3">
                                            <p:txEl>
                                              <p:pRg st="5" end="5"/>
                                            </p:txEl>
                                          </p:spTgt>
                                        </p:tgtEl>
                                      </p:cBhvr>
                                      <p:to x="100000" y="100000"/>
                                    </p:animScale>
                                    <p:animScale>
                                      <p:cBhvr>
                                        <p:cTn id="107" dur="26">
                                          <p:stCondLst>
                                            <p:cond delay="1642"/>
                                          </p:stCondLst>
                                        </p:cTn>
                                        <p:tgtEl>
                                          <p:spTgt spid="3">
                                            <p:txEl>
                                              <p:pRg st="5" end="5"/>
                                            </p:txEl>
                                          </p:spTgt>
                                        </p:tgtEl>
                                      </p:cBhvr>
                                      <p:to x="100000" y="90000"/>
                                    </p:animScale>
                                    <p:animScale>
                                      <p:cBhvr>
                                        <p:cTn id="108" dur="166" decel="50000">
                                          <p:stCondLst>
                                            <p:cond delay="1668"/>
                                          </p:stCondLst>
                                        </p:cTn>
                                        <p:tgtEl>
                                          <p:spTgt spid="3">
                                            <p:txEl>
                                              <p:pRg st="5" end="5"/>
                                            </p:txEl>
                                          </p:spTgt>
                                        </p:tgtEl>
                                      </p:cBhvr>
                                      <p:to x="100000" y="100000"/>
                                    </p:animScale>
                                    <p:animScale>
                                      <p:cBhvr>
                                        <p:cTn id="109" dur="26">
                                          <p:stCondLst>
                                            <p:cond delay="1808"/>
                                          </p:stCondLst>
                                        </p:cTn>
                                        <p:tgtEl>
                                          <p:spTgt spid="3">
                                            <p:txEl>
                                              <p:pRg st="5" end="5"/>
                                            </p:txEl>
                                          </p:spTgt>
                                        </p:tgtEl>
                                      </p:cBhvr>
                                      <p:to x="100000" y="95000"/>
                                    </p:animScale>
                                    <p:animScale>
                                      <p:cBhvr>
                                        <p:cTn id="110" dur="166" decel="50000">
                                          <p:stCondLst>
                                            <p:cond delay="1834"/>
                                          </p:stCondLst>
                                        </p:cTn>
                                        <p:tgtEl>
                                          <p:spTgt spid="3">
                                            <p:txEl>
                                              <p:pRg st="5" end="5"/>
                                            </p:txEl>
                                          </p:spTgt>
                                        </p:tgtEl>
                                      </p:cBhvr>
                                      <p:to x="100000" y="100000"/>
                                    </p:animScale>
                                  </p:childTnLst>
                                </p:cTn>
                              </p:par>
                            </p:childTnLst>
                          </p:cTn>
                        </p:par>
                      </p:childTnLst>
                    </p:cTn>
                  </p:par>
                  <p:par>
                    <p:cTn id="111" fill="hold">
                      <p:stCondLst>
                        <p:cond delay="indefinite"/>
                      </p:stCondLst>
                      <p:childTnLst>
                        <p:par>
                          <p:cTn id="112" fill="hold">
                            <p:stCondLst>
                              <p:cond delay="0"/>
                            </p:stCondLst>
                            <p:childTnLst>
                              <p:par>
                                <p:cTn id="113" presetID="26" presetClass="entr" presetSubtype="0" fill="hold" grpId="0" nodeType="clickEffect">
                                  <p:stCondLst>
                                    <p:cond delay="0"/>
                                  </p:stCondLst>
                                  <p:childTnLst>
                                    <p:set>
                                      <p:cBhvr>
                                        <p:cTn id="114" dur="1" fill="hold">
                                          <p:stCondLst>
                                            <p:cond delay="0"/>
                                          </p:stCondLst>
                                        </p:cTn>
                                        <p:tgtEl>
                                          <p:spTgt spid="3">
                                            <p:txEl>
                                              <p:pRg st="6" end="6"/>
                                            </p:txEl>
                                          </p:spTgt>
                                        </p:tgtEl>
                                        <p:attrNameLst>
                                          <p:attrName>style.visibility</p:attrName>
                                        </p:attrNameLst>
                                      </p:cBhvr>
                                      <p:to>
                                        <p:strVal val="visible"/>
                                      </p:to>
                                    </p:set>
                                    <p:animEffect transition="in" filter="wipe(down)">
                                      <p:cBhvr>
                                        <p:cTn id="115" dur="580">
                                          <p:stCondLst>
                                            <p:cond delay="0"/>
                                          </p:stCondLst>
                                        </p:cTn>
                                        <p:tgtEl>
                                          <p:spTgt spid="3">
                                            <p:txEl>
                                              <p:pRg st="6" end="6"/>
                                            </p:txEl>
                                          </p:spTgt>
                                        </p:tgtEl>
                                      </p:cBhvr>
                                    </p:animEffect>
                                    <p:anim calcmode="lin" valueType="num">
                                      <p:cBhvr>
                                        <p:cTn id="116" dur="1822" tmFilter="0,0; 0.14,0.36; 0.43,0.73; 0.71,0.91; 1.0,1.0">
                                          <p:stCondLst>
                                            <p:cond delay="0"/>
                                          </p:stCondLst>
                                        </p:cTn>
                                        <p:tgtEl>
                                          <p:spTgt spid="3">
                                            <p:txEl>
                                              <p:pRg st="6" end="6"/>
                                            </p:txEl>
                                          </p:spTgt>
                                        </p:tgtEl>
                                        <p:attrNameLst>
                                          <p:attrName>ppt_x</p:attrName>
                                        </p:attrNameLst>
                                      </p:cBhvr>
                                      <p:tavLst>
                                        <p:tav tm="0">
                                          <p:val>
                                            <p:strVal val="#ppt_x-0.25"/>
                                          </p:val>
                                        </p:tav>
                                        <p:tav tm="100000">
                                          <p:val>
                                            <p:strVal val="#ppt_x"/>
                                          </p:val>
                                        </p:tav>
                                      </p:tavLst>
                                    </p:anim>
                                    <p:anim calcmode="lin" valueType="num">
                                      <p:cBhvr>
                                        <p:cTn id="117" dur="664" tmFilter="0.0,0.0; 0.25,0.07; 0.50,0.2; 0.75,0.467; 1.0,1.0">
                                          <p:stCondLst>
                                            <p:cond delay="0"/>
                                          </p:stCondLst>
                                        </p:cTn>
                                        <p:tgtEl>
                                          <p:spTgt spid="3">
                                            <p:txEl>
                                              <p:pRg st="6" end="6"/>
                                            </p:txEl>
                                          </p:spTgt>
                                        </p:tgtEl>
                                        <p:attrNameLst>
                                          <p:attrName>ppt_y</p:attrName>
                                        </p:attrNameLst>
                                      </p:cBhvr>
                                      <p:tavLst>
                                        <p:tav tm="0" fmla="#ppt_y-sin(pi*$)/3">
                                          <p:val>
                                            <p:fltVal val="0.5"/>
                                          </p:val>
                                        </p:tav>
                                        <p:tav tm="100000">
                                          <p:val>
                                            <p:fltVal val="1"/>
                                          </p:val>
                                        </p:tav>
                                      </p:tavLst>
                                    </p:anim>
                                    <p:anim calcmode="lin" valueType="num">
                                      <p:cBhvr>
                                        <p:cTn id="118" dur="664" tmFilter="0, 0; 0.125,0.2665; 0.25,0.4; 0.375,0.465; 0.5,0.5;  0.625,0.535; 0.75,0.6; 0.875,0.7335; 1,1">
                                          <p:stCondLst>
                                            <p:cond delay="664"/>
                                          </p:stCondLst>
                                        </p:cTn>
                                        <p:tgtEl>
                                          <p:spTgt spid="3">
                                            <p:txEl>
                                              <p:pRg st="6" end="6"/>
                                            </p:txEl>
                                          </p:spTgt>
                                        </p:tgtEl>
                                        <p:attrNameLst>
                                          <p:attrName>ppt_y</p:attrName>
                                        </p:attrNameLst>
                                      </p:cBhvr>
                                      <p:tavLst>
                                        <p:tav tm="0" fmla="#ppt_y-sin(pi*$)/9">
                                          <p:val>
                                            <p:fltVal val="0"/>
                                          </p:val>
                                        </p:tav>
                                        <p:tav tm="100000">
                                          <p:val>
                                            <p:fltVal val="1"/>
                                          </p:val>
                                        </p:tav>
                                      </p:tavLst>
                                    </p:anim>
                                    <p:anim calcmode="lin" valueType="num">
                                      <p:cBhvr>
                                        <p:cTn id="119" dur="332" tmFilter="0, 0; 0.125,0.2665; 0.25,0.4; 0.375,0.465; 0.5,0.5;  0.625,0.535; 0.75,0.6; 0.875,0.7335; 1,1">
                                          <p:stCondLst>
                                            <p:cond delay="1324"/>
                                          </p:stCondLst>
                                        </p:cTn>
                                        <p:tgtEl>
                                          <p:spTgt spid="3">
                                            <p:txEl>
                                              <p:pRg st="6" end="6"/>
                                            </p:txEl>
                                          </p:spTgt>
                                        </p:tgtEl>
                                        <p:attrNameLst>
                                          <p:attrName>ppt_y</p:attrName>
                                        </p:attrNameLst>
                                      </p:cBhvr>
                                      <p:tavLst>
                                        <p:tav tm="0" fmla="#ppt_y-sin(pi*$)/27">
                                          <p:val>
                                            <p:fltVal val="0"/>
                                          </p:val>
                                        </p:tav>
                                        <p:tav tm="100000">
                                          <p:val>
                                            <p:fltVal val="1"/>
                                          </p:val>
                                        </p:tav>
                                      </p:tavLst>
                                    </p:anim>
                                    <p:anim calcmode="lin" valueType="num">
                                      <p:cBhvr>
                                        <p:cTn id="120" dur="164" tmFilter="0, 0; 0.125,0.2665; 0.25,0.4; 0.375,0.465; 0.5,0.5;  0.625,0.535; 0.75,0.6; 0.875,0.7335; 1,1">
                                          <p:stCondLst>
                                            <p:cond delay="1656"/>
                                          </p:stCondLst>
                                        </p:cTn>
                                        <p:tgtEl>
                                          <p:spTgt spid="3">
                                            <p:txEl>
                                              <p:pRg st="6" end="6"/>
                                            </p:txEl>
                                          </p:spTgt>
                                        </p:tgtEl>
                                        <p:attrNameLst>
                                          <p:attrName>ppt_y</p:attrName>
                                        </p:attrNameLst>
                                      </p:cBhvr>
                                      <p:tavLst>
                                        <p:tav tm="0" fmla="#ppt_y-sin(pi*$)/81">
                                          <p:val>
                                            <p:fltVal val="0"/>
                                          </p:val>
                                        </p:tav>
                                        <p:tav tm="100000">
                                          <p:val>
                                            <p:fltVal val="1"/>
                                          </p:val>
                                        </p:tav>
                                      </p:tavLst>
                                    </p:anim>
                                    <p:animScale>
                                      <p:cBhvr>
                                        <p:cTn id="121" dur="26">
                                          <p:stCondLst>
                                            <p:cond delay="650"/>
                                          </p:stCondLst>
                                        </p:cTn>
                                        <p:tgtEl>
                                          <p:spTgt spid="3">
                                            <p:txEl>
                                              <p:pRg st="6" end="6"/>
                                            </p:txEl>
                                          </p:spTgt>
                                        </p:tgtEl>
                                      </p:cBhvr>
                                      <p:to x="100000" y="60000"/>
                                    </p:animScale>
                                    <p:animScale>
                                      <p:cBhvr>
                                        <p:cTn id="122" dur="166" decel="50000">
                                          <p:stCondLst>
                                            <p:cond delay="676"/>
                                          </p:stCondLst>
                                        </p:cTn>
                                        <p:tgtEl>
                                          <p:spTgt spid="3">
                                            <p:txEl>
                                              <p:pRg st="6" end="6"/>
                                            </p:txEl>
                                          </p:spTgt>
                                        </p:tgtEl>
                                      </p:cBhvr>
                                      <p:to x="100000" y="100000"/>
                                    </p:animScale>
                                    <p:animScale>
                                      <p:cBhvr>
                                        <p:cTn id="123" dur="26">
                                          <p:stCondLst>
                                            <p:cond delay="1312"/>
                                          </p:stCondLst>
                                        </p:cTn>
                                        <p:tgtEl>
                                          <p:spTgt spid="3">
                                            <p:txEl>
                                              <p:pRg st="6" end="6"/>
                                            </p:txEl>
                                          </p:spTgt>
                                        </p:tgtEl>
                                      </p:cBhvr>
                                      <p:to x="100000" y="80000"/>
                                    </p:animScale>
                                    <p:animScale>
                                      <p:cBhvr>
                                        <p:cTn id="124" dur="166" decel="50000">
                                          <p:stCondLst>
                                            <p:cond delay="1338"/>
                                          </p:stCondLst>
                                        </p:cTn>
                                        <p:tgtEl>
                                          <p:spTgt spid="3">
                                            <p:txEl>
                                              <p:pRg st="6" end="6"/>
                                            </p:txEl>
                                          </p:spTgt>
                                        </p:tgtEl>
                                      </p:cBhvr>
                                      <p:to x="100000" y="100000"/>
                                    </p:animScale>
                                    <p:animScale>
                                      <p:cBhvr>
                                        <p:cTn id="125" dur="26">
                                          <p:stCondLst>
                                            <p:cond delay="1642"/>
                                          </p:stCondLst>
                                        </p:cTn>
                                        <p:tgtEl>
                                          <p:spTgt spid="3">
                                            <p:txEl>
                                              <p:pRg st="6" end="6"/>
                                            </p:txEl>
                                          </p:spTgt>
                                        </p:tgtEl>
                                      </p:cBhvr>
                                      <p:to x="100000" y="90000"/>
                                    </p:animScale>
                                    <p:animScale>
                                      <p:cBhvr>
                                        <p:cTn id="126" dur="166" decel="50000">
                                          <p:stCondLst>
                                            <p:cond delay="1668"/>
                                          </p:stCondLst>
                                        </p:cTn>
                                        <p:tgtEl>
                                          <p:spTgt spid="3">
                                            <p:txEl>
                                              <p:pRg st="6" end="6"/>
                                            </p:txEl>
                                          </p:spTgt>
                                        </p:tgtEl>
                                      </p:cBhvr>
                                      <p:to x="100000" y="100000"/>
                                    </p:animScale>
                                    <p:animScale>
                                      <p:cBhvr>
                                        <p:cTn id="127" dur="26">
                                          <p:stCondLst>
                                            <p:cond delay="1808"/>
                                          </p:stCondLst>
                                        </p:cTn>
                                        <p:tgtEl>
                                          <p:spTgt spid="3">
                                            <p:txEl>
                                              <p:pRg st="6" end="6"/>
                                            </p:txEl>
                                          </p:spTgt>
                                        </p:tgtEl>
                                      </p:cBhvr>
                                      <p:to x="100000" y="95000"/>
                                    </p:animScale>
                                    <p:animScale>
                                      <p:cBhvr>
                                        <p:cTn id="128" dur="166" decel="50000">
                                          <p:stCondLst>
                                            <p:cond delay="1834"/>
                                          </p:stCondLst>
                                        </p:cTn>
                                        <p:tgtEl>
                                          <p:spTgt spid="3">
                                            <p:txEl>
                                              <p:pRg st="6" end="6"/>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27B2870B-5B58-46B9-8A18-BFE844C2623A}"/>
              </a:ext>
            </a:extLst>
          </p:cNvPr>
          <p:cNvSpPr>
            <a:spLocks noGrp="1"/>
          </p:cNvSpPr>
          <p:nvPr>
            <p:ph type="title"/>
          </p:nvPr>
        </p:nvSpPr>
        <p:spPr>
          <a:xfrm flipV="1">
            <a:off x="838200" y="165100"/>
            <a:ext cx="10515600" cy="50800"/>
          </a:xfrm>
        </p:spPr>
        <p:txBody>
          <a:bodyPr>
            <a:normAutofit fontScale="90000"/>
          </a:bodyPr>
          <a:lstStyle/>
          <a:p>
            <a:endParaRPr lang="ar-IQ" dirty="0"/>
          </a:p>
        </p:txBody>
      </p:sp>
      <p:sp>
        <p:nvSpPr>
          <p:cNvPr id="3" name="عنصر نائب للمحتوى 2">
            <a:extLst>
              <a:ext uri="{FF2B5EF4-FFF2-40B4-BE49-F238E27FC236}">
                <a16:creationId xmlns:a16="http://schemas.microsoft.com/office/drawing/2014/main" id="{B71E88D7-EA3A-424F-B5E3-633AE0F1A975}"/>
              </a:ext>
            </a:extLst>
          </p:cNvPr>
          <p:cNvSpPr>
            <a:spLocks noGrp="1"/>
          </p:cNvSpPr>
          <p:nvPr>
            <p:ph idx="1"/>
          </p:nvPr>
        </p:nvSpPr>
        <p:spPr>
          <a:xfrm>
            <a:off x="114300" y="215900"/>
            <a:ext cx="11976100" cy="6578600"/>
          </a:xfrm>
        </p:spPr>
        <p:txBody>
          <a:bodyPr>
            <a:normAutofit/>
          </a:bodyPr>
          <a:lstStyle/>
          <a:p>
            <a:r>
              <a:rPr lang="ar-SA" sz="3600" b="1" dirty="0"/>
              <a:t>-فإن جرى على غير من هو </a:t>
            </a:r>
            <a:r>
              <a:rPr lang="ar-SA" sz="3600" b="1" dirty="0" err="1"/>
              <a:t>له,أي</a:t>
            </a:r>
            <a:r>
              <a:rPr lang="ar-SA" sz="3600" b="1" dirty="0"/>
              <a:t> كان وصفاً لغير </a:t>
            </a:r>
            <a:r>
              <a:rPr lang="ar-SA" sz="3600" b="1" dirty="0" err="1"/>
              <a:t>مبتدئه,وجب</a:t>
            </a:r>
            <a:r>
              <a:rPr lang="ar-SA" sz="3600" b="1" dirty="0"/>
              <a:t> إبراز الضمير سواء أُمن اللبس أم لم يؤمن.</a:t>
            </a:r>
          </a:p>
          <a:p>
            <a:r>
              <a:rPr lang="ar-SA" sz="3600" b="1" dirty="0"/>
              <a:t>فمثال ما أمن فيه اللبس (زيد هند خاطبها هو) فخاطبها خبر (هند)لكنه يعود على (زيد) لأنه هو الخاطب ولا لبس فيه لتذكيره فيعلم أنه لزيد.</a:t>
            </a:r>
          </a:p>
          <a:p>
            <a:r>
              <a:rPr lang="ar-SA" sz="3600" b="1" dirty="0"/>
              <a:t>ومعنى هذا أن من المشتق (الوصف) ما يعرب على حسب الظاهر خبراً للمبتدأ مع أن معناه في الواقع لا ينصب على ذلك المبتدأ ولا ينسب إليه مباشرة.</a:t>
            </a:r>
          </a:p>
          <a:p>
            <a:r>
              <a:rPr lang="ar-SA" sz="3600" b="1" dirty="0"/>
              <a:t>ويعرب (هو) فاعلاً أو تأكيداً.</a:t>
            </a:r>
          </a:p>
          <a:p>
            <a:r>
              <a:rPr lang="ar-SA" sz="3600" b="1" dirty="0"/>
              <a:t>-ومثال ما لم يؤمن فيه اللبس لولا الضمير (زيد عمرو ضاربه هو) فيجب إبراز الضمير ,ويعرب فاعلاً لا غير.  </a:t>
            </a:r>
            <a:endParaRPr lang="ar-IQ" sz="3600" b="1" dirty="0"/>
          </a:p>
        </p:txBody>
      </p:sp>
    </p:spTree>
    <p:extLst>
      <p:ext uri="{BB962C8B-B14F-4D97-AF65-F5344CB8AC3E}">
        <p14:creationId xmlns:p14="http://schemas.microsoft.com/office/powerpoint/2010/main" val="983330730"/>
      </p:ext>
    </p:extLst>
  </p:cSld>
  <p:clrMapOvr>
    <a:masterClrMapping/>
  </p:clrMapOvr>
  <mc:AlternateContent xmlns:mc="http://schemas.openxmlformats.org/markup-compatibility/2006" xmlns:p14="http://schemas.microsoft.com/office/powerpoint/2010/main">
    <mc:Choice Requires="p14">
      <p:transition spd="slow" p14:dur="4000">
        <p14:vortex/>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80">
                                          <p:stCondLst>
                                            <p:cond delay="0"/>
                                          </p:stCondLst>
                                        </p:cTn>
                                        <p:tgtEl>
                                          <p:spTgt spid="3">
                                            <p:txEl>
                                              <p:pRg st="0" end="0"/>
                                            </p:txEl>
                                          </p:spTgt>
                                        </p:tgtEl>
                                      </p:cBhvr>
                                    </p:animEffect>
                                    <p:anim calcmode="lin" valueType="num">
                                      <p:cBhvr>
                                        <p:cTn id="8"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0" end="0"/>
                                            </p:txEl>
                                          </p:spTgt>
                                        </p:tgtEl>
                                      </p:cBhvr>
                                      <p:to x="100000" y="60000"/>
                                    </p:animScale>
                                    <p:animScale>
                                      <p:cBhvr>
                                        <p:cTn id="14" dur="166" decel="50000">
                                          <p:stCondLst>
                                            <p:cond delay="676"/>
                                          </p:stCondLst>
                                        </p:cTn>
                                        <p:tgtEl>
                                          <p:spTgt spid="3">
                                            <p:txEl>
                                              <p:pRg st="0" end="0"/>
                                            </p:txEl>
                                          </p:spTgt>
                                        </p:tgtEl>
                                      </p:cBhvr>
                                      <p:to x="100000" y="100000"/>
                                    </p:animScale>
                                    <p:animScale>
                                      <p:cBhvr>
                                        <p:cTn id="15" dur="26">
                                          <p:stCondLst>
                                            <p:cond delay="1312"/>
                                          </p:stCondLst>
                                        </p:cTn>
                                        <p:tgtEl>
                                          <p:spTgt spid="3">
                                            <p:txEl>
                                              <p:pRg st="0" end="0"/>
                                            </p:txEl>
                                          </p:spTgt>
                                        </p:tgtEl>
                                      </p:cBhvr>
                                      <p:to x="100000" y="80000"/>
                                    </p:animScale>
                                    <p:animScale>
                                      <p:cBhvr>
                                        <p:cTn id="16" dur="166" decel="50000">
                                          <p:stCondLst>
                                            <p:cond delay="1338"/>
                                          </p:stCondLst>
                                        </p:cTn>
                                        <p:tgtEl>
                                          <p:spTgt spid="3">
                                            <p:txEl>
                                              <p:pRg st="0" end="0"/>
                                            </p:txEl>
                                          </p:spTgt>
                                        </p:tgtEl>
                                      </p:cBhvr>
                                      <p:to x="100000" y="100000"/>
                                    </p:animScale>
                                    <p:animScale>
                                      <p:cBhvr>
                                        <p:cTn id="17" dur="26">
                                          <p:stCondLst>
                                            <p:cond delay="1642"/>
                                          </p:stCondLst>
                                        </p:cTn>
                                        <p:tgtEl>
                                          <p:spTgt spid="3">
                                            <p:txEl>
                                              <p:pRg st="0" end="0"/>
                                            </p:txEl>
                                          </p:spTgt>
                                        </p:tgtEl>
                                      </p:cBhvr>
                                      <p:to x="100000" y="90000"/>
                                    </p:animScale>
                                    <p:animScale>
                                      <p:cBhvr>
                                        <p:cTn id="18" dur="166" decel="50000">
                                          <p:stCondLst>
                                            <p:cond delay="1668"/>
                                          </p:stCondLst>
                                        </p:cTn>
                                        <p:tgtEl>
                                          <p:spTgt spid="3">
                                            <p:txEl>
                                              <p:pRg st="0" end="0"/>
                                            </p:txEl>
                                          </p:spTgt>
                                        </p:tgtEl>
                                      </p:cBhvr>
                                      <p:to x="100000" y="100000"/>
                                    </p:animScale>
                                    <p:animScale>
                                      <p:cBhvr>
                                        <p:cTn id="19" dur="26">
                                          <p:stCondLst>
                                            <p:cond delay="1808"/>
                                          </p:stCondLst>
                                        </p:cTn>
                                        <p:tgtEl>
                                          <p:spTgt spid="3">
                                            <p:txEl>
                                              <p:pRg st="0" end="0"/>
                                            </p:txEl>
                                          </p:spTgt>
                                        </p:tgtEl>
                                      </p:cBhvr>
                                      <p:to x="100000" y="95000"/>
                                    </p:animScale>
                                    <p:animScale>
                                      <p:cBhvr>
                                        <p:cTn id="20" dur="166" decel="50000">
                                          <p:stCondLst>
                                            <p:cond delay="1834"/>
                                          </p:stCondLst>
                                        </p:cTn>
                                        <p:tgtEl>
                                          <p:spTgt spid="3">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animEffect transition="in" filter="wipe(down)">
                                      <p:cBhvr>
                                        <p:cTn id="25" dur="580">
                                          <p:stCondLst>
                                            <p:cond delay="0"/>
                                          </p:stCondLst>
                                        </p:cTn>
                                        <p:tgtEl>
                                          <p:spTgt spid="3">
                                            <p:txEl>
                                              <p:pRg st="1" end="1"/>
                                            </p:txEl>
                                          </p:spTgt>
                                        </p:tgtEl>
                                      </p:cBhvr>
                                    </p:animEffect>
                                    <p:anim calcmode="lin" valueType="num">
                                      <p:cBhvr>
                                        <p:cTn id="26"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3">
                                            <p:txEl>
                                              <p:pRg st="1" end="1"/>
                                            </p:txEl>
                                          </p:spTgt>
                                        </p:tgtEl>
                                      </p:cBhvr>
                                      <p:to x="100000" y="60000"/>
                                    </p:animScale>
                                    <p:animScale>
                                      <p:cBhvr>
                                        <p:cTn id="32" dur="166" decel="50000">
                                          <p:stCondLst>
                                            <p:cond delay="676"/>
                                          </p:stCondLst>
                                        </p:cTn>
                                        <p:tgtEl>
                                          <p:spTgt spid="3">
                                            <p:txEl>
                                              <p:pRg st="1" end="1"/>
                                            </p:txEl>
                                          </p:spTgt>
                                        </p:tgtEl>
                                      </p:cBhvr>
                                      <p:to x="100000" y="100000"/>
                                    </p:animScale>
                                    <p:animScale>
                                      <p:cBhvr>
                                        <p:cTn id="33" dur="26">
                                          <p:stCondLst>
                                            <p:cond delay="1312"/>
                                          </p:stCondLst>
                                        </p:cTn>
                                        <p:tgtEl>
                                          <p:spTgt spid="3">
                                            <p:txEl>
                                              <p:pRg st="1" end="1"/>
                                            </p:txEl>
                                          </p:spTgt>
                                        </p:tgtEl>
                                      </p:cBhvr>
                                      <p:to x="100000" y="80000"/>
                                    </p:animScale>
                                    <p:animScale>
                                      <p:cBhvr>
                                        <p:cTn id="34" dur="166" decel="50000">
                                          <p:stCondLst>
                                            <p:cond delay="1338"/>
                                          </p:stCondLst>
                                        </p:cTn>
                                        <p:tgtEl>
                                          <p:spTgt spid="3">
                                            <p:txEl>
                                              <p:pRg st="1" end="1"/>
                                            </p:txEl>
                                          </p:spTgt>
                                        </p:tgtEl>
                                      </p:cBhvr>
                                      <p:to x="100000" y="100000"/>
                                    </p:animScale>
                                    <p:animScale>
                                      <p:cBhvr>
                                        <p:cTn id="35" dur="26">
                                          <p:stCondLst>
                                            <p:cond delay="1642"/>
                                          </p:stCondLst>
                                        </p:cTn>
                                        <p:tgtEl>
                                          <p:spTgt spid="3">
                                            <p:txEl>
                                              <p:pRg st="1" end="1"/>
                                            </p:txEl>
                                          </p:spTgt>
                                        </p:tgtEl>
                                      </p:cBhvr>
                                      <p:to x="100000" y="90000"/>
                                    </p:animScale>
                                    <p:animScale>
                                      <p:cBhvr>
                                        <p:cTn id="36" dur="166" decel="50000">
                                          <p:stCondLst>
                                            <p:cond delay="1668"/>
                                          </p:stCondLst>
                                        </p:cTn>
                                        <p:tgtEl>
                                          <p:spTgt spid="3">
                                            <p:txEl>
                                              <p:pRg st="1" end="1"/>
                                            </p:txEl>
                                          </p:spTgt>
                                        </p:tgtEl>
                                      </p:cBhvr>
                                      <p:to x="100000" y="100000"/>
                                    </p:animScale>
                                    <p:animScale>
                                      <p:cBhvr>
                                        <p:cTn id="37" dur="26">
                                          <p:stCondLst>
                                            <p:cond delay="1808"/>
                                          </p:stCondLst>
                                        </p:cTn>
                                        <p:tgtEl>
                                          <p:spTgt spid="3">
                                            <p:txEl>
                                              <p:pRg st="1" end="1"/>
                                            </p:txEl>
                                          </p:spTgt>
                                        </p:tgtEl>
                                      </p:cBhvr>
                                      <p:to x="100000" y="95000"/>
                                    </p:animScale>
                                    <p:animScale>
                                      <p:cBhvr>
                                        <p:cTn id="38" dur="166" decel="50000">
                                          <p:stCondLst>
                                            <p:cond delay="1834"/>
                                          </p:stCondLst>
                                        </p:cTn>
                                        <p:tgtEl>
                                          <p:spTgt spid="3">
                                            <p:txEl>
                                              <p:pRg st="1" end="1"/>
                                            </p:txEl>
                                          </p:spTgt>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grpId="0" nodeType="clickEffect">
                                  <p:stCondLst>
                                    <p:cond delay="0"/>
                                  </p:stCondLst>
                                  <p:childTnLst>
                                    <p:set>
                                      <p:cBhvr>
                                        <p:cTn id="42" dur="1" fill="hold">
                                          <p:stCondLst>
                                            <p:cond delay="0"/>
                                          </p:stCondLst>
                                        </p:cTn>
                                        <p:tgtEl>
                                          <p:spTgt spid="3">
                                            <p:txEl>
                                              <p:pRg st="2" end="2"/>
                                            </p:txEl>
                                          </p:spTgt>
                                        </p:tgtEl>
                                        <p:attrNameLst>
                                          <p:attrName>style.visibility</p:attrName>
                                        </p:attrNameLst>
                                      </p:cBhvr>
                                      <p:to>
                                        <p:strVal val="visible"/>
                                      </p:to>
                                    </p:set>
                                    <p:animEffect transition="in" filter="wipe(down)">
                                      <p:cBhvr>
                                        <p:cTn id="43" dur="580">
                                          <p:stCondLst>
                                            <p:cond delay="0"/>
                                          </p:stCondLst>
                                        </p:cTn>
                                        <p:tgtEl>
                                          <p:spTgt spid="3">
                                            <p:txEl>
                                              <p:pRg st="2" end="2"/>
                                            </p:txEl>
                                          </p:spTgt>
                                        </p:tgtEl>
                                      </p:cBhvr>
                                    </p:animEffect>
                                    <p:anim calcmode="lin" valueType="num">
                                      <p:cBhvr>
                                        <p:cTn id="44"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49" dur="26">
                                          <p:stCondLst>
                                            <p:cond delay="650"/>
                                          </p:stCondLst>
                                        </p:cTn>
                                        <p:tgtEl>
                                          <p:spTgt spid="3">
                                            <p:txEl>
                                              <p:pRg st="2" end="2"/>
                                            </p:txEl>
                                          </p:spTgt>
                                        </p:tgtEl>
                                      </p:cBhvr>
                                      <p:to x="100000" y="60000"/>
                                    </p:animScale>
                                    <p:animScale>
                                      <p:cBhvr>
                                        <p:cTn id="50" dur="166" decel="50000">
                                          <p:stCondLst>
                                            <p:cond delay="676"/>
                                          </p:stCondLst>
                                        </p:cTn>
                                        <p:tgtEl>
                                          <p:spTgt spid="3">
                                            <p:txEl>
                                              <p:pRg st="2" end="2"/>
                                            </p:txEl>
                                          </p:spTgt>
                                        </p:tgtEl>
                                      </p:cBhvr>
                                      <p:to x="100000" y="100000"/>
                                    </p:animScale>
                                    <p:animScale>
                                      <p:cBhvr>
                                        <p:cTn id="51" dur="26">
                                          <p:stCondLst>
                                            <p:cond delay="1312"/>
                                          </p:stCondLst>
                                        </p:cTn>
                                        <p:tgtEl>
                                          <p:spTgt spid="3">
                                            <p:txEl>
                                              <p:pRg st="2" end="2"/>
                                            </p:txEl>
                                          </p:spTgt>
                                        </p:tgtEl>
                                      </p:cBhvr>
                                      <p:to x="100000" y="80000"/>
                                    </p:animScale>
                                    <p:animScale>
                                      <p:cBhvr>
                                        <p:cTn id="52" dur="166" decel="50000">
                                          <p:stCondLst>
                                            <p:cond delay="1338"/>
                                          </p:stCondLst>
                                        </p:cTn>
                                        <p:tgtEl>
                                          <p:spTgt spid="3">
                                            <p:txEl>
                                              <p:pRg st="2" end="2"/>
                                            </p:txEl>
                                          </p:spTgt>
                                        </p:tgtEl>
                                      </p:cBhvr>
                                      <p:to x="100000" y="100000"/>
                                    </p:animScale>
                                    <p:animScale>
                                      <p:cBhvr>
                                        <p:cTn id="53" dur="26">
                                          <p:stCondLst>
                                            <p:cond delay="1642"/>
                                          </p:stCondLst>
                                        </p:cTn>
                                        <p:tgtEl>
                                          <p:spTgt spid="3">
                                            <p:txEl>
                                              <p:pRg st="2" end="2"/>
                                            </p:txEl>
                                          </p:spTgt>
                                        </p:tgtEl>
                                      </p:cBhvr>
                                      <p:to x="100000" y="90000"/>
                                    </p:animScale>
                                    <p:animScale>
                                      <p:cBhvr>
                                        <p:cTn id="54" dur="166" decel="50000">
                                          <p:stCondLst>
                                            <p:cond delay="1668"/>
                                          </p:stCondLst>
                                        </p:cTn>
                                        <p:tgtEl>
                                          <p:spTgt spid="3">
                                            <p:txEl>
                                              <p:pRg st="2" end="2"/>
                                            </p:txEl>
                                          </p:spTgt>
                                        </p:tgtEl>
                                      </p:cBhvr>
                                      <p:to x="100000" y="100000"/>
                                    </p:animScale>
                                    <p:animScale>
                                      <p:cBhvr>
                                        <p:cTn id="55" dur="26">
                                          <p:stCondLst>
                                            <p:cond delay="1808"/>
                                          </p:stCondLst>
                                        </p:cTn>
                                        <p:tgtEl>
                                          <p:spTgt spid="3">
                                            <p:txEl>
                                              <p:pRg st="2" end="2"/>
                                            </p:txEl>
                                          </p:spTgt>
                                        </p:tgtEl>
                                      </p:cBhvr>
                                      <p:to x="100000" y="95000"/>
                                    </p:animScale>
                                    <p:animScale>
                                      <p:cBhvr>
                                        <p:cTn id="56" dur="166" decel="50000">
                                          <p:stCondLst>
                                            <p:cond delay="1834"/>
                                          </p:stCondLst>
                                        </p:cTn>
                                        <p:tgtEl>
                                          <p:spTgt spid="3">
                                            <p:txEl>
                                              <p:pRg st="2" end="2"/>
                                            </p:txEl>
                                          </p:spTgt>
                                        </p:tgtEl>
                                      </p:cBhvr>
                                      <p:to x="100000" y="100000"/>
                                    </p:animScale>
                                  </p:childTnLst>
                                </p:cTn>
                              </p:par>
                            </p:childTnLst>
                          </p:cTn>
                        </p:par>
                      </p:childTnLst>
                    </p:cTn>
                  </p:par>
                  <p:par>
                    <p:cTn id="57" fill="hold">
                      <p:stCondLst>
                        <p:cond delay="indefinite"/>
                      </p:stCondLst>
                      <p:childTnLst>
                        <p:par>
                          <p:cTn id="58" fill="hold">
                            <p:stCondLst>
                              <p:cond delay="0"/>
                            </p:stCondLst>
                            <p:childTnLst>
                              <p:par>
                                <p:cTn id="59" presetID="26" presetClass="entr" presetSubtype="0" fill="hold" grpId="0" nodeType="clickEffect">
                                  <p:stCondLst>
                                    <p:cond delay="0"/>
                                  </p:stCondLst>
                                  <p:childTnLst>
                                    <p:set>
                                      <p:cBhvr>
                                        <p:cTn id="60" dur="1" fill="hold">
                                          <p:stCondLst>
                                            <p:cond delay="0"/>
                                          </p:stCondLst>
                                        </p:cTn>
                                        <p:tgtEl>
                                          <p:spTgt spid="3">
                                            <p:txEl>
                                              <p:pRg st="3" end="3"/>
                                            </p:txEl>
                                          </p:spTgt>
                                        </p:tgtEl>
                                        <p:attrNameLst>
                                          <p:attrName>style.visibility</p:attrName>
                                        </p:attrNameLst>
                                      </p:cBhvr>
                                      <p:to>
                                        <p:strVal val="visible"/>
                                      </p:to>
                                    </p:set>
                                    <p:animEffect transition="in" filter="wipe(down)">
                                      <p:cBhvr>
                                        <p:cTn id="61" dur="580">
                                          <p:stCondLst>
                                            <p:cond delay="0"/>
                                          </p:stCondLst>
                                        </p:cTn>
                                        <p:tgtEl>
                                          <p:spTgt spid="3">
                                            <p:txEl>
                                              <p:pRg st="3" end="3"/>
                                            </p:txEl>
                                          </p:spTgt>
                                        </p:tgtEl>
                                      </p:cBhvr>
                                    </p:animEffect>
                                    <p:anim calcmode="lin" valueType="num">
                                      <p:cBhvr>
                                        <p:cTn id="62" dur="1822" tmFilter="0,0; 0.14,0.36; 0.43,0.73; 0.71,0.91; 1.0,1.0">
                                          <p:stCondLst>
                                            <p:cond delay="0"/>
                                          </p:stCondLst>
                                        </p:cTn>
                                        <p:tgtEl>
                                          <p:spTgt spid="3">
                                            <p:txEl>
                                              <p:pRg st="3" end="3"/>
                                            </p:txEl>
                                          </p:spTgt>
                                        </p:tgtEl>
                                        <p:attrNameLst>
                                          <p:attrName>ppt_x</p:attrName>
                                        </p:attrNameLst>
                                      </p:cBhvr>
                                      <p:tavLst>
                                        <p:tav tm="0">
                                          <p:val>
                                            <p:strVal val="#ppt_x-0.25"/>
                                          </p:val>
                                        </p:tav>
                                        <p:tav tm="100000">
                                          <p:val>
                                            <p:strVal val="#ppt_x"/>
                                          </p:val>
                                        </p:tav>
                                      </p:tavLst>
                                    </p:anim>
                                    <p:anim calcmode="lin" valueType="num">
                                      <p:cBhvr>
                                        <p:cTn id="63" dur="664" tmFilter="0.0,0.0; 0.25,0.07; 0.50,0.2; 0.75,0.467; 1.0,1.0">
                                          <p:stCondLst>
                                            <p:cond delay="0"/>
                                          </p:stCondLst>
                                        </p:cTn>
                                        <p:tgtEl>
                                          <p:spTgt spid="3">
                                            <p:txEl>
                                              <p:pRg st="3" end="3"/>
                                            </p:txEl>
                                          </p:spTgt>
                                        </p:tgtEl>
                                        <p:attrNameLst>
                                          <p:attrName>ppt_y</p:attrName>
                                        </p:attrNameLst>
                                      </p:cBhvr>
                                      <p:tavLst>
                                        <p:tav tm="0" fmla="#ppt_y-sin(pi*$)/3">
                                          <p:val>
                                            <p:fltVal val="0.5"/>
                                          </p:val>
                                        </p:tav>
                                        <p:tav tm="100000">
                                          <p:val>
                                            <p:fltVal val="1"/>
                                          </p:val>
                                        </p:tav>
                                      </p:tavLst>
                                    </p:anim>
                                    <p:anim calcmode="lin" valueType="num">
                                      <p:cBhvr>
                                        <p:cTn id="64" dur="664" tmFilter="0, 0; 0.125,0.2665; 0.25,0.4; 0.375,0.465; 0.5,0.5;  0.625,0.535; 0.75,0.6; 0.875,0.7335; 1,1">
                                          <p:stCondLst>
                                            <p:cond delay="664"/>
                                          </p:stCondLst>
                                        </p:cTn>
                                        <p:tgtEl>
                                          <p:spTgt spid="3">
                                            <p:txEl>
                                              <p:pRg st="3" end="3"/>
                                            </p:txEl>
                                          </p:spTgt>
                                        </p:tgtEl>
                                        <p:attrNameLst>
                                          <p:attrName>ppt_y</p:attrName>
                                        </p:attrNameLst>
                                      </p:cBhvr>
                                      <p:tavLst>
                                        <p:tav tm="0" fmla="#ppt_y-sin(pi*$)/9">
                                          <p:val>
                                            <p:fltVal val="0"/>
                                          </p:val>
                                        </p:tav>
                                        <p:tav tm="100000">
                                          <p:val>
                                            <p:fltVal val="1"/>
                                          </p:val>
                                        </p:tav>
                                      </p:tavLst>
                                    </p:anim>
                                    <p:anim calcmode="lin" valueType="num">
                                      <p:cBhvr>
                                        <p:cTn id="65" dur="332" tmFilter="0, 0; 0.125,0.2665; 0.25,0.4; 0.375,0.465; 0.5,0.5;  0.625,0.535; 0.75,0.6; 0.875,0.7335; 1,1">
                                          <p:stCondLst>
                                            <p:cond delay="1324"/>
                                          </p:stCondLst>
                                        </p:cTn>
                                        <p:tgtEl>
                                          <p:spTgt spid="3">
                                            <p:txEl>
                                              <p:pRg st="3" end="3"/>
                                            </p:txEl>
                                          </p:spTgt>
                                        </p:tgtEl>
                                        <p:attrNameLst>
                                          <p:attrName>ppt_y</p:attrName>
                                        </p:attrNameLst>
                                      </p:cBhvr>
                                      <p:tavLst>
                                        <p:tav tm="0" fmla="#ppt_y-sin(pi*$)/27">
                                          <p:val>
                                            <p:fltVal val="0"/>
                                          </p:val>
                                        </p:tav>
                                        <p:tav tm="100000">
                                          <p:val>
                                            <p:fltVal val="1"/>
                                          </p:val>
                                        </p:tav>
                                      </p:tavLst>
                                    </p:anim>
                                    <p:anim calcmode="lin" valueType="num">
                                      <p:cBhvr>
                                        <p:cTn id="66" dur="164" tmFilter="0, 0; 0.125,0.2665; 0.25,0.4; 0.375,0.465; 0.5,0.5;  0.625,0.535; 0.75,0.6; 0.875,0.7335; 1,1">
                                          <p:stCondLst>
                                            <p:cond delay="1656"/>
                                          </p:stCondLst>
                                        </p:cTn>
                                        <p:tgtEl>
                                          <p:spTgt spid="3">
                                            <p:txEl>
                                              <p:pRg st="3" end="3"/>
                                            </p:txEl>
                                          </p:spTgt>
                                        </p:tgtEl>
                                        <p:attrNameLst>
                                          <p:attrName>ppt_y</p:attrName>
                                        </p:attrNameLst>
                                      </p:cBhvr>
                                      <p:tavLst>
                                        <p:tav tm="0" fmla="#ppt_y-sin(pi*$)/81">
                                          <p:val>
                                            <p:fltVal val="0"/>
                                          </p:val>
                                        </p:tav>
                                        <p:tav tm="100000">
                                          <p:val>
                                            <p:fltVal val="1"/>
                                          </p:val>
                                        </p:tav>
                                      </p:tavLst>
                                    </p:anim>
                                    <p:animScale>
                                      <p:cBhvr>
                                        <p:cTn id="67" dur="26">
                                          <p:stCondLst>
                                            <p:cond delay="650"/>
                                          </p:stCondLst>
                                        </p:cTn>
                                        <p:tgtEl>
                                          <p:spTgt spid="3">
                                            <p:txEl>
                                              <p:pRg st="3" end="3"/>
                                            </p:txEl>
                                          </p:spTgt>
                                        </p:tgtEl>
                                      </p:cBhvr>
                                      <p:to x="100000" y="60000"/>
                                    </p:animScale>
                                    <p:animScale>
                                      <p:cBhvr>
                                        <p:cTn id="68" dur="166" decel="50000">
                                          <p:stCondLst>
                                            <p:cond delay="676"/>
                                          </p:stCondLst>
                                        </p:cTn>
                                        <p:tgtEl>
                                          <p:spTgt spid="3">
                                            <p:txEl>
                                              <p:pRg st="3" end="3"/>
                                            </p:txEl>
                                          </p:spTgt>
                                        </p:tgtEl>
                                      </p:cBhvr>
                                      <p:to x="100000" y="100000"/>
                                    </p:animScale>
                                    <p:animScale>
                                      <p:cBhvr>
                                        <p:cTn id="69" dur="26">
                                          <p:stCondLst>
                                            <p:cond delay="1312"/>
                                          </p:stCondLst>
                                        </p:cTn>
                                        <p:tgtEl>
                                          <p:spTgt spid="3">
                                            <p:txEl>
                                              <p:pRg st="3" end="3"/>
                                            </p:txEl>
                                          </p:spTgt>
                                        </p:tgtEl>
                                      </p:cBhvr>
                                      <p:to x="100000" y="80000"/>
                                    </p:animScale>
                                    <p:animScale>
                                      <p:cBhvr>
                                        <p:cTn id="70" dur="166" decel="50000">
                                          <p:stCondLst>
                                            <p:cond delay="1338"/>
                                          </p:stCondLst>
                                        </p:cTn>
                                        <p:tgtEl>
                                          <p:spTgt spid="3">
                                            <p:txEl>
                                              <p:pRg st="3" end="3"/>
                                            </p:txEl>
                                          </p:spTgt>
                                        </p:tgtEl>
                                      </p:cBhvr>
                                      <p:to x="100000" y="100000"/>
                                    </p:animScale>
                                    <p:animScale>
                                      <p:cBhvr>
                                        <p:cTn id="71" dur="26">
                                          <p:stCondLst>
                                            <p:cond delay="1642"/>
                                          </p:stCondLst>
                                        </p:cTn>
                                        <p:tgtEl>
                                          <p:spTgt spid="3">
                                            <p:txEl>
                                              <p:pRg st="3" end="3"/>
                                            </p:txEl>
                                          </p:spTgt>
                                        </p:tgtEl>
                                      </p:cBhvr>
                                      <p:to x="100000" y="90000"/>
                                    </p:animScale>
                                    <p:animScale>
                                      <p:cBhvr>
                                        <p:cTn id="72" dur="166" decel="50000">
                                          <p:stCondLst>
                                            <p:cond delay="1668"/>
                                          </p:stCondLst>
                                        </p:cTn>
                                        <p:tgtEl>
                                          <p:spTgt spid="3">
                                            <p:txEl>
                                              <p:pRg st="3" end="3"/>
                                            </p:txEl>
                                          </p:spTgt>
                                        </p:tgtEl>
                                      </p:cBhvr>
                                      <p:to x="100000" y="100000"/>
                                    </p:animScale>
                                    <p:animScale>
                                      <p:cBhvr>
                                        <p:cTn id="73" dur="26">
                                          <p:stCondLst>
                                            <p:cond delay="1808"/>
                                          </p:stCondLst>
                                        </p:cTn>
                                        <p:tgtEl>
                                          <p:spTgt spid="3">
                                            <p:txEl>
                                              <p:pRg st="3" end="3"/>
                                            </p:txEl>
                                          </p:spTgt>
                                        </p:tgtEl>
                                      </p:cBhvr>
                                      <p:to x="100000" y="95000"/>
                                    </p:animScale>
                                    <p:animScale>
                                      <p:cBhvr>
                                        <p:cTn id="74" dur="166" decel="50000">
                                          <p:stCondLst>
                                            <p:cond delay="1834"/>
                                          </p:stCondLst>
                                        </p:cTn>
                                        <p:tgtEl>
                                          <p:spTgt spid="3">
                                            <p:txEl>
                                              <p:pRg st="3" end="3"/>
                                            </p:txEl>
                                          </p:spTgt>
                                        </p:tgtEl>
                                      </p:cBhvr>
                                      <p:to x="100000" y="100000"/>
                                    </p:animScale>
                                  </p:childTnLst>
                                </p:cTn>
                              </p:par>
                            </p:childTnLst>
                          </p:cTn>
                        </p:par>
                      </p:childTnLst>
                    </p:cTn>
                  </p:par>
                  <p:par>
                    <p:cTn id="75" fill="hold">
                      <p:stCondLst>
                        <p:cond delay="indefinite"/>
                      </p:stCondLst>
                      <p:childTnLst>
                        <p:par>
                          <p:cTn id="76" fill="hold">
                            <p:stCondLst>
                              <p:cond delay="0"/>
                            </p:stCondLst>
                            <p:childTnLst>
                              <p:par>
                                <p:cTn id="77" presetID="26" presetClass="entr" presetSubtype="0" fill="hold" grpId="0" nodeType="clickEffect">
                                  <p:stCondLst>
                                    <p:cond delay="0"/>
                                  </p:stCondLst>
                                  <p:childTnLst>
                                    <p:set>
                                      <p:cBhvr>
                                        <p:cTn id="78" dur="1" fill="hold">
                                          <p:stCondLst>
                                            <p:cond delay="0"/>
                                          </p:stCondLst>
                                        </p:cTn>
                                        <p:tgtEl>
                                          <p:spTgt spid="3">
                                            <p:txEl>
                                              <p:pRg st="4" end="4"/>
                                            </p:txEl>
                                          </p:spTgt>
                                        </p:tgtEl>
                                        <p:attrNameLst>
                                          <p:attrName>style.visibility</p:attrName>
                                        </p:attrNameLst>
                                      </p:cBhvr>
                                      <p:to>
                                        <p:strVal val="visible"/>
                                      </p:to>
                                    </p:set>
                                    <p:animEffect transition="in" filter="wipe(down)">
                                      <p:cBhvr>
                                        <p:cTn id="79" dur="580">
                                          <p:stCondLst>
                                            <p:cond delay="0"/>
                                          </p:stCondLst>
                                        </p:cTn>
                                        <p:tgtEl>
                                          <p:spTgt spid="3">
                                            <p:txEl>
                                              <p:pRg st="4" end="4"/>
                                            </p:txEl>
                                          </p:spTgt>
                                        </p:tgtEl>
                                      </p:cBhvr>
                                    </p:animEffect>
                                    <p:anim calcmode="lin" valueType="num">
                                      <p:cBhvr>
                                        <p:cTn id="80" dur="1822" tmFilter="0,0; 0.14,0.36; 0.43,0.73; 0.71,0.91; 1.0,1.0">
                                          <p:stCondLst>
                                            <p:cond delay="0"/>
                                          </p:stCondLst>
                                        </p:cTn>
                                        <p:tgtEl>
                                          <p:spTgt spid="3">
                                            <p:txEl>
                                              <p:pRg st="4" end="4"/>
                                            </p:txEl>
                                          </p:spTgt>
                                        </p:tgtEl>
                                        <p:attrNameLst>
                                          <p:attrName>ppt_x</p:attrName>
                                        </p:attrNameLst>
                                      </p:cBhvr>
                                      <p:tavLst>
                                        <p:tav tm="0">
                                          <p:val>
                                            <p:strVal val="#ppt_x-0.25"/>
                                          </p:val>
                                        </p:tav>
                                        <p:tav tm="100000">
                                          <p:val>
                                            <p:strVal val="#ppt_x"/>
                                          </p:val>
                                        </p:tav>
                                      </p:tavLst>
                                    </p:anim>
                                    <p:anim calcmode="lin" valueType="num">
                                      <p:cBhvr>
                                        <p:cTn id="81" dur="664" tmFilter="0.0,0.0; 0.25,0.07; 0.50,0.2; 0.75,0.467; 1.0,1.0">
                                          <p:stCondLst>
                                            <p:cond delay="0"/>
                                          </p:stCondLst>
                                        </p:cTn>
                                        <p:tgtEl>
                                          <p:spTgt spid="3">
                                            <p:txEl>
                                              <p:pRg st="4" end="4"/>
                                            </p:txEl>
                                          </p:spTgt>
                                        </p:tgtEl>
                                        <p:attrNameLst>
                                          <p:attrName>ppt_y</p:attrName>
                                        </p:attrNameLst>
                                      </p:cBhvr>
                                      <p:tavLst>
                                        <p:tav tm="0" fmla="#ppt_y-sin(pi*$)/3">
                                          <p:val>
                                            <p:fltVal val="0.5"/>
                                          </p:val>
                                        </p:tav>
                                        <p:tav tm="100000">
                                          <p:val>
                                            <p:fltVal val="1"/>
                                          </p:val>
                                        </p:tav>
                                      </p:tavLst>
                                    </p:anim>
                                    <p:anim calcmode="lin" valueType="num">
                                      <p:cBhvr>
                                        <p:cTn id="82" dur="664" tmFilter="0, 0; 0.125,0.2665; 0.25,0.4; 0.375,0.465; 0.5,0.5;  0.625,0.535; 0.75,0.6; 0.875,0.7335; 1,1">
                                          <p:stCondLst>
                                            <p:cond delay="664"/>
                                          </p:stCondLst>
                                        </p:cTn>
                                        <p:tgtEl>
                                          <p:spTgt spid="3">
                                            <p:txEl>
                                              <p:pRg st="4" end="4"/>
                                            </p:txEl>
                                          </p:spTgt>
                                        </p:tgtEl>
                                        <p:attrNameLst>
                                          <p:attrName>ppt_y</p:attrName>
                                        </p:attrNameLst>
                                      </p:cBhvr>
                                      <p:tavLst>
                                        <p:tav tm="0" fmla="#ppt_y-sin(pi*$)/9">
                                          <p:val>
                                            <p:fltVal val="0"/>
                                          </p:val>
                                        </p:tav>
                                        <p:tav tm="100000">
                                          <p:val>
                                            <p:fltVal val="1"/>
                                          </p:val>
                                        </p:tav>
                                      </p:tavLst>
                                    </p:anim>
                                    <p:anim calcmode="lin" valueType="num">
                                      <p:cBhvr>
                                        <p:cTn id="83" dur="332" tmFilter="0, 0; 0.125,0.2665; 0.25,0.4; 0.375,0.465; 0.5,0.5;  0.625,0.535; 0.75,0.6; 0.875,0.7335; 1,1">
                                          <p:stCondLst>
                                            <p:cond delay="1324"/>
                                          </p:stCondLst>
                                        </p:cTn>
                                        <p:tgtEl>
                                          <p:spTgt spid="3">
                                            <p:txEl>
                                              <p:pRg st="4" end="4"/>
                                            </p:txEl>
                                          </p:spTgt>
                                        </p:tgtEl>
                                        <p:attrNameLst>
                                          <p:attrName>ppt_y</p:attrName>
                                        </p:attrNameLst>
                                      </p:cBhvr>
                                      <p:tavLst>
                                        <p:tav tm="0" fmla="#ppt_y-sin(pi*$)/27">
                                          <p:val>
                                            <p:fltVal val="0"/>
                                          </p:val>
                                        </p:tav>
                                        <p:tav tm="100000">
                                          <p:val>
                                            <p:fltVal val="1"/>
                                          </p:val>
                                        </p:tav>
                                      </p:tavLst>
                                    </p:anim>
                                    <p:anim calcmode="lin" valueType="num">
                                      <p:cBhvr>
                                        <p:cTn id="84" dur="164" tmFilter="0, 0; 0.125,0.2665; 0.25,0.4; 0.375,0.465; 0.5,0.5;  0.625,0.535; 0.75,0.6; 0.875,0.7335; 1,1">
                                          <p:stCondLst>
                                            <p:cond delay="1656"/>
                                          </p:stCondLst>
                                        </p:cTn>
                                        <p:tgtEl>
                                          <p:spTgt spid="3">
                                            <p:txEl>
                                              <p:pRg st="4" end="4"/>
                                            </p:txEl>
                                          </p:spTgt>
                                        </p:tgtEl>
                                        <p:attrNameLst>
                                          <p:attrName>ppt_y</p:attrName>
                                        </p:attrNameLst>
                                      </p:cBhvr>
                                      <p:tavLst>
                                        <p:tav tm="0" fmla="#ppt_y-sin(pi*$)/81">
                                          <p:val>
                                            <p:fltVal val="0"/>
                                          </p:val>
                                        </p:tav>
                                        <p:tav tm="100000">
                                          <p:val>
                                            <p:fltVal val="1"/>
                                          </p:val>
                                        </p:tav>
                                      </p:tavLst>
                                    </p:anim>
                                    <p:animScale>
                                      <p:cBhvr>
                                        <p:cTn id="85" dur="26">
                                          <p:stCondLst>
                                            <p:cond delay="650"/>
                                          </p:stCondLst>
                                        </p:cTn>
                                        <p:tgtEl>
                                          <p:spTgt spid="3">
                                            <p:txEl>
                                              <p:pRg st="4" end="4"/>
                                            </p:txEl>
                                          </p:spTgt>
                                        </p:tgtEl>
                                      </p:cBhvr>
                                      <p:to x="100000" y="60000"/>
                                    </p:animScale>
                                    <p:animScale>
                                      <p:cBhvr>
                                        <p:cTn id="86" dur="166" decel="50000">
                                          <p:stCondLst>
                                            <p:cond delay="676"/>
                                          </p:stCondLst>
                                        </p:cTn>
                                        <p:tgtEl>
                                          <p:spTgt spid="3">
                                            <p:txEl>
                                              <p:pRg st="4" end="4"/>
                                            </p:txEl>
                                          </p:spTgt>
                                        </p:tgtEl>
                                      </p:cBhvr>
                                      <p:to x="100000" y="100000"/>
                                    </p:animScale>
                                    <p:animScale>
                                      <p:cBhvr>
                                        <p:cTn id="87" dur="26">
                                          <p:stCondLst>
                                            <p:cond delay="1312"/>
                                          </p:stCondLst>
                                        </p:cTn>
                                        <p:tgtEl>
                                          <p:spTgt spid="3">
                                            <p:txEl>
                                              <p:pRg st="4" end="4"/>
                                            </p:txEl>
                                          </p:spTgt>
                                        </p:tgtEl>
                                      </p:cBhvr>
                                      <p:to x="100000" y="80000"/>
                                    </p:animScale>
                                    <p:animScale>
                                      <p:cBhvr>
                                        <p:cTn id="88" dur="166" decel="50000">
                                          <p:stCondLst>
                                            <p:cond delay="1338"/>
                                          </p:stCondLst>
                                        </p:cTn>
                                        <p:tgtEl>
                                          <p:spTgt spid="3">
                                            <p:txEl>
                                              <p:pRg st="4" end="4"/>
                                            </p:txEl>
                                          </p:spTgt>
                                        </p:tgtEl>
                                      </p:cBhvr>
                                      <p:to x="100000" y="100000"/>
                                    </p:animScale>
                                    <p:animScale>
                                      <p:cBhvr>
                                        <p:cTn id="89" dur="26">
                                          <p:stCondLst>
                                            <p:cond delay="1642"/>
                                          </p:stCondLst>
                                        </p:cTn>
                                        <p:tgtEl>
                                          <p:spTgt spid="3">
                                            <p:txEl>
                                              <p:pRg st="4" end="4"/>
                                            </p:txEl>
                                          </p:spTgt>
                                        </p:tgtEl>
                                      </p:cBhvr>
                                      <p:to x="100000" y="90000"/>
                                    </p:animScale>
                                    <p:animScale>
                                      <p:cBhvr>
                                        <p:cTn id="90" dur="166" decel="50000">
                                          <p:stCondLst>
                                            <p:cond delay="1668"/>
                                          </p:stCondLst>
                                        </p:cTn>
                                        <p:tgtEl>
                                          <p:spTgt spid="3">
                                            <p:txEl>
                                              <p:pRg st="4" end="4"/>
                                            </p:txEl>
                                          </p:spTgt>
                                        </p:tgtEl>
                                      </p:cBhvr>
                                      <p:to x="100000" y="100000"/>
                                    </p:animScale>
                                    <p:animScale>
                                      <p:cBhvr>
                                        <p:cTn id="91" dur="26">
                                          <p:stCondLst>
                                            <p:cond delay="1808"/>
                                          </p:stCondLst>
                                        </p:cTn>
                                        <p:tgtEl>
                                          <p:spTgt spid="3">
                                            <p:txEl>
                                              <p:pRg st="4" end="4"/>
                                            </p:txEl>
                                          </p:spTgt>
                                        </p:tgtEl>
                                      </p:cBhvr>
                                      <p:to x="100000" y="95000"/>
                                    </p:animScale>
                                    <p:animScale>
                                      <p:cBhvr>
                                        <p:cTn id="92" dur="166" decel="50000">
                                          <p:stCondLst>
                                            <p:cond delay="1834"/>
                                          </p:stCondLst>
                                        </p:cTn>
                                        <p:tgtEl>
                                          <p:spTgt spid="3">
                                            <p:txEl>
                                              <p:pRg st="4" end="4"/>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22810B9B-E9C3-4BC1-B5FE-7D7B9B4B427D}"/>
              </a:ext>
            </a:extLst>
          </p:cNvPr>
          <p:cNvSpPr>
            <a:spLocks noGrp="1"/>
          </p:cNvSpPr>
          <p:nvPr>
            <p:ph type="title"/>
          </p:nvPr>
        </p:nvSpPr>
        <p:spPr>
          <a:xfrm flipV="1">
            <a:off x="838200" y="101599"/>
            <a:ext cx="10515600" cy="45719"/>
          </a:xfrm>
        </p:spPr>
        <p:txBody>
          <a:bodyPr>
            <a:normAutofit fontScale="90000"/>
          </a:bodyPr>
          <a:lstStyle/>
          <a:p>
            <a:endParaRPr lang="ar-IQ" dirty="0"/>
          </a:p>
        </p:txBody>
      </p:sp>
      <p:sp>
        <p:nvSpPr>
          <p:cNvPr id="3" name="عنصر نائب للمحتوى 2">
            <a:extLst>
              <a:ext uri="{FF2B5EF4-FFF2-40B4-BE49-F238E27FC236}">
                <a16:creationId xmlns:a16="http://schemas.microsoft.com/office/drawing/2014/main" id="{62996AFE-F5C0-470E-B6B9-8815B8F92750}"/>
              </a:ext>
            </a:extLst>
          </p:cNvPr>
          <p:cNvSpPr>
            <a:spLocks noGrp="1"/>
          </p:cNvSpPr>
          <p:nvPr>
            <p:ph idx="1"/>
          </p:nvPr>
        </p:nvSpPr>
        <p:spPr>
          <a:xfrm>
            <a:off x="101600" y="287019"/>
            <a:ext cx="12001500" cy="6469382"/>
          </a:xfrm>
        </p:spPr>
        <p:txBody>
          <a:bodyPr>
            <a:normAutofit/>
          </a:bodyPr>
          <a:lstStyle/>
          <a:p>
            <a:r>
              <a:rPr lang="ar-SA" sz="3600" b="1" dirty="0">
                <a:solidFill>
                  <a:srgbClr val="FF0000"/>
                </a:solidFill>
              </a:rPr>
              <a:t>النوع الثالث: الخبر شبه الجملة:</a:t>
            </a:r>
          </a:p>
          <a:p>
            <a:r>
              <a:rPr lang="ar-SA" sz="3600" b="1" dirty="0"/>
              <a:t>المقصود بشبه الجملة الجار والمجرور والظرف بنوعيه الزماني </a:t>
            </a:r>
            <a:r>
              <a:rPr lang="ar-SA" sz="3600" b="1" dirty="0" err="1"/>
              <a:t>والمكاني,فمثال</a:t>
            </a:r>
            <a:r>
              <a:rPr lang="ar-SA" sz="3600" b="1" dirty="0"/>
              <a:t> الجار والمجرور : (سالم في الدار) فالجار والمجرور في محل رفع خبر المبتدأ.</a:t>
            </a:r>
          </a:p>
          <a:p>
            <a:r>
              <a:rPr lang="ar-SA" sz="3600" b="1" dirty="0"/>
              <a:t>ومثال ظرف الزمان: (السفر</a:t>
            </a:r>
            <a:r>
              <a:rPr lang="ar-SA" sz="3600" b="1" dirty="0">
                <a:solidFill>
                  <a:srgbClr val="FF0000"/>
                </a:solidFill>
                <a:highlight>
                  <a:srgbClr val="FF0000"/>
                </a:highlight>
              </a:rPr>
              <a:t>ُ</a:t>
            </a:r>
            <a:r>
              <a:rPr lang="ar-SA" sz="3600" b="1" dirty="0"/>
              <a:t> يوم الخميس والرجوع ليلة السبت)</a:t>
            </a:r>
          </a:p>
          <a:p>
            <a:r>
              <a:rPr lang="ar-SA" sz="3600" b="1" dirty="0"/>
              <a:t>ومثال ظرف المكان : (الحديقة أمام البيت والنهر وراءه).</a:t>
            </a:r>
          </a:p>
          <a:p>
            <a:r>
              <a:rPr lang="ar-SA" sz="3600" b="1" dirty="0"/>
              <a:t>فالكلمتان (يوم) و(ليلة) وما يشبههما ظرف زمان منصوب في محل رفع خبر المبتدأ.</a:t>
            </a:r>
          </a:p>
          <a:p>
            <a:r>
              <a:rPr lang="ar-SA" sz="3600" b="1" dirty="0"/>
              <a:t>والكلمتان (أمام) و(وراء) وما يشبههما ظرف مكان منصوب في محل رفع خبر المبتدأ.</a:t>
            </a:r>
            <a:endParaRPr lang="ar-IQ" sz="3600" b="1" dirty="0"/>
          </a:p>
        </p:txBody>
      </p:sp>
    </p:spTree>
    <p:extLst>
      <p:ext uri="{BB962C8B-B14F-4D97-AF65-F5344CB8AC3E}">
        <p14:creationId xmlns:p14="http://schemas.microsoft.com/office/powerpoint/2010/main" val="67683237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invX="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wipe(down)">
                                      <p:cBhvr>
                                        <p:cTn id="7" dur="580">
                                          <p:stCondLst>
                                            <p:cond delay="0"/>
                                          </p:stCondLst>
                                        </p:cTn>
                                        <p:tgtEl>
                                          <p:spTgt spid="3">
                                            <p:txEl>
                                              <p:pRg st="2" end="2"/>
                                            </p:txEl>
                                          </p:spTgt>
                                        </p:tgtEl>
                                      </p:cBhvr>
                                    </p:animEffect>
                                    <p:anim calcmode="lin" valueType="num">
                                      <p:cBhvr>
                                        <p:cTn id="8"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2" end="2"/>
                                            </p:txEl>
                                          </p:spTgt>
                                        </p:tgtEl>
                                      </p:cBhvr>
                                      <p:to x="100000" y="60000"/>
                                    </p:animScale>
                                    <p:animScale>
                                      <p:cBhvr>
                                        <p:cTn id="14" dur="166" decel="50000">
                                          <p:stCondLst>
                                            <p:cond delay="676"/>
                                          </p:stCondLst>
                                        </p:cTn>
                                        <p:tgtEl>
                                          <p:spTgt spid="3">
                                            <p:txEl>
                                              <p:pRg st="2" end="2"/>
                                            </p:txEl>
                                          </p:spTgt>
                                        </p:tgtEl>
                                      </p:cBhvr>
                                      <p:to x="100000" y="100000"/>
                                    </p:animScale>
                                    <p:animScale>
                                      <p:cBhvr>
                                        <p:cTn id="15" dur="26">
                                          <p:stCondLst>
                                            <p:cond delay="1312"/>
                                          </p:stCondLst>
                                        </p:cTn>
                                        <p:tgtEl>
                                          <p:spTgt spid="3">
                                            <p:txEl>
                                              <p:pRg st="2" end="2"/>
                                            </p:txEl>
                                          </p:spTgt>
                                        </p:tgtEl>
                                      </p:cBhvr>
                                      <p:to x="100000" y="80000"/>
                                    </p:animScale>
                                    <p:animScale>
                                      <p:cBhvr>
                                        <p:cTn id="16" dur="166" decel="50000">
                                          <p:stCondLst>
                                            <p:cond delay="1338"/>
                                          </p:stCondLst>
                                        </p:cTn>
                                        <p:tgtEl>
                                          <p:spTgt spid="3">
                                            <p:txEl>
                                              <p:pRg st="2" end="2"/>
                                            </p:txEl>
                                          </p:spTgt>
                                        </p:tgtEl>
                                      </p:cBhvr>
                                      <p:to x="100000" y="100000"/>
                                    </p:animScale>
                                    <p:animScale>
                                      <p:cBhvr>
                                        <p:cTn id="17" dur="26">
                                          <p:stCondLst>
                                            <p:cond delay="1642"/>
                                          </p:stCondLst>
                                        </p:cTn>
                                        <p:tgtEl>
                                          <p:spTgt spid="3">
                                            <p:txEl>
                                              <p:pRg st="2" end="2"/>
                                            </p:txEl>
                                          </p:spTgt>
                                        </p:tgtEl>
                                      </p:cBhvr>
                                      <p:to x="100000" y="90000"/>
                                    </p:animScale>
                                    <p:animScale>
                                      <p:cBhvr>
                                        <p:cTn id="18" dur="166" decel="50000">
                                          <p:stCondLst>
                                            <p:cond delay="1668"/>
                                          </p:stCondLst>
                                        </p:cTn>
                                        <p:tgtEl>
                                          <p:spTgt spid="3">
                                            <p:txEl>
                                              <p:pRg st="2" end="2"/>
                                            </p:txEl>
                                          </p:spTgt>
                                        </p:tgtEl>
                                      </p:cBhvr>
                                      <p:to x="100000" y="100000"/>
                                    </p:animScale>
                                    <p:animScale>
                                      <p:cBhvr>
                                        <p:cTn id="19" dur="26">
                                          <p:stCondLst>
                                            <p:cond delay="1808"/>
                                          </p:stCondLst>
                                        </p:cTn>
                                        <p:tgtEl>
                                          <p:spTgt spid="3">
                                            <p:txEl>
                                              <p:pRg st="2" end="2"/>
                                            </p:txEl>
                                          </p:spTgt>
                                        </p:tgtEl>
                                      </p:cBhvr>
                                      <p:to x="100000" y="95000"/>
                                    </p:animScale>
                                    <p:animScale>
                                      <p:cBhvr>
                                        <p:cTn id="20" dur="166" decel="50000">
                                          <p:stCondLst>
                                            <p:cond delay="1834"/>
                                          </p:stCondLst>
                                        </p:cTn>
                                        <p:tgtEl>
                                          <p:spTgt spid="3">
                                            <p:txEl>
                                              <p:pRg st="2" end="2"/>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84541AE8-4F35-4372-8EF6-CFD63352710B}"/>
              </a:ext>
            </a:extLst>
          </p:cNvPr>
          <p:cNvSpPr>
            <a:spLocks noGrp="1"/>
          </p:cNvSpPr>
          <p:nvPr>
            <p:ph type="title"/>
          </p:nvPr>
        </p:nvSpPr>
        <p:spPr>
          <a:xfrm flipV="1">
            <a:off x="838200" y="297712"/>
            <a:ext cx="10515600" cy="67413"/>
          </a:xfrm>
        </p:spPr>
        <p:txBody>
          <a:bodyPr>
            <a:normAutofit fontScale="90000"/>
          </a:bodyPr>
          <a:lstStyle/>
          <a:p>
            <a:endParaRPr lang="ar-IQ" dirty="0"/>
          </a:p>
        </p:txBody>
      </p:sp>
      <p:sp>
        <p:nvSpPr>
          <p:cNvPr id="3" name="عنصر نائب للمحتوى 2">
            <a:extLst>
              <a:ext uri="{FF2B5EF4-FFF2-40B4-BE49-F238E27FC236}">
                <a16:creationId xmlns:a16="http://schemas.microsoft.com/office/drawing/2014/main" id="{FE416495-04DD-4497-958E-11071F905040}"/>
              </a:ext>
            </a:extLst>
          </p:cNvPr>
          <p:cNvSpPr>
            <a:spLocks noGrp="1"/>
          </p:cNvSpPr>
          <p:nvPr>
            <p:ph idx="1"/>
          </p:nvPr>
        </p:nvSpPr>
        <p:spPr>
          <a:xfrm>
            <a:off x="170121" y="432537"/>
            <a:ext cx="11865935" cy="6290635"/>
          </a:xfrm>
        </p:spPr>
        <p:txBody>
          <a:bodyPr>
            <a:normAutofit/>
          </a:bodyPr>
          <a:lstStyle/>
          <a:p>
            <a:r>
              <a:rPr lang="ar-SA" sz="4000" b="1" dirty="0">
                <a:solidFill>
                  <a:srgbClr val="FF0000"/>
                </a:solidFill>
              </a:rPr>
              <a:t>                                              (التعليق)</a:t>
            </a:r>
          </a:p>
          <a:p>
            <a:r>
              <a:rPr lang="ar-SA" sz="3600" b="1" dirty="0"/>
              <a:t>يقدر النحويون للجار والجرور والظرف محذوفاً واجب الحذف يتعلقان </a:t>
            </a:r>
            <a:r>
              <a:rPr lang="ar-SA" sz="3600" b="1" dirty="0" err="1"/>
              <a:t>به,وهو</a:t>
            </a:r>
            <a:r>
              <a:rPr lang="ar-SA" sz="3600" b="1" dirty="0"/>
              <a:t> عند قسم من النحويين فعل تقديره (استقر) أو(كان),وعند القسم الآخر اسم تقديره (كائن) أو (مستقر),فإذا قلت : (سالم في الدار) قدروا له : استقر في </a:t>
            </a:r>
            <a:r>
              <a:rPr lang="ar-SA" sz="3600" b="1" dirty="0" err="1"/>
              <a:t>الدار,أو</a:t>
            </a:r>
            <a:r>
              <a:rPr lang="ar-SA" sz="3600" b="1" dirty="0"/>
              <a:t> :كائن في الدار.</a:t>
            </a:r>
          </a:p>
          <a:p>
            <a:r>
              <a:rPr lang="ar-SA" sz="3600" b="1" dirty="0"/>
              <a:t>والخبر في الحقيقة عندهم إنما هو متعلق الظرف وحرف الجر.</a:t>
            </a:r>
          </a:p>
          <a:p>
            <a:r>
              <a:rPr lang="ar-SA" sz="3600" b="1" dirty="0"/>
              <a:t>ويقول ابن مالك في هذا:</a:t>
            </a:r>
          </a:p>
          <a:p>
            <a:r>
              <a:rPr lang="ar-SA" sz="3600" b="1" dirty="0"/>
              <a:t>وأخبروا بظرف او بحرف جر         ناوين معنى كائن أو استقر </a:t>
            </a:r>
          </a:p>
          <a:p>
            <a:endParaRPr lang="ar-IQ" sz="3600" b="1" dirty="0"/>
          </a:p>
        </p:txBody>
      </p:sp>
    </p:spTree>
    <p:extLst>
      <p:ext uri="{BB962C8B-B14F-4D97-AF65-F5344CB8AC3E}">
        <p14:creationId xmlns:p14="http://schemas.microsoft.com/office/powerpoint/2010/main" val="6941642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invX="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80">
                                          <p:stCondLst>
                                            <p:cond delay="0"/>
                                          </p:stCondLst>
                                        </p:cTn>
                                        <p:tgtEl>
                                          <p:spTgt spid="3">
                                            <p:txEl>
                                              <p:pRg st="0" end="0"/>
                                            </p:txEl>
                                          </p:spTgt>
                                        </p:tgtEl>
                                      </p:cBhvr>
                                    </p:animEffect>
                                    <p:anim calcmode="lin" valueType="num">
                                      <p:cBhvr>
                                        <p:cTn id="8"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0" end="0"/>
                                            </p:txEl>
                                          </p:spTgt>
                                        </p:tgtEl>
                                      </p:cBhvr>
                                      <p:to x="100000" y="60000"/>
                                    </p:animScale>
                                    <p:animScale>
                                      <p:cBhvr>
                                        <p:cTn id="14" dur="166" decel="50000">
                                          <p:stCondLst>
                                            <p:cond delay="676"/>
                                          </p:stCondLst>
                                        </p:cTn>
                                        <p:tgtEl>
                                          <p:spTgt spid="3">
                                            <p:txEl>
                                              <p:pRg st="0" end="0"/>
                                            </p:txEl>
                                          </p:spTgt>
                                        </p:tgtEl>
                                      </p:cBhvr>
                                      <p:to x="100000" y="100000"/>
                                    </p:animScale>
                                    <p:animScale>
                                      <p:cBhvr>
                                        <p:cTn id="15" dur="26">
                                          <p:stCondLst>
                                            <p:cond delay="1312"/>
                                          </p:stCondLst>
                                        </p:cTn>
                                        <p:tgtEl>
                                          <p:spTgt spid="3">
                                            <p:txEl>
                                              <p:pRg st="0" end="0"/>
                                            </p:txEl>
                                          </p:spTgt>
                                        </p:tgtEl>
                                      </p:cBhvr>
                                      <p:to x="100000" y="80000"/>
                                    </p:animScale>
                                    <p:animScale>
                                      <p:cBhvr>
                                        <p:cTn id="16" dur="166" decel="50000">
                                          <p:stCondLst>
                                            <p:cond delay="1338"/>
                                          </p:stCondLst>
                                        </p:cTn>
                                        <p:tgtEl>
                                          <p:spTgt spid="3">
                                            <p:txEl>
                                              <p:pRg st="0" end="0"/>
                                            </p:txEl>
                                          </p:spTgt>
                                        </p:tgtEl>
                                      </p:cBhvr>
                                      <p:to x="100000" y="100000"/>
                                    </p:animScale>
                                    <p:animScale>
                                      <p:cBhvr>
                                        <p:cTn id="17" dur="26">
                                          <p:stCondLst>
                                            <p:cond delay="1642"/>
                                          </p:stCondLst>
                                        </p:cTn>
                                        <p:tgtEl>
                                          <p:spTgt spid="3">
                                            <p:txEl>
                                              <p:pRg st="0" end="0"/>
                                            </p:txEl>
                                          </p:spTgt>
                                        </p:tgtEl>
                                      </p:cBhvr>
                                      <p:to x="100000" y="90000"/>
                                    </p:animScale>
                                    <p:animScale>
                                      <p:cBhvr>
                                        <p:cTn id="18" dur="166" decel="50000">
                                          <p:stCondLst>
                                            <p:cond delay="1668"/>
                                          </p:stCondLst>
                                        </p:cTn>
                                        <p:tgtEl>
                                          <p:spTgt spid="3">
                                            <p:txEl>
                                              <p:pRg st="0" end="0"/>
                                            </p:txEl>
                                          </p:spTgt>
                                        </p:tgtEl>
                                      </p:cBhvr>
                                      <p:to x="100000" y="100000"/>
                                    </p:animScale>
                                    <p:animScale>
                                      <p:cBhvr>
                                        <p:cTn id="19" dur="26">
                                          <p:stCondLst>
                                            <p:cond delay="1808"/>
                                          </p:stCondLst>
                                        </p:cTn>
                                        <p:tgtEl>
                                          <p:spTgt spid="3">
                                            <p:txEl>
                                              <p:pRg st="0" end="0"/>
                                            </p:txEl>
                                          </p:spTgt>
                                        </p:tgtEl>
                                      </p:cBhvr>
                                      <p:to x="100000" y="95000"/>
                                    </p:animScale>
                                    <p:animScale>
                                      <p:cBhvr>
                                        <p:cTn id="20" dur="166" decel="50000">
                                          <p:stCondLst>
                                            <p:cond delay="1834"/>
                                          </p:stCondLst>
                                        </p:cTn>
                                        <p:tgtEl>
                                          <p:spTgt spid="3">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animEffect transition="in" filter="wipe(down)">
                                      <p:cBhvr>
                                        <p:cTn id="25" dur="580">
                                          <p:stCondLst>
                                            <p:cond delay="0"/>
                                          </p:stCondLst>
                                        </p:cTn>
                                        <p:tgtEl>
                                          <p:spTgt spid="3">
                                            <p:txEl>
                                              <p:pRg st="1" end="1"/>
                                            </p:txEl>
                                          </p:spTgt>
                                        </p:tgtEl>
                                      </p:cBhvr>
                                    </p:animEffect>
                                    <p:anim calcmode="lin" valueType="num">
                                      <p:cBhvr>
                                        <p:cTn id="26"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3">
                                            <p:txEl>
                                              <p:pRg st="1" end="1"/>
                                            </p:txEl>
                                          </p:spTgt>
                                        </p:tgtEl>
                                      </p:cBhvr>
                                      <p:to x="100000" y="60000"/>
                                    </p:animScale>
                                    <p:animScale>
                                      <p:cBhvr>
                                        <p:cTn id="32" dur="166" decel="50000">
                                          <p:stCondLst>
                                            <p:cond delay="676"/>
                                          </p:stCondLst>
                                        </p:cTn>
                                        <p:tgtEl>
                                          <p:spTgt spid="3">
                                            <p:txEl>
                                              <p:pRg st="1" end="1"/>
                                            </p:txEl>
                                          </p:spTgt>
                                        </p:tgtEl>
                                      </p:cBhvr>
                                      <p:to x="100000" y="100000"/>
                                    </p:animScale>
                                    <p:animScale>
                                      <p:cBhvr>
                                        <p:cTn id="33" dur="26">
                                          <p:stCondLst>
                                            <p:cond delay="1312"/>
                                          </p:stCondLst>
                                        </p:cTn>
                                        <p:tgtEl>
                                          <p:spTgt spid="3">
                                            <p:txEl>
                                              <p:pRg st="1" end="1"/>
                                            </p:txEl>
                                          </p:spTgt>
                                        </p:tgtEl>
                                      </p:cBhvr>
                                      <p:to x="100000" y="80000"/>
                                    </p:animScale>
                                    <p:animScale>
                                      <p:cBhvr>
                                        <p:cTn id="34" dur="166" decel="50000">
                                          <p:stCondLst>
                                            <p:cond delay="1338"/>
                                          </p:stCondLst>
                                        </p:cTn>
                                        <p:tgtEl>
                                          <p:spTgt spid="3">
                                            <p:txEl>
                                              <p:pRg st="1" end="1"/>
                                            </p:txEl>
                                          </p:spTgt>
                                        </p:tgtEl>
                                      </p:cBhvr>
                                      <p:to x="100000" y="100000"/>
                                    </p:animScale>
                                    <p:animScale>
                                      <p:cBhvr>
                                        <p:cTn id="35" dur="26">
                                          <p:stCondLst>
                                            <p:cond delay="1642"/>
                                          </p:stCondLst>
                                        </p:cTn>
                                        <p:tgtEl>
                                          <p:spTgt spid="3">
                                            <p:txEl>
                                              <p:pRg st="1" end="1"/>
                                            </p:txEl>
                                          </p:spTgt>
                                        </p:tgtEl>
                                      </p:cBhvr>
                                      <p:to x="100000" y="90000"/>
                                    </p:animScale>
                                    <p:animScale>
                                      <p:cBhvr>
                                        <p:cTn id="36" dur="166" decel="50000">
                                          <p:stCondLst>
                                            <p:cond delay="1668"/>
                                          </p:stCondLst>
                                        </p:cTn>
                                        <p:tgtEl>
                                          <p:spTgt spid="3">
                                            <p:txEl>
                                              <p:pRg st="1" end="1"/>
                                            </p:txEl>
                                          </p:spTgt>
                                        </p:tgtEl>
                                      </p:cBhvr>
                                      <p:to x="100000" y="100000"/>
                                    </p:animScale>
                                    <p:animScale>
                                      <p:cBhvr>
                                        <p:cTn id="37" dur="26">
                                          <p:stCondLst>
                                            <p:cond delay="1808"/>
                                          </p:stCondLst>
                                        </p:cTn>
                                        <p:tgtEl>
                                          <p:spTgt spid="3">
                                            <p:txEl>
                                              <p:pRg st="1" end="1"/>
                                            </p:txEl>
                                          </p:spTgt>
                                        </p:tgtEl>
                                      </p:cBhvr>
                                      <p:to x="100000" y="95000"/>
                                    </p:animScale>
                                    <p:animScale>
                                      <p:cBhvr>
                                        <p:cTn id="38" dur="166" decel="50000">
                                          <p:stCondLst>
                                            <p:cond delay="1834"/>
                                          </p:stCondLst>
                                        </p:cTn>
                                        <p:tgtEl>
                                          <p:spTgt spid="3">
                                            <p:txEl>
                                              <p:pRg st="1" end="1"/>
                                            </p:txEl>
                                          </p:spTgt>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grpId="0" nodeType="clickEffect">
                                  <p:stCondLst>
                                    <p:cond delay="0"/>
                                  </p:stCondLst>
                                  <p:childTnLst>
                                    <p:set>
                                      <p:cBhvr>
                                        <p:cTn id="42" dur="1" fill="hold">
                                          <p:stCondLst>
                                            <p:cond delay="0"/>
                                          </p:stCondLst>
                                        </p:cTn>
                                        <p:tgtEl>
                                          <p:spTgt spid="3">
                                            <p:txEl>
                                              <p:pRg st="2" end="2"/>
                                            </p:txEl>
                                          </p:spTgt>
                                        </p:tgtEl>
                                        <p:attrNameLst>
                                          <p:attrName>style.visibility</p:attrName>
                                        </p:attrNameLst>
                                      </p:cBhvr>
                                      <p:to>
                                        <p:strVal val="visible"/>
                                      </p:to>
                                    </p:set>
                                    <p:animEffect transition="in" filter="wipe(down)">
                                      <p:cBhvr>
                                        <p:cTn id="43" dur="580">
                                          <p:stCondLst>
                                            <p:cond delay="0"/>
                                          </p:stCondLst>
                                        </p:cTn>
                                        <p:tgtEl>
                                          <p:spTgt spid="3">
                                            <p:txEl>
                                              <p:pRg st="2" end="2"/>
                                            </p:txEl>
                                          </p:spTgt>
                                        </p:tgtEl>
                                      </p:cBhvr>
                                    </p:animEffect>
                                    <p:anim calcmode="lin" valueType="num">
                                      <p:cBhvr>
                                        <p:cTn id="44"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49" dur="26">
                                          <p:stCondLst>
                                            <p:cond delay="650"/>
                                          </p:stCondLst>
                                        </p:cTn>
                                        <p:tgtEl>
                                          <p:spTgt spid="3">
                                            <p:txEl>
                                              <p:pRg st="2" end="2"/>
                                            </p:txEl>
                                          </p:spTgt>
                                        </p:tgtEl>
                                      </p:cBhvr>
                                      <p:to x="100000" y="60000"/>
                                    </p:animScale>
                                    <p:animScale>
                                      <p:cBhvr>
                                        <p:cTn id="50" dur="166" decel="50000">
                                          <p:stCondLst>
                                            <p:cond delay="676"/>
                                          </p:stCondLst>
                                        </p:cTn>
                                        <p:tgtEl>
                                          <p:spTgt spid="3">
                                            <p:txEl>
                                              <p:pRg st="2" end="2"/>
                                            </p:txEl>
                                          </p:spTgt>
                                        </p:tgtEl>
                                      </p:cBhvr>
                                      <p:to x="100000" y="100000"/>
                                    </p:animScale>
                                    <p:animScale>
                                      <p:cBhvr>
                                        <p:cTn id="51" dur="26">
                                          <p:stCondLst>
                                            <p:cond delay="1312"/>
                                          </p:stCondLst>
                                        </p:cTn>
                                        <p:tgtEl>
                                          <p:spTgt spid="3">
                                            <p:txEl>
                                              <p:pRg st="2" end="2"/>
                                            </p:txEl>
                                          </p:spTgt>
                                        </p:tgtEl>
                                      </p:cBhvr>
                                      <p:to x="100000" y="80000"/>
                                    </p:animScale>
                                    <p:animScale>
                                      <p:cBhvr>
                                        <p:cTn id="52" dur="166" decel="50000">
                                          <p:stCondLst>
                                            <p:cond delay="1338"/>
                                          </p:stCondLst>
                                        </p:cTn>
                                        <p:tgtEl>
                                          <p:spTgt spid="3">
                                            <p:txEl>
                                              <p:pRg st="2" end="2"/>
                                            </p:txEl>
                                          </p:spTgt>
                                        </p:tgtEl>
                                      </p:cBhvr>
                                      <p:to x="100000" y="100000"/>
                                    </p:animScale>
                                    <p:animScale>
                                      <p:cBhvr>
                                        <p:cTn id="53" dur="26">
                                          <p:stCondLst>
                                            <p:cond delay="1642"/>
                                          </p:stCondLst>
                                        </p:cTn>
                                        <p:tgtEl>
                                          <p:spTgt spid="3">
                                            <p:txEl>
                                              <p:pRg st="2" end="2"/>
                                            </p:txEl>
                                          </p:spTgt>
                                        </p:tgtEl>
                                      </p:cBhvr>
                                      <p:to x="100000" y="90000"/>
                                    </p:animScale>
                                    <p:animScale>
                                      <p:cBhvr>
                                        <p:cTn id="54" dur="166" decel="50000">
                                          <p:stCondLst>
                                            <p:cond delay="1668"/>
                                          </p:stCondLst>
                                        </p:cTn>
                                        <p:tgtEl>
                                          <p:spTgt spid="3">
                                            <p:txEl>
                                              <p:pRg st="2" end="2"/>
                                            </p:txEl>
                                          </p:spTgt>
                                        </p:tgtEl>
                                      </p:cBhvr>
                                      <p:to x="100000" y="100000"/>
                                    </p:animScale>
                                    <p:animScale>
                                      <p:cBhvr>
                                        <p:cTn id="55" dur="26">
                                          <p:stCondLst>
                                            <p:cond delay="1808"/>
                                          </p:stCondLst>
                                        </p:cTn>
                                        <p:tgtEl>
                                          <p:spTgt spid="3">
                                            <p:txEl>
                                              <p:pRg st="2" end="2"/>
                                            </p:txEl>
                                          </p:spTgt>
                                        </p:tgtEl>
                                      </p:cBhvr>
                                      <p:to x="100000" y="95000"/>
                                    </p:animScale>
                                    <p:animScale>
                                      <p:cBhvr>
                                        <p:cTn id="56" dur="166" decel="50000">
                                          <p:stCondLst>
                                            <p:cond delay="1834"/>
                                          </p:stCondLst>
                                        </p:cTn>
                                        <p:tgtEl>
                                          <p:spTgt spid="3">
                                            <p:txEl>
                                              <p:pRg st="2" end="2"/>
                                            </p:txEl>
                                          </p:spTgt>
                                        </p:tgtEl>
                                      </p:cBhvr>
                                      <p:to x="100000" y="100000"/>
                                    </p:animScale>
                                  </p:childTnLst>
                                </p:cTn>
                              </p:par>
                            </p:childTnLst>
                          </p:cTn>
                        </p:par>
                      </p:childTnLst>
                    </p:cTn>
                  </p:par>
                  <p:par>
                    <p:cTn id="57" fill="hold">
                      <p:stCondLst>
                        <p:cond delay="indefinite"/>
                      </p:stCondLst>
                      <p:childTnLst>
                        <p:par>
                          <p:cTn id="58" fill="hold">
                            <p:stCondLst>
                              <p:cond delay="0"/>
                            </p:stCondLst>
                            <p:childTnLst>
                              <p:par>
                                <p:cTn id="59" presetID="26" presetClass="entr" presetSubtype="0" fill="hold" grpId="0" nodeType="clickEffect">
                                  <p:stCondLst>
                                    <p:cond delay="0"/>
                                  </p:stCondLst>
                                  <p:childTnLst>
                                    <p:set>
                                      <p:cBhvr>
                                        <p:cTn id="60" dur="1" fill="hold">
                                          <p:stCondLst>
                                            <p:cond delay="0"/>
                                          </p:stCondLst>
                                        </p:cTn>
                                        <p:tgtEl>
                                          <p:spTgt spid="3">
                                            <p:txEl>
                                              <p:pRg st="3" end="3"/>
                                            </p:txEl>
                                          </p:spTgt>
                                        </p:tgtEl>
                                        <p:attrNameLst>
                                          <p:attrName>style.visibility</p:attrName>
                                        </p:attrNameLst>
                                      </p:cBhvr>
                                      <p:to>
                                        <p:strVal val="visible"/>
                                      </p:to>
                                    </p:set>
                                    <p:animEffect transition="in" filter="wipe(down)">
                                      <p:cBhvr>
                                        <p:cTn id="61" dur="580">
                                          <p:stCondLst>
                                            <p:cond delay="0"/>
                                          </p:stCondLst>
                                        </p:cTn>
                                        <p:tgtEl>
                                          <p:spTgt spid="3">
                                            <p:txEl>
                                              <p:pRg st="3" end="3"/>
                                            </p:txEl>
                                          </p:spTgt>
                                        </p:tgtEl>
                                      </p:cBhvr>
                                    </p:animEffect>
                                    <p:anim calcmode="lin" valueType="num">
                                      <p:cBhvr>
                                        <p:cTn id="62" dur="1822" tmFilter="0,0; 0.14,0.36; 0.43,0.73; 0.71,0.91; 1.0,1.0">
                                          <p:stCondLst>
                                            <p:cond delay="0"/>
                                          </p:stCondLst>
                                        </p:cTn>
                                        <p:tgtEl>
                                          <p:spTgt spid="3">
                                            <p:txEl>
                                              <p:pRg st="3" end="3"/>
                                            </p:txEl>
                                          </p:spTgt>
                                        </p:tgtEl>
                                        <p:attrNameLst>
                                          <p:attrName>ppt_x</p:attrName>
                                        </p:attrNameLst>
                                      </p:cBhvr>
                                      <p:tavLst>
                                        <p:tav tm="0">
                                          <p:val>
                                            <p:strVal val="#ppt_x-0.25"/>
                                          </p:val>
                                        </p:tav>
                                        <p:tav tm="100000">
                                          <p:val>
                                            <p:strVal val="#ppt_x"/>
                                          </p:val>
                                        </p:tav>
                                      </p:tavLst>
                                    </p:anim>
                                    <p:anim calcmode="lin" valueType="num">
                                      <p:cBhvr>
                                        <p:cTn id="63" dur="664" tmFilter="0.0,0.0; 0.25,0.07; 0.50,0.2; 0.75,0.467; 1.0,1.0">
                                          <p:stCondLst>
                                            <p:cond delay="0"/>
                                          </p:stCondLst>
                                        </p:cTn>
                                        <p:tgtEl>
                                          <p:spTgt spid="3">
                                            <p:txEl>
                                              <p:pRg st="3" end="3"/>
                                            </p:txEl>
                                          </p:spTgt>
                                        </p:tgtEl>
                                        <p:attrNameLst>
                                          <p:attrName>ppt_y</p:attrName>
                                        </p:attrNameLst>
                                      </p:cBhvr>
                                      <p:tavLst>
                                        <p:tav tm="0" fmla="#ppt_y-sin(pi*$)/3">
                                          <p:val>
                                            <p:fltVal val="0.5"/>
                                          </p:val>
                                        </p:tav>
                                        <p:tav tm="100000">
                                          <p:val>
                                            <p:fltVal val="1"/>
                                          </p:val>
                                        </p:tav>
                                      </p:tavLst>
                                    </p:anim>
                                    <p:anim calcmode="lin" valueType="num">
                                      <p:cBhvr>
                                        <p:cTn id="64" dur="664" tmFilter="0, 0; 0.125,0.2665; 0.25,0.4; 0.375,0.465; 0.5,0.5;  0.625,0.535; 0.75,0.6; 0.875,0.7335; 1,1">
                                          <p:stCondLst>
                                            <p:cond delay="664"/>
                                          </p:stCondLst>
                                        </p:cTn>
                                        <p:tgtEl>
                                          <p:spTgt spid="3">
                                            <p:txEl>
                                              <p:pRg st="3" end="3"/>
                                            </p:txEl>
                                          </p:spTgt>
                                        </p:tgtEl>
                                        <p:attrNameLst>
                                          <p:attrName>ppt_y</p:attrName>
                                        </p:attrNameLst>
                                      </p:cBhvr>
                                      <p:tavLst>
                                        <p:tav tm="0" fmla="#ppt_y-sin(pi*$)/9">
                                          <p:val>
                                            <p:fltVal val="0"/>
                                          </p:val>
                                        </p:tav>
                                        <p:tav tm="100000">
                                          <p:val>
                                            <p:fltVal val="1"/>
                                          </p:val>
                                        </p:tav>
                                      </p:tavLst>
                                    </p:anim>
                                    <p:anim calcmode="lin" valueType="num">
                                      <p:cBhvr>
                                        <p:cTn id="65" dur="332" tmFilter="0, 0; 0.125,0.2665; 0.25,0.4; 0.375,0.465; 0.5,0.5;  0.625,0.535; 0.75,0.6; 0.875,0.7335; 1,1">
                                          <p:stCondLst>
                                            <p:cond delay="1324"/>
                                          </p:stCondLst>
                                        </p:cTn>
                                        <p:tgtEl>
                                          <p:spTgt spid="3">
                                            <p:txEl>
                                              <p:pRg st="3" end="3"/>
                                            </p:txEl>
                                          </p:spTgt>
                                        </p:tgtEl>
                                        <p:attrNameLst>
                                          <p:attrName>ppt_y</p:attrName>
                                        </p:attrNameLst>
                                      </p:cBhvr>
                                      <p:tavLst>
                                        <p:tav tm="0" fmla="#ppt_y-sin(pi*$)/27">
                                          <p:val>
                                            <p:fltVal val="0"/>
                                          </p:val>
                                        </p:tav>
                                        <p:tav tm="100000">
                                          <p:val>
                                            <p:fltVal val="1"/>
                                          </p:val>
                                        </p:tav>
                                      </p:tavLst>
                                    </p:anim>
                                    <p:anim calcmode="lin" valueType="num">
                                      <p:cBhvr>
                                        <p:cTn id="66" dur="164" tmFilter="0, 0; 0.125,0.2665; 0.25,0.4; 0.375,0.465; 0.5,0.5;  0.625,0.535; 0.75,0.6; 0.875,0.7335; 1,1">
                                          <p:stCondLst>
                                            <p:cond delay="1656"/>
                                          </p:stCondLst>
                                        </p:cTn>
                                        <p:tgtEl>
                                          <p:spTgt spid="3">
                                            <p:txEl>
                                              <p:pRg st="3" end="3"/>
                                            </p:txEl>
                                          </p:spTgt>
                                        </p:tgtEl>
                                        <p:attrNameLst>
                                          <p:attrName>ppt_y</p:attrName>
                                        </p:attrNameLst>
                                      </p:cBhvr>
                                      <p:tavLst>
                                        <p:tav tm="0" fmla="#ppt_y-sin(pi*$)/81">
                                          <p:val>
                                            <p:fltVal val="0"/>
                                          </p:val>
                                        </p:tav>
                                        <p:tav tm="100000">
                                          <p:val>
                                            <p:fltVal val="1"/>
                                          </p:val>
                                        </p:tav>
                                      </p:tavLst>
                                    </p:anim>
                                    <p:animScale>
                                      <p:cBhvr>
                                        <p:cTn id="67" dur="26">
                                          <p:stCondLst>
                                            <p:cond delay="650"/>
                                          </p:stCondLst>
                                        </p:cTn>
                                        <p:tgtEl>
                                          <p:spTgt spid="3">
                                            <p:txEl>
                                              <p:pRg st="3" end="3"/>
                                            </p:txEl>
                                          </p:spTgt>
                                        </p:tgtEl>
                                      </p:cBhvr>
                                      <p:to x="100000" y="60000"/>
                                    </p:animScale>
                                    <p:animScale>
                                      <p:cBhvr>
                                        <p:cTn id="68" dur="166" decel="50000">
                                          <p:stCondLst>
                                            <p:cond delay="676"/>
                                          </p:stCondLst>
                                        </p:cTn>
                                        <p:tgtEl>
                                          <p:spTgt spid="3">
                                            <p:txEl>
                                              <p:pRg st="3" end="3"/>
                                            </p:txEl>
                                          </p:spTgt>
                                        </p:tgtEl>
                                      </p:cBhvr>
                                      <p:to x="100000" y="100000"/>
                                    </p:animScale>
                                    <p:animScale>
                                      <p:cBhvr>
                                        <p:cTn id="69" dur="26">
                                          <p:stCondLst>
                                            <p:cond delay="1312"/>
                                          </p:stCondLst>
                                        </p:cTn>
                                        <p:tgtEl>
                                          <p:spTgt spid="3">
                                            <p:txEl>
                                              <p:pRg st="3" end="3"/>
                                            </p:txEl>
                                          </p:spTgt>
                                        </p:tgtEl>
                                      </p:cBhvr>
                                      <p:to x="100000" y="80000"/>
                                    </p:animScale>
                                    <p:animScale>
                                      <p:cBhvr>
                                        <p:cTn id="70" dur="166" decel="50000">
                                          <p:stCondLst>
                                            <p:cond delay="1338"/>
                                          </p:stCondLst>
                                        </p:cTn>
                                        <p:tgtEl>
                                          <p:spTgt spid="3">
                                            <p:txEl>
                                              <p:pRg st="3" end="3"/>
                                            </p:txEl>
                                          </p:spTgt>
                                        </p:tgtEl>
                                      </p:cBhvr>
                                      <p:to x="100000" y="100000"/>
                                    </p:animScale>
                                    <p:animScale>
                                      <p:cBhvr>
                                        <p:cTn id="71" dur="26">
                                          <p:stCondLst>
                                            <p:cond delay="1642"/>
                                          </p:stCondLst>
                                        </p:cTn>
                                        <p:tgtEl>
                                          <p:spTgt spid="3">
                                            <p:txEl>
                                              <p:pRg st="3" end="3"/>
                                            </p:txEl>
                                          </p:spTgt>
                                        </p:tgtEl>
                                      </p:cBhvr>
                                      <p:to x="100000" y="90000"/>
                                    </p:animScale>
                                    <p:animScale>
                                      <p:cBhvr>
                                        <p:cTn id="72" dur="166" decel="50000">
                                          <p:stCondLst>
                                            <p:cond delay="1668"/>
                                          </p:stCondLst>
                                        </p:cTn>
                                        <p:tgtEl>
                                          <p:spTgt spid="3">
                                            <p:txEl>
                                              <p:pRg st="3" end="3"/>
                                            </p:txEl>
                                          </p:spTgt>
                                        </p:tgtEl>
                                      </p:cBhvr>
                                      <p:to x="100000" y="100000"/>
                                    </p:animScale>
                                    <p:animScale>
                                      <p:cBhvr>
                                        <p:cTn id="73" dur="26">
                                          <p:stCondLst>
                                            <p:cond delay="1808"/>
                                          </p:stCondLst>
                                        </p:cTn>
                                        <p:tgtEl>
                                          <p:spTgt spid="3">
                                            <p:txEl>
                                              <p:pRg st="3" end="3"/>
                                            </p:txEl>
                                          </p:spTgt>
                                        </p:tgtEl>
                                      </p:cBhvr>
                                      <p:to x="100000" y="95000"/>
                                    </p:animScale>
                                    <p:animScale>
                                      <p:cBhvr>
                                        <p:cTn id="74" dur="166" decel="50000">
                                          <p:stCondLst>
                                            <p:cond delay="1834"/>
                                          </p:stCondLst>
                                        </p:cTn>
                                        <p:tgtEl>
                                          <p:spTgt spid="3">
                                            <p:txEl>
                                              <p:pRg st="3" end="3"/>
                                            </p:txEl>
                                          </p:spTgt>
                                        </p:tgtEl>
                                      </p:cBhvr>
                                      <p:to x="100000" y="100000"/>
                                    </p:animScale>
                                  </p:childTnLst>
                                </p:cTn>
                              </p:par>
                            </p:childTnLst>
                          </p:cTn>
                        </p:par>
                      </p:childTnLst>
                    </p:cTn>
                  </p:par>
                  <p:par>
                    <p:cTn id="75" fill="hold">
                      <p:stCondLst>
                        <p:cond delay="indefinite"/>
                      </p:stCondLst>
                      <p:childTnLst>
                        <p:par>
                          <p:cTn id="76" fill="hold">
                            <p:stCondLst>
                              <p:cond delay="0"/>
                            </p:stCondLst>
                            <p:childTnLst>
                              <p:par>
                                <p:cTn id="77" presetID="26" presetClass="entr" presetSubtype="0" fill="hold" grpId="0" nodeType="clickEffect">
                                  <p:stCondLst>
                                    <p:cond delay="0"/>
                                  </p:stCondLst>
                                  <p:childTnLst>
                                    <p:set>
                                      <p:cBhvr>
                                        <p:cTn id="78" dur="1" fill="hold">
                                          <p:stCondLst>
                                            <p:cond delay="0"/>
                                          </p:stCondLst>
                                        </p:cTn>
                                        <p:tgtEl>
                                          <p:spTgt spid="3">
                                            <p:txEl>
                                              <p:pRg st="4" end="4"/>
                                            </p:txEl>
                                          </p:spTgt>
                                        </p:tgtEl>
                                        <p:attrNameLst>
                                          <p:attrName>style.visibility</p:attrName>
                                        </p:attrNameLst>
                                      </p:cBhvr>
                                      <p:to>
                                        <p:strVal val="visible"/>
                                      </p:to>
                                    </p:set>
                                    <p:animEffect transition="in" filter="wipe(down)">
                                      <p:cBhvr>
                                        <p:cTn id="79" dur="580">
                                          <p:stCondLst>
                                            <p:cond delay="0"/>
                                          </p:stCondLst>
                                        </p:cTn>
                                        <p:tgtEl>
                                          <p:spTgt spid="3">
                                            <p:txEl>
                                              <p:pRg st="4" end="4"/>
                                            </p:txEl>
                                          </p:spTgt>
                                        </p:tgtEl>
                                      </p:cBhvr>
                                    </p:animEffect>
                                    <p:anim calcmode="lin" valueType="num">
                                      <p:cBhvr>
                                        <p:cTn id="80" dur="1822" tmFilter="0,0; 0.14,0.36; 0.43,0.73; 0.71,0.91; 1.0,1.0">
                                          <p:stCondLst>
                                            <p:cond delay="0"/>
                                          </p:stCondLst>
                                        </p:cTn>
                                        <p:tgtEl>
                                          <p:spTgt spid="3">
                                            <p:txEl>
                                              <p:pRg st="4" end="4"/>
                                            </p:txEl>
                                          </p:spTgt>
                                        </p:tgtEl>
                                        <p:attrNameLst>
                                          <p:attrName>ppt_x</p:attrName>
                                        </p:attrNameLst>
                                      </p:cBhvr>
                                      <p:tavLst>
                                        <p:tav tm="0">
                                          <p:val>
                                            <p:strVal val="#ppt_x-0.25"/>
                                          </p:val>
                                        </p:tav>
                                        <p:tav tm="100000">
                                          <p:val>
                                            <p:strVal val="#ppt_x"/>
                                          </p:val>
                                        </p:tav>
                                      </p:tavLst>
                                    </p:anim>
                                    <p:anim calcmode="lin" valueType="num">
                                      <p:cBhvr>
                                        <p:cTn id="81" dur="664" tmFilter="0.0,0.0; 0.25,0.07; 0.50,0.2; 0.75,0.467; 1.0,1.0">
                                          <p:stCondLst>
                                            <p:cond delay="0"/>
                                          </p:stCondLst>
                                        </p:cTn>
                                        <p:tgtEl>
                                          <p:spTgt spid="3">
                                            <p:txEl>
                                              <p:pRg st="4" end="4"/>
                                            </p:txEl>
                                          </p:spTgt>
                                        </p:tgtEl>
                                        <p:attrNameLst>
                                          <p:attrName>ppt_y</p:attrName>
                                        </p:attrNameLst>
                                      </p:cBhvr>
                                      <p:tavLst>
                                        <p:tav tm="0" fmla="#ppt_y-sin(pi*$)/3">
                                          <p:val>
                                            <p:fltVal val="0.5"/>
                                          </p:val>
                                        </p:tav>
                                        <p:tav tm="100000">
                                          <p:val>
                                            <p:fltVal val="1"/>
                                          </p:val>
                                        </p:tav>
                                      </p:tavLst>
                                    </p:anim>
                                    <p:anim calcmode="lin" valueType="num">
                                      <p:cBhvr>
                                        <p:cTn id="82" dur="664" tmFilter="0, 0; 0.125,0.2665; 0.25,0.4; 0.375,0.465; 0.5,0.5;  0.625,0.535; 0.75,0.6; 0.875,0.7335; 1,1">
                                          <p:stCondLst>
                                            <p:cond delay="664"/>
                                          </p:stCondLst>
                                        </p:cTn>
                                        <p:tgtEl>
                                          <p:spTgt spid="3">
                                            <p:txEl>
                                              <p:pRg st="4" end="4"/>
                                            </p:txEl>
                                          </p:spTgt>
                                        </p:tgtEl>
                                        <p:attrNameLst>
                                          <p:attrName>ppt_y</p:attrName>
                                        </p:attrNameLst>
                                      </p:cBhvr>
                                      <p:tavLst>
                                        <p:tav tm="0" fmla="#ppt_y-sin(pi*$)/9">
                                          <p:val>
                                            <p:fltVal val="0"/>
                                          </p:val>
                                        </p:tav>
                                        <p:tav tm="100000">
                                          <p:val>
                                            <p:fltVal val="1"/>
                                          </p:val>
                                        </p:tav>
                                      </p:tavLst>
                                    </p:anim>
                                    <p:anim calcmode="lin" valueType="num">
                                      <p:cBhvr>
                                        <p:cTn id="83" dur="332" tmFilter="0, 0; 0.125,0.2665; 0.25,0.4; 0.375,0.465; 0.5,0.5;  0.625,0.535; 0.75,0.6; 0.875,0.7335; 1,1">
                                          <p:stCondLst>
                                            <p:cond delay="1324"/>
                                          </p:stCondLst>
                                        </p:cTn>
                                        <p:tgtEl>
                                          <p:spTgt spid="3">
                                            <p:txEl>
                                              <p:pRg st="4" end="4"/>
                                            </p:txEl>
                                          </p:spTgt>
                                        </p:tgtEl>
                                        <p:attrNameLst>
                                          <p:attrName>ppt_y</p:attrName>
                                        </p:attrNameLst>
                                      </p:cBhvr>
                                      <p:tavLst>
                                        <p:tav tm="0" fmla="#ppt_y-sin(pi*$)/27">
                                          <p:val>
                                            <p:fltVal val="0"/>
                                          </p:val>
                                        </p:tav>
                                        <p:tav tm="100000">
                                          <p:val>
                                            <p:fltVal val="1"/>
                                          </p:val>
                                        </p:tav>
                                      </p:tavLst>
                                    </p:anim>
                                    <p:anim calcmode="lin" valueType="num">
                                      <p:cBhvr>
                                        <p:cTn id="84" dur="164" tmFilter="0, 0; 0.125,0.2665; 0.25,0.4; 0.375,0.465; 0.5,0.5;  0.625,0.535; 0.75,0.6; 0.875,0.7335; 1,1">
                                          <p:stCondLst>
                                            <p:cond delay="1656"/>
                                          </p:stCondLst>
                                        </p:cTn>
                                        <p:tgtEl>
                                          <p:spTgt spid="3">
                                            <p:txEl>
                                              <p:pRg st="4" end="4"/>
                                            </p:txEl>
                                          </p:spTgt>
                                        </p:tgtEl>
                                        <p:attrNameLst>
                                          <p:attrName>ppt_y</p:attrName>
                                        </p:attrNameLst>
                                      </p:cBhvr>
                                      <p:tavLst>
                                        <p:tav tm="0" fmla="#ppt_y-sin(pi*$)/81">
                                          <p:val>
                                            <p:fltVal val="0"/>
                                          </p:val>
                                        </p:tav>
                                        <p:tav tm="100000">
                                          <p:val>
                                            <p:fltVal val="1"/>
                                          </p:val>
                                        </p:tav>
                                      </p:tavLst>
                                    </p:anim>
                                    <p:animScale>
                                      <p:cBhvr>
                                        <p:cTn id="85" dur="26">
                                          <p:stCondLst>
                                            <p:cond delay="650"/>
                                          </p:stCondLst>
                                        </p:cTn>
                                        <p:tgtEl>
                                          <p:spTgt spid="3">
                                            <p:txEl>
                                              <p:pRg st="4" end="4"/>
                                            </p:txEl>
                                          </p:spTgt>
                                        </p:tgtEl>
                                      </p:cBhvr>
                                      <p:to x="100000" y="60000"/>
                                    </p:animScale>
                                    <p:animScale>
                                      <p:cBhvr>
                                        <p:cTn id="86" dur="166" decel="50000">
                                          <p:stCondLst>
                                            <p:cond delay="676"/>
                                          </p:stCondLst>
                                        </p:cTn>
                                        <p:tgtEl>
                                          <p:spTgt spid="3">
                                            <p:txEl>
                                              <p:pRg st="4" end="4"/>
                                            </p:txEl>
                                          </p:spTgt>
                                        </p:tgtEl>
                                      </p:cBhvr>
                                      <p:to x="100000" y="100000"/>
                                    </p:animScale>
                                    <p:animScale>
                                      <p:cBhvr>
                                        <p:cTn id="87" dur="26">
                                          <p:stCondLst>
                                            <p:cond delay="1312"/>
                                          </p:stCondLst>
                                        </p:cTn>
                                        <p:tgtEl>
                                          <p:spTgt spid="3">
                                            <p:txEl>
                                              <p:pRg st="4" end="4"/>
                                            </p:txEl>
                                          </p:spTgt>
                                        </p:tgtEl>
                                      </p:cBhvr>
                                      <p:to x="100000" y="80000"/>
                                    </p:animScale>
                                    <p:animScale>
                                      <p:cBhvr>
                                        <p:cTn id="88" dur="166" decel="50000">
                                          <p:stCondLst>
                                            <p:cond delay="1338"/>
                                          </p:stCondLst>
                                        </p:cTn>
                                        <p:tgtEl>
                                          <p:spTgt spid="3">
                                            <p:txEl>
                                              <p:pRg st="4" end="4"/>
                                            </p:txEl>
                                          </p:spTgt>
                                        </p:tgtEl>
                                      </p:cBhvr>
                                      <p:to x="100000" y="100000"/>
                                    </p:animScale>
                                    <p:animScale>
                                      <p:cBhvr>
                                        <p:cTn id="89" dur="26">
                                          <p:stCondLst>
                                            <p:cond delay="1642"/>
                                          </p:stCondLst>
                                        </p:cTn>
                                        <p:tgtEl>
                                          <p:spTgt spid="3">
                                            <p:txEl>
                                              <p:pRg st="4" end="4"/>
                                            </p:txEl>
                                          </p:spTgt>
                                        </p:tgtEl>
                                      </p:cBhvr>
                                      <p:to x="100000" y="90000"/>
                                    </p:animScale>
                                    <p:animScale>
                                      <p:cBhvr>
                                        <p:cTn id="90" dur="166" decel="50000">
                                          <p:stCondLst>
                                            <p:cond delay="1668"/>
                                          </p:stCondLst>
                                        </p:cTn>
                                        <p:tgtEl>
                                          <p:spTgt spid="3">
                                            <p:txEl>
                                              <p:pRg st="4" end="4"/>
                                            </p:txEl>
                                          </p:spTgt>
                                        </p:tgtEl>
                                      </p:cBhvr>
                                      <p:to x="100000" y="100000"/>
                                    </p:animScale>
                                    <p:animScale>
                                      <p:cBhvr>
                                        <p:cTn id="91" dur="26">
                                          <p:stCondLst>
                                            <p:cond delay="1808"/>
                                          </p:stCondLst>
                                        </p:cTn>
                                        <p:tgtEl>
                                          <p:spTgt spid="3">
                                            <p:txEl>
                                              <p:pRg st="4" end="4"/>
                                            </p:txEl>
                                          </p:spTgt>
                                        </p:tgtEl>
                                      </p:cBhvr>
                                      <p:to x="100000" y="95000"/>
                                    </p:animScale>
                                    <p:animScale>
                                      <p:cBhvr>
                                        <p:cTn id="92" dur="166" decel="50000">
                                          <p:stCondLst>
                                            <p:cond delay="1834"/>
                                          </p:stCondLst>
                                        </p:cTn>
                                        <p:tgtEl>
                                          <p:spTgt spid="3">
                                            <p:txEl>
                                              <p:pRg st="4" end="4"/>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B72EB5BF-3CBA-4BBF-8808-D2058E852F16}"/>
              </a:ext>
            </a:extLst>
          </p:cNvPr>
          <p:cNvSpPr>
            <a:spLocks noGrp="1"/>
          </p:cNvSpPr>
          <p:nvPr>
            <p:ph type="title"/>
          </p:nvPr>
        </p:nvSpPr>
        <p:spPr>
          <a:xfrm flipV="1">
            <a:off x="838200" y="255182"/>
            <a:ext cx="10515600" cy="109944"/>
          </a:xfrm>
        </p:spPr>
        <p:txBody>
          <a:bodyPr>
            <a:normAutofit fontScale="90000"/>
          </a:bodyPr>
          <a:lstStyle/>
          <a:p>
            <a:endParaRPr lang="ar-IQ" dirty="0"/>
          </a:p>
        </p:txBody>
      </p:sp>
      <p:sp>
        <p:nvSpPr>
          <p:cNvPr id="3" name="عنصر نائب للمحتوى 2">
            <a:extLst>
              <a:ext uri="{FF2B5EF4-FFF2-40B4-BE49-F238E27FC236}">
                <a16:creationId xmlns:a16="http://schemas.microsoft.com/office/drawing/2014/main" id="{3DCCAACF-583B-41F0-863B-CE3B7B8DA712}"/>
              </a:ext>
            </a:extLst>
          </p:cNvPr>
          <p:cNvSpPr>
            <a:spLocks noGrp="1"/>
          </p:cNvSpPr>
          <p:nvPr>
            <p:ph idx="1"/>
          </p:nvPr>
        </p:nvSpPr>
        <p:spPr>
          <a:xfrm>
            <a:off x="233916" y="475070"/>
            <a:ext cx="11802140" cy="6127747"/>
          </a:xfrm>
        </p:spPr>
        <p:txBody>
          <a:bodyPr>
            <a:normAutofit lnSpcReduction="10000"/>
          </a:bodyPr>
          <a:lstStyle/>
          <a:p>
            <a:r>
              <a:rPr lang="ar-SA" sz="4000" b="1" dirty="0">
                <a:solidFill>
                  <a:srgbClr val="FF0000"/>
                </a:solidFill>
              </a:rPr>
              <a:t>                                   ( فائدتان )</a:t>
            </a:r>
          </a:p>
          <a:p>
            <a:r>
              <a:rPr lang="ar-SA" sz="4000" b="1" dirty="0" err="1"/>
              <a:t>الأولى:ذهب</a:t>
            </a:r>
            <a:r>
              <a:rPr lang="ar-SA" sz="4000" b="1" dirty="0"/>
              <a:t> بعضهم إلى أن الراجح في التقدير أنه إذا أريد الحدوث قدر فعل بحسب </a:t>
            </a:r>
            <a:r>
              <a:rPr lang="ar-SA" sz="4000" b="1" dirty="0" err="1"/>
              <a:t>الزمن,وإذا</a:t>
            </a:r>
            <a:r>
              <a:rPr lang="ar-SA" sz="4000" b="1" dirty="0"/>
              <a:t> أريد الثبوت قدر اسم.</a:t>
            </a:r>
          </a:p>
          <a:p>
            <a:r>
              <a:rPr lang="ar-SA" sz="4000" b="1" dirty="0"/>
              <a:t>فإذا قلت : (القط كالنمر؟)قدرت اسماً (كائن) ولا تقدر فعلاً.</a:t>
            </a:r>
          </a:p>
          <a:p>
            <a:r>
              <a:rPr lang="ar-SA" sz="4000" b="1" dirty="0"/>
              <a:t>وتقول : (الجنة تحت أقدام الأمهات) فذهبوا إلى أنه لا يصح تقدير فعل </a:t>
            </a:r>
            <a:r>
              <a:rPr lang="ar-SA" sz="4000" b="1" dirty="0" err="1"/>
              <a:t>هنا.فتقدير</a:t>
            </a:r>
            <a:r>
              <a:rPr lang="ar-SA" sz="4000" b="1" dirty="0"/>
              <a:t> الفعل (استقرت) يعني أنها كانت على غير ذاك فاستقرت الآن على هذا.</a:t>
            </a:r>
          </a:p>
          <a:p>
            <a:r>
              <a:rPr lang="ar-SA" sz="4000" b="1" dirty="0"/>
              <a:t>ولا يحسن تقدير (تكون أو تستقر) لما فيه من معنى الحدوث </a:t>
            </a:r>
            <a:r>
              <a:rPr lang="ar-SA" sz="4000" b="1" dirty="0" err="1"/>
              <a:t>والتجدد,وإنما</a:t>
            </a:r>
            <a:r>
              <a:rPr lang="ar-SA" sz="4000" b="1" dirty="0"/>
              <a:t> هو أمر ثابت فتقدر كائنة.</a:t>
            </a:r>
          </a:p>
          <a:p>
            <a:r>
              <a:rPr lang="ar-SA" sz="4000" b="1" dirty="0"/>
              <a:t>ومثله (الحمد لله) فإنه لا يحسن تقدير (استقر) بل الأولى أن يقدر (كائن).</a:t>
            </a:r>
          </a:p>
          <a:p>
            <a:endParaRPr lang="ar-IQ" sz="4000" b="1" dirty="0">
              <a:solidFill>
                <a:srgbClr val="FF0000"/>
              </a:solidFill>
            </a:endParaRPr>
          </a:p>
        </p:txBody>
      </p:sp>
    </p:spTree>
    <p:extLst>
      <p:ext uri="{BB962C8B-B14F-4D97-AF65-F5344CB8AC3E}">
        <p14:creationId xmlns:p14="http://schemas.microsoft.com/office/powerpoint/2010/main" val="187640486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invX="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80">
                                          <p:stCondLst>
                                            <p:cond delay="0"/>
                                          </p:stCondLst>
                                        </p:cTn>
                                        <p:tgtEl>
                                          <p:spTgt spid="3">
                                            <p:txEl>
                                              <p:pRg st="0" end="0"/>
                                            </p:txEl>
                                          </p:spTgt>
                                        </p:tgtEl>
                                      </p:cBhvr>
                                    </p:animEffect>
                                    <p:anim calcmode="lin" valueType="num">
                                      <p:cBhvr>
                                        <p:cTn id="8"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0" end="0"/>
                                            </p:txEl>
                                          </p:spTgt>
                                        </p:tgtEl>
                                      </p:cBhvr>
                                      <p:to x="100000" y="60000"/>
                                    </p:animScale>
                                    <p:animScale>
                                      <p:cBhvr>
                                        <p:cTn id="14" dur="166" decel="50000">
                                          <p:stCondLst>
                                            <p:cond delay="676"/>
                                          </p:stCondLst>
                                        </p:cTn>
                                        <p:tgtEl>
                                          <p:spTgt spid="3">
                                            <p:txEl>
                                              <p:pRg st="0" end="0"/>
                                            </p:txEl>
                                          </p:spTgt>
                                        </p:tgtEl>
                                      </p:cBhvr>
                                      <p:to x="100000" y="100000"/>
                                    </p:animScale>
                                    <p:animScale>
                                      <p:cBhvr>
                                        <p:cTn id="15" dur="26">
                                          <p:stCondLst>
                                            <p:cond delay="1312"/>
                                          </p:stCondLst>
                                        </p:cTn>
                                        <p:tgtEl>
                                          <p:spTgt spid="3">
                                            <p:txEl>
                                              <p:pRg st="0" end="0"/>
                                            </p:txEl>
                                          </p:spTgt>
                                        </p:tgtEl>
                                      </p:cBhvr>
                                      <p:to x="100000" y="80000"/>
                                    </p:animScale>
                                    <p:animScale>
                                      <p:cBhvr>
                                        <p:cTn id="16" dur="166" decel="50000">
                                          <p:stCondLst>
                                            <p:cond delay="1338"/>
                                          </p:stCondLst>
                                        </p:cTn>
                                        <p:tgtEl>
                                          <p:spTgt spid="3">
                                            <p:txEl>
                                              <p:pRg st="0" end="0"/>
                                            </p:txEl>
                                          </p:spTgt>
                                        </p:tgtEl>
                                      </p:cBhvr>
                                      <p:to x="100000" y="100000"/>
                                    </p:animScale>
                                    <p:animScale>
                                      <p:cBhvr>
                                        <p:cTn id="17" dur="26">
                                          <p:stCondLst>
                                            <p:cond delay="1642"/>
                                          </p:stCondLst>
                                        </p:cTn>
                                        <p:tgtEl>
                                          <p:spTgt spid="3">
                                            <p:txEl>
                                              <p:pRg st="0" end="0"/>
                                            </p:txEl>
                                          </p:spTgt>
                                        </p:tgtEl>
                                      </p:cBhvr>
                                      <p:to x="100000" y="90000"/>
                                    </p:animScale>
                                    <p:animScale>
                                      <p:cBhvr>
                                        <p:cTn id="18" dur="166" decel="50000">
                                          <p:stCondLst>
                                            <p:cond delay="1668"/>
                                          </p:stCondLst>
                                        </p:cTn>
                                        <p:tgtEl>
                                          <p:spTgt spid="3">
                                            <p:txEl>
                                              <p:pRg st="0" end="0"/>
                                            </p:txEl>
                                          </p:spTgt>
                                        </p:tgtEl>
                                      </p:cBhvr>
                                      <p:to x="100000" y="100000"/>
                                    </p:animScale>
                                    <p:animScale>
                                      <p:cBhvr>
                                        <p:cTn id="19" dur="26">
                                          <p:stCondLst>
                                            <p:cond delay="1808"/>
                                          </p:stCondLst>
                                        </p:cTn>
                                        <p:tgtEl>
                                          <p:spTgt spid="3">
                                            <p:txEl>
                                              <p:pRg st="0" end="0"/>
                                            </p:txEl>
                                          </p:spTgt>
                                        </p:tgtEl>
                                      </p:cBhvr>
                                      <p:to x="100000" y="95000"/>
                                    </p:animScale>
                                    <p:animScale>
                                      <p:cBhvr>
                                        <p:cTn id="20" dur="166" decel="50000">
                                          <p:stCondLst>
                                            <p:cond delay="1834"/>
                                          </p:stCondLst>
                                        </p:cTn>
                                        <p:tgtEl>
                                          <p:spTgt spid="3">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animEffect transition="in" filter="wipe(down)">
                                      <p:cBhvr>
                                        <p:cTn id="25" dur="580">
                                          <p:stCondLst>
                                            <p:cond delay="0"/>
                                          </p:stCondLst>
                                        </p:cTn>
                                        <p:tgtEl>
                                          <p:spTgt spid="3">
                                            <p:txEl>
                                              <p:pRg st="1" end="1"/>
                                            </p:txEl>
                                          </p:spTgt>
                                        </p:tgtEl>
                                      </p:cBhvr>
                                    </p:animEffect>
                                    <p:anim calcmode="lin" valueType="num">
                                      <p:cBhvr>
                                        <p:cTn id="26"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3">
                                            <p:txEl>
                                              <p:pRg st="1" end="1"/>
                                            </p:txEl>
                                          </p:spTgt>
                                        </p:tgtEl>
                                      </p:cBhvr>
                                      <p:to x="100000" y="60000"/>
                                    </p:animScale>
                                    <p:animScale>
                                      <p:cBhvr>
                                        <p:cTn id="32" dur="166" decel="50000">
                                          <p:stCondLst>
                                            <p:cond delay="676"/>
                                          </p:stCondLst>
                                        </p:cTn>
                                        <p:tgtEl>
                                          <p:spTgt spid="3">
                                            <p:txEl>
                                              <p:pRg st="1" end="1"/>
                                            </p:txEl>
                                          </p:spTgt>
                                        </p:tgtEl>
                                      </p:cBhvr>
                                      <p:to x="100000" y="100000"/>
                                    </p:animScale>
                                    <p:animScale>
                                      <p:cBhvr>
                                        <p:cTn id="33" dur="26">
                                          <p:stCondLst>
                                            <p:cond delay="1312"/>
                                          </p:stCondLst>
                                        </p:cTn>
                                        <p:tgtEl>
                                          <p:spTgt spid="3">
                                            <p:txEl>
                                              <p:pRg st="1" end="1"/>
                                            </p:txEl>
                                          </p:spTgt>
                                        </p:tgtEl>
                                      </p:cBhvr>
                                      <p:to x="100000" y="80000"/>
                                    </p:animScale>
                                    <p:animScale>
                                      <p:cBhvr>
                                        <p:cTn id="34" dur="166" decel="50000">
                                          <p:stCondLst>
                                            <p:cond delay="1338"/>
                                          </p:stCondLst>
                                        </p:cTn>
                                        <p:tgtEl>
                                          <p:spTgt spid="3">
                                            <p:txEl>
                                              <p:pRg st="1" end="1"/>
                                            </p:txEl>
                                          </p:spTgt>
                                        </p:tgtEl>
                                      </p:cBhvr>
                                      <p:to x="100000" y="100000"/>
                                    </p:animScale>
                                    <p:animScale>
                                      <p:cBhvr>
                                        <p:cTn id="35" dur="26">
                                          <p:stCondLst>
                                            <p:cond delay="1642"/>
                                          </p:stCondLst>
                                        </p:cTn>
                                        <p:tgtEl>
                                          <p:spTgt spid="3">
                                            <p:txEl>
                                              <p:pRg st="1" end="1"/>
                                            </p:txEl>
                                          </p:spTgt>
                                        </p:tgtEl>
                                      </p:cBhvr>
                                      <p:to x="100000" y="90000"/>
                                    </p:animScale>
                                    <p:animScale>
                                      <p:cBhvr>
                                        <p:cTn id="36" dur="166" decel="50000">
                                          <p:stCondLst>
                                            <p:cond delay="1668"/>
                                          </p:stCondLst>
                                        </p:cTn>
                                        <p:tgtEl>
                                          <p:spTgt spid="3">
                                            <p:txEl>
                                              <p:pRg st="1" end="1"/>
                                            </p:txEl>
                                          </p:spTgt>
                                        </p:tgtEl>
                                      </p:cBhvr>
                                      <p:to x="100000" y="100000"/>
                                    </p:animScale>
                                    <p:animScale>
                                      <p:cBhvr>
                                        <p:cTn id="37" dur="26">
                                          <p:stCondLst>
                                            <p:cond delay="1808"/>
                                          </p:stCondLst>
                                        </p:cTn>
                                        <p:tgtEl>
                                          <p:spTgt spid="3">
                                            <p:txEl>
                                              <p:pRg st="1" end="1"/>
                                            </p:txEl>
                                          </p:spTgt>
                                        </p:tgtEl>
                                      </p:cBhvr>
                                      <p:to x="100000" y="95000"/>
                                    </p:animScale>
                                    <p:animScale>
                                      <p:cBhvr>
                                        <p:cTn id="38" dur="166" decel="50000">
                                          <p:stCondLst>
                                            <p:cond delay="1834"/>
                                          </p:stCondLst>
                                        </p:cTn>
                                        <p:tgtEl>
                                          <p:spTgt spid="3">
                                            <p:txEl>
                                              <p:pRg st="1" end="1"/>
                                            </p:txEl>
                                          </p:spTgt>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grpId="0" nodeType="clickEffect">
                                  <p:stCondLst>
                                    <p:cond delay="0"/>
                                  </p:stCondLst>
                                  <p:childTnLst>
                                    <p:set>
                                      <p:cBhvr>
                                        <p:cTn id="42" dur="1" fill="hold">
                                          <p:stCondLst>
                                            <p:cond delay="0"/>
                                          </p:stCondLst>
                                        </p:cTn>
                                        <p:tgtEl>
                                          <p:spTgt spid="3">
                                            <p:txEl>
                                              <p:pRg st="2" end="2"/>
                                            </p:txEl>
                                          </p:spTgt>
                                        </p:tgtEl>
                                        <p:attrNameLst>
                                          <p:attrName>style.visibility</p:attrName>
                                        </p:attrNameLst>
                                      </p:cBhvr>
                                      <p:to>
                                        <p:strVal val="visible"/>
                                      </p:to>
                                    </p:set>
                                    <p:animEffect transition="in" filter="wipe(down)">
                                      <p:cBhvr>
                                        <p:cTn id="43" dur="580">
                                          <p:stCondLst>
                                            <p:cond delay="0"/>
                                          </p:stCondLst>
                                        </p:cTn>
                                        <p:tgtEl>
                                          <p:spTgt spid="3">
                                            <p:txEl>
                                              <p:pRg st="2" end="2"/>
                                            </p:txEl>
                                          </p:spTgt>
                                        </p:tgtEl>
                                      </p:cBhvr>
                                    </p:animEffect>
                                    <p:anim calcmode="lin" valueType="num">
                                      <p:cBhvr>
                                        <p:cTn id="44"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49" dur="26">
                                          <p:stCondLst>
                                            <p:cond delay="650"/>
                                          </p:stCondLst>
                                        </p:cTn>
                                        <p:tgtEl>
                                          <p:spTgt spid="3">
                                            <p:txEl>
                                              <p:pRg st="2" end="2"/>
                                            </p:txEl>
                                          </p:spTgt>
                                        </p:tgtEl>
                                      </p:cBhvr>
                                      <p:to x="100000" y="60000"/>
                                    </p:animScale>
                                    <p:animScale>
                                      <p:cBhvr>
                                        <p:cTn id="50" dur="166" decel="50000">
                                          <p:stCondLst>
                                            <p:cond delay="676"/>
                                          </p:stCondLst>
                                        </p:cTn>
                                        <p:tgtEl>
                                          <p:spTgt spid="3">
                                            <p:txEl>
                                              <p:pRg st="2" end="2"/>
                                            </p:txEl>
                                          </p:spTgt>
                                        </p:tgtEl>
                                      </p:cBhvr>
                                      <p:to x="100000" y="100000"/>
                                    </p:animScale>
                                    <p:animScale>
                                      <p:cBhvr>
                                        <p:cTn id="51" dur="26">
                                          <p:stCondLst>
                                            <p:cond delay="1312"/>
                                          </p:stCondLst>
                                        </p:cTn>
                                        <p:tgtEl>
                                          <p:spTgt spid="3">
                                            <p:txEl>
                                              <p:pRg st="2" end="2"/>
                                            </p:txEl>
                                          </p:spTgt>
                                        </p:tgtEl>
                                      </p:cBhvr>
                                      <p:to x="100000" y="80000"/>
                                    </p:animScale>
                                    <p:animScale>
                                      <p:cBhvr>
                                        <p:cTn id="52" dur="166" decel="50000">
                                          <p:stCondLst>
                                            <p:cond delay="1338"/>
                                          </p:stCondLst>
                                        </p:cTn>
                                        <p:tgtEl>
                                          <p:spTgt spid="3">
                                            <p:txEl>
                                              <p:pRg st="2" end="2"/>
                                            </p:txEl>
                                          </p:spTgt>
                                        </p:tgtEl>
                                      </p:cBhvr>
                                      <p:to x="100000" y="100000"/>
                                    </p:animScale>
                                    <p:animScale>
                                      <p:cBhvr>
                                        <p:cTn id="53" dur="26">
                                          <p:stCondLst>
                                            <p:cond delay="1642"/>
                                          </p:stCondLst>
                                        </p:cTn>
                                        <p:tgtEl>
                                          <p:spTgt spid="3">
                                            <p:txEl>
                                              <p:pRg st="2" end="2"/>
                                            </p:txEl>
                                          </p:spTgt>
                                        </p:tgtEl>
                                      </p:cBhvr>
                                      <p:to x="100000" y="90000"/>
                                    </p:animScale>
                                    <p:animScale>
                                      <p:cBhvr>
                                        <p:cTn id="54" dur="166" decel="50000">
                                          <p:stCondLst>
                                            <p:cond delay="1668"/>
                                          </p:stCondLst>
                                        </p:cTn>
                                        <p:tgtEl>
                                          <p:spTgt spid="3">
                                            <p:txEl>
                                              <p:pRg st="2" end="2"/>
                                            </p:txEl>
                                          </p:spTgt>
                                        </p:tgtEl>
                                      </p:cBhvr>
                                      <p:to x="100000" y="100000"/>
                                    </p:animScale>
                                    <p:animScale>
                                      <p:cBhvr>
                                        <p:cTn id="55" dur="26">
                                          <p:stCondLst>
                                            <p:cond delay="1808"/>
                                          </p:stCondLst>
                                        </p:cTn>
                                        <p:tgtEl>
                                          <p:spTgt spid="3">
                                            <p:txEl>
                                              <p:pRg st="2" end="2"/>
                                            </p:txEl>
                                          </p:spTgt>
                                        </p:tgtEl>
                                      </p:cBhvr>
                                      <p:to x="100000" y="95000"/>
                                    </p:animScale>
                                    <p:animScale>
                                      <p:cBhvr>
                                        <p:cTn id="56" dur="166" decel="50000">
                                          <p:stCondLst>
                                            <p:cond delay="1834"/>
                                          </p:stCondLst>
                                        </p:cTn>
                                        <p:tgtEl>
                                          <p:spTgt spid="3">
                                            <p:txEl>
                                              <p:pRg st="2" end="2"/>
                                            </p:txEl>
                                          </p:spTgt>
                                        </p:tgtEl>
                                      </p:cBhvr>
                                      <p:to x="100000" y="100000"/>
                                    </p:animScale>
                                  </p:childTnLst>
                                </p:cTn>
                              </p:par>
                            </p:childTnLst>
                          </p:cTn>
                        </p:par>
                      </p:childTnLst>
                    </p:cTn>
                  </p:par>
                  <p:par>
                    <p:cTn id="57" fill="hold">
                      <p:stCondLst>
                        <p:cond delay="indefinite"/>
                      </p:stCondLst>
                      <p:childTnLst>
                        <p:par>
                          <p:cTn id="58" fill="hold">
                            <p:stCondLst>
                              <p:cond delay="0"/>
                            </p:stCondLst>
                            <p:childTnLst>
                              <p:par>
                                <p:cTn id="59" presetID="26" presetClass="entr" presetSubtype="0" fill="hold" grpId="0" nodeType="clickEffect">
                                  <p:stCondLst>
                                    <p:cond delay="0"/>
                                  </p:stCondLst>
                                  <p:childTnLst>
                                    <p:set>
                                      <p:cBhvr>
                                        <p:cTn id="60" dur="1" fill="hold">
                                          <p:stCondLst>
                                            <p:cond delay="0"/>
                                          </p:stCondLst>
                                        </p:cTn>
                                        <p:tgtEl>
                                          <p:spTgt spid="3">
                                            <p:txEl>
                                              <p:pRg st="3" end="3"/>
                                            </p:txEl>
                                          </p:spTgt>
                                        </p:tgtEl>
                                        <p:attrNameLst>
                                          <p:attrName>style.visibility</p:attrName>
                                        </p:attrNameLst>
                                      </p:cBhvr>
                                      <p:to>
                                        <p:strVal val="visible"/>
                                      </p:to>
                                    </p:set>
                                    <p:animEffect transition="in" filter="wipe(down)">
                                      <p:cBhvr>
                                        <p:cTn id="61" dur="580">
                                          <p:stCondLst>
                                            <p:cond delay="0"/>
                                          </p:stCondLst>
                                        </p:cTn>
                                        <p:tgtEl>
                                          <p:spTgt spid="3">
                                            <p:txEl>
                                              <p:pRg st="3" end="3"/>
                                            </p:txEl>
                                          </p:spTgt>
                                        </p:tgtEl>
                                      </p:cBhvr>
                                    </p:animEffect>
                                    <p:anim calcmode="lin" valueType="num">
                                      <p:cBhvr>
                                        <p:cTn id="62" dur="1822" tmFilter="0,0; 0.14,0.36; 0.43,0.73; 0.71,0.91; 1.0,1.0">
                                          <p:stCondLst>
                                            <p:cond delay="0"/>
                                          </p:stCondLst>
                                        </p:cTn>
                                        <p:tgtEl>
                                          <p:spTgt spid="3">
                                            <p:txEl>
                                              <p:pRg st="3" end="3"/>
                                            </p:txEl>
                                          </p:spTgt>
                                        </p:tgtEl>
                                        <p:attrNameLst>
                                          <p:attrName>ppt_x</p:attrName>
                                        </p:attrNameLst>
                                      </p:cBhvr>
                                      <p:tavLst>
                                        <p:tav tm="0">
                                          <p:val>
                                            <p:strVal val="#ppt_x-0.25"/>
                                          </p:val>
                                        </p:tav>
                                        <p:tav tm="100000">
                                          <p:val>
                                            <p:strVal val="#ppt_x"/>
                                          </p:val>
                                        </p:tav>
                                      </p:tavLst>
                                    </p:anim>
                                    <p:anim calcmode="lin" valueType="num">
                                      <p:cBhvr>
                                        <p:cTn id="63" dur="664" tmFilter="0.0,0.0; 0.25,0.07; 0.50,0.2; 0.75,0.467; 1.0,1.0">
                                          <p:stCondLst>
                                            <p:cond delay="0"/>
                                          </p:stCondLst>
                                        </p:cTn>
                                        <p:tgtEl>
                                          <p:spTgt spid="3">
                                            <p:txEl>
                                              <p:pRg st="3" end="3"/>
                                            </p:txEl>
                                          </p:spTgt>
                                        </p:tgtEl>
                                        <p:attrNameLst>
                                          <p:attrName>ppt_y</p:attrName>
                                        </p:attrNameLst>
                                      </p:cBhvr>
                                      <p:tavLst>
                                        <p:tav tm="0" fmla="#ppt_y-sin(pi*$)/3">
                                          <p:val>
                                            <p:fltVal val="0.5"/>
                                          </p:val>
                                        </p:tav>
                                        <p:tav tm="100000">
                                          <p:val>
                                            <p:fltVal val="1"/>
                                          </p:val>
                                        </p:tav>
                                      </p:tavLst>
                                    </p:anim>
                                    <p:anim calcmode="lin" valueType="num">
                                      <p:cBhvr>
                                        <p:cTn id="64" dur="664" tmFilter="0, 0; 0.125,0.2665; 0.25,0.4; 0.375,0.465; 0.5,0.5;  0.625,0.535; 0.75,0.6; 0.875,0.7335; 1,1">
                                          <p:stCondLst>
                                            <p:cond delay="664"/>
                                          </p:stCondLst>
                                        </p:cTn>
                                        <p:tgtEl>
                                          <p:spTgt spid="3">
                                            <p:txEl>
                                              <p:pRg st="3" end="3"/>
                                            </p:txEl>
                                          </p:spTgt>
                                        </p:tgtEl>
                                        <p:attrNameLst>
                                          <p:attrName>ppt_y</p:attrName>
                                        </p:attrNameLst>
                                      </p:cBhvr>
                                      <p:tavLst>
                                        <p:tav tm="0" fmla="#ppt_y-sin(pi*$)/9">
                                          <p:val>
                                            <p:fltVal val="0"/>
                                          </p:val>
                                        </p:tav>
                                        <p:tav tm="100000">
                                          <p:val>
                                            <p:fltVal val="1"/>
                                          </p:val>
                                        </p:tav>
                                      </p:tavLst>
                                    </p:anim>
                                    <p:anim calcmode="lin" valueType="num">
                                      <p:cBhvr>
                                        <p:cTn id="65" dur="332" tmFilter="0, 0; 0.125,0.2665; 0.25,0.4; 0.375,0.465; 0.5,0.5;  0.625,0.535; 0.75,0.6; 0.875,0.7335; 1,1">
                                          <p:stCondLst>
                                            <p:cond delay="1324"/>
                                          </p:stCondLst>
                                        </p:cTn>
                                        <p:tgtEl>
                                          <p:spTgt spid="3">
                                            <p:txEl>
                                              <p:pRg st="3" end="3"/>
                                            </p:txEl>
                                          </p:spTgt>
                                        </p:tgtEl>
                                        <p:attrNameLst>
                                          <p:attrName>ppt_y</p:attrName>
                                        </p:attrNameLst>
                                      </p:cBhvr>
                                      <p:tavLst>
                                        <p:tav tm="0" fmla="#ppt_y-sin(pi*$)/27">
                                          <p:val>
                                            <p:fltVal val="0"/>
                                          </p:val>
                                        </p:tav>
                                        <p:tav tm="100000">
                                          <p:val>
                                            <p:fltVal val="1"/>
                                          </p:val>
                                        </p:tav>
                                      </p:tavLst>
                                    </p:anim>
                                    <p:anim calcmode="lin" valueType="num">
                                      <p:cBhvr>
                                        <p:cTn id="66" dur="164" tmFilter="0, 0; 0.125,0.2665; 0.25,0.4; 0.375,0.465; 0.5,0.5;  0.625,0.535; 0.75,0.6; 0.875,0.7335; 1,1">
                                          <p:stCondLst>
                                            <p:cond delay="1656"/>
                                          </p:stCondLst>
                                        </p:cTn>
                                        <p:tgtEl>
                                          <p:spTgt spid="3">
                                            <p:txEl>
                                              <p:pRg st="3" end="3"/>
                                            </p:txEl>
                                          </p:spTgt>
                                        </p:tgtEl>
                                        <p:attrNameLst>
                                          <p:attrName>ppt_y</p:attrName>
                                        </p:attrNameLst>
                                      </p:cBhvr>
                                      <p:tavLst>
                                        <p:tav tm="0" fmla="#ppt_y-sin(pi*$)/81">
                                          <p:val>
                                            <p:fltVal val="0"/>
                                          </p:val>
                                        </p:tav>
                                        <p:tav tm="100000">
                                          <p:val>
                                            <p:fltVal val="1"/>
                                          </p:val>
                                        </p:tav>
                                      </p:tavLst>
                                    </p:anim>
                                    <p:animScale>
                                      <p:cBhvr>
                                        <p:cTn id="67" dur="26">
                                          <p:stCondLst>
                                            <p:cond delay="650"/>
                                          </p:stCondLst>
                                        </p:cTn>
                                        <p:tgtEl>
                                          <p:spTgt spid="3">
                                            <p:txEl>
                                              <p:pRg st="3" end="3"/>
                                            </p:txEl>
                                          </p:spTgt>
                                        </p:tgtEl>
                                      </p:cBhvr>
                                      <p:to x="100000" y="60000"/>
                                    </p:animScale>
                                    <p:animScale>
                                      <p:cBhvr>
                                        <p:cTn id="68" dur="166" decel="50000">
                                          <p:stCondLst>
                                            <p:cond delay="676"/>
                                          </p:stCondLst>
                                        </p:cTn>
                                        <p:tgtEl>
                                          <p:spTgt spid="3">
                                            <p:txEl>
                                              <p:pRg st="3" end="3"/>
                                            </p:txEl>
                                          </p:spTgt>
                                        </p:tgtEl>
                                      </p:cBhvr>
                                      <p:to x="100000" y="100000"/>
                                    </p:animScale>
                                    <p:animScale>
                                      <p:cBhvr>
                                        <p:cTn id="69" dur="26">
                                          <p:stCondLst>
                                            <p:cond delay="1312"/>
                                          </p:stCondLst>
                                        </p:cTn>
                                        <p:tgtEl>
                                          <p:spTgt spid="3">
                                            <p:txEl>
                                              <p:pRg st="3" end="3"/>
                                            </p:txEl>
                                          </p:spTgt>
                                        </p:tgtEl>
                                      </p:cBhvr>
                                      <p:to x="100000" y="80000"/>
                                    </p:animScale>
                                    <p:animScale>
                                      <p:cBhvr>
                                        <p:cTn id="70" dur="166" decel="50000">
                                          <p:stCondLst>
                                            <p:cond delay="1338"/>
                                          </p:stCondLst>
                                        </p:cTn>
                                        <p:tgtEl>
                                          <p:spTgt spid="3">
                                            <p:txEl>
                                              <p:pRg st="3" end="3"/>
                                            </p:txEl>
                                          </p:spTgt>
                                        </p:tgtEl>
                                      </p:cBhvr>
                                      <p:to x="100000" y="100000"/>
                                    </p:animScale>
                                    <p:animScale>
                                      <p:cBhvr>
                                        <p:cTn id="71" dur="26">
                                          <p:stCondLst>
                                            <p:cond delay="1642"/>
                                          </p:stCondLst>
                                        </p:cTn>
                                        <p:tgtEl>
                                          <p:spTgt spid="3">
                                            <p:txEl>
                                              <p:pRg st="3" end="3"/>
                                            </p:txEl>
                                          </p:spTgt>
                                        </p:tgtEl>
                                      </p:cBhvr>
                                      <p:to x="100000" y="90000"/>
                                    </p:animScale>
                                    <p:animScale>
                                      <p:cBhvr>
                                        <p:cTn id="72" dur="166" decel="50000">
                                          <p:stCondLst>
                                            <p:cond delay="1668"/>
                                          </p:stCondLst>
                                        </p:cTn>
                                        <p:tgtEl>
                                          <p:spTgt spid="3">
                                            <p:txEl>
                                              <p:pRg st="3" end="3"/>
                                            </p:txEl>
                                          </p:spTgt>
                                        </p:tgtEl>
                                      </p:cBhvr>
                                      <p:to x="100000" y="100000"/>
                                    </p:animScale>
                                    <p:animScale>
                                      <p:cBhvr>
                                        <p:cTn id="73" dur="26">
                                          <p:stCondLst>
                                            <p:cond delay="1808"/>
                                          </p:stCondLst>
                                        </p:cTn>
                                        <p:tgtEl>
                                          <p:spTgt spid="3">
                                            <p:txEl>
                                              <p:pRg st="3" end="3"/>
                                            </p:txEl>
                                          </p:spTgt>
                                        </p:tgtEl>
                                      </p:cBhvr>
                                      <p:to x="100000" y="95000"/>
                                    </p:animScale>
                                    <p:animScale>
                                      <p:cBhvr>
                                        <p:cTn id="74" dur="166" decel="50000">
                                          <p:stCondLst>
                                            <p:cond delay="1834"/>
                                          </p:stCondLst>
                                        </p:cTn>
                                        <p:tgtEl>
                                          <p:spTgt spid="3">
                                            <p:txEl>
                                              <p:pRg st="3" end="3"/>
                                            </p:txEl>
                                          </p:spTgt>
                                        </p:tgtEl>
                                      </p:cBhvr>
                                      <p:to x="100000" y="100000"/>
                                    </p:animScale>
                                  </p:childTnLst>
                                </p:cTn>
                              </p:par>
                            </p:childTnLst>
                          </p:cTn>
                        </p:par>
                      </p:childTnLst>
                    </p:cTn>
                  </p:par>
                  <p:par>
                    <p:cTn id="75" fill="hold">
                      <p:stCondLst>
                        <p:cond delay="indefinite"/>
                      </p:stCondLst>
                      <p:childTnLst>
                        <p:par>
                          <p:cTn id="76" fill="hold">
                            <p:stCondLst>
                              <p:cond delay="0"/>
                            </p:stCondLst>
                            <p:childTnLst>
                              <p:par>
                                <p:cTn id="77" presetID="26" presetClass="entr" presetSubtype="0" fill="hold" grpId="0" nodeType="clickEffect">
                                  <p:stCondLst>
                                    <p:cond delay="0"/>
                                  </p:stCondLst>
                                  <p:childTnLst>
                                    <p:set>
                                      <p:cBhvr>
                                        <p:cTn id="78" dur="1" fill="hold">
                                          <p:stCondLst>
                                            <p:cond delay="0"/>
                                          </p:stCondLst>
                                        </p:cTn>
                                        <p:tgtEl>
                                          <p:spTgt spid="3">
                                            <p:txEl>
                                              <p:pRg st="4" end="4"/>
                                            </p:txEl>
                                          </p:spTgt>
                                        </p:tgtEl>
                                        <p:attrNameLst>
                                          <p:attrName>style.visibility</p:attrName>
                                        </p:attrNameLst>
                                      </p:cBhvr>
                                      <p:to>
                                        <p:strVal val="visible"/>
                                      </p:to>
                                    </p:set>
                                    <p:animEffect transition="in" filter="wipe(down)">
                                      <p:cBhvr>
                                        <p:cTn id="79" dur="580">
                                          <p:stCondLst>
                                            <p:cond delay="0"/>
                                          </p:stCondLst>
                                        </p:cTn>
                                        <p:tgtEl>
                                          <p:spTgt spid="3">
                                            <p:txEl>
                                              <p:pRg st="4" end="4"/>
                                            </p:txEl>
                                          </p:spTgt>
                                        </p:tgtEl>
                                      </p:cBhvr>
                                    </p:animEffect>
                                    <p:anim calcmode="lin" valueType="num">
                                      <p:cBhvr>
                                        <p:cTn id="80" dur="1822" tmFilter="0,0; 0.14,0.36; 0.43,0.73; 0.71,0.91; 1.0,1.0">
                                          <p:stCondLst>
                                            <p:cond delay="0"/>
                                          </p:stCondLst>
                                        </p:cTn>
                                        <p:tgtEl>
                                          <p:spTgt spid="3">
                                            <p:txEl>
                                              <p:pRg st="4" end="4"/>
                                            </p:txEl>
                                          </p:spTgt>
                                        </p:tgtEl>
                                        <p:attrNameLst>
                                          <p:attrName>ppt_x</p:attrName>
                                        </p:attrNameLst>
                                      </p:cBhvr>
                                      <p:tavLst>
                                        <p:tav tm="0">
                                          <p:val>
                                            <p:strVal val="#ppt_x-0.25"/>
                                          </p:val>
                                        </p:tav>
                                        <p:tav tm="100000">
                                          <p:val>
                                            <p:strVal val="#ppt_x"/>
                                          </p:val>
                                        </p:tav>
                                      </p:tavLst>
                                    </p:anim>
                                    <p:anim calcmode="lin" valueType="num">
                                      <p:cBhvr>
                                        <p:cTn id="81" dur="664" tmFilter="0.0,0.0; 0.25,0.07; 0.50,0.2; 0.75,0.467; 1.0,1.0">
                                          <p:stCondLst>
                                            <p:cond delay="0"/>
                                          </p:stCondLst>
                                        </p:cTn>
                                        <p:tgtEl>
                                          <p:spTgt spid="3">
                                            <p:txEl>
                                              <p:pRg st="4" end="4"/>
                                            </p:txEl>
                                          </p:spTgt>
                                        </p:tgtEl>
                                        <p:attrNameLst>
                                          <p:attrName>ppt_y</p:attrName>
                                        </p:attrNameLst>
                                      </p:cBhvr>
                                      <p:tavLst>
                                        <p:tav tm="0" fmla="#ppt_y-sin(pi*$)/3">
                                          <p:val>
                                            <p:fltVal val="0.5"/>
                                          </p:val>
                                        </p:tav>
                                        <p:tav tm="100000">
                                          <p:val>
                                            <p:fltVal val="1"/>
                                          </p:val>
                                        </p:tav>
                                      </p:tavLst>
                                    </p:anim>
                                    <p:anim calcmode="lin" valueType="num">
                                      <p:cBhvr>
                                        <p:cTn id="82" dur="664" tmFilter="0, 0; 0.125,0.2665; 0.25,0.4; 0.375,0.465; 0.5,0.5;  0.625,0.535; 0.75,0.6; 0.875,0.7335; 1,1">
                                          <p:stCondLst>
                                            <p:cond delay="664"/>
                                          </p:stCondLst>
                                        </p:cTn>
                                        <p:tgtEl>
                                          <p:spTgt spid="3">
                                            <p:txEl>
                                              <p:pRg st="4" end="4"/>
                                            </p:txEl>
                                          </p:spTgt>
                                        </p:tgtEl>
                                        <p:attrNameLst>
                                          <p:attrName>ppt_y</p:attrName>
                                        </p:attrNameLst>
                                      </p:cBhvr>
                                      <p:tavLst>
                                        <p:tav tm="0" fmla="#ppt_y-sin(pi*$)/9">
                                          <p:val>
                                            <p:fltVal val="0"/>
                                          </p:val>
                                        </p:tav>
                                        <p:tav tm="100000">
                                          <p:val>
                                            <p:fltVal val="1"/>
                                          </p:val>
                                        </p:tav>
                                      </p:tavLst>
                                    </p:anim>
                                    <p:anim calcmode="lin" valueType="num">
                                      <p:cBhvr>
                                        <p:cTn id="83" dur="332" tmFilter="0, 0; 0.125,0.2665; 0.25,0.4; 0.375,0.465; 0.5,0.5;  0.625,0.535; 0.75,0.6; 0.875,0.7335; 1,1">
                                          <p:stCondLst>
                                            <p:cond delay="1324"/>
                                          </p:stCondLst>
                                        </p:cTn>
                                        <p:tgtEl>
                                          <p:spTgt spid="3">
                                            <p:txEl>
                                              <p:pRg st="4" end="4"/>
                                            </p:txEl>
                                          </p:spTgt>
                                        </p:tgtEl>
                                        <p:attrNameLst>
                                          <p:attrName>ppt_y</p:attrName>
                                        </p:attrNameLst>
                                      </p:cBhvr>
                                      <p:tavLst>
                                        <p:tav tm="0" fmla="#ppt_y-sin(pi*$)/27">
                                          <p:val>
                                            <p:fltVal val="0"/>
                                          </p:val>
                                        </p:tav>
                                        <p:tav tm="100000">
                                          <p:val>
                                            <p:fltVal val="1"/>
                                          </p:val>
                                        </p:tav>
                                      </p:tavLst>
                                    </p:anim>
                                    <p:anim calcmode="lin" valueType="num">
                                      <p:cBhvr>
                                        <p:cTn id="84" dur="164" tmFilter="0, 0; 0.125,0.2665; 0.25,0.4; 0.375,0.465; 0.5,0.5;  0.625,0.535; 0.75,0.6; 0.875,0.7335; 1,1">
                                          <p:stCondLst>
                                            <p:cond delay="1656"/>
                                          </p:stCondLst>
                                        </p:cTn>
                                        <p:tgtEl>
                                          <p:spTgt spid="3">
                                            <p:txEl>
                                              <p:pRg st="4" end="4"/>
                                            </p:txEl>
                                          </p:spTgt>
                                        </p:tgtEl>
                                        <p:attrNameLst>
                                          <p:attrName>ppt_y</p:attrName>
                                        </p:attrNameLst>
                                      </p:cBhvr>
                                      <p:tavLst>
                                        <p:tav tm="0" fmla="#ppt_y-sin(pi*$)/81">
                                          <p:val>
                                            <p:fltVal val="0"/>
                                          </p:val>
                                        </p:tav>
                                        <p:tav tm="100000">
                                          <p:val>
                                            <p:fltVal val="1"/>
                                          </p:val>
                                        </p:tav>
                                      </p:tavLst>
                                    </p:anim>
                                    <p:animScale>
                                      <p:cBhvr>
                                        <p:cTn id="85" dur="26">
                                          <p:stCondLst>
                                            <p:cond delay="650"/>
                                          </p:stCondLst>
                                        </p:cTn>
                                        <p:tgtEl>
                                          <p:spTgt spid="3">
                                            <p:txEl>
                                              <p:pRg st="4" end="4"/>
                                            </p:txEl>
                                          </p:spTgt>
                                        </p:tgtEl>
                                      </p:cBhvr>
                                      <p:to x="100000" y="60000"/>
                                    </p:animScale>
                                    <p:animScale>
                                      <p:cBhvr>
                                        <p:cTn id="86" dur="166" decel="50000">
                                          <p:stCondLst>
                                            <p:cond delay="676"/>
                                          </p:stCondLst>
                                        </p:cTn>
                                        <p:tgtEl>
                                          <p:spTgt spid="3">
                                            <p:txEl>
                                              <p:pRg st="4" end="4"/>
                                            </p:txEl>
                                          </p:spTgt>
                                        </p:tgtEl>
                                      </p:cBhvr>
                                      <p:to x="100000" y="100000"/>
                                    </p:animScale>
                                    <p:animScale>
                                      <p:cBhvr>
                                        <p:cTn id="87" dur="26">
                                          <p:stCondLst>
                                            <p:cond delay="1312"/>
                                          </p:stCondLst>
                                        </p:cTn>
                                        <p:tgtEl>
                                          <p:spTgt spid="3">
                                            <p:txEl>
                                              <p:pRg st="4" end="4"/>
                                            </p:txEl>
                                          </p:spTgt>
                                        </p:tgtEl>
                                      </p:cBhvr>
                                      <p:to x="100000" y="80000"/>
                                    </p:animScale>
                                    <p:animScale>
                                      <p:cBhvr>
                                        <p:cTn id="88" dur="166" decel="50000">
                                          <p:stCondLst>
                                            <p:cond delay="1338"/>
                                          </p:stCondLst>
                                        </p:cTn>
                                        <p:tgtEl>
                                          <p:spTgt spid="3">
                                            <p:txEl>
                                              <p:pRg st="4" end="4"/>
                                            </p:txEl>
                                          </p:spTgt>
                                        </p:tgtEl>
                                      </p:cBhvr>
                                      <p:to x="100000" y="100000"/>
                                    </p:animScale>
                                    <p:animScale>
                                      <p:cBhvr>
                                        <p:cTn id="89" dur="26">
                                          <p:stCondLst>
                                            <p:cond delay="1642"/>
                                          </p:stCondLst>
                                        </p:cTn>
                                        <p:tgtEl>
                                          <p:spTgt spid="3">
                                            <p:txEl>
                                              <p:pRg st="4" end="4"/>
                                            </p:txEl>
                                          </p:spTgt>
                                        </p:tgtEl>
                                      </p:cBhvr>
                                      <p:to x="100000" y="90000"/>
                                    </p:animScale>
                                    <p:animScale>
                                      <p:cBhvr>
                                        <p:cTn id="90" dur="166" decel="50000">
                                          <p:stCondLst>
                                            <p:cond delay="1668"/>
                                          </p:stCondLst>
                                        </p:cTn>
                                        <p:tgtEl>
                                          <p:spTgt spid="3">
                                            <p:txEl>
                                              <p:pRg st="4" end="4"/>
                                            </p:txEl>
                                          </p:spTgt>
                                        </p:tgtEl>
                                      </p:cBhvr>
                                      <p:to x="100000" y="100000"/>
                                    </p:animScale>
                                    <p:animScale>
                                      <p:cBhvr>
                                        <p:cTn id="91" dur="26">
                                          <p:stCondLst>
                                            <p:cond delay="1808"/>
                                          </p:stCondLst>
                                        </p:cTn>
                                        <p:tgtEl>
                                          <p:spTgt spid="3">
                                            <p:txEl>
                                              <p:pRg st="4" end="4"/>
                                            </p:txEl>
                                          </p:spTgt>
                                        </p:tgtEl>
                                      </p:cBhvr>
                                      <p:to x="100000" y="95000"/>
                                    </p:animScale>
                                    <p:animScale>
                                      <p:cBhvr>
                                        <p:cTn id="92" dur="166" decel="50000">
                                          <p:stCondLst>
                                            <p:cond delay="1834"/>
                                          </p:stCondLst>
                                        </p:cTn>
                                        <p:tgtEl>
                                          <p:spTgt spid="3">
                                            <p:txEl>
                                              <p:pRg st="4" end="4"/>
                                            </p:txEl>
                                          </p:spTgt>
                                        </p:tgtEl>
                                      </p:cBhvr>
                                      <p:to x="100000" y="100000"/>
                                    </p:animScale>
                                  </p:childTnLst>
                                </p:cTn>
                              </p:par>
                            </p:childTnLst>
                          </p:cTn>
                        </p:par>
                      </p:childTnLst>
                    </p:cTn>
                  </p:par>
                  <p:par>
                    <p:cTn id="93" fill="hold">
                      <p:stCondLst>
                        <p:cond delay="indefinite"/>
                      </p:stCondLst>
                      <p:childTnLst>
                        <p:par>
                          <p:cTn id="94" fill="hold">
                            <p:stCondLst>
                              <p:cond delay="0"/>
                            </p:stCondLst>
                            <p:childTnLst>
                              <p:par>
                                <p:cTn id="95" presetID="26" presetClass="entr" presetSubtype="0" fill="hold" grpId="0" nodeType="clickEffect">
                                  <p:stCondLst>
                                    <p:cond delay="0"/>
                                  </p:stCondLst>
                                  <p:childTnLst>
                                    <p:set>
                                      <p:cBhvr>
                                        <p:cTn id="96" dur="1" fill="hold">
                                          <p:stCondLst>
                                            <p:cond delay="0"/>
                                          </p:stCondLst>
                                        </p:cTn>
                                        <p:tgtEl>
                                          <p:spTgt spid="3">
                                            <p:txEl>
                                              <p:pRg st="5" end="5"/>
                                            </p:txEl>
                                          </p:spTgt>
                                        </p:tgtEl>
                                        <p:attrNameLst>
                                          <p:attrName>style.visibility</p:attrName>
                                        </p:attrNameLst>
                                      </p:cBhvr>
                                      <p:to>
                                        <p:strVal val="visible"/>
                                      </p:to>
                                    </p:set>
                                    <p:animEffect transition="in" filter="wipe(down)">
                                      <p:cBhvr>
                                        <p:cTn id="97" dur="580">
                                          <p:stCondLst>
                                            <p:cond delay="0"/>
                                          </p:stCondLst>
                                        </p:cTn>
                                        <p:tgtEl>
                                          <p:spTgt spid="3">
                                            <p:txEl>
                                              <p:pRg st="5" end="5"/>
                                            </p:txEl>
                                          </p:spTgt>
                                        </p:tgtEl>
                                      </p:cBhvr>
                                    </p:animEffect>
                                    <p:anim calcmode="lin" valueType="num">
                                      <p:cBhvr>
                                        <p:cTn id="98" dur="1822" tmFilter="0,0; 0.14,0.36; 0.43,0.73; 0.71,0.91; 1.0,1.0">
                                          <p:stCondLst>
                                            <p:cond delay="0"/>
                                          </p:stCondLst>
                                        </p:cTn>
                                        <p:tgtEl>
                                          <p:spTgt spid="3">
                                            <p:txEl>
                                              <p:pRg st="5" end="5"/>
                                            </p:txEl>
                                          </p:spTgt>
                                        </p:tgtEl>
                                        <p:attrNameLst>
                                          <p:attrName>ppt_x</p:attrName>
                                        </p:attrNameLst>
                                      </p:cBhvr>
                                      <p:tavLst>
                                        <p:tav tm="0">
                                          <p:val>
                                            <p:strVal val="#ppt_x-0.25"/>
                                          </p:val>
                                        </p:tav>
                                        <p:tav tm="100000">
                                          <p:val>
                                            <p:strVal val="#ppt_x"/>
                                          </p:val>
                                        </p:tav>
                                      </p:tavLst>
                                    </p:anim>
                                    <p:anim calcmode="lin" valueType="num">
                                      <p:cBhvr>
                                        <p:cTn id="99" dur="664" tmFilter="0.0,0.0; 0.25,0.07; 0.50,0.2; 0.75,0.467; 1.0,1.0">
                                          <p:stCondLst>
                                            <p:cond delay="0"/>
                                          </p:stCondLst>
                                        </p:cTn>
                                        <p:tgtEl>
                                          <p:spTgt spid="3">
                                            <p:txEl>
                                              <p:pRg st="5" end="5"/>
                                            </p:txEl>
                                          </p:spTgt>
                                        </p:tgtEl>
                                        <p:attrNameLst>
                                          <p:attrName>ppt_y</p:attrName>
                                        </p:attrNameLst>
                                      </p:cBhvr>
                                      <p:tavLst>
                                        <p:tav tm="0" fmla="#ppt_y-sin(pi*$)/3">
                                          <p:val>
                                            <p:fltVal val="0.5"/>
                                          </p:val>
                                        </p:tav>
                                        <p:tav tm="100000">
                                          <p:val>
                                            <p:fltVal val="1"/>
                                          </p:val>
                                        </p:tav>
                                      </p:tavLst>
                                    </p:anim>
                                    <p:anim calcmode="lin" valueType="num">
                                      <p:cBhvr>
                                        <p:cTn id="100" dur="664" tmFilter="0, 0; 0.125,0.2665; 0.25,0.4; 0.375,0.465; 0.5,0.5;  0.625,0.535; 0.75,0.6; 0.875,0.7335; 1,1">
                                          <p:stCondLst>
                                            <p:cond delay="664"/>
                                          </p:stCondLst>
                                        </p:cTn>
                                        <p:tgtEl>
                                          <p:spTgt spid="3">
                                            <p:txEl>
                                              <p:pRg st="5" end="5"/>
                                            </p:txEl>
                                          </p:spTgt>
                                        </p:tgtEl>
                                        <p:attrNameLst>
                                          <p:attrName>ppt_y</p:attrName>
                                        </p:attrNameLst>
                                      </p:cBhvr>
                                      <p:tavLst>
                                        <p:tav tm="0" fmla="#ppt_y-sin(pi*$)/9">
                                          <p:val>
                                            <p:fltVal val="0"/>
                                          </p:val>
                                        </p:tav>
                                        <p:tav tm="100000">
                                          <p:val>
                                            <p:fltVal val="1"/>
                                          </p:val>
                                        </p:tav>
                                      </p:tavLst>
                                    </p:anim>
                                    <p:anim calcmode="lin" valueType="num">
                                      <p:cBhvr>
                                        <p:cTn id="101" dur="332" tmFilter="0, 0; 0.125,0.2665; 0.25,0.4; 0.375,0.465; 0.5,0.5;  0.625,0.535; 0.75,0.6; 0.875,0.7335; 1,1">
                                          <p:stCondLst>
                                            <p:cond delay="1324"/>
                                          </p:stCondLst>
                                        </p:cTn>
                                        <p:tgtEl>
                                          <p:spTgt spid="3">
                                            <p:txEl>
                                              <p:pRg st="5" end="5"/>
                                            </p:txEl>
                                          </p:spTgt>
                                        </p:tgtEl>
                                        <p:attrNameLst>
                                          <p:attrName>ppt_y</p:attrName>
                                        </p:attrNameLst>
                                      </p:cBhvr>
                                      <p:tavLst>
                                        <p:tav tm="0" fmla="#ppt_y-sin(pi*$)/27">
                                          <p:val>
                                            <p:fltVal val="0"/>
                                          </p:val>
                                        </p:tav>
                                        <p:tav tm="100000">
                                          <p:val>
                                            <p:fltVal val="1"/>
                                          </p:val>
                                        </p:tav>
                                      </p:tavLst>
                                    </p:anim>
                                    <p:anim calcmode="lin" valueType="num">
                                      <p:cBhvr>
                                        <p:cTn id="102" dur="164" tmFilter="0, 0; 0.125,0.2665; 0.25,0.4; 0.375,0.465; 0.5,0.5;  0.625,0.535; 0.75,0.6; 0.875,0.7335; 1,1">
                                          <p:stCondLst>
                                            <p:cond delay="1656"/>
                                          </p:stCondLst>
                                        </p:cTn>
                                        <p:tgtEl>
                                          <p:spTgt spid="3">
                                            <p:txEl>
                                              <p:pRg st="5" end="5"/>
                                            </p:txEl>
                                          </p:spTgt>
                                        </p:tgtEl>
                                        <p:attrNameLst>
                                          <p:attrName>ppt_y</p:attrName>
                                        </p:attrNameLst>
                                      </p:cBhvr>
                                      <p:tavLst>
                                        <p:tav tm="0" fmla="#ppt_y-sin(pi*$)/81">
                                          <p:val>
                                            <p:fltVal val="0"/>
                                          </p:val>
                                        </p:tav>
                                        <p:tav tm="100000">
                                          <p:val>
                                            <p:fltVal val="1"/>
                                          </p:val>
                                        </p:tav>
                                      </p:tavLst>
                                    </p:anim>
                                    <p:animScale>
                                      <p:cBhvr>
                                        <p:cTn id="103" dur="26">
                                          <p:stCondLst>
                                            <p:cond delay="650"/>
                                          </p:stCondLst>
                                        </p:cTn>
                                        <p:tgtEl>
                                          <p:spTgt spid="3">
                                            <p:txEl>
                                              <p:pRg st="5" end="5"/>
                                            </p:txEl>
                                          </p:spTgt>
                                        </p:tgtEl>
                                      </p:cBhvr>
                                      <p:to x="100000" y="60000"/>
                                    </p:animScale>
                                    <p:animScale>
                                      <p:cBhvr>
                                        <p:cTn id="104" dur="166" decel="50000">
                                          <p:stCondLst>
                                            <p:cond delay="676"/>
                                          </p:stCondLst>
                                        </p:cTn>
                                        <p:tgtEl>
                                          <p:spTgt spid="3">
                                            <p:txEl>
                                              <p:pRg st="5" end="5"/>
                                            </p:txEl>
                                          </p:spTgt>
                                        </p:tgtEl>
                                      </p:cBhvr>
                                      <p:to x="100000" y="100000"/>
                                    </p:animScale>
                                    <p:animScale>
                                      <p:cBhvr>
                                        <p:cTn id="105" dur="26">
                                          <p:stCondLst>
                                            <p:cond delay="1312"/>
                                          </p:stCondLst>
                                        </p:cTn>
                                        <p:tgtEl>
                                          <p:spTgt spid="3">
                                            <p:txEl>
                                              <p:pRg st="5" end="5"/>
                                            </p:txEl>
                                          </p:spTgt>
                                        </p:tgtEl>
                                      </p:cBhvr>
                                      <p:to x="100000" y="80000"/>
                                    </p:animScale>
                                    <p:animScale>
                                      <p:cBhvr>
                                        <p:cTn id="106" dur="166" decel="50000">
                                          <p:stCondLst>
                                            <p:cond delay="1338"/>
                                          </p:stCondLst>
                                        </p:cTn>
                                        <p:tgtEl>
                                          <p:spTgt spid="3">
                                            <p:txEl>
                                              <p:pRg st="5" end="5"/>
                                            </p:txEl>
                                          </p:spTgt>
                                        </p:tgtEl>
                                      </p:cBhvr>
                                      <p:to x="100000" y="100000"/>
                                    </p:animScale>
                                    <p:animScale>
                                      <p:cBhvr>
                                        <p:cTn id="107" dur="26">
                                          <p:stCondLst>
                                            <p:cond delay="1642"/>
                                          </p:stCondLst>
                                        </p:cTn>
                                        <p:tgtEl>
                                          <p:spTgt spid="3">
                                            <p:txEl>
                                              <p:pRg st="5" end="5"/>
                                            </p:txEl>
                                          </p:spTgt>
                                        </p:tgtEl>
                                      </p:cBhvr>
                                      <p:to x="100000" y="90000"/>
                                    </p:animScale>
                                    <p:animScale>
                                      <p:cBhvr>
                                        <p:cTn id="108" dur="166" decel="50000">
                                          <p:stCondLst>
                                            <p:cond delay="1668"/>
                                          </p:stCondLst>
                                        </p:cTn>
                                        <p:tgtEl>
                                          <p:spTgt spid="3">
                                            <p:txEl>
                                              <p:pRg st="5" end="5"/>
                                            </p:txEl>
                                          </p:spTgt>
                                        </p:tgtEl>
                                      </p:cBhvr>
                                      <p:to x="100000" y="100000"/>
                                    </p:animScale>
                                    <p:animScale>
                                      <p:cBhvr>
                                        <p:cTn id="109" dur="26">
                                          <p:stCondLst>
                                            <p:cond delay="1808"/>
                                          </p:stCondLst>
                                        </p:cTn>
                                        <p:tgtEl>
                                          <p:spTgt spid="3">
                                            <p:txEl>
                                              <p:pRg st="5" end="5"/>
                                            </p:txEl>
                                          </p:spTgt>
                                        </p:tgtEl>
                                      </p:cBhvr>
                                      <p:to x="100000" y="95000"/>
                                    </p:animScale>
                                    <p:animScale>
                                      <p:cBhvr>
                                        <p:cTn id="110" dur="166" decel="50000">
                                          <p:stCondLst>
                                            <p:cond delay="1834"/>
                                          </p:stCondLst>
                                        </p:cTn>
                                        <p:tgtEl>
                                          <p:spTgt spid="3">
                                            <p:txEl>
                                              <p:pRg st="5" end="5"/>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3DB0E584-3677-49C1-8581-B0D5F41042BD}"/>
              </a:ext>
            </a:extLst>
          </p:cNvPr>
          <p:cNvSpPr>
            <a:spLocks noGrp="1"/>
          </p:cNvSpPr>
          <p:nvPr>
            <p:ph type="title"/>
          </p:nvPr>
        </p:nvSpPr>
        <p:spPr>
          <a:xfrm>
            <a:off x="838200" y="365125"/>
            <a:ext cx="10515600" cy="45719"/>
          </a:xfrm>
        </p:spPr>
        <p:txBody>
          <a:bodyPr>
            <a:normAutofit fontScale="90000"/>
          </a:bodyPr>
          <a:lstStyle/>
          <a:p>
            <a:endParaRPr lang="ar-IQ" dirty="0"/>
          </a:p>
        </p:txBody>
      </p:sp>
      <p:sp>
        <p:nvSpPr>
          <p:cNvPr id="3" name="عنصر نائب للمحتوى 2">
            <a:extLst>
              <a:ext uri="{FF2B5EF4-FFF2-40B4-BE49-F238E27FC236}">
                <a16:creationId xmlns:a16="http://schemas.microsoft.com/office/drawing/2014/main" id="{B39C4D10-F7E3-49A1-8CD7-6E48E63BDCAC}"/>
              </a:ext>
            </a:extLst>
          </p:cNvPr>
          <p:cNvSpPr>
            <a:spLocks noGrp="1"/>
          </p:cNvSpPr>
          <p:nvPr>
            <p:ph idx="1"/>
          </p:nvPr>
        </p:nvSpPr>
        <p:spPr>
          <a:xfrm>
            <a:off x="212651" y="502284"/>
            <a:ext cx="11823405" cy="6264276"/>
          </a:xfrm>
        </p:spPr>
        <p:txBody>
          <a:bodyPr>
            <a:normAutofit/>
          </a:bodyPr>
          <a:lstStyle/>
          <a:p>
            <a:r>
              <a:rPr lang="ar-SA" sz="3600" b="1" dirty="0"/>
              <a:t>-وإذا قلنا: (السفر غداً) صح فيه تقدير (يكون) وهو </a:t>
            </a:r>
            <a:r>
              <a:rPr lang="ar-SA" sz="3600" b="1" dirty="0" err="1"/>
              <a:t>الأولى,أو</a:t>
            </a:r>
            <a:r>
              <a:rPr lang="ar-SA" sz="3600" b="1" dirty="0"/>
              <a:t> (كائن) إذا نويت </a:t>
            </a:r>
            <a:r>
              <a:rPr lang="ar-SA" sz="3600" b="1" dirty="0" err="1"/>
              <a:t>ثبوته,أي</a:t>
            </a:r>
            <a:r>
              <a:rPr lang="ar-SA" sz="3600" b="1" dirty="0"/>
              <a:t> كأن هذا أمر منته ومفروغ منه.</a:t>
            </a:r>
          </a:p>
          <a:p>
            <a:r>
              <a:rPr lang="ar-SA" sz="3600" b="1" dirty="0" err="1"/>
              <a:t>والثانية:إنما</a:t>
            </a:r>
            <a:r>
              <a:rPr lang="ar-SA" sz="3600" b="1" dirty="0"/>
              <a:t> قدروا هذا التعليق ؛لأن المعنى لا يتضح إلا بهذا التعليق.</a:t>
            </a:r>
          </a:p>
          <a:p>
            <a:r>
              <a:rPr lang="ar-SA" sz="3600" b="1" dirty="0"/>
              <a:t>إذا قلت : (زيد في الدار) فماذا يفهم من هذا الكلام؟</a:t>
            </a:r>
          </a:p>
          <a:p>
            <a:r>
              <a:rPr lang="ar-SA" sz="3600" b="1" dirty="0"/>
              <a:t>أيفهم أنه قائم في الدار أو جالس أو </a:t>
            </a:r>
            <a:r>
              <a:rPr lang="ar-SA" sz="3600" b="1" dirty="0" err="1"/>
              <a:t>نائم,أم</a:t>
            </a:r>
            <a:r>
              <a:rPr lang="ar-SA" sz="3600" b="1" dirty="0"/>
              <a:t> يفهم مجرد الوجود في الدار بلا تخصيص لحالة؟</a:t>
            </a:r>
          </a:p>
          <a:p>
            <a:r>
              <a:rPr lang="ar-SA" sz="3600" b="1" dirty="0"/>
              <a:t>لا شك أن السامع يفهم مجرد </a:t>
            </a:r>
            <a:r>
              <a:rPr lang="ar-SA" sz="3600" b="1" dirty="0" err="1"/>
              <a:t>الوجود,فإذا</a:t>
            </a:r>
            <a:r>
              <a:rPr lang="ar-SA" sz="3600" b="1" dirty="0"/>
              <a:t> أردت أمراً بعينه فلا بد أن تذكر المتعلق ولا يجوز أن تحذفه إلا لقرينة فتقول: (زيد جالس في الدار) أو عامل في الدار أو نحو ذلك.</a:t>
            </a:r>
          </a:p>
          <a:p>
            <a:r>
              <a:rPr lang="ar-SA" sz="3600" b="1" dirty="0"/>
              <a:t>فإذا قلت : (زيد في الدار) قصدت الوجود المطلق </a:t>
            </a:r>
            <a:r>
              <a:rPr lang="ar-SA" sz="3600" b="1" dirty="0" err="1"/>
              <a:t>فيه,ولولا</a:t>
            </a:r>
            <a:r>
              <a:rPr lang="ar-SA" sz="3600" b="1" dirty="0"/>
              <a:t> هذا التقدير لم يصح </a:t>
            </a:r>
            <a:r>
              <a:rPr lang="ar-SA" sz="3600" b="1" dirty="0" err="1"/>
              <a:t>الكلام,وإلا</a:t>
            </a:r>
            <a:r>
              <a:rPr lang="ar-SA" sz="3600" b="1" dirty="0"/>
              <a:t> فما معنى (زيد في الدار)؟؟</a:t>
            </a:r>
            <a:endParaRPr lang="ar-IQ" sz="3600" b="1" dirty="0"/>
          </a:p>
        </p:txBody>
      </p:sp>
    </p:spTree>
    <p:extLst>
      <p:ext uri="{BB962C8B-B14F-4D97-AF65-F5344CB8AC3E}">
        <p14:creationId xmlns:p14="http://schemas.microsoft.com/office/powerpoint/2010/main" val="344951785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invX="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80">
                                          <p:stCondLst>
                                            <p:cond delay="0"/>
                                          </p:stCondLst>
                                        </p:cTn>
                                        <p:tgtEl>
                                          <p:spTgt spid="3">
                                            <p:txEl>
                                              <p:pRg st="0" end="0"/>
                                            </p:txEl>
                                          </p:spTgt>
                                        </p:tgtEl>
                                      </p:cBhvr>
                                    </p:animEffect>
                                    <p:anim calcmode="lin" valueType="num">
                                      <p:cBhvr>
                                        <p:cTn id="8"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0" end="0"/>
                                            </p:txEl>
                                          </p:spTgt>
                                        </p:tgtEl>
                                      </p:cBhvr>
                                      <p:to x="100000" y="60000"/>
                                    </p:animScale>
                                    <p:animScale>
                                      <p:cBhvr>
                                        <p:cTn id="14" dur="166" decel="50000">
                                          <p:stCondLst>
                                            <p:cond delay="676"/>
                                          </p:stCondLst>
                                        </p:cTn>
                                        <p:tgtEl>
                                          <p:spTgt spid="3">
                                            <p:txEl>
                                              <p:pRg st="0" end="0"/>
                                            </p:txEl>
                                          </p:spTgt>
                                        </p:tgtEl>
                                      </p:cBhvr>
                                      <p:to x="100000" y="100000"/>
                                    </p:animScale>
                                    <p:animScale>
                                      <p:cBhvr>
                                        <p:cTn id="15" dur="26">
                                          <p:stCondLst>
                                            <p:cond delay="1312"/>
                                          </p:stCondLst>
                                        </p:cTn>
                                        <p:tgtEl>
                                          <p:spTgt spid="3">
                                            <p:txEl>
                                              <p:pRg st="0" end="0"/>
                                            </p:txEl>
                                          </p:spTgt>
                                        </p:tgtEl>
                                      </p:cBhvr>
                                      <p:to x="100000" y="80000"/>
                                    </p:animScale>
                                    <p:animScale>
                                      <p:cBhvr>
                                        <p:cTn id="16" dur="166" decel="50000">
                                          <p:stCondLst>
                                            <p:cond delay="1338"/>
                                          </p:stCondLst>
                                        </p:cTn>
                                        <p:tgtEl>
                                          <p:spTgt spid="3">
                                            <p:txEl>
                                              <p:pRg st="0" end="0"/>
                                            </p:txEl>
                                          </p:spTgt>
                                        </p:tgtEl>
                                      </p:cBhvr>
                                      <p:to x="100000" y="100000"/>
                                    </p:animScale>
                                    <p:animScale>
                                      <p:cBhvr>
                                        <p:cTn id="17" dur="26">
                                          <p:stCondLst>
                                            <p:cond delay="1642"/>
                                          </p:stCondLst>
                                        </p:cTn>
                                        <p:tgtEl>
                                          <p:spTgt spid="3">
                                            <p:txEl>
                                              <p:pRg st="0" end="0"/>
                                            </p:txEl>
                                          </p:spTgt>
                                        </p:tgtEl>
                                      </p:cBhvr>
                                      <p:to x="100000" y="90000"/>
                                    </p:animScale>
                                    <p:animScale>
                                      <p:cBhvr>
                                        <p:cTn id="18" dur="166" decel="50000">
                                          <p:stCondLst>
                                            <p:cond delay="1668"/>
                                          </p:stCondLst>
                                        </p:cTn>
                                        <p:tgtEl>
                                          <p:spTgt spid="3">
                                            <p:txEl>
                                              <p:pRg st="0" end="0"/>
                                            </p:txEl>
                                          </p:spTgt>
                                        </p:tgtEl>
                                      </p:cBhvr>
                                      <p:to x="100000" y="100000"/>
                                    </p:animScale>
                                    <p:animScale>
                                      <p:cBhvr>
                                        <p:cTn id="19" dur="26">
                                          <p:stCondLst>
                                            <p:cond delay="1808"/>
                                          </p:stCondLst>
                                        </p:cTn>
                                        <p:tgtEl>
                                          <p:spTgt spid="3">
                                            <p:txEl>
                                              <p:pRg st="0" end="0"/>
                                            </p:txEl>
                                          </p:spTgt>
                                        </p:tgtEl>
                                      </p:cBhvr>
                                      <p:to x="100000" y="95000"/>
                                    </p:animScale>
                                    <p:animScale>
                                      <p:cBhvr>
                                        <p:cTn id="20" dur="166" decel="50000">
                                          <p:stCondLst>
                                            <p:cond delay="1834"/>
                                          </p:stCondLst>
                                        </p:cTn>
                                        <p:tgtEl>
                                          <p:spTgt spid="3">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animEffect transition="in" filter="wipe(down)">
                                      <p:cBhvr>
                                        <p:cTn id="25" dur="580">
                                          <p:stCondLst>
                                            <p:cond delay="0"/>
                                          </p:stCondLst>
                                        </p:cTn>
                                        <p:tgtEl>
                                          <p:spTgt spid="3">
                                            <p:txEl>
                                              <p:pRg st="1" end="1"/>
                                            </p:txEl>
                                          </p:spTgt>
                                        </p:tgtEl>
                                      </p:cBhvr>
                                    </p:animEffect>
                                    <p:anim calcmode="lin" valueType="num">
                                      <p:cBhvr>
                                        <p:cTn id="26"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3">
                                            <p:txEl>
                                              <p:pRg st="1" end="1"/>
                                            </p:txEl>
                                          </p:spTgt>
                                        </p:tgtEl>
                                      </p:cBhvr>
                                      <p:to x="100000" y="60000"/>
                                    </p:animScale>
                                    <p:animScale>
                                      <p:cBhvr>
                                        <p:cTn id="32" dur="166" decel="50000">
                                          <p:stCondLst>
                                            <p:cond delay="676"/>
                                          </p:stCondLst>
                                        </p:cTn>
                                        <p:tgtEl>
                                          <p:spTgt spid="3">
                                            <p:txEl>
                                              <p:pRg st="1" end="1"/>
                                            </p:txEl>
                                          </p:spTgt>
                                        </p:tgtEl>
                                      </p:cBhvr>
                                      <p:to x="100000" y="100000"/>
                                    </p:animScale>
                                    <p:animScale>
                                      <p:cBhvr>
                                        <p:cTn id="33" dur="26">
                                          <p:stCondLst>
                                            <p:cond delay="1312"/>
                                          </p:stCondLst>
                                        </p:cTn>
                                        <p:tgtEl>
                                          <p:spTgt spid="3">
                                            <p:txEl>
                                              <p:pRg st="1" end="1"/>
                                            </p:txEl>
                                          </p:spTgt>
                                        </p:tgtEl>
                                      </p:cBhvr>
                                      <p:to x="100000" y="80000"/>
                                    </p:animScale>
                                    <p:animScale>
                                      <p:cBhvr>
                                        <p:cTn id="34" dur="166" decel="50000">
                                          <p:stCondLst>
                                            <p:cond delay="1338"/>
                                          </p:stCondLst>
                                        </p:cTn>
                                        <p:tgtEl>
                                          <p:spTgt spid="3">
                                            <p:txEl>
                                              <p:pRg st="1" end="1"/>
                                            </p:txEl>
                                          </p:spTgt>
                                        </p:tgtEl>
                                      </p:cBhvr>
                                      <p:to x="100000" y="100000"/>
                                    </p:animScale>
                                    <p:animScale>
                                      <p:cBhvr>
                                        <p:cTn id="35" dur="26">
                                          <p:stCondLst>
                                            <p:cond delay="1642"/>
                                          </p:stCondLst>
                                        </p:cTn>
                                        <p:tgtEl>
                                          <p:spTgt spid="3">
                                            <p:txEl>
                                              <p:pRg st="1" end="1"/>
                                            </p:txEl>
                                          </p:spTgt>
                                        </p:tgtEl>
                                      </p:cBhvr>
                                      <p:to x="100000" y="90000"/>
                                    </p:animScale>
                                    <p:animScale>
                                      <p:cBhvr>
                                        <p:cTn id="36" dur="166" decel="50000">
                                          <p:stCondLst>
                                            <p:cond delay="1668"/>
                                          </p:stCondLst>
                                        </p:cTn>
                                        <p:tgtEl>
                                          <p:spTgt spid="3">
                                            <p:txEl>
                                              <p:pRg st="1" end="1"/>
                                            </p:txEl>
                                          </p:spTgt>
                                        </p:tgtEl>
                                      </p:cBhvr>
                                      <p:to x="100000" y="100000"/>
                                    </p:animScale>
                                    <p:animScale>
                                      <p:cBhvr>
                                        <p:cTn id="37" dur="26">
                                          <p:stCondLst>
                                            <p:cond delay="1808"/>
                                          </p:stCondLst>
                                        </p:cTn>
                                        <p:tgtEl>
                                          <p:spTgt spid="3">
                                            <p:txEl>
                                              <p:pRg st="1" end="1"/>
                                            </p:txEl>
                                          </p:spTgt>
                                        </p:tgtEl>
                                      </p:cBhvr>
                                      <p:to x="100000" y="95000"/>
                                    </p:animScale>
                                    <p:animScale>
                                      <p:cBhvr>
                                        <p:cTn id="38" dur="166" decel="50000">
                                          <p:stCondLst>
                                            <p:cond delay="1834"/>
                                          </p:stCondLst>
                                        </p:cTn>
                                        <p:tgtEl>
                                          <p:spTgt spid="3">
                                            <p:txEl>
                                              <p:pRg st="1" end="1"/>
                                            </p:txEl>
                                          </p:spTgt>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grpId="0" nodeType="clickEffect">
                                  <p:stCondLst>
                                    <p:cond delay="0"/>
                                  </p:stCondLst>
                                  <p:childTnLst>
                                    <p:set>
                                      <p:cBhvr>
                                        <p:cTn id="42" dur="1" fill="hold">
                                          <p:stCondLst>
                                            <p:cond delay="0"/>
                                          </p:stCondLst>
                                        </p:cTn>
                                        <p:tgtEl>
                                          <p:spTgt spid="3">
                                            <p:txEl>
                                              <p:pRg st="2" end="2"/>
                                            </p:txEl>
                                          </p:spTgt>
                                        </p:tgtEl>
                                        <p:attrNameLst>
                                          <p:attrName>style.visibility</p:attrName>
                                        </p:attrNameLst>
                                      </p:cBhvr>
                                      <p:to>
                                        <p:strVal val="visible"/>
                                      </p:to>
                                    </p:set>
                                    <p:animEffect transition="in" filter="wipe(down)">
                                      <p:cBhvr>
                                        <p:cTn id="43" dur="580">
                                          <p:stCondLst>
                                            <p:cond delay="0"/>
                                          </p:stCondLst>
                                        </p:cTn>
                                        <p:tgtEl>
                                          <p:spTgt spid="3">
                                            <p:txEl>
                                              <p:pRg st="2" end="2"/>
                                            </p:txEl>
                                          </p:spTgt>
                                        </p:tgtEl>
                                      </p:cBhvr>
                                    </p:animEffect>
                                    <p:anim calcmode="lin" valueType="num">
                                      <p:cBhvr>
                                        <p:cTn id="44"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49" dur="26">
                                          <p:stCondLst>
                                            <p:cond delay="650"/>
                                          </p:stCondLst>
                                        </p:cTn>
                                        <p:tgtEl>
                                          <p:spTgt spid="3">
                                            <p:txEl>
                                              <p:pRg st="2" end="2"/>
                                            </p:txEl>
                                          </p:spTgt>
                                        </p:tgtEl>
                                      </p:cBhvr>
                                      <p:to x="100000" y="60000"/>
                                    </p:animScale>
                                    <p:animScale>
                                      <p:cBhvr>
                                        <p:cTn id="50" dur="166" decel="50000">
                                          <p:stCondLst>
                                            <p:cond delay="676"/>
                                          </p:stCondLst>
                                        </p:cTn>
                                        <p:tgtEl>
                                          <p:spTgt spid="3">
                                            <p:txEl>
                                              <p:pRg st="2" end="2"/>
                                            </p:txEl>
                                          </p:spTgt>
                                        </p:tgtEl>
                                      </p:cBhvr>
                                      <p:to x="100000" y="100000"/>
                                    </p:animScale>
                                    <p:animScale>
                                      <p:cBhvr>
                                        <p:cTn id="51" dur="26">
                                          <p:stCondLst>
                                            <p:cond delay="1312"/>
                                          </p:stCondLst>
                                        </p:cTn>
                                        <p:tgtEl>
                                          <p:spTgt spid="3">
                                            <p:txEl>
                                              <p:pRg st="2" end="2"/>
                                            </p:txEl>
                                          </p:spTgt>
                                        </p:tgtEl>
                                      </p:cBhvr>
                                      <p:to x="100000" y="80000"/>
                                    </p:animScale>
                                    <p:animScale>
                                      <p:cBhvr>
                                        <p:cTn id="52" dur="166" decel="50000">
                                          <p:stCondLst>
                                            <p:cond delay="1338"/>
                                          </p:stCondLst>
                                        </p:cTn>
                                        <p:tgtEl>
                                          <p:spTgt spid="3">
                                            <p:txEl>
                                              <p:pRg st="2" end="2"/>
                                            </p:txEl>
                                          </p:spTgt>
                                        </p:tgtEl>
                                      </p:cBhvr>
                                      <p:to x="100000" y="100000"/>
                                    </p:animScale>
                                    <p:animScale>
                                      <p:cBhvr>
                                        <p:cTn id="53" dur="26">
                                          <p:stCondLst>
                                            <p:cond delay="1642"/>
                                          </p:stCondLst>
                                        </p:cTn>
                                        <p:tgtEl>
                                          <p:spTgt spid="3">
                                            <p:txEl>
                                              <p:pRg st="2" end="2"/>
                                            </p:txEl>
                                          </p:spTgt>
                                        </p:tgtEl>
                                      </p:cBhvr>
                                      <p:to x="100000" y="90000"/>
                                    </p:animScale>
                                    <p:animScale>
                                      <p:cBhvr>
                                        <p:cTn id="54" dur="166" decel="50000">
                                          <p:stCondLst>
                                            <p:cond delay="1668"/>
                                          </p:stCondLst>
                                        </p:cTn>
                                        <p:tgtEl>
                                          <p:spTgt spid="3">
                                            <p:txEl>
                                              <p:pRg st="2" end="2"/>
                                            </p:txEl>
                                          </p:spTgt>
                                        </p:tgtEl>
                                      </p:cBhvr>
                                      <p:to x="100000" y="100000"/>
                                    </p:animScale>
                                    <p:animScale>
                                      <p:cBhvr>
                                        <p:cTn id="55" dur="26">
                                          <p:stCondLst>
                                            <p:cond delay="1808"/>
                                          </p:stCondLst>
                                        </p:cTn>
                                        <p:tgtEl>
                                          <p:spTgt spid="3">
                                            <p:txEl>
                                              <p:pRg st="2" end="2"/>
                                            </p:txEl>
                                          </p:spTgt>
                                        </p:tgtEl>
                                      </p:cBhvr>
                                      <p:to x="100000" y="95000"/>
                                    </p:animScale>
                                    <p:animScale>
                                      <p:cBhvr>
                                        <p:cTn id="56" dur="166" decel="50000">
                                          <p:stCondLst>
                                            <p:cond delay="1834"/>
                                          </p:stCondLst>
                                        </p:cTn>
                                        <p:tgtEl>
                                          <p:spTgt spid="3">
                                            <p:txEl>
                                              <p:pRg st="2" end="2"/>
                                            </p:txEl>
                                          </p:spTgt>
                                        </p:tgtEl>
                                      </p:cBhvr>
                                      <p:to x="100000" y="100000"/>
                                    </p:animScale>
                                  </p:childTnLst>
                                </p:cTn>
                              </p:par>
                            </p:childTnLst>
                          </p:cTn>
                        </p:par>
                      </p:childTnLst>
                    </p:cTn>
                  </p:par>
                  <p:par>
                    <p:cTn id="57" fill="hold">
                      <p:stCondLst>
                        <p:cond delay="indefinite"/>
                      </p:stCondLst>
                      <p:childTnLst>
                        <p:par>
                          <p:cTn id="58" fill="hold">
                            <p:stCondLst>
                              <p:cond delay="0"/>
                            </p:stCondLst>
                            <p:childTnLst>
                              <p:par>
                                <p:cTn id="59" presetID="26" presetClass="entr" presetSubtype="0" fill="hold" grpId="0" nodeType="clickEffect">
                                  <p:stCondLst>
                                    <p:cond delay="0"/>
                                  </p:stCondLst>
                                  <p:childTnLst>
                                    <p:set>
                                      <p:cBhvr>
                                        <p:cTn id="60" dur="1" fill="hold">
                                          <p:stCondLst>
                                            <p:cond delay="0"/>
                                          </p:stCondLst>
                                        </p:cTn>
                                        <p:tgtEl>
                                          <p:spTgt spid="3">
                                            <p:txEl>
                                              <p:pRg st="3" end="3"/>
                                            </p:txEl>
                                          </p:spTgt>
                                        </p:tgtEl>
                                        <p:attrNameLst>
                                          <p:attrName>style.visibility</p:attrName>
                                        </p:attrNameLst>
                                      </p:cBhvr>
                                      <p:to>
                                        <p:strVal val="visible"/>
                                      </p:to>
                                    </p:set>
                                    <p:animEffect transition="in" filter="wipe(down)">
                                      <p:cBhvr>
                                        <p:cTn id="61" dur="580">
                                          <p:stCondLst>
                                            <p:cond delay="0"/>
                                          </p:stCondLst>
                                        </p:cTn>
                                        <p:tgtEl>
                                          <p:spTgt spid="3">
                                            <p:txEl>
                                              <p:pRg st="3" end="3"/>
                                            </p:txEl>
                                          </p:spTgt>
                                        </p:tgtEl>
                                      </p:cBhvr>
                                    </p:animEffect>
                                    <p:anim calcmode="lin" valueType="num">
                                      <p:cBhvr>
                                        <p:cTn id="62" dur="1822" tmFilter="0,0; 0.14,0.36; 0.43,0.73; 0.71,0.91; 1.0,1.0">
                                          <p:stCondLst>
                                            <p:cond delay="0"/>
                                          </p:stCondLst>
                                        </p:cTn>
                                        <p:tgtEl>
                                          <p:spTgt spid="3">
                                            <p:txEl>
                                              <p:pRg st="3" end="3"/>
                                            </p:txEl>
                                          </p:spTgt>
                                        </p:tgtEl>
                                        <p:attrNameLst>
                                          <p:attrName>ppt_x</p:attrName>
                                        </p:attrNameLst>
                                      </p:cBhvr>
                                      <p:tavLst>
                                        <p:tav tm="0">
                                          <p:val>
                                            <p:strVal val="#ppt_x-0.25"/>
                                          </p:val>
                                        </p:tav>
                                        <p:tav tm="100000">
                                          <p:val>
                                            <p:strVal val="#ppt_x"/>
                                          </p:val>
                                        </p:tav>
                                      </p:tavLst>
                                    </p:anim>
                                    <p:anim calcmode="lin" valueType="num">
                                      <p:cBhvr>
                                        <p:cTn id="63" dur="664" tmFilter="0.0,0.0; 0.25,0.07; 0.50,0.2; 0.75,0.467; 1.0,1.0">
                                          <p:stCondLst>
                                            <p:cond delay="0"/>
                                          </p:stCondLst>
                                        </p:cTn>
                                        <p:tgtEl>
                                          <p:spTgt spid="3">
                                            <p:txEl>
                                              <p:pRg st="3" end="3"/>
                                            </p:txEl>
                                          </p:spTgt>
                                        </p:tgtEl>
                                        <p:attrNameLst>
                                          <p:attrName>ppt_y</p:attrName>
                                        </p:attrNameLst>
                                      </p:cBhvr>
                                      <p:tavLst>
                                        <p:tav tm="0" fmla="#ppt_y-sin(pi*$)/3">
                                          <p:val>
                                            <p:fltVal val="0.5"/>
                                          </p:val>
                                        </p:tav>
                                        <p:tav tm="100000">
                                          <p:val>
                                            <p:fltVal val="1"/>
                                          </p:val>
                                        </p:tav>
                                      </p:tavLst>
                                    </p:anim>
                                    <p:anim calcmode="lin" valueType="num">
                                      <p:cBhvr>
                                        <p:cTn id="64" dur="664" tmFilter="0, 0; 0.125,0.2665; 0.25,0.4; 0.375,0.465; 0.5,0.5;  0.625,0.535; 0.75,0.6; 0.875,0.7335; 1,1">
                                          <p:stCondLst>
                                            <p:cond delay="664"/>
                                          </p:stCondLst>
                                        </p:cTn>
                                        <p:tgtEl>
                                          <p:spTgt spid="3">
                                            <p:txEl>
                                              <p:pRg st="3" end="3"/>
                                            </p:txEl>
                                          </p:spTgt>
                                        </p:tgtEl>
                                        <p:attrNameLst>
                                          <p:attrName>ppt_y</p:attrName>
                                        </p:attrNameLst>
                                      </p:cBhvr>
                                      <p:tavLst>
                                        <p:tav tm="0" fmla="#ppt_y-sin(pi*$)/9">
                                          <p:val>
                                            <p:fltVal val="0"/>
                                          </p:val>
                                        </p:tav>
                                        <p:tav tm="100000">
                                          <p:val>
                                            <p:fltVal val="1"/>
                                          </p:val>
                                        </p:tav>
                                      </p:tavLst>
                                    </p:anim>
                                    <p:anim calcmode="lin" valueType="num">
                                      <p:cBhvr>
                                        <p:cTn id="65" dur="332" tmFilter="0, 0; 0.125,0.2665; 0.25,0.4; 0.375,0.465; 0.5,0.5;  0.625,0.535; 0.75,0.6; 0.875,0.7335; 1,1">
                                          <p:stCondLst>
                                            <p:cond delay="1324"/>
                                          </p:stCondLst>
                                        </p:cTn>
                                        <p:tgtEl>
                                          <p:spTgt spid="3">
                                            <p:txEl>
                                              <p:pRg st="3" end="3"/>
                                            </p:txEl>
                                          </p:spTgt>
                                        </p:tgtEl>
                                        <p:attrNameLst>
                                          <p:attrName>ppt_y</p:attrName>
                                        </p:attrNameLst>
                                      </p:cBhvr>
                                      <p:tavLst>
                                        <p:tav tm="0" fmla="#ppt_y-sin(pi*$)/27">
                                          <p:val>
                                            <p:fltVal val="0"/>
                                          </p:val>
                                        </p:tav>
                                        <p:tav tm="100000">
                                          <p:val>
                                            <p:fltVal val="1"/>
                                          </p:val>
                                        </p:tav>
                                      </p:tavLst>
                                    </p:anim>
                                    <p:anim calcmode="lin" valueType="num">
                                      <p:cBhvr>
                                        <p:cTn id="66" dur="164" tmFilter="0, 0; 0.125,0.2665; 0.25,0.4; 0.375,0.465; 0.5,0.5;  0.625,0.535; 0.75,0.6; 0.875,0.7335; 1,1">
                                          <p:stCondLst>
                                            <p:cond delay="1656"/>
                                          </p:stCondLst>
                                        </p:cTn>
                                        <p:tgtEl>
                                          <p:spTgt spid="3">
                                            <p:txEl>
                                              <p:pRg st="3" end="3"/>
                                            </p:txEl>
                                          </p:spTgt>
                                        </p:tgtEl>
                                        <p:attrNameLst>
                                          <p:attrName>ppt_y</p:attrName>
                                        </p:attrNameLst>
                                      </p:cBhvr>
                                      <p:tavLst>
                                        <p:tav tm="0" fmla="#ppt_y-sin(pi*$)/81">
                                          <p:val>
                                            <p:fltVal val="0"/>
                                          </p:val>
                                        </p:tav>
                                        <p:tav tm="100000">
                                          <p:val>
                                            <p:fltVal val="1"/>
                                          </p:val>
                                        </p:tav>
                                      </p:tavLst>
                                    </p:anim>
                                    <p:animScale>
                                      <p:cBhvr>
                                        <p:cTn id="67" dur="26">
                                          <p:stCondLst>
                                            <p:cond delay="650"/>
                                          </p:stCondLst>
                                        </p:cTn>
                                        <p:tgtEl>
                                          <p:spTgt spid="3">
                                            <p:txEl>
                                              <p:pRg st="3" end="3"/>
                                            </p:txEl>
                                          </p:spTgt>
                                        </p:tgtEl>
                                      </p:cBhvr>
                                      <p:to x="100000" y="60000"/>
                                    </p:animScale>
                                    <p:animScale>
                                      <p:cBhvr>
                                        <p:cTn id="68" dur="166" decel="50000">
                                          <p:stCondLst>
                                            <p:cond delay="676"/>
                                          </p:stCondLst>
                                        </p:cTn>
                                        <p:tgtEl>
                                          <p:spTgt spid="3">
                                            <p:txEl>
                                              <p:pRg st="3" end="3"/>
                                            </p:txEl>
                                          </p:spTgt>
                                        </p:tgtEl>
                                      </p:cBhvr>
                                      <p:to x="100000" y="100000"/>
                                    </p:animScale>
                                    <p:animScale>
                                      <p:cBhvr>
                                        <p:cTn id="69" dur="26">
                                          <p:stCondLst>
                                            <p:cond delay="1312"/>
                                          </p:stCondLst>
                                        </p:cTn>
                                        <p:tgtEl>
                                          <p:spTgt spid="3">
                                            <p:txEl>
                                              <p:pRg st="3" end="3"/>
                                            </p:txEl>
                                          </p:spTgt>
                                        </p:tgtEl>
                                      </p:cBhvr>
                                      <p:to x="100000" y="80000"/>
                                    </p:animScale>
                                    <p:animScale>
                                      <p:cBhvr>
                                        <p:cTn id="70" dur="166" decel="50000">
                                          <p:stCondLst>
                                            <p:cond delay="1338"/>
                                          </p:stCondLst>
                                        </p:cTn>
                                        <p:tgtEl>
                                          <p:spTgt spid="3">
                                            <p:txEl>
                                              <p:pRg st="3" end="3"/>
                                            </p:txEl>
                                          </p:spTgt>
                                        </p:tgtEl>
                                      </p:cBhvr>
                                      <p:to x="100000" y="100000"/>
                                    </p:animScale>
                                    <p:animScale>
                                      <p:cBhvr>
                                        <p:cTn id="71" dur="26">
                                          <p:stCondLst>
                                            <p:cond delay="1642"/>
                                          </p:stCondLst>
                                        </p:cTn>
                                        <p:tgtEl>
                                          <p:spTgt spid="3">
                                            <p:txEl>
                                              <p:pRg st="3" end="3"/>
                                            </p:txEl>
                                          </p:spTgt>
                                        </p:tgtEl>
                                      </p:cBhvr>
                                      <p:to x="100000" y="90000"/>
                                    </p:animScale>
                                    <p:animScale>
                                      <p:cBhvr>
                                        <p:cTn id="72" dur="166" decel="50000">
                                          <p:stCondLst>
                                            <p:cond delay="1668"/>
                                          </p:stCondLst>
                                        </p:cTn>
                                        <p:tgtEl>
                                          <p:spTgt spid="3">
                                            <p:txEl>
                                              <p:pRg st="3" end="3"/>
                                            </p:txEl>
                                          </p:spTgt>
                                        </p:tgtEl>
                                      </p:cBhvr>
                                      <p:to x="100000" y="100000"/>
                                    </p:animScale>
                                    <p:animScale>
                                      <p:cBhvr>
                                        <p:cTn id="73" dur="26">
                                          <p:stCondLst>
                                            <p:cond delay="1808"/>
                                          </p:stCondLst>
                                        </p:cTn>
                                        <p:tgtEl>
                                          <p:spTgt spid="3">
                                            <p:txEl>
                                              <p:pRg st="3" end="3"/>
                                            </p:txEl>
                                          </p:spTgt>
                                        </p:tgtEl>
                                      </p:cBhvr>
                                      <p:to x="100000" y="95000"/>
                                    </p:animScale>
                                    <p:animScale>
                                      <p:cBhvr>
                                        <p:cTn id="74" dur="166" decel="50000">
                                          <p:stCondLst>
                                            <p:cond delay="1834"/>
                                          </p:stCondLst>
                                        </p:cTn>
                                        <p:tgtEl>
                                          <p:spTgt spid="3">
                                            <p:txEl>
                                              <p:pRg st="3" end="3"/>
                                            </p:txEl>
                                          </p:spTgt>
                                        </p:tgtEl>
                                      </p:cBhvr>
                                      <p:to x="100000" y="100000"/>
                                    </p:animScale>
                                  </p:childTnLst>
                                </p:cTn>
                              </p:par>
                            </p:childTnLst>
                          </p:cTn>
                        </p:par>
                      </p:childTnLst>
                    </p:cTn>
                  </p:par>
                  <p:par>
                    <p:cTn id="75" fill="hold">
                      <p:stCondLst>
                        <p:cond delay="indefinite"/>
                      </p:stCondLst>
                      <p:childTnLst>
                        <p:par>
                          <p:cTn id="76" fill="hold">
                            <p:stCondLst>
                              <p:cond delay="0"/>
                            </p:stCondLst>
                            <p:childTnLst>
                              <p:par>
                                <p:cTn id="77" presetID="26" presetClass="entr" presetSubtype="0" fill="hold" grpId="0" nodeType="clickEffect">
                                  <p:stCondLst>
                                    <p:cond delay="0"/>
                                  </p:stCondLst>
                                  <p:childTnLst>
                                    <p:set>
                                      <p:cBhvr>
                                        <p:cTn id="78" dur="1" fill="hold">
                                          <p:stCondLst>
                                            <p:cond delay="0"/>
                                          </p:stCondLst>
                                        </p:cTn>
                                        <p:tgtEl>
                                          <p:spTgt spid="3">
                                            <p:txEl>
                                              <p:pRg st="4" end="4"/>
                                            </p:txEl>
                                          </p:spTgt>
                                        </p:tgtEl>
                                        <p:attrNameLst>
                                          <p:attrName>style.visibility</p:attrName>
                                        </p:attrNameLst>
                                      </p:cBhvr>
                                      <p:to>
                                        <p:strVal val="visible"/>
                                      </p:to>
                                    </p:set>
                                    <p:animEffect transition="in" filter="wipe(down)">
                                      <p:cBhvr>
                                        <p:cTn id="79" dur="580">
                                          <p:stCondLst>
                                            <p:cond delay="0"/>
                                          </p:stCondLst>
                                        </p:cTn>
                                        <p:tgtEl>
                                          <p:spTgt spid="3">
                                            <p:txEl>
                                              <p:pRg st="4" end="4"/>
                                            </p:txEl>
                                          </p:spTgt>
                                        </p:tgtEl>
                                      </p:cBhvr>
                                    </p:animEffect>
                                    <p:anim calcmode="lin" valueType="num">
                                      <p:cBhvr>
                                        <p:cTn id="80" dur="1822" tmFilter="0,0; 0.14,0.36; 0.43,0.73; 0.71,0.91; 1.0,1.0">
                                          <p:stCondLst>
                                            <p:cond delay="0"/>
                                          </p:stCondLst>
                                        </p:cTn>
                                        <p:tgtEl>
                                          <p:spTgt spid="3">
                                            <p:txEl>
                                              <p:pRg st="4" end="4"/>
                                            </p:txEl>
                                          </p:spTgt>
                                        </p:tgtEl>
                                        <p:attrNameLst>
                                          <p:attrName>ppt_x</p:attrName>
                                        </p:attrNameLst>
                                      </p:cBhvr>
                                      <p:tavLst>
                                        <p:tav tm="0">
                                          <p:val>
                                            <p:strVal val="#ppt_x-0.25"/>
                                          </p:val>
                                        </p:tav>
                                        <p:tav tm="100000">
                                          <p:val>
                                            <p:strVal val="#ppt_x"/>
                                          </p:val>
                                        </p:tav>
                                      </p:tavLst>
                                    </p:anim>
                                    <p:anim calcmode="lin" valueType="num">
                                      <p:cBhvr>
                                        <p:cTn id="81" dur="664" tmFilter="0.0,0.0; 0.25,0.07; 0.50,0.2; 0.75,0.467; 1.0,1.0">
                                          <p:stCondLst>
                                            <p:cond delay="0"/>
                                          </p:stCondLst>
                                        </p:cTn>
                                        <p:tgtEl>
                                          <p:spTgt spid="3">
                                            <p:txEl>
                                              <p:pRg st="4" end="4"/>
                                            </p:txEl>
                                          </p:spTgt>
                                        </p:tgtEl>
                                        <p:attrNameLst>
                                          <p:attrName>ppt_y</p:attrName>
                                        </p:attrNameLst>
                                      </p:cBhvr>
                                      <p:tavLst>
                                        <p:tav tm="0" fmla="#ppt_y-sin(pi*$)/3">
                                          <p:val>
                                            <p:fltVal val="0.5"/>
                                          </p:val>
                                        </p:tav>
                                        <p:tav tm="100000">
                                          <p:val>
                                            <p:fltVal val="1"/>
                                          </p:val>
                                        </p:tav>
                                      </p:tavLst>
                                    </p:anim>
                                    <p:anim calcmode="lin" valueType="num">
                                      <p:cBhvr>
                                        <p:cTn id="82" dur="664" tmFilter="0, 0; 0.125,0.2665; 0.25,0.4; 0.375,0.465; 0.5,0.5;  0.625,0.535; 0.75,0.6; 0.875,0.7335; 1,1">
                                          <p:stCondLst>
                                            <p:cond delay="664"/>
                                          </p:stCondLst>
                                        </p:cTn>
                                        <p:tgtEl>
                                          <p:spTgt spid="3">
                                            <p:txEl>
                                              <p:pRg st="4" end="4"/>
                                            </p:txEl>
                                          </p:spTgt>
                                        </p:tgtEl>
                                        <p:attrNameLst>
                                          <p:attrName>ppt_y</p:attrName>
                                        </p:attrNameLst>
                                      </p:cBhvr>
                                      <p:tavLst>
                                        <p:tav tm="0" fmla="#ppt_y-sin(pi*$)/9">
                                          <p:val>
                                            <p:fltVal val="0"/>
                                          </p:val>
                                        </p:tav>
                                        <p:tav tm="100000">
                                          <p:val>
                                            <p:fltVal val="1"/>
                                          </p:val>
                                        </p:tav>
                                      </p:tavLst>
                                    </p:anim>
                                    <p:anim calcmode="lin" valueType="num">
                                      <p:cBhvr>
                                        <p:cTn id="83" dur="332" tmFilter="0, 0; 0.125,0.2665; 0.25,0.4; 0.375,0.465; 0.5,0.5;  0.625,0.535; 0.75,0.6; 0.875,0.7335; 1,1">
                                          <p:stCondLst>
                                            <p:cond delay="1324"/>
                                          </p:stCondLst>
                                        </p:cTn>
                                        <p:tgtEl>
                                          <p:spTgt spid="3">
                                            <p:txEl>
                                              <p:pRg st="4" end="4"/>
                                            </p:txEl>
                                          </p:spTgt>
                                        </p:tgtEl>
                                        <p:attrNameLst>
                                          <p:attrName>ppt_y</p:attrName>
                                        </p:attrNameLst>
                                      </p:cBhvr>
                                      <p:tavLst>
                                        <p:tav tm="0" fmla="#ppt_y-sin(pi*$)/27">
                                          <p:val>
                                            <p:fltVal val="0"/>
                                          </p:val>
                                        </p:tav>
                                        <p:tav tm="100000">
                                          <p:val>
                                            <p:fltVal val="1"/>
                                          </p:val>
                                        </p:tav>
                                      </p:tavLst>
                                    </p:anim>
                                    <p:anim calcmode="lin" valueType="num">
                                      <p:cBhvr>
                                        <p:cTn id="84" dur="164" tmFilter="0, 0; 0.125,0.2665; 0.25,0.4; 0.375,0.465; 0.5,0.5;  0.625,0.535; 0.75,0.6; 0.875,0.7335; 1,1">
                                          <p:stCondLst>
                                            <p:cond delay="1656"/>
                                          </p:stCondLst>
                                        </p:cTn>
                                        <p:tgtEl>
                                          <p:spTgt spid="3">
                                            <p:txEl>
                                              <p:pRg st="4" end="4"/>
                                            </p:txEl>
                                          </p:spTgt>
                                        </p:tgtEl>
                                        <p:attrNameLst>
                                          <p:attrName>ppt_y</p:attrName>
                                        </p:attrNameLst>
                                      </p:cBhvr>
                                      <p:tavLst>
                                        <p:tav tm="0" fmla="#ppt_y-sin(pi*$)/81">
                                          <p:val>
                                            <p:fltVal val="0"/>
                                          </p:val>
                                        </p:tav>
                                        <p:tav tm="100000">
                                          <p:val>
                                            <p:fltVal val="1"/>
                                          </p:val>
                                        </p:tav>
                                      </p:tavLst>
                                    </p:anim>
                                    <p:animScale>
                                      <p:cBhvr>
                                        <p:cTn id="85" dur="26">
                                          <p:stCondLst>
                                            <p:cond delay="650"/>
                                          </p:stCondLst>
                                        </p:cTn>
                                        <p:tgtEl>
                                          <p:spTgt spid="3">
                                            <p:txEl>
                                              <p:pRg st="4" end="4"/>
                                            </p:txEl>
                                          </p:spTgt>
                                        </p:tgtEl>
                                      </p:cBhvr>
                                      <p:to x="100000" y="60000"/>
                                    </p:animScale>
                                    <p:animScale>
                                      <p:cBhvr>
                                        <p:cTn id="86" dur="166" decel="50000">
                                          <p:stCondLst>
                                            <p:cond delay="676"/>
                                          </p:stCondLst>
                                        </p:cTn>
                                        <p:tgtEl>
                                          <p:spTgt spid="3">
                                            <p:txEl>
                                              <p:pRg st="4" end="4"/>
                                            </p:txEl>
                                          </p:spTgt>
                                        </p:tgtEl>
                                      </p:cBhvr>
                                      <p:to x="100000" y="100000"/>
                                    </p:animScale>
                                    <p:animScale>
                                      <p:cBhvr>
                                        <p:cTn id="87" dur="26">
                                          <p:stCondLst>
                                            <p:cond delay="1312"/>
                                          </p:stCondLst>
                                        </p:cTn>
                                        <p:tgtEl>
                                          <p:spTgt spid="3">
                                            <p:txEl>
                                              <p:pRg st="4" end="4"/>
                                            </p:txEl>
                                          </p:spTgt>
                                        </p:tgtEl>
                                      </p:cBhvr>
                                      <p:to x="100000" y="80000"/>
                                    </p:animScale>
                                    <p:animScale>
                                      <p:cBhvr>
                                        <p:cTn id="88" dur="166" decel="50000">
                                          <p:stCondLst>
                                            <p:cond delay="1338"/>
                                          </p:stCondLst>
                                        </p:cTn>
                                        <p:tgtEl>
                                          <p:spTgt spid="3">
                                            <p:txEl>
                                              <p:pRg st="4" end="4"/>
                                            </p:txEl>
                                          </p:spTgt>
                                        </p:tgtEl>
                                      </p:cBhvr>
                                      <p:to x="100000" y="100000"/>
                                    </p:animScale>
                                    <p:animScale>
                                      <p:cBhvr>
                                        <p:cTn id="89" dur="26">
                                          <p:stCondLst>
                                            <p:cond delay="1642"/>
                                          </p:stCondLst>
                                        </p:cTn>
                                        <p:tgtEl>
                                          <p:spTgt spid="3">
                                            <p:txEl>
                                              <p:pRg st="4" end="4"/>
                                            </p:txEl>
                                          </p:spTgt>
                                        </p:tgtEl>
                                      </p:cBhvr>
                                      <p:to x="100000" y="90000"/>
                                    </p:animScale>
                                    <p:animScale>
                                      <p:cBhvr>
                                        <p:cTn id="90" dur="166" decel="50000">
                                          <p:stCondLst>
                                            <p:cond delay="1668"/>
                                          </p:stCondLst>
                                        </p:cTn>
                                        <p:tgtEl>
                                          <p:spTgt spid="3">
                                            <p:txEl>
                                              <p:pRg st="4" end="4"/>
                                            </p:txEl>
                                          </p:spTgt>
                                        </p:tgtEl>
                                      </p:cBhvr>
                                      <p:to x="100000" y="100000"/>
                                    </p:animScale>
                                    <p:animScale>
                                      <p:cBhvr>
                                        <p:cTn id="91" dur="26">
                                          <p:stCondLst>
                                            <p:cond delay="1808"/>
                                          </p:stCondLst>
                                        </p:cTn>
                                        <p:tgtEl>
                                          <p:spTgt spid="3">
                                            <p:txEl>
                                              <p:pRg st="4" end="4"/>
                                            </p:txEl>
                                          </p:spTgt>
                                        </p:tgtEl>
                                      </p:cBhvr>
                                      <p:to x="100000" y="95000"/>
                                    </p:animScale>
                                    <p:animScale>
                                      <p:cBhvr>
                                        <p:cTn id="92" dur="166" decel="50000">
                                          <p:stCondLst>
                                            <p:cond delay="1834"/>
                                          </p:stCondLst>
                                        </p:cTn>
                                        <p:tgtEl>
                                          <p:spTgt spid="3">
                                            <p:txEl>
                                              <p:pRg st="4" end="4"/>
                                            </p:txEl>
                                          </p:spTgt>
                                        </p:tgtEl>
                                      </p:cBhvr>
                                      <p:to x="100000" y="100000"/>
                                    </p:animScale>
                                  </p:childTnLst>
                                </p:cTn>
                              </p:par>
                            </p:childTnLst>
                          </p:cTn>
                        </p:par>
                      </p:childTnLst>
                    </p:cTn>
                  </p:par>
                  <p:par>
                    <p:cTn id="93" fill="hold">
                      <p:stCondLst>
                        <p:cond delay="indefinite"/>
                      </p:stCondLst>
                      <p:childTnLst>
                        <p:par>
                          <p:cTn id="94" fill="hold">
                            <p:stCondLst>
                              <p:cond delay="0"/>
                            </p:stCondLst>
                            <p:childTnLst>
                              <p:par>
                                <p:cTn id="95" presetID="26" presetClass="entr" presetSubtype="0" fill="hold" grpId="0" nodeType="clickEffect">
                                  <p:stCondLst>
                                    <p:cond delay="0"/>
                                  </p:stCondLst>
                                  <p:childTnLst>
                                    <p:set>
                                      <p:cBhvr>
                                        <p:cTn id="96" dur="1" fill="hold">
                                          <p:stCondLst>
                                            <p:cond delay="0"/>
                                          </p:stCondLst>
                                        </p:cTn>
                                        <p:tgtEl>
                                          <p:spTgt spid="3">
                                            <p:txEl>
                                              <p:pRg st="5" end="5"/>
                                            </p:txEl>
                                          </p:spTgt>
                                        </p:tgtEl>
                                        <p:attrNameLst>
                                          <p:attrName>style.visibility</p:attrName>
                                        </p:attrNameLst>
                                      </p:cBhvr>
                                      <p:to>
                                        <p:strVal val="visible"/>
                                      </p:to>
                                    </p:set>
                                    <p:animEffect transition="in" filter="wipe(down)">
                                      <p:cBhvr>
                                        <p:cTn id="97" dur="580">
                                          <p:stCondLst>
                                            <p:cond delay="0"/>
                                          </p:stCondLst>
                                        </p:cTn>
                                        <p:tgtEl>
                                          <p:spTgt spid="3">
                                            <p:txEl>
                                              <p:pRg st="5" end="5"/>
                                            </p:txEl>
                                          </p:spTgt>
                                        </p:tgtEl>
                                      </p:cBhvr>
                                    </p:animEffect>
                                    <p:anim calcmode="lin" valueType="num">
                                      <p:cBhvr>
                                        <p:cTn id="98" dur="1822" tmFilter="0,0; 0.14,0.36; 0.43,0.73; 0.71,0.91; 1.0,1.0">
                                          <p:stCondLst>
                                            <p:cond delay="0"/>
                                          </p:stCondLst>
                                        </p:cTn>
                                        <p:tgtEl>
                                          <p:spTgt spid="3">
                                            <p:txEl>
                                              <p:pRg st="5" end="5"/>
                                            </p:txEl>
                                          </p:spTgt>
                                        </p:tgtEl>
                                        <p:attrNameLst>
                                          <p:attrName>ppt_x</p:attrName>
                                        </p:attrNameLst>
                                      </p:cBhvr>
                                      <p:tavLst>
                                        <p:tav tm="0">
                                          <p:val>
                                            <p:strVal val="#ppt_x-0.25"/>
                                          </p:val>
                                        </p:tav>
                                        <p:tav tm="100000">
                                          <p:val>
                                            <p:strVal val="#ppt_x"/>
                                          </p:val>
                                        </p:tav>
                                      </p:tavLst>
                                    </p:anim>
                                    <p:anim calcmode="lin" valueType="num">
                                      <p:cBhvr>
                                        <p:cTn id="99" dur="664" tmFilter="0.0,0.0; 0.25,0.07; 0.50,0.2; 0.75,0.467; 1.0,1.0">
                                          <p:stCondLst>
                                            <p:cond delay="0"/>
                                          </p:stCondLst>
                                        </p:cTn>
                                        <p:tgtEl>
                                          <p:spTgt spid="3">
                                            <p:txEl>
                                              <p:pRg st="5" end="5"/>
                                            </p:txEl>
                                          </p:spTgt>
                                        </p:tgtEl>
                                        <p:attrNameLst>
                                          <p:attrName>ppt_y</p:attrName>
                                        </p:attrNameLst>
                                      </p:cBhvr>
                                      <p:tavLst>
                                        <p:tav tm="0" fmla="#ppt_y-sin(pi*$)/3">
                                          <p:val>
                                            <p:fltVal val="0.5"/>
                                          </p:val>
                                        </p:tav>
                                        <p:tav tm="100000">
                                          <p:val>
                                            <p:fltVal val="1"/>
                                          </p:val>
                                        </p:tav>
                                      </p:tavLst>
                                    </p:anim>
                                    <p:anim calcmode="lin" valueType="num">
                                      <p:cBhvr>
                                        <p:cTn id="100" dur="664" tmFilter="0, 0; 0.125,0.2665; 0.25,0.4; 0.375,0.465; 0.5,0.5;  0.625,0.535; 0.75,0.6; 0.875,0.7335; 1,1">
                                          <p:stCondLst>
                                            <p:cond delay="664"/>
                                          </p:stCondLst>
                                        </p:cTn>
                                        <p:tgtEl>
                                          <p:spTgt spid="3">
                                            <p:txEl>
                                              <p:pRg st="5" end="5"/>
                                            </p:txEl>
                                          </p:spTgt>
                                        </p:tgtEl>
                                        <p:attrNameLst>
                                          <p:attrName>ppt_y</p:attrName>
                                        </p:attrNameLst>
                                      </p:cBhvr>
                                      <p:tavLst>
                                        <p:tav tm="0" fmla="#ppt_y-sin(pi*$)/9">
                                          <p:val>
                                            <p:fltVal val="0"/>
                                          </p:val>
                                        </p:tav>
                                        <p:tav tm="100000">
                                          <p:val>
                                            <p:fltVal val="1"/>
                                          </p:val>
                                        </p:tav>
                                      </p:tavLst>
                                    </p:anim>
                                    <p:anim calcmode="lin" valueType="num">
                                      <p:cBhvr>
                                        <p:cTn id="101" dur="332" tmFilter="0, 0; 0.125,0.2665; 0.25,0.4; 0.375,0.465; 0.5,0.5;  0.625,0.535; 0.75,0.6; 0.875,0.7335; 1,1">
                                          <p:stCondLst>
                                            <p:cond delay="1324"/>
                                          </p:stCondLst>
                                        </p:cTn>
                                        <p:tgtEl>
                                          <p:spTgt spid="3">
                                            <p:txEl>
                                              <p:pRg st="5" end="5"/>
                                            </p:txEl>
                                          </p:spTgt>
                                        </p:tgtEl>
                                        <p:attrNameLst>
                                          <p:attrName>ppt_y</p:attrName>
                                        </p:attrNameLst>
                                      </p:cBhvr>
                                      <p:tavLst>
                                        <p:tav tm="0" fmla="#ppt_y-sin(pi*$)/27">
                                          <p:val>
                                            <p:fltVal val="0"/>
                                          </p:val>
                                        </p:tav>
                                        <p:tav tm="100000">
                                          <p:val>
                                            <p:fltVal val="1"/>
                                          </p:val>
                                        </p:tav>
                                      </p:tavLst>
                                    </p:anim>
                                    <p:anim calcmode="lin" valueType="num">
                                      <p:cBhvr>
                                        <p:cTn id="102" dur="164" tmFilter="0, 0; 0.125,0.2665; 0.25,0.4; 0.375,0.465; 0.5,0.5;  0.625,0.535; 0.75,0.6; 0.875,0.7335; 1,1">
                                          <p:stCondLst>
                                            <p:cond delay="1656"/>
                                          </p:stCondLst>
                                        </p:cTn>
                                        <p:tgtEl>
                                          <p:spTgt spid="3">
                                            <p:txEl>
                                              <p:pRg st="5" end="5"/>
                                            </p:txEl>
                                          </p:spTgt>
                                        </p:tgtEl>
                                        <p:attrNameLst>
                                          <p:attrName>ppt_y</p:attrName>
                                        </p:attrNameLst>
                                      </p:cBhvr>
                                      <p:tavLst>
                                        <p:tav tm="0" fmla="#ppt_y-sin(pi*$)/81">
                                          <p:val>
                                            <p:fltVal val="0"/>
                                          </p:val>
                                        </p:tav>
                                        <p:tav tm="100000">
                                          <p:val>
                                            <p:fltVal val="1"/>
                                          </p:val>
                                        </p:tav>
                                      </p:tavLst>
                                    </p:anim>
                                    <p:animScale>
                                      <p:cBhvr>
                                        <p:cTn id="103" dur="26">
                                          <p:stCondLst>
                                            <p:cond delay="650"/>
                                          </p:stCondLst>
                                        </p:cTn>
                                        <p:tgtEl>
                                          <p:spTgt spid="3">
                                            <p:txEl>
                                              <p:pRg st="5" end="5"/>
                                            </p:txEl>
                                          </p:spTgt>
                                        </p:tgtEl>
                                      </p:cBhvr>
                                      <p:to x="100000" y="60000"/>
                                    </p:animScale>
                                    <p:animScale>
                                      <p:cBhvr>
                                        <p:cTn id="104" dur="166" decel="50000">
                                          <p:stCondLst>
                                            <p:cond delay="676"/>
                                          </p:stCondLst>
                                        </p:cTn>
                                        <p:tgtEl>
                                          <p:spTgt spid="3">
                                            <p:txEl>
                                              <p:pRg st="5" end="5"/>
                                            </p:txEl>
                                          </p:spTgt>
                                        </p:tgtEl>
                                      </p:cBhvr>
                                      <p:to x="100000" y="100000"/>
                                    </p:animScale>
                                    <p:animScale>
                                      <p:cBhvr>
                                        <p:cTn id="105" dur="26">
                                          <p:stCondLst>
                                            <p:cond delay="1312"/>
                                          </p:stCondLst>
                                        </p:cTn>
                                        <p:tgtEl>
                                          <p:spTgt spid="3">
                                            <p:txEl>
                                              <p:pRg st="5" end="5"/>
                                            </p:txEl>
                                          </p:spTgt>
                                        </p:tgtEl>
                                      </p:cBhvr>
                                      <p:to x="100000" y="80000"/>
                                    </p:animScale>
                                    <p:animScale>
                                      <p:cBhvr>
                                        <p:cTn id="106" dur="166" decel="50000">
                                          <p:stCondLst>
                                            <p:cond delay="1338"/>
                                          </p:stCondLst>
                                        </p:cTn>
                                        <p:tgtEl>
                                          <p:spTgt spid="3">
                                            <p:txEl>
                                              <p:pRg st="5" end="5"/>
                                            </p:txEl>
                                          </p:spTgt>
                                        </p:tgtEl>
                                      </p:cBhvr>
                                      <p:to x="100000" y="100000"/>
                                    </p:animScale>
                                    <p:animScale>
                                      <p:cBhvr>
                                        <p:cTn id="107" dur="26">
                                          <p:stCondLst>
                                            <p:cond delay="1642"/>
                                          </p:stCondLst>
                                        </p:cTn>
                                        <p:tgtEl>
                                          <p:spTgt spid="3">
                                            <p:txEl>
                                              <p:pRg st="5" end="5"/>
                                            </p:txEl>
                                          </p:spTgt>
                                        </p:tgtEl>
                                      </p:cBhvr>
                                      <p:to x="100000" y="90000"/>
                                    </p:animScale>
                                    <p:animScale>
                                      <p:cBhvr>
                                        <p:cTn id="108" dur="166" decel="50000">
                                          <p:stCondLst>
                                            <p:cond delay="1668"/>
                                          </p:stCondLst>
                                        </p:cTn>
                                        <p:tgtEl>
                                          <p:spTgt spid="3">
                                            <p:txEl>
                                              <p:pRg st="5" end="5"/>
                                            </p:txEl>
                                          </p:spTgt>
                                        </p:tgtEl>
                                      </p:cBhvr>
                                      <p:to x="100000" y="100000"/>
                                    </p:animScale>
                                    <p:animScale>
                                      <p:cBhvr>
                                        <p:cTn id="109" dur="26">
                                          <p:stCondLst>
                                            <p:cond delay="1808"/>
                                          </p:stCondLst>
                                        </p:cTn>
                                        <p:tgtEl>
                                          <p:spTgt spid="3">
                                            <p:txEl>
                                              <p:pRg st="5" end="5"/>
                                            </p:txEl>
                                          </p:spTgt>
                                        </p:tgtEl>
                                      </p:cBhvr>
                                      <p:to x="100000" y="95000"/>
                                    </p:animScale>
                                    <p:animScale>
                                      <p:cBhvr>
                                        <p:cTn id="110" dur="166" decel="50000">
                                          <p:stCondLst>
                                            <p:cond delay="1834"/>
                                          </p:stCondLst>
                                        </p:cTn>
                                        <p:tgtEl>
                                          <p:spTgt spid="3">
                                            <p:txEl>
                                              <p:pRg st="5" end="5"/>
                                            </p:txEl>
                                          </p:spTgt>
                                        </p:tgtEl>
                                      </p:cBhvr>
                                      <p:to x="100000" y="100000"/>
                                    </p:animScale>
                                  </p:childTnLst>
                                </p:cTn>
                              </p:par>
                            </p:childTnLst>
                          </p:cTn>
                        </p:par>
                      </p:childTnLst>
                    </p:cTn>
                  </p:par>
                  <p:par>
                    <p:cTn id="111" fill="hold">
                      <p:stCondLst>
                        <p:cond delay="indefinite"/>
                      </p:stCondLst>
                      <p:childTnLst>
                        <p:par>
                          <p:cTn id="112" fill="hold">
                            <p:stCondLst>
                              <p:cond delay="0"/>
                            </p:stCondLst>
                            <p:childTnLst>
                              <p:par>
                                <p:cTn id="113" presetID="26" presetClass="entr" presetSubtype="0" fill="hold" grpId="1" nodeType="clickEffect">
                                  <p:stCondLst>
                                    <p:cond delay="0"/>
                                  </p:stCondLst>
                                  <p:childTnLst>
                                    <p:set>
                                      <p:cBhvr>
                                        <p:cTn id="114" dur="1" fill="hold">
                                          <p:stCondLst>
                                            <p:cond delay="0"/>
                                          </p:stCondLst>
                                        </p:cTn>
                                        <p:tgtEl>
                                          <p:spTgt spid="3">
                                            <p:txEl>
                                              <p:pRg st="0" end="0"/>
                                            </p:txEl>
                                          </p:spTgt>
                                        </p:tgtEl>
                                        <p:attrNameLst>
                                          <p:attrName>style.visibility</p:attrName>
                                        </p:attrNameLst>
                                      </p:cBhvr>
                                      <p:to>
                                        <p:strVal val="visible"/>
                                      </p:to>
                                    </p:set>
                                    <p:animEffect transition="in" filter="wipe(down)">
                                      <p:cBhvr>
                                        <p:cTn id="115" dur="580">
                                          <p:stCondLst>
                                            <p:cond delay="0"/>
                                          </p:stCondLst>
                                        </p:cTn>
                                        <p:tgtEl>
                                          <p:spTgt spid="3">
                                            <p:txEl>
                                              <p:pRg st="0" end="0"/>
                                            </p:txEl>
                                          </p:spTgt>
                                        </p:tgtEl>
                                      </p:cBhvr>
                                    </p:animEffect>
                                    <p:anim calcmode="lin" valueType="num">
                                      <p:cBhvr>
                                        <p:cTn id="116"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117"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18"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9"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0"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21" dur="26">
                                          <p:stCondLst>
                                            <p:cond delay="650"/>
                                          </p:stCondLst>
                                        </p:cTn>
                                        <p:tgtEl>
                                          <p:spTgt spid="3">
                                            <p:txEl>
                                              <p:pRg st="0" end="0"/>
                                            </p:txEl>
                                          </p:spTgt>
                                        </p:tgtEl>
                                      </p:cBhvr>
                                      <p:to x="100000" y="60000"/>
                                    </p:animScale>
                                    <p:animScale>
                                      <p:cBhvr>
                                        <p:cTn id="122" dur="166" decel="50000">
                                          <p:stCondLst>
                                            <p:cond delay="676"/>
                                          </p:stCondLst>
                                        </p:cTn>
                                        <p:tgtEl>
                                          <p:spTgt spid="3">
                                            <p:txEl>
                                              <p:pRg st="0" end="0"/>
                                            </p:txEl>
                                          </p:spTgt>
                                        </p:tgtEl>
                                      </p:cBhvr>
                                      <p:to x="100000" y="100000"/>
                                    </p:animScale>
                                    <p:animScale>
                                      <p:cBhvr>
                                        <p:cTn id="123" dur="26">
                                          <p:stCondLst>
                                            <p:cond delay="1312"/>
                                          </p:stCondLst>
                                        </p:cTn>
                                        <p:tgtEl>
                                          <p:spTgt spid="3">
                                            <p:txEl>
                                              <p:pRg st="0" end="0"/>
                                            </p:txEl>
                                          </p:spTgt>
                                        </p:tgtEl>
                                      </p:cBhvr>
                                      <p:to x="100000" y="80000"/>
                                    </p:animScale>
                                    <p:animScale>
                                      <p:cBhvr>
                                        <p:cTn id="124" dur="166" decel="50000">
                                          <p:stCondLst>
                                            <p:cond delay="1338"/>
                                          </p:stCondLst>
                                        </p:cTn>
                                        <p:tgtEl>
                                          <p:spTgt spid="3">
                                            <p:txEl>
                                              <p:pRg st="0" end="0"/>
                                            </p:txEl>
                                          </p:spTgt>
                                        </p:tgtEl>
                                      </p:cBhvr>
                                      <p:to x="100000" y="100000"/>
                                    </p:animScale>
                                    <p:animScale>
                                      <p:cBhvr>
                                        <p:cTn id="125" dur="26">
                                          <p:stCondLst>
                                            <p:cond delay="1642"/>
                                          </p:stCondLst>
                                        </p:cTn>
                                        <p:tgtEl>
                                          <p:spTgt spid="3">
                                            <p:txEl>
                                              <p:pRg st="0" end="0"/>
                                            </p:txEl>
                                          </p:spTgt>
                                        </p:tgtEl>
                                      </p:cBhvr>
                                      <p:to x="100000" y="90000"/>
                                    </p:animScale>
                                    <p:animScale>
                                      <p:cBhvr>
                                        <p:cTn id="126" dur="166" decel="50000">
                                          <p:stCondLst>
                                            <p:cond delay="1668"/>
                                          </p:stCondLst>
                                        </p:cTn>
                                        <p:tgtEl>
                                          <p:spTgt spid="3">
                                            <p:txEl>
                                              <p:pRg st="0" end="0"/>
                                            </p:txEl>
                                          </p:spTgt>
                                        </p:tgtEl>
                                      </p:cBhvr>
                                      <p:to x="100000" y="100000"/>
                                    </p:animScale>
                                    <p:animScale>
                                      <p:cBhvr>
                                        <p:cTn id="127" dur="26">
                                          <p:stCondLst>
                                            <p:cond delay="1808"/>
                                          </p:stCondLst>
                                        </p:cTn>
                                        <p:tgtEl>
                                          <p:spTgt spid="3">
                                            <p:txEl>
                                              <p:pRg st="0" end="0"/>
                                            </p:txEl>
                                          </p:spTgt>
                                        </p:tgtEl>
                                      </p:cBhvr>
                                      <p:to x="100000" y="95000"/>
                                    </p:animScale>
                                    <p:animScale>
                                      <p:cBhvr>
                                        <p:cTn id="128" dur="166" decel="50000">
                                          <p:stCondLst>
                                            <p:cond delay="1834"/>
                                          </p:stCondLst>
                                        </p:cTn>
                                        <p:tgtEl>
                                          <p:spTgt spid="3">
                                            <p:txEl>
                                              <p:pRg st="0" end="0"/>
                                            </p:txEl>
                                          </p:spTgt>
                                        </p:tgtEl>
                                      </p:cBhvr>
                                      <p:to x="100000" y="100000"/>
                                    </p:animScale>
                                  </p:childTnLst>
                                </p:cTn>
                              </p:par>
                            </p:childTnLst>
                          </p:cTn>
                        </p:par>
                      </p:childTnLst>
                    </p:cTn>
                  </p:par>
                  <p:par>
                    <p:cTn id="129" fill="hold">
                      <p:stCondLst>
                        <p:cond delay="indefinite"/>
                      </p:stCondLst>
                      <p:childTnLst>
                        <p:par>
                          <p:cTn id="130" fill="hold">
                            <p:stCondLst>
                              <p:cond delay="0"/>
                            </p:stCondLst>
                            <p:childTnLst>
                              <p:par>
                                <p:cTn id="131" presetID="26" presetClass="entr" presetSubtype="0" fill="hold" grpId="1" nodeType="clickEffect">
                                  <p:stCondLst>
                                    <p:cond delay="0"/>
                                  </p:stCondLst>
                                  <p:childTnLst>
                                    <p:set>
                                      <p:cBhvr>
                                        <p:cTn id="132" dur="1" fill="hold">
                                          <p:stCondLst>
                                            <p:cond delay="0"/>
                                          </p:stCondLst>
                                        </p:cTn>
                                        <p:tgtEl>
                                          <p:spTgt spid="3">
                                            <p:txEl>
                                              <p:pRg st="1" end="1"/>
                                            </p:txEl>
                                          </p:spTgt>
                                        </p:tgtEl>
                                        <p:attrNameLst>
                                          <p:attrName>style.visibility</p:attrName>
                                        </p:attrNameLst>
                                      </p:cBhvr>
                                      <p:to>
                                        <p:strVal val="visible"/>
                                      </p:to>
                                    </p:set>
                                    <p:animEffect transition="in" filter="wipe(down)">
                                      <p:cBhvr>
                                        <p:cTn id="133" dur="580">
                                          <p:stCondLst>
                                            <p:cond delay="0"/>
                                          </p:stCondLst>
                                        </p:cTn>
                                        <p:tgtEl>
                                          <p:spTgt spid="3">
                                            <p:txEl>
                                              <p:pRg st="1" end="1"/>
                                            </p:txEl>
                                          </p:spTgt>
                                        </p:tgtEl>
                                      </p:cBhvr>
                                    </p:animEffect>
                                    <p:anim calcmode="lin" valueType="num">
                                      <p:cBhvr>
                                        <p:cTn id="134"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135"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136"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137"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138"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139" dur="26">
                                          <p:stCondLst>
                                            <p:cond delay="650"/>
                                          </p:stCondLst>
                                        </p:cTn>
                                        <p:tgtEl>
                                          <p:spTgt spid="3">
                                            <p:txEl>
                                              <p:pRg st="1" end="1"/>
                                            </p:txEl>
                                          </p:spTgt>
                                        </p:tgtEl>
                                      </p:cBhvr>
                                      <p:to x="100000" y="60000"/>
                                    </p:animScale>
                                    <p:animScale>
                                      <p:cBhvr>
                                        <p:cTn id="140" dur="166" decel="50000">
                                          <p:stCondLst>
                                            <p:cond delay="676"/>
                                          </p:stCondLst>
                                        </p:cTn>
                                        <p:tgtEl>
                                          <p:spTgt spid="3">
                                            <p:txEl>
                                              <p:pRg st="1" end="1"/>
                                            </p:txEl>
                                          </p:spTgt>
                                        </p:tgtEl>
                                      </p:cBhvr>
                                      <p:to x="100000" y="100000"/>
                                    </p:animScale>
                                    <p:animScale>
                                      <p:cBhvr>
                                        <p:cTn id="141" dur="26">
                                          <p:stCondLst>
                                            <p:cond delay="1312"/>
                                          </p:stCondLst>
                                        </p:cTn>
                                        <p:tgtEl>
                                          <p:spTgt spid="3">
                                            <p:txEl>
                                              <p:pRg st="1" end="1"/>
                                            </p:txEl>
                                          </p:spTgt>
                                        </p:tgtEl>
                                      </p:cBhvr>
                                      <p:to x="100000" y="80000"/>
                                    </p:animScale>
                                    <p:animScale>
                                      <p:cBhvr>
                                        <p:cTn id="142" dur="166" decel="50000">
                                          <p:stCondLst>
                                            <p:cond delay="1338"/>
                                          </p:stCondLst>
                                        </p:cTn>
                                        <p:tgtEl>
                                          <p:spTgt spid="3">
                                            <p:txEl>
                                              <p:pRg st="1" end="1"/>
                                            </p:txEl>
                                          </p:spTgt>
                                        </p:tgtEl>
                                      </p:cBhvr>
                                      <p:to x="100000" y="100000"/>
                                    </p:animScale>
                                    <p:animScale>
                                      <p:cBhvr>
                                        <p:cTn id="143" dur="26">
                                          <p:stCondLst>
                                            <p:cond delay="1642"/>
                                          </p:stCondLst>
                                        </p:cTn>
                                        <p:tgtEl>
                                          <p:spTgt spid="3">
                                            <p:txEl>
                                              <p:pRg st="1" end="1"/>
                                            </p:txEl>
                                          </p:spTgt>
                                        </p:tgtEl>
                                      </p:cBhvr>
                                      <p:to x="100000" y="90000"/>
                                    </p:animScale>
                                    <p:animScale>
                                      <p:cBhvr>
                                        <p:cTn id="144" dur="166" decel="50000">
                                          <p:stCondLst>
                                            <p:cond delay="1668"/>
                                          </p:stCondLst>
                                        </p:cTn>
                                        <p:tgtEl>
                                          <p:spTgt spid="3">
                                            <p:txEl>
                                              <p:pRg st="1" end="1"/>
                                            </p:txEl>
                                          </p:spTgt>
                                        </p:tgtEl>
                                      </p:cBhvr>
                                      <p:to x="100000" y="100000"/>
                                    </p:animScale>
                                    <p:animScale>
                                      <p:cBhvr>
                                        <p:cTn id="145" dur="26">
                                          <p:stCondLst>
                                            <p:cond delay="1808"/>
                                          </p:stCondLst>
                                        </p:cTn>
                                        <p:tgtEl>
                                          <p:spTgt spid="3">
                                            <p:txEl>
                                              <p:pRg st="1" end="1"/>
                                            </p:txEl>
                                          </p:spTgt>
                                        </p:tgtEl>
                                      </p:cBhvr>
                                      <p:to x="100000" y="95000"/>
                                    </p:animScale>
                                    <p:animScale>
                                      <p:cBhvr>
                                        <p:cTn id="146" dur="166" decel="50000">
                                          <p:stCondLst>
                                            <p:cond delay="1834"/>
                                          </p:stCondLst>
                                        </p:cTn>
                                        <p:tgtEl>
                                          <p:spTgt spid="3">
                                            <p:txEl>
                                              <p:pRg st="1" end="1"/>
                                            </p:txEl>
                                          </p:spTgt>
                                        </p:tgtEl>
                                      </p:cBhvr>
                                      <p:to x="100000" y="100000"/>
                                    </p:animScale>
                                  </p:childTnLst>
                                </p:cTn>
                              </p:par>
                            </p:childTnLst>
                          </p:cTn>
                        </p:par>
                      </p:childTnLst>
                    </p:cTn>
                  </p:par>
                  <p:par>
                    <p:cTn id="147" fill="hold">
                      <p:stCondLst>
                        <p:cond delay="indefinite"/>
                      </p:stCondLst>
                      <p:childTnLst>
                        <p:par>
                          <p:cTn id="148" fill="hold">
                            <p:stCondLst>
                              <p:cond delay="0"/>
                            </p:stCondLst>
                            <p:childTnLst>
                              <p:par>
                                <p:cTn id="149" presetID="26" presetClass="entr" presetSubtype="0" fill="hold" grpId="1" nodeType="clickEffect">
                                  <p:stCondLst>
                                    <p:cond delay="0"/>
                                  </p:stCondLst>
                                  <p:childTnLst>
                                    <p:set>
                                      <p:cBhvr>
                                        <p:cTn id="150" dur="1" fill="hold">
                                          <p:stCondLst>
                                            <p:cond delay="0"/>
                                          </p:stCondLst>
                                        </p:cTn>
                                        <p:tgtEl>
                                          <p:spTgt spid="3">
                                            <p:txEl>
                                              <p:pRg st="2" end="2"/>
                                            </p:txEl>
                                          </p:spTgt>
                                        </p:tgtEl>
                                        <p:attrNameLst>
                                          <p:attrName>style.visibility</p:attrName>
                                        </p:attrNameLst>
                                      </p:cBhvr>
                                      <p:to>
                                        <p:strVal val="visible"/>
                                      </p:to>
                                    </p:set>
                                    <p:animEffect transition="in" filter="wipe(down)">
                                      <p:cBhvr>
                                        <p:cTn id="151" dur="580">
                                          <p:stCondLst>
                                            <p:cond delay="0"/>
                                          </p:stCondLst>
                                        </p:cTn>
                                        <p:tgtEl>
                                          <p:spTgt spid="3">
                                            <p:txEl>
                                              <p:pRg st="2" end="2"/>
                                            </p:txEl>
                                          </p:spTgt>
                                        </p:tgtEl>
                                      </p:cBhvr>
                                    </p:animEffect>
                                    <p:anim calcmode="lin" valueType="num">
                                      <p:cBhvr>
                                        <p:cTn id="152"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153"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154"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155"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156"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157" dur="26">
                                          <p:stCondLst>
                                            <p:cond delay="650"/>
                                          </p:stCondLst>
                                        </p:cTn>
                                        <p:tgtEl>
                                          <p:spTgt spid="3">
                                            <p:txEl>
                                              <p:pRg st="2" end="2"/>
                                            </p:txEl>
                                          </p:spTgt>
                                        </p:tgtEl>
                                      </p:cBhvr>
                                      <p:to x="100000" y="60000"/>
                                    </p:animScale>
                                    <p:animScale>
                                      <p:cBhvr>
                                        <p:cTn id="158" dur="166" decel="50000">
                                          <p:stCondLst>
                                            <p:cond delay="676"/>
                                          </p:stCondLst>
                                        </p:cTn>
                                        <p:tgtEl>
                                          <p:spTgt spid="3">
                                            <p:txEl>
                                              <p:pRg st="2" end="2"/>
                                            </p:txEl>
                                          </p:spTgt>
                                        </p:tgtEl>
                                      </p:cBhvr>
                                      <p:to x="100000" y="100000"/>
                                    </p:animScale>
                                    <p:animScale>
                                      <p:cBhvr>
                                        <p:cTn id="159" dur="26">
                                          <p:stCondLst>
                                            <p:cond delay="1312"/>
                                          </p:stCondLst>
                                        </p:cTn>
                                        <p:tgtEl>
                                          <p:spTgt spid="3">
                                            <p:txEl>
                                              <p:pRg st="2" end="2"/>
                                            </p:txEl>
                                          </p:spTgt>
                                        </p:tgtEl>
                                      </p:cBhvr>
                                      <p:to x="100000" y="80000"/>
                                    </p:animScale>
                                    <p:animScale>
                                      <p:cBhvr>
                                        <p:cTn id="160" dur="166" decel="50000">
                                          <p:stCondLst>
                                            <p:cond delay="1338"/>
                                          </p:stCondLst>
                                        </p:cTn>
                                        <p:tgtEl>
                                          <p:spTgt spid="3">
                                            <p:txEl>
                                              <p:pRg st="2" end="2"/>
                                            </p:txEl>
                                          </p:spTgt>
                                        </p:tgtEl>
                                      </p:cBhvr>
                                      <p:to x="100000" y="100000"/>
                                    </p:animScale>
                                    <p:animScale>
                                      <p:cBhvr>
                                        <p:cTn id="161" dur="26">
                                          <p:stCondLst>
                                            <p:cond delay="1642"/>
                                          </p:stCondLst>
                                        </p:cTn>
                                        <p:tgtEl>
                                          <p:spTgt spid="3">
                                            <p:txEl>
                                              <p:pRg st="2" end="2"/>
                                            </p:txEl>
                                          </p:spTgt>
                                        </p:tgtEl>
                                      </p:cBhvr>
                                      <p:to x="100000" y="90000"/>
                                    </p:animScale>
                                    <p:animScale>
                                      <p:cBhvr>
                                        <p:cTn id="162" dur="166" decel="50000">
                                          <p:stCondLst>
                                            <p:cond delay="1668"/>
                                          </p:stCondLst>
                                        </p:cTn>
                                        <p:tgtEl>
                                          <p:spTgt spid="3">
                                            <p:txEl>
                                              <p:pRg st="2" end="2"/>
                                            </p:txEl>
                                          </p:spTgt>
                                        </p:tgtEl>
                                      </p:cBhvr>
                                      <p:to x="100000" y="100000"/>
                                    </p:animScale>
                                    <p:animScale>
                                      <p:cBhvr>
                                        <p:cTn id="163" dur="26">
                                          <p:stCondLst>
                                            <p:cond delay="1808"/>
                                          </p:stCondLst>
                                        </p:cTn>
                                        <p:tgtEl>
                                          <p:spTgt spid="3">
                                            <p:txEl>
                                              <p:pRg st="2" end="2"/>
                                            </p:txEl>
                                          </p:spTgt>
                                        </p:tgtEl>
                                      </p:cBhvr>
                                      <p:to x="100000" y="95000"/>
                                    </p:animScale>
                                    <p:animScale>
                                      <p:cBhvr>
                                        <p:cTn id="164" dur="166" decel="50000">
                                          <p:stCondLst>
                                            <p:cond delay="1834"/>
                                          </p:stCondLst>
                                        </p:cTn>
                                        <p:tgtEl>
                                          <p:spTgt spid="3">
                                            <p:txEl>
                                              <p:pRg st="2" end="2"/>
                                            </p:txEl>
                                          </p:spTgt>
                                        </p:tgtEl>
                                      </p:cBhvr>
                                      <p:to x="100000" y="100000"/>
                                    </p:animScale>
                                  </p:childTnLst>
                                </p:cTn>
                              </p:par>
                            </p:childTnLst>
                          </p:cTn>
                        </p:par>
                      </p:childTnLst>
                    </p:cTn>
                  </p:par>
                  <p:par>
                    <p:cTn id="165" fill="hold">
                      <p:stCondLst>
                        <p:cond delay="indefinite"/>
                      </p:stCondLst>
                      <p:childTnLst>
                        <p:par>
                          <p:cTn id="166" fill="hold">
                            <p:stCondLst>
                              <p:cond delay="0"/>
                            </p:stCondLst>
                            <p:childTnLst>
                              <p:par>
                                <p:cTn id="167" presetID="26" presetClass="entr" presetSubtype="0" fill="hold" grpId="1" nodeType="clickEffect">
                                  <p:stCondLst>
                                    <p:cond delay="0"/>
                                  </p:stCondLst>
                                  <p:childTnLst>
                                    <p:set>
                                      <p:cBhvr>
                                        <p:cTn id="168" dur="1" fill="hold">
                                          <p:stCondLst>
                                            <p:cond delay="0"/>
                                          </p:stCondLst>
                                        </p:cTn>
                                        <p:tgtEl>
                                          <p:spTgt spid="3">
                                            <p:txEl>
                                              <p:pRg st="3" end="3"/>
                                            </p:txEl>
                                          </p:spTgt>
                                        </p:tgtEl>
                                        <p:attrNameLst>
                                          <p:attrName>style.visibility</p:attrName>
                                        </p:attrNameLst>
                                      </p:cBhvr>
                                      <p:to>
                                        <p:strVal val="visible"/>
                                      </p:to>
                                    </p:set>
                                    <p:animEffect transition="in" filter="wipe(down)">
                                      <p:cBhvr>
                                        <p:cTn id="169" dur="580">
                                          <p:stCondLst>
                                            <p:cond delay="0"/>
                                          </p:stCondLst>
                                        </p:cTn>
                                        <p:tgtEl>
                                          <p:spTgt spid="3">
                                            <p:txEl>
                                              <p:pRg st="3" end="3"/>
                                            </p:txEl>
                                          </p:spTgt>
                                        </p:tgtEl>
                                      </p:cBhvr>
                                    </p:animEffect>
                                    <p:anim calcmode="lin" valueType="num">
                                      <p:cBhvr>
                                        <p:cTn id="170" dur="1822" tmFilter="0,0; 0.14,0.36; 0.43,0.73; 0.71,0.91; 1.0,1.0">
                                          <p:stCondLst>
                                            <p:cond delay="0"/>
                                          </p:stCondLst>
                                        </p:cTn>
                                        <p:tgtEl>
                                          <p:spTgt spid="3">
                                            <p:txEl>
                                              <p:pRg st="3" end="3"/>
                                            </p:txEl>
                                          </p:spTgt>
                                        </p:tgtEl>
                                        <p:attrNameLst>
                                          <p:attrName>ppt_x</p:attrName>
                                        </p:attrNameLst>
                                      </p:cBhvr>
                                      <p:tavLst>
                                        <p:tav tm="0">
                                          <p:val>
                                            <p:strVal val="#ppt_x-0.25"/>
                                          </p:val>
                                        </p:tav>
                                        <p:tav tm="100000">
                                          <p:val>
                                            <p:strVal val="#ppt_x"/>
                                          </p:val>
                                        </p:tav>
                                      </p:tavLst>
                                    </p:anim>
                                    <p:anim calcmode="lin" valueType="num">
                                      <p:cBhvr>
                                        <p:cTn id="171" dur="664" tmFilter="0.0,0.0; 0.25,0.07; 0.50,0.2; 0.75,0.467; 1.0,1.0">
                                          <p:stCondLst>
                                            <p:cond delay="0"/>
                                          </p:stCondLst>
                                        </p:cTn>
                                        <p:tgtEl>
                                          <p:spTgt spid="3">
                                            <p:txEl>
                                              <p:pRg st="3" end="3"/>
                                            </p:txEl>
                                          </p:spTgt>
                                        </p:tgtEl>
                                        <p:attrNameLst>
                                          <p:attrName>ppt_y</p:attrName>
                                        </p:attrNameLst>
                                      </p:cBhvr>
                                      <p:tavLst>
                                        <p:tav tm="0" fmla="#ppt_y-sin(pi*$)/3">
                                          <p:val>
                                            <p:fltVal val="0.5"/>
                                          </p:val>
                                        </p:tav>
                                        <p:tav tm="100000">
                                          <p:val>
                                            <p:fltVal val="1"/>
                                          </p:val>
                                        </p:tav>
                                      </p:tavLst>
                                    </p:anim>
                                    <p:anim calcmode="lin" valueType="num">
                                      <p:cBhvr>
                                        <p:cTn id="172" dur="664" tmFilter="0, 0; 0.125,0.2665; 0.25,0.4; 0.375,0.465; 0.5,0.5;  0.625,0.535; 0.75,0.6; 0.875,0.7335; 1,1">
                                          <p:stCondLst>
                                            <p:cond delay="664"/>
                                          </p:stCondLst>
                                        </p:cTn>
                                        <p:tgtEl>
                                          <p:spTgt spid="3">
                                            <p:txEl>
                                              <p:pRg st="3" end="3"/>
                                            </p:txEl>
                                          </p:spTgt>
                                        </p:tgtEl>
                                        <p:attrNameLst>
                                          <p:attrName>ppt_y</p:attrName>
                                        </p:attrNameLst>
                                      </p:cBhvr>
                                      <p:tavLst>
                                        <p:tav tm="0" fmla="#ppt_y-sin(pi*$)/9">
                                          <p:val>
                                            <p:fltVal val="0"/>
                                          </p:val>
                                        </p:tav>
                                        <p:tav tm="100000">
                                          <p:val>
                                            <p:fltVal val="1"/>
                                          </p:val>
                                        </p:tav>
                                      </p:tavLst>
                                    </p:anim>
                                    <p:anim calcmode="lin" valueType="num">
                                      <p:cBhvr>
                                        <p:cTn id="173" dur="332" tmFilter="0, 0; 0.125,0.2665; 0.25,0.4; 0.375,0.465; 0.5,0.5;  0.625,0.535; 0.75,0.6; 0.875,0.7335; 1,1">
                                          <p:stCondLst>
                                            <p:cond delay="1324"/>
                                          </p:stCondLst>
                                        </p:cTn>
                                        <p:tgtEl>
                                          <p:spTgt spid="3">
                                            <p:txEl>
                                              <p:pRg st="3" end="3"/>
                                            </p:txEl>
                                          </p:spTgt>
                                        </p:tgtEl>
                                        <p:attrNameLst>
                                          <p:attrName>ppt_y</p:attrName>
                                        </p:attrNameLst>
                                      </p:cBhvr>
                                      <p:tavLst>
                                        <p:tav tm="0" fmla="#ppt_y-sin(pi*$)/27">
                                          <p:val>
                                            <p:fltVal val="0"/>
                                          </p:val>
                                        </p:tav>
                                        <p:tav tm="100000">
                                          <p:val>
                                            <p:fltVal val="1"/>
                                          </p:val>
                                        </p:tav>
                                      </p:tavLst>
                                    </p:anim>
                                    <p:anim calcmode="lin" valueType="num">
                                      <p:cBhvr>
                                        <p:cTn id="174" dur="164" tmFilter="0, 0; 0.125,0.2665; 0.25,0.4; 0.375,0.465; 0.5,0.5;  0.625,0.535; 0.75,0.6; 0.875,0.7335; 1,1">
                                          <p:stCondLst>
                                            <p:cond delay="1656"/>
                                          </p:stCondLst>
                                        </p:cTn>
                                        <p:tgtEl>
                                          <p:spTgt spid="3">
                                            <p:txEl>
                                              <p:pRg st="3" end="3"/>
                                            </p:txEl>
                                          </p:spTgt>
                                        </p:tgtEl>
                                        <p:attrNameLst>
                                          <p:attrName>ppt_y</p:attrName>
                                        </p:attrNameLst>
                                      </p:cBhvr>
                                      <p:tavLst>
                                        <p:tav tm="0" fmla="#ppt_y-sin(pi*$)/81">
                                          <p:val>
                                            <p:fltVal val="0"/>
                                          </p:val>
                                        </p:tav>
                                        <p:tav tm="100000">
                                          <p:val>
                                            <p:fltVal val="1"/>
                                          </p:val>
                                        </p:tav>
                                      </p:tavLst>
                                    </p:anim>
                                    <p:animScale>
                                      <p:cBhvr>
                                        <p:cTn id="175" dur="26">
                                          <p:stCondLst>
                                            <p:cond delay="650"/>
                                          </p:stCondLst>
                                        </p:cTn>
                                        <p:tgtEl>
                                          <p:spTgt spid="3">
                                            <p:txEl>
                                              <p:pRg st="3" end="3"/>
                                            </p:txEl>
                                          </p:spTgt>
                                        </p:tgtEl>
                                      </p:cBhvr>
                                      <p:to x="100000" y="60000"/>
                                    </p:animScale>
                                    <p:animScale>
                                      <p:cBhvr>
                                        <p:cTn id="176" dur="166" decel="50000">
                                          <p:stCondLst>
                                            <p:cond delay="676"/>
                                          </p:stCondLst>
                                        </p:cTn>
                                        <p:tgtEl>
                                          <p:spTgt spid="3">
                                            <p:txEl>
                                              <p:pRg st="3" end="3"/>
                                            </p:txEl>
                                          </p:spTgt>
                                        </p:tgtEl>
                                      </p:cBhvr>
                                      <p:to x="100000" y="100000"/>
                                    </p:animScale>
                                    <p:animScale>
                                      <p:cBhvr>
                                        <p:cTn id="177" dur="26">
                                          <p:stCondLst>
                                            <p:cond delay="1312"/>
                                          </p:stCondLst>
                                        </p:cTn>
                                        <p:tgtEl>
                                          <p:spTgt spid="3">
                                            <p:txEl>
                                              <p:pRg st="3" end="3"/>
                                            </p:txEl>
                                          </p:spTgt>
                                        </p:tgtEl>
                                      </p:cBhvr>
                                      <p:to x="100000" y="80000"/>
                                    </p:animScale>
                                    <p:animScale>
                                      <p:cBhvr>
                                        <p:cTn id="178" dur="166" decel="50000">
                                          <p:stCondLst>
                                            <p:cond delay="1338"/>
                                          </p:stCondLst>
                                        </p:cTn>
                                        <p:tgtEl>
                                          <p:spTgt spid="3">
                                            <p:txEl>
                                              <p:pRg st="3" end="3"/>
                                            </p:txEl>
                                          </p:spTgt>
                                        </p:tgtEl>
                                      </p:cBhvr>
                                      <p:to x="100000" y="100000"/>
                                    </p:animScale>
                                    <p:animScale>
                                      <p:cBhvr>
                                        <p:cTn id="179" dur="26">
                                          <p:stCondLst>
                                            <p:cond delay="1642"/>
                                          </p:stCondLst>
                                        </p:cTn>
                                        <p:tgtEl>
                                          <p:spTgt spid="3">
                                            <p:txEl>
                                              <p:pRg st="3" end="3"/>
                                            </p:txEl>
                                          </p:spTgt>
                                        </p:tgtEl>
                                      </p:cBhvr>
                                      <p:to x="100000" y="90000"/>
                                    </p:animScale>
                                    <p:animScale>
                                      <p:cBhvr>
                                        <p:cTn id="180" dur="166" decel="50000">
                                          <p:stCondLst>
                                            <p:cond delay="1668"/>
                                          </p:stCondLst>
                                        </p:cTn>
                                        <p:tgtEl>
                                          <p:spTgt spid="3">
                                            <p:txEl>
                                              <p:pRg st="3" end="3"/>
                                            </p:txEl>
                                          </p:spTgt>
                                        </p:tgtEl>
                                      </p:cBhvr>
                                      <p:to x="100000" y="100000"/>
                                    </p:animScale>
                                    <p:animScale>
                                      <p:cBhvr>
                                        <p:cTn id="181" dur="26">
                                          <p:stCondLst>
                                            <p:cond delay="1808"/>
                                          </p:stCondLst>
                                        </p:cTn>
                                        <p:tgtEl>
                                          <p:spTgt spid="3">
                                            <p:txEl>
                                              <p:pRg st="3" end="3"/>
                                            </p:txEl>
                                          </p:spTgt>
                                        </p:tgtEl>
                                      </p:cBhvr>
                                      <p:to x="100000" y="95000"/>
                                    </p:animScale>
                                    <p:animScale>
                                      <p:cBhvr>
                                        <p:cTn id="182" dur="166" decel="50000">
                                          <p:stCondLst>
                                            <p:cond delay="1834"/>
                                          </p:stCondLst>
                                        </p:cTn>
                                        <p:tgtEl>
                                          <p:spTgt spid="3">
                                            <p:txEl>
                                              <p:pRg st="3" end="3"/>
                                            </p:txEl>
                                          </p:spTgt>
                                        </p:tgtEl>
                                      </p:cBhvr>
                                      <p:to x="100000" y="100000"/>
                                    </p:animScale>
                                  </p:childTnLst>
                                </p:cTn>
                              </p:par>
                            </p:childTnLst>
                          </p:cTn>
                        </p:par>
                      </p:childTnLst>
                    </p:cTn>
                  </p:par>
                  <p:par>
                    <p:cTn id="183" fill="hold">
                      <p:stCondLst>
                        <p:cond delay="indefinite"/>
                      </p:stCondLst>
                      <p:childTnLst>
                        <p:par>
                          <p:cTn id="184" fill="hold">
                            <p:stCondLst>
                              <p:cond delay="0"/>
                            </p:stCondLst>
                            <p:childTnLst>
                              <p:par>
                                <p:cTn id="185" presetID="26" presetClass="entr" presetSubtype="0" fill="hold" grpId="1" nodeType="clickEffect">
                                  <p:stCondLst>
                                    <p:cond delay="0"/>
                                  </p:stCondLst>
                                  <p:childTnLst>
                                    <p:set>
                                      <p:cBhvr>
                                        <p:cTn id="186" dur="1" fill="hold">
                                          <p:stCondLst>
                                            <p:cond delay="0"/>
                                          </p:stCondLst>
                                        </p:cTn>
                                        <p:tgtEl>
                                          <p:spTgt spid="3">
                                            <p:txEl>
                                              <p:pRg st="4" end="4"/>
                                            </p:txEl>
                                          </p:spTgt>
                                        </p:tgtEl>
                                        <p:attrNameLst>
                                          <p:attrName>style.visibility</p:attrName>
                                        </p:attrNameLst>
                                      </p:cBhvr>
                                      <p:to>
                                        <p:strVal val="visible"/>
                                      </p:to>
                                    </p:set>
                                    <p:animEffect transition="in" filter="wipe(down)">
                                      <p:cBhvr>
                                        <p:cTn id="187" dur="580">
                                          <p:stCondLst>
                                            <p:cond delay="0"/>
                                          </p:stCondLst>
                                        </p:cTn>
                                        <p:tgtEl>
                                          <p:spTgt spid="3">
                                            <p:txEl>
                                              <p:pRg st="4" end="4"/>
                                            </p:txEl>
                                          </p:spTgt>
                                        </p:tgtEl>
                                      </p:cBhvr>
                                    </p:animEffect>
                                    <p:anim calcmode="lin" valueType="num">
                                      <p:cBhvr>
                                        <p:cTn id="188" dur="1822" tmFilter="0,0; 0.14,0.36; 0.43,0.73; 0.71,0.91; 1.0,1.0">
                                          <p:stCondLst>
                                            <p:cond delay="0"/>
                                          </p:stCondLst>
                                        </p:cTn>
                                        <p:tgtEl>
                                          <p:spTgt spid="3">
                                            <p:txEl>
                                              <p:pRg st="4" end="4"/>
                                            </p:txEl>
                                          </p:spTgt>
                                        </p:tgtEl>
                                        <p:attrNameLst>
                                          <p:attrName>ppt_x</p:attrName>
                                        </p:attrNameLst>
                                      </p:cBhvr>
                                      <p:tavLst>
                                        <p:tav tm="0">
                                          <p:val>
                                            <p:strVal val="#ppt_x-0.25"/>
                                          </p:val>
                                        </p:tav>
                                        <p:tav tm="100000">
                                          <p:val>
                                            <p:strVal val="#ppt_x"/>
                                          </p:val>
                                        </p:tav>
                                      </p:tavLst>
                                    </p:anim>
                                    <p:anim calcmode="lin" valueType="num">
                                      <p:cBhvr>
                                        <p:cTn id="189" dur="664" tmFilter="0.0,0.0; 0.25,0.07; 0.50,0.2; 0.75,0.467; 1.0,1.0">
                                          <p:stCondLst>
                                            <p:cond delay="0"/>
                                          </p:stCondLst>
                                        </p:cTn>
                                        <p:tgtEl>
                                          <p:spTgt spid="3">
                                            <p:txEl>
                                              <p:pRg st="4" end="4"/>
                                            </p:txEl>
                                          </p:spTgt>
                                        </p:tgtEl>
                                        <p:attrNameLst>
                                          <p:attrName>ppt_y</p:attrName>
                                        </p:attrNameLst>
                                      </p:cBhvr>
                                      <p:tavLst>
                                        <p:tav tm="0" fmla="#ppt_y-sin(pi*$)/3">
                                          <p:val>
                                            <p:fltVal val="0.5"/>
                                          </p:val>
                                        </p:tav>
                                        <p:tav tm="100000">
                                          <p:val>
                                            <p:fltVal val="1"/>
                                          </p:val>
                                        </p:tav>
                                      </p:tavLst>
                                    </p:anim>
                                    <p:anim calcmode="lin" valueType="num">
                                      <p:cBhvr>
                                        <p:cTn id="190" dur="664" tmFilter="0, 0; 0.125,0.2665; 0.25,0.4; 0.375,0.465; 0.5,0.5;  0.625,0.535; 0.75,0.6; 0.875,0.7335; 1,1">
                                          <p:stCondLst>
                                            <p:cond delay="664"/>
                                          </p:stCondLst>
                                        </p:cTn>
                                        <p:tgtEl>
                                          <p:spTgt spid="3">
                                            <p:txEl>
                                              <p:pRg st="4" end="4"/>
                                            </p:txEl>
                                          </p:spTgt>
                                        </p:tgtEl>
                                        <p:attrNameLst>
                                          <p:attrName>ppt_y</p:attrName>
                                        </p:attrNameLst>
                                      </p:cBhvr>
                                      <p:tavLst>
                                        <p:tav tm="0" fmla="#ppt_y-sin(pi*$)/9">
                                          <p:val>
                                            <p:fltVal val="0"/>
                                          </p:val>
                                        </p:tav>
                                        <p:tav tm="100000">
                                          <p:val>
                                            <p:fltVal val="1"/>
                                          </p:val>
                                        </p:tav>
                                      </p:tavLst>
                                    </p:anim>
                                    <p:anim calcmode="lin" valueType="num">
                                      <p:cBhvr>
                                        <p:cTn id="191" dur="332" tmFilter="0, 0; 0.125,0.2665; 0.25,0.4; 0.375,0.465; 0.5,0.5;  0.625,0.535; 0.75,0.6; 0.875,0.7335; 1,1">
                                          <p:stCondLst>
                                            <p:cond delay="1324"/>
                                          </p:stCondLst>
                                        </p:cTn>
                                        <p:tgtEl>
                                          <p:spTgt spid="3">
                                            <p:txEl>
                                              <p:pRg st="4" end="4"/>
                                            </p:txEl>
                                          </p:spTgt>
                                        </p:tgtEl>
                                        <p:attrNameLst>
                                          <p:attrName>ppt_y</p:attrName>
                                        </p:attrNameLst>
                                      </p:cBhvr>
                                      <p:tavLst>
                                        <p:tav tm="0" fmla="#ppt_y-sin(pi*$)/27">
                                          <p:val>
                                            <p:fltVal val="0"/>
                                          </p:val>
                                        </p:tav>
                                        <p:tav tm="100000">
                                          <p:val>
                                            <p:fltVal val="1"/>
                                          </p:val>
                                        </p:tav>
                                      </p:tavLst>
                                    </p:anim>
                                    <p:anim calcmode="lin" valueType="num">
                                      <p:cBhvr>
                                        <p:cTn id="192" dur="164" tmFilter="0, 0; 0.125,0.2665; 0.25,0.4; 0.375,0.465; 0.5,0.5;  0.625,0.535; 0.75,0.6; 0.875,0.7335; 1,1">
                                          <p:stCondLst>
                                            <p:cond delay="1656"/>
                                          </p:stCondLst>
                                        </p:cTn>
                                        <p:tgtEl>
                                          <p:spTgt spid="3">
                                            <p:txEl>
                                              <p:pRg st="4" end="4"/>
                                            </p:txEl>
                                          </p:spTgt>
                                        </p:tgtEl>
                                        <p:attrNameLst>
                                          <p:attrName>ppt_y</p:attrName>
                                        </p:attrNameLst>
                                      </p:cBhvr>
                                      <p:tavLst>
                                        <p:tav tm="0" fmla="#ppt_y-sin(pi*$)/81">
                                          <p:val>
                                            <p:fltVal val="0"/>
                                          </p:val>
                                        </p:tav>
                                        <p:tav tm="100000">
                                          <p:val>
                                            <p:fltVal val="1"/>
                                          </p:val>
                                        </p:tav>
                                      </p:tavLst>
                                    </p:anim>
                                    <p:animScale>
                                      <p:cBhvr>
                                        <p:cTn id="193" dur="26">
                                          <p:stCondLst>
                                            <p:cond delay="650"/>
                                          </p:stCondLst>
                                        </p:cTn>
                                        <p:tgtEl>
                                          <p:spTgt spid="3">
                                            <p:txEl>
                                              <p:pRg st="4" end="4"/>
                                            </p:txEl>
                                          </p:spTgt>
                                        </p:tgtEl>
                                      </p:cBhvr>
                                      <p:to x="100000" y="60000"/>
                                    </p:animScale>
                                    <p:animScale>
                                      <p:cBhvr>
                                        <p:cTn id="194" dur="166" decel="50000">
                                          <p:stCondLst>
                                            <p:cond delay="676"/>
                                          </p:stCondLst>
                                        </p:cTn>
                                        <p:tgtEl>
                                          <p:spTgt spid="3">
                                            <p:txEl>
                                              <p:pRg st="4" end="4"/>
                                            </p:txEl>
                                          </p:spTgt>
                                        </p:tgtEl>
                                      </p:cBhvr>
                                      <p:to x="100000" y="100000"/>
                                    </p:animScale>
                                    <p:animScale>
                                      <p:cBhvr>
                                        <p:cTn id="195" dur="26">
                                          <p:stCondLst>
                                            <p:cond delay="1312"/>
                                          </p:stCondLst>
                                        </p:cTn>
                                        <p:tgtEl>
                                          <p:spTgt spid="3">
                                            <p:txEl>
                                              <p:pRg st="4" end="4"/>
                                            </p:txEl>
                                          </p:spTgt>
                                        </p:tgtEl>
                                      </p:cBhvr>
                                      <p:to x="100000" y="80000"/>
                                    </p:animScale>
                                    <p:animScale>
                                      <p:cBhvr>
                                        <p:cTn id="196" dur="166" decel="50000">
                                          <p:stCondLst>
                                            <p:cond delay="1338"/>
                                          </p:stCondLst>
                                        </p:cTn>
                                        <p:tgtEl>
                                          <p:spTgt spid="3">
                                            <p:txEl>
                                              <p:pRg st="4" end="4"/>
                                            </p:txEl>
                                          </p:spTgt>
                                        </p:tgtEl>
                                      </p:cBhvr>
                                      <p:to x="100000" y="100000"/>
                                    </p:animScale>
                                    <p:animScale>
                                      <p:cBhvr>
                                        <p:cTn id="197" dur="26">
                                          <p:stCondLst>
                                            <p:cond delay="1642"/>
                                          </p:stCondLst>
                                        </p:cTn>
                                        <p:tgtEl>
                                          <p:spTgt spid="3">
                                            <p:txEl>
                                              <p:pRg st="4" end="4"/>
                                            </p:txEl>
                                          </p:spTgt>
                                        </p:tgtEl>
                                      </p:cBhvr>
                                      <p:to x="100000" y="90000"/>
                                    </p:animScale>
                                    <p:animScale>
                                      <p:cBhvr>
                                        <p:cTn id="198" dur="166" decel="50000">
                                          <p:stCondLst>
                                            <p:cond delay="1668"/>
                                          </p:stCondLst>
                                        </p:cTn>
                                        <p:tgtEl>
                                          <p:spTgt spid="3">
                                            <p:txEl>
                                              <p:pRg st="4" end="4"/>
                                            </p:txEl>
                                          </p:spTgt>
                                        </p:tgtEl>
                                      </p:cBhvr>
                                      <p:to x="100000" y="100000"/>
                                    </p:animScale>
                                    <p:animScale>
                                      <p:cBhvr>
                                        <p:cTn id="199" dur="26">
                                          <p:stCondLst>
                                            <p:cond delay="1808"/>
                                          </p:stCondLst>
                                        </p:cTn>
                                        <p:tgtEl>
                                          <p:spTgt spid="3">
                                            <p:txEl>
                                              <p:pRg st="4" end="4"/>
                                            </p:txEl>
                                          </p:spTgt>
                                        </p:tgtEl>
                                      </p:cBhvr>
                                      <p:to x="100000" y="95000"/>
                                    </p:animScale>
                                    <p:animScale>
                                      <p:cBhvr>
                                        <p:cTn id="200" dur="166" decel="50000">
                                          <p:stCondLst>
                                            <p:cond delay="1834"/>
                                          </p:stCondLst>
                                        </p:cTn>
                                        <p:tgtEl>
                                          <p:spTgt spid="3">
                                            <p:txEl>
                                              <p:pRg st="4" end="4"/>
                                            </p:txEl>
                                          </p:spTgt>
                                        </p:tgtEl>
                                      </p:cBhvr>
                                      <p:to x="100000" y="100000"/>
                                    </p:animScale>
                                  </p:childTnLst>
                                </p:cTn>
                              </p:par>
                            </p:childTnLst>
                          </p:cTn>
                        </p:par>
                      </p:childTnLst>
                    </p:cTn>
                  </p:par>
                  <p:par>
                    <p:cTn id="201" fill="hold">
                      <p:stCondLst>
                        <p:cond delay="indefinite"/>
                      </p:stCondLst>
                      <p:childTnLst>
                        <p:par>
                          <p:cTn id="202" fill="hold">
                            <p:stCondLst>
                              <p:cond delay="0"/>
                            </p:stCondLst>
                            <p:childTnLst>
                              <p:par>
                                <p:cTn id="203" presetID="26" presetClass="entr" presetSubtype="0" fill="hold" grpId="1" nodeType="clickEffect">
                                  <p:stCondLst>
                                    <p:cond delay="0"/>
                                  </p:stCondLst>
                                  <p:childTnLst>
                                    <p:set>
                                      <p:cBhvr>
                                        <p:cTn id="204" dur="1" fill="hold">
                                          <p:stCondLst>
                                            <p:cond delay="0"/>
                                          </p:stCondLst>
                                        </p:cTn>
                                        <p:tgtEl>
                                          <p:spTgt spid="3">
                                            <p:txEl>
                                              <p:pRg st="5" end="5"/>
                                            </p:txEl>
                                          </p:spTgt>
                                        </p:tgtEl>
                                        <p:attrNameLst>
                                          <p:attrName>style.visibility</p:attrName>
                                        </p:attrNameLst>
                                      </p:cBhvr>
                                      <p:to>
                                        <p:strVal val="visible"/>
                                      </p:to>
                                    </p:set>
                                    <p:animEffect transition="in" filter="wipe(down)">
                                      <p:cBhvr>
                                        <p:cTn id="205" dur="580">
                                          <p:stCondLst>
                                            <p:cond delay="0"/>
                                          </p:stCondLst>
                                        </p:cTn>
                                        <p:tgtEl>
                                          <p:spTgt spid="3">
                                            <p:txEl>
                                              <p:pRg st="5" end="5"/>
                                            </p:txEl>
                                          </p:spTgt>
                                        </p:tgtEl>
                                      </p:cBhvr>
                                    </p:animEffect>
                                    <p:anim calcmode="lin" valueType="num">
                                      <p:cBhvr>
                                        <p:cTn id="206" dur="1822" tmFilter="0,0; 0.14,0.36; 0.43,0.73; 0.71,0.91; 1.0,1.0">
                                          <p:stCondLst>
                                            <p:cond delay="0"/>
                                          </p:stCondLst>
                                        </p:cTn>
                                        <p:tgtEl>
                                          <p:spTgt spid="3">
                                            <p:txEl>
                                              <p:pRg st="5" end="5"/>
                                            </p:txEl>
                                          </p:spTgt>
                                        </p:tgtEl>
                                        <p:attrNameLst>
                                          <p:attrName>ppt_x</p:attrName>
                                        </p:attrNameLst>
                                      </p:cBhvr>
                                      <p:tavLst>
                                        <p:tav tm="0">
                                          <p:val>
                                            <p:strVal val="#ppt_x-0.25"/>
                                          </p:val>
                                        </p:tav>
                                        <p:tav tm="100000">
                                          <p:val>
                                            <p:strVal val="#ppt_x"/>
                                          </p:val>
                                        </p:tav>
                                      </p:tavLst>
                                    </p:anim>
                                    <p:anim calcmode="lin" valueType="num">
                                      <p:cBhvr>
                                        <p:cTn id="207" dur="664" tmFilter="0.0,0.0; 0.25,0.07; 0.50,0.2; 0.75,0.467; 1.0,1.0">
                                          <p:stCondLst>
                                            <p:cond delay="0"/>
                                          </p:stCondLst>
                                        </p:cTn>
                                        <p:tgtEl>
                                          <p:spTgt spid="3">
                                            <p:txEl>
                                              <p:pRg st="5" end="5"/>
                                            </p:txEl>
                                          </p:spTgt>
                                        </p:tgtEl>
                                        <p:attrNameLst>
                                          <p:attrName>ppt_y</p:attrName>
                                        </p:attrNameLst>
                                      </p:cBhvr>
                                      <p:tavLst>
                                        <p:tav tm="0" fmla="#ppt_y-sin(pi*$)/3">
                                          <p:val>
                                            <p:fltVal val="0.5"/>
                                          </p:val>
                                        </p:tav>
                                        <p:tav tm="100000">
                                          <p:val>
                                            <p:fltVal val="1"/>
                                          </p:val>
                                        </p:tav>
                                      </p:tavLst>
                                    </p:anim>
                                    <p:anim calcmode="lin" valueType="num">
                                      <p:cBhvr>
                                        <p:cTn id="208" dur="664" tmFilter="0, 0; 0.125,0.2665; 0.25,0.4; 0.375,0.465; 0.5,0.5;  0.625,0.535; 0.75,0.6; 0.875,0.7335; 1,1">
                                          <p:stCondLst>
                                            <p:cond delay="664"/>
                                          </p:stCondLst>
                                        </p:cTn>
                                        <p:tgtEl>
                                          <p:spTgt spid="3">
                                            <p:txEl>
                                              <p:pRg st="5" end="5"/>
                                            </p:txEl>
                                          </p:spTgt>
                                        </p:tgtEl>
                                        <p:attrNameLst>
                                          <p:attrName>ppt_y</p:attrName>
                                        </p:attrNameLst>
                                      </p:cBhvr>
                                      <p:tavLst>
                                        <p:tav tm="0" fmla="#ppt_y-sin(pi*$)/9">
                                          <p:val>
                                            <p:fltVal val="0"/>
                                          </p:val>
                                        </p:tav>
                                        <p:tav tm="100000">
                                          <p:val>
                                            <p:fltVal val="1"/>
                                          </p:val>
                                        </p:tav>
                                      </p:tavLst>
                                    </p:anim>
                                    <p:anim calcmode="lin" valueType="num">
                                      <p:cBhvr>
                                        <p:cTn id="209" dur="332" tmFilter="0, 0; 0.125,0.2665; 0.25,0.4; 0.375,0.465; 0.5,0.5;  0.625,0.535; 0.75,0.6; 0.875,0.7335; 1,1">
                                          <p:stCondLst>
                                            <p:cond delay="1324"/>
                                          </p:stCondLst>
                                        </p:cTn>
                                        <p:tgtEl>
                                          <p:spTgt spid="3">
                                            <p:txEl>
                                              <p:pRg st="5" end="5"/>
                                            </p:txEl>
                                          </p:spTgt>
                                        </p:tgtEl>
                                        <p:attrNameLst>
                                          <p:attrName>ppt_y</p:attrName>
                                        </p:attrNameLst>
                                      </p:cBhvr>
                                      <p:tavLst>
                                        <p:tav tm="0" fmla="#ppt_y-sin(pi*$)/27">
                                          <p:val>
                                            <p:fltVal val="0"/>
                                          </p:val>
                                        </p:tav>
                                        <p:tav tm="100000">
                                          <p:val>
                                            <p:fltVal val="1"/>
                                          </p:val>
                                        </p:tav>
                                      </p:tavLst>
                                    </p:anim>
                                    <p:anim calcmode="lin" valueType="num">
                                      <p:cBhvr>
                                        <p:cTn id="210" dur="164" tmFilter="0, 0; 0.125,0.2665; 0.25,0.4; 0.375,0.465; 0.5,0.5;  0.625,0.535; 0.75,0.6; 0.875,0.7335; 1,1">
                                          <p:stCondLst>
                                            <p:cond delay="1656"/>
                                          </p:stCondLst>
                                        </p:cTn>
                                        <p:tgtEl>
                                          <p:spTgt spid="3">
                                            <p:txEl>
                                              <p:pRg st="5" end="5"/>
                                            </p:txEl>
                                          </p:spTgt>
                                        </p:tgtEl>
                                        <p:attrNameLst>
                                          <p:attrName>ppt_y</p:attrName>
                                        </p:attrNameLst>
                                      </p:cBhvr>
                                      <p:tavLst>
                                        <p:tav tm="0" fmla="#ppt_y-sin(pi*$)/81">
                                          <p:val>
                                            <p:fltVal val="0"/>
                                          </p:val>
                                        </p:tav>
                                        <p:tav tm="100000">
                                          <p:val>
                                            <p:fltVal val="1"/>
                                          </p:val>
                                        </p:tav>
                                      </p:tavLst>
                                    </p:anim>
                                    <p:animScale>
                                      <p:cBhvr>
                                        <p:cTn id="211" dur="26">
                                          <p:stCondLst>
                                            <p:cond delay="650"/>
                                          </p:stCondLst>
                                        </p:cTn>
                                        <p:tgtEl>
                                          <p:spTgt spid="3">
                                            <p:txEl>
                                              <p:pRg st="5" end="5"/>
                                            </p:txEl>
                                          </p:spTgt>
                                        </p:tgtEl>
                                      </p:cBhvr>
                                      <p:to x="100000" y="60000"/>
                                    </p:animScale>
                                    <p:animScale>
                                      <p:cBhvr>
                                        <p:cTn id="212" dur="166" decel="50000">
                                          <p:stCondLst>
                                            <p:cond delay="676"/>
                                          </p:stCondLst>
                                        </p:cTn>
                                        <p:tgtEl>
                                          <p:spTgt spid="3">
                                            <p:txEl>
                                              <p:pRg st="5" end="5"/>
                                            </p:txEl>
                                          </p:spTgt>
                                        </p:tgtEl>
                                      </p:cBhvr>
                                      <p:to x="100000" y="100000"/>
                                    </p:animScale>
                                    <p:animScale>
                                      <p:cBhvr>
                                        <p:cTn id="213" dur="26">
                                          <p:stCondLst>
                                            <p:cond delay="1312"/>
                                          </p:stCondLst>
                                        </p:cTn>
                                        <p:tgtEl>
                                          <p:spTgt spid="3">
                                            <p:txEl>
                                              <p:pRg st="5" end="5"/>
                                            </p:txEl>
                                          </p:spTgt>
                                        </p:tgtEl>
                                      </p:cBhvr>
                                      <p:to x="100000" y="80000"/>
                                    </p:animScale>
                                    <p:animScale>
                                      <p:cBhvr>
                                        <p:cTn id="214" dur="166" decel="50000">
                                          <p:stCondLst>
                                            <p:cond delay="1338"/>
                                          </p:stCondLst>
                                        </p:cTn>
                                        <p:tgtEl>
                                          <p:spTgt spid="3">
                                            <p:txEl>
                                              <p:pRg st="5" end="5"/>
                                            </p:txEl>
                                          </p:spTgt>
                                        </p:tgtEl>
                                      </p:cBhvr>
                                      <p:to x="100000" y="100000"/>
                                    </p:animScale>
                                    <p:animScale>
                                      <p:cBhvr>
                                        <p:cTn id="215" dur="26">
                                          <p:stCondLst>
                                            <p:cond delay="1642"/>
                                          </p:stCondLst>
                                        </p:cTn>
                                        <p:tgtEl>
                                          <p:spTgt spid="3">
                                            <p:txEl>
                                              <p:pRg st="5" end="5"/>
                                            </p:txEl>
                                          </p:spTgt>
                                        </p:tgtEl>
                                      </p:cBhvr>
                                      <p:to x="100000" y="90000"/>
                                    </p:animScale>
                                    <p:animScale>
                                      <p:cBhvr>
                                        <p:cTn id="216" dur="166" decel="50000">
                                          <p:stCondLst>
                                            <p:cond delay="1668"/>
                                          </p:stCondLst>
                                        </p:cTn>
                                        <p:tgtEl>
                                          <p:spTgt spid="3">
                                            <p:txEl>
                                              <p:pRg st="5" end="5"/>
                                            </p:txEl>
                                          </p:spTgt>
                                        </p:tgtEl>
                                      </p:cBhvr>
                                      <p:to x="100000" y="100000"/>
                                    </p:animScale>
                                    <p:animScale>
                                      <p:cBhvr>
                                        <p:cTn id="217" dur="26">
                                          <p:stCondLst>
                                            <p:cond delay="1808"/>
                                          </p:stCondLst>
                                        </p:cTn>
                                        <p:tgtEl>
                                          <p:spTgt spid="3">
                                            <p:txEl>
                                              <p:pRg st="5" end="5"/>
                                            </p:txEl>
                                          </p:spTgt>
                                        </p:tgtEl>
                                      </p:cBhvr>
                                      <p:to x="100000" y="95000"/>
                                    </p:animScale>
                                    <p:animScale>
                                      <p:cBhvr>
                                        <p:cTn id="218" dur="166" decel="50000">
                                          <p:stCondLst>
                                            <p:cond delay="1834"/>
                                          </p:stCondLst>
                                        </p:cTn>
                                        <p:tgtEl>
                                          <p:spTgt spid="3">
                                            <p:txEl>
                                              <p:pRg st="5" end="5"/>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7673216F-C318-440F-BAF0-4FB2684CDB80}"/>
              </a:ext>
            </a:extLst>
          </p:cNvPr>
          <p:cNvSpPr>
            <a:spLocks noGrp="1"/>
          </p:cNvSpPr>
          <p:nvPr>
            <p:ph type="title"/>
          </p:nvPr>
        </p:nvSpPr>
        <p:spPr>
          <a:xfrm>
            <a:off x="838200" y="365126"/>
            <a:ext cx="10515600" cy="81442"/>
          </a:xfrm>
        </p:spPr>
        <p:txBody>
          <a:bodyPr>
            <a:normAutofit fontScale="90000"/>
          </a:bodyPr>
          <a:lstStyle/>
          <a:p>
            <a:endParaRPr lang="ar-IQ" dirty="0"/>
          </a:p>
        </p:txBody>
      </p:sp>
      <p:sp>
        <p:nvSpPr>
          <p:cNvPr id="3" name="عنصر نائب للمحتوى 2">
            <a:extLst>
              <a:ext uri="{FF2B5EF4-FFF2-40B4-BE49-F238E27FC236}">
                <a16:creationId xmlns:a16="http://schemas.microsoft.com/office/drawing/2014/main" id="{1CC22829-B1AC-49DC-9E42-FACCB2847401}"/>
              </a:ext>
            </a:extLst>
          </p:cNvPr>
          <p:cNvSpPr>
            <a:spLocks noGrp="1"/>
          </p:cNvSpPr>
          <p:nvPr>
            <p:ph idx="1"/>
          </p:nvPr>
        </p:nvSpPr>
        <p:spPr>
          <a:xfrm>
            <a:off x="276447" y="609452"/>
            <a:ext cx="11738343" cy="6248548"/>
          </a:xfrm>
        </p:spPr>
        <p:txBody>
          <a:bodyPr>
            <a:normAutofit/>
          </a:bodyPr>
          <a:lstStyle/>
          <a:p>
            <a:r>
              <a:rPr lang="ar-SA" sz="3600" b="1" dirty="0"/>
              <a:t>معنى (في الدار) داخل الدار أو </a:t>
            </a:r>
            <a:r>
              <a:rPr lang="ar-SA" sz="3600" b="1" dirty="0" err="1"/>
              <a:t>باطنه,فهل</a:t>
            </a:r>
            <a:r>
              <a:rPr lang="ar-SA" sz="3600" b="1" dirty="0"/>
              <a:t> زيد هو باطن الدار ,أي فناؤه ورحبته؟</a:t>
            </a:r>
          </a:p>
          <a:p>
            <a:r>
              <a:rPr lang="ar-SA" sz="3600" b="1" dirty="0"/>
              <a:t>وتقول: (زيد على السطح) فما معنى هذا </a:t>
            </a:r>
            <a:r>
              <a:rPr lang="ar-SA" sz="3600" b="1" dirty="0" err="1"/>
              <a:t>الكلام؟معناه</a:t>
            </a:r>
            <a:r>
              <a:rPr lang="ar-SA" sz="3600" b="1" dirty="0"/>
              <a:t> أنه موجود على السطح ولا بد من هذا </a:t>
            </a:r>
            <a:r>
              <a:rPr lang="ar-SA" sz="3600" b="1" dirty="0" err="1"/>
              <a:t>القصد,ولولا</a:t>
            </a:r>
            <a:r>
              <a:rPr lang="ar-SA" sz="3600" b="1" dirty="0"/>
              <a:t> هذا القصد لكان المعنى أن زيداً هو (على السطح) أي هو الفوق والعلو.</a:t>
            </a:r>
          </a:p>
          <a:p>
            <a:r>
              <a:rPr lang="ar-SA" sz="3600" b="1" dirty="0"/>
              <a:t>وهذا القصد لا يمكن أن يكون.</a:t>
            </a:r>
          </a:p>
          <a:p>
            <a:r>
              <a:rPr lang="ar-SA" sz="3600" b="1" dirty="0"/>
              <a:t>وكذلك </a:t>
            </a:r>
            <a:r>
              <a:rPr lang="ar-SA" sz="3600" b="1" dirty="0" err="1"/>
              <a:t>الظرف,تقول</a:t>
            </a:r>
            <a:r>
              <a:rPr lang="ar-SA" sz="3600" b="1" dirty="0"/>
              <a:t>: (أسفلَ الجبل محمد) وتقول : (أسفلُ الجبل وعر)فالجملة الأولى على نية الوجود ,وليست الثانية كذلك.</a:t>
            </a:r>
            <a:endParaRPr lang="ar-IQ" sz="3600" b="1" dirty="0"/>
          </a:p>
        </p:txBody>
      </p:sp>
    </p:spTree>
    <p:extLst>
      <p:ext uri="{BB962C8B-B14F-4D97-AF65-F5344CB8AC3E}">
        <p14:creationId xmlns:p14="http://schemas.microsoft.com/office/powerpoint/2010/main" val="156114398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invX="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80">
                                          <p:stCondLst>
                                            <p:cond delay="0"/>
                                          </p:stCondLst>
                                        </p:cTn>
                                        <p:tgtEl>
                                          <p:spTgt spid="3">
                                            <p:txEl>
                                              <p:pRg st="0" end="0"/>
                                            </p:txEl>
                                          </p:spTgt>
                                        </p:tgtEl>
                                      </p:cBhvr>
                                    </p:animEffect>
                                    <p:anim calcmode="lin" valueType="num">
                                      <p:cBhvr>
                                        <p:cTn id="8"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0" end="0"/>
                                            </p:txEl>
                                          </p:spTgt>
                                        </p:tgtEl>
                                      </p:cBhvr>
                                      <p:to x="100000" y="60000"/>
                                    </p:animScale>
                                    <p:animScale>
                                      <p:cBhvr>
                                        <p:cTn id="14" dur="166" decel="50000">
                                          <p:stCondLst>
                                            <p:cond delay="676"/>
                                          </p:stCondLst>
                                        </p:cTn>
                                        <p:tgtEl>
                                          <p:spTgt spid="3">
                                            <p:txEl>
                                              <p:pRg st="0" end="0"/>
                                            </p:txEl>
                                          </p:spTgt>
                                        </p:tgtEl>
                                      </p:cBhvr>
                                      <p:to x="100000" y="100000"/>
                                    </p:animScale>
                                    <p:animScale>
                                      <p:cBhvr>
                                        <p:cTn id="15" dur="26">
                                          <p:stCondLst>
                                            <p:cond delay="1312"/>
                                          </p:stCondLst>
                                        </p:cTn>
                                        <p:tgtEl>
                                          <p:spTgt spid="3">
                                            <p:txEl>
                                              <p:pRg st="0" end="0"/>
                                            </p:txEl>
                                          </p:spTgt>
                                        </p:tgtEl>
                                      </p:cBhvr>
                                      <p:to x="100000" y="80000"/>
                                    </p:animScale>
                                    <p:animScale>
                                      <p:cBhvr>
                                        <p:cTn id="16" dur="166" decel="50000">
                                          <p:stCondLst>
                                            <p:cond delay="1338"/>
                                          </p:stCondLst>
                                        </p:cTn>
                                        <p:tgtEl>
                                          <p:spTgt spid="3">
                                            <p:txEl>
                                              <p:pRg st="0" end="0"/>
                                            </p:txEl>
                                          </p:spTgt>
                                        </p:tgtEl>
                                      </p:cBhvr>
                                      <p:to x="100000" y="100000"/>
                                    </p:animScale>
                                    <p:animScale>
                                      <p:cBhvr>
                                        <p:cTn id="17" dur="26">
                                          <p:stCondLst>
                                            <p:cond delay="1642"/>
                                          </p:stCondLst>
                                        </p:cTn>
                                        <p:tgtEl>
                                          <p:spTgt spid="3">
                                            <p:txEl>
                                              <p:pRg st="0" end="0"/>
                                            </p:txEl>
                                          </p:spTgt>
                                        </p:tgtEl>
                                      </p:cBhvr>
                                      <p:to x="100000" y="90000"/>
                                    </p:animScale>
                                    <p:animScale>
                                      <p:cBhvr>
                                        <p:cTn id="18" dur="166" decel="50000">
                                          <p:stCondLst>
                                            <p:cond delay="1668"/>
                                          </p:stCondLst>
                                        </p:cTn>
                                        <p:tgtEl>
                                          <p:spTgt spid="3">
                                            <p:txEl>
                                              <p:pRg st="0" end="0"/>
                                            </p:txEl>
                                          </p:spTgt>
                                        </p:tgtEl>
                                      </p:cBhvr>
                                      <p:to x="100000" y="100000"/>
                                    </p:animScale>
                                    <p:animScale>
                                      <p:cBhvr>
                                        <p:cTn id="19" dur="26">
                                          <p:stCondLst>
                                            <p:cond delay="1808"/>
                                          </p:stCondLst>
                                        </p:cTn>
                                        <p:tgtEl>
                                          <p:spTgt spid="3">
                                            <p:txEl>
                                              <p:pRg st="0" end="0"/>
                                            </p:txEl>
                                          </p:spTgt>
                                        </p:tgtEl>
                                      </p:cBhvr>
                                      <p:to x="100000" y="95000"/>
                                    </p:animScale>
                                    <p:animScale>
                                      <p:cBhvr>
                                        <p:cTn id="20" dur="166" decel="50000">
                                          <p:stCondLst>
                                            <p:cond delay="1834"/>
                                          </p:stCondLst>
                                        </p:cTn>
                                        <p:tgtEl>
                                          <p:spTgt spid="3">
                                            <p:txEl>
                                              <p:pRg st="0" end="0"/>
                                            </p:txEl>
                                          </p:spTgt>
                                        </p:tgtEl>
                                      </p:cBhvr>
                                      <p:to x="100000" y="100000"/>
                                    </p:animScale>
                                  </p:childTnLst>
                                </p:cTn>
                              </p:par>
                              <p:par>
                                <p:cTn id="21" presetID="26" presetClass="entr" presetSubtype="0" fill="hold" nodeType="withEffect">
                                  <p:stCondLst>
                                    <p:cond delay="0"/>
                                  </p:stCondLst>
                                  <p:childTnLst>
                                    <p:set>
                                      <p:cBhvr>
                                        <p:cTn id="22" dur="1" fill="hold">
                                          <p:stCondLst>
                                            <p:cond delay="0"/>
                                          </p:stCondLst>
                                        </p:cTn>
                                        <p:tgtEl>
                                          <p:spTgt spid="3">
                                            <p:txEl>
                                              <p:pRg st="1" end="1"/>
                                            </p:txEl>
                                          </p:spTgt>
                                        </p:tgtEl>
                                        <p:attrNameLst>
                                          <p:attrName>style.visibility</p:attrName>
                                        </p:attrNameLst>
                                      </p:cBhvr>
                                      <p:to>
                                        <p:strVal val="visible"/>
                                      </p:to>
                                    </p:set>
                                    <p:animEffect transition="in" filter="wipe(down)">
                                      <p:cBhvr>
                                        <p:cTn id="23" dur="580">
                                          <p:stCondLst>
                                            <p:cond delay="0"/>
                                          </p:stCondLst>
                                        </p:cTn>
                                        <p:tgtEl>
                                          <p:spTgt spid="3">
                                            <p:txEl>
                                              <p:pRg st="1" end="1"/>
                                            </p:txEl>
                                          </p:spTgt>
                                        </p:tgtEl>
                                      </p:cBhvr>
                                    </p:animEffect>
                                    <p:anim calcmode="lin" valueType="num">
                                      <p:cBhvr>
                                        <p:cTn id="24"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25"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26"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27"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28"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29" dur="26">
                                          <p:stCondLst>
                                            <p:cond delay="650"/>
                                          </p:stCondLst>
                                        </p:cTn>
                                        <p:tgtEl>
                                          <p:spTgt spid="3">
                                            <p:txEl>
                                              <p:pRg st="1" end="1"/>
                                            </p:txEl>
                                          </p:spTgt>
                                        </p:tgtEl>
                                      </p:cBhvr>
                                      <p:to x="100000" y="60000"/>
                                    </p:animScale>
                                    <p:animScale>
                                      <p:cBhvr>
                                        <p:cTn id="30" dur="166" decel="50000">
                                          <p:stCondLst>
                                            <p:cond delay="676"/>
                                          </p:stCondLst>
                                        </p:cTn>
                                        <p:tgtEl>
                                          <p:spTgt spid="3">
                                            <p:txEl>
                                              <p:pRg st="1" end="1"/>
                                            </p:txEl>
                                          </p:spTgt>
                                        </p:tgtEl>
                                      </p:cBhvr>
                                      <p:to x="100000" y="100000"/>
                                    </p:animScale>
                                    <p:animScale>
                                      <p:cBhvr>
                                        <p:cTn id="31" dur="26">
                                          <p:stCondLst>
                                            <p:cond delay="1312"/>
                                          </p:stCondLst>
                                        </p:cTn>
                                        <p:tgtEl>
                                          <p:spTgt spid="3">
                                            <p:txEl>
                                              <p:pRg st="1" end="1"/>
                                            </p:txEl>
                                          </p:spTgt>
                                        </p:tgtEl>
                                      </p:cBhvr>
                                      <p:to x="100000" y="80000"/>
                                    </p:animScale>
                                    <p:animScale>
                                      <p:cBhvr>
                                        <p:cTn id="32" dur="166" decel="50000">
                                          <p:stCondLst>
                                            <p:cond delay="1338"/>
                                          </p:stCondLst>
                                        </p:cTn>
                                        <p:tgtEl>
                                          <p:spTgt spid="3">
                                            <p:txEl>
                                              <p:pRg st="1" end="1"/>
                                            </p:txEl>
                                          </p:spTgt>
                                        </p:tgtEl>
                                      </p:cBhvr>
                                      <p:to x="100000" y="100000"/>
                                    </p:animScale>
                                    <p:animScale>
                                      <p:cBhvr>
                                        <p:cTn id="33" dur="26">
                                          <p:stCondLst>
                                            <p:cond delay="1642"/>
                                          </p:stCondLst>
                                        </p:cTn>
                                        <p:tgtEl>
                                          <p:spTgt spid="3">
                                            <p:txEl>
                                              <p:pRg st="1" end="1"/>
                                            </p:txEl>
                                          </p:spTgt>
                                        </p:tgtEl>
                                      </p:cBhvr>
                                      <p:to x="100000" y="90000"/>
                                    </p:animScale>
                                    <p:animScale>
                                      <p:cBhvr>
                                        <p:cTn id="34" dur="166" decel="50000">
                                          <p:stCondLst>
                                            <p:cond delay="1668"/>
                                          </p:stCondLst>
                                        </p:cTn>
                                        <p:tgtEl>
                                          <p:spTgt spid="3">
                                            <p:txEl>
                                              <p:pRg st="1" end="1"/>
                                            </p:txEl>
                                          </p:spTgt>
                                        </p:tgtEl>
                                      </p:cBhvr>
                                      <p:to x="100000" y="100000"/>
                                    </p:animScale>
                                    <p:animScale>
                                      <p:cBhvr>
                                        <p:cTn id="35" dur="26">
                                          <p:stCondLst>
                                            <p:cond delay="1808"/>
                                          </p:stCondLst>
                                        </p:cTn>
                                        <p:tgtEl>
                                          <p:spTgt spid="3">
                                            <p:txEl>
                                              <p:pRg st="1" end="1"/>
                                            </p:txEl>
                                          </p:spTgt>
                                        </p:tgtEl>
                                      </p:cBhvr>
                                      <p:to x="100000" y="95000"/>
                                    </p:animScale>
                                    <p:animScale>
                                      <p:cBhvr>
                                        <p:cTn id="36" dur="166" decel="50000">
                                          <p:stCondLst>
                                            <p:cond delay="1834"/>
                                          </p:stCondLst>
                                        </p:cTn>
                                        <p:tgtEl>
                                          <p:spTgt spid="3">
                                            <p:txEl>
                                              <p:pRg st="1" end="1"/>
                                            </p:txEl>
                                          </p:spTgt>
                                        </p:tgtEl>
                                      </p:cBhvr>
                                      <p:to x="100000" y="100000"/>
                                    </p:animScale>
                                  </p:childTnLst>
                                </p:cTn>
                              </p:par>
                              <p:par>
                                <p:cTn id="37" presetID="26" presetClass="entr" presetSubtype="0" fill="hold" nodeType="withEffect">
                                  <p:stCondLst>
                                    <p:cond delay="0"/>
                                  </p:stCondLst>
                                  <p:childTnLst>
                                    <p:set>
                                      <p:cBhvr>
                                        <p:cTn id="38" dur="1" fill="hold">
                                          <p:stCondLst>
                                            <p:cond delay="0"/>
                                          </p:stCondLst>
                                        </p:cTn>
                                        <p:tgtEl>
                                          <p:spTgt spid="3">
                                            <p:txEl>
                                              <p:pRg st="2" end="2"/>
                                            </p:txEl>
                                          </p:spTgt>
                                        </p:tgtEl>
                                        <p:attrNameLst>
                                          <p:attrName>style.visibility</p:attrName>
                                        </p:attrNameLst>
                                      </p:cBhvr>
                                      <p:to>
                                        <p:strVal val="visible"/>
                                      </p:to>
                                    </p:set>
                                    <p:animEffect transition="in" filter="wipe(down)">
                                      <p:cBhvr>
                                        <p:cTn id="39" dur="580">
                                          <p:stCondLst>
                                            <p:cond delay="0"/>
                                          </p:stCondLst>
                                        </p:cTn>
                                        <p:tgtEl>
                                          <p:spTgt spid="3">
                                            <p:txEl>
                                              <p:pRg st="2" end="2"/>
                                            </p:txEl>
                                          </p:spTgt>
                                        </p:tgtEl>
                                      </p:cBhvr>
                                    </p:animEffect>
                                    <p:anim calcmode="lin" valueType="num">
                                      <p:cBhvr>
                                        <p:cTn id="40"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41"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42"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43"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44"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45" dur="26">
                                          <p:stCondLst>
                                            <p:cond delay="650"/>
                                          </p:stCondLst>
                                        </p:cTn>
                                        <p:tgtEl>
                                          <p:spTgt spid="3">
                                            <p:txEl>
                                              <p:pRg st="2" end="2"/>
                                            </p:txEl>
                                          </p:spTgt>
                                        </p:tgtEl>
                                      </p:cBhvr>
                                      <p:to x="100000" y="60000"/>
                                    </p:animScale>
                                    <p:animScale>
                                      <p:cBhvr>
                                        <p:cTn id="46" dur="166" decel="50000">
                                          <p:stCondLst>
                                            <p:cond delay="676"/>
                                          </p:stCondLst>
                                        </p:cTn>
                                        <p:tgtEl>
                                          <p:spTgt spid="3">
                                            <p:txEl>
                                              <p:pRg st="2" end="2"/>
                                            </p:txEl>
                                          </p:spTgt>
                                        </p:tgtEl>
                                      </p:cBhvr>
                                      <p:to x="100000" y="100000"/>
                                    </p:animScale>
                                    <p:animScale>
                                      <p:cBhvr>
                                        <p:cTn id="47" dur="26">
                                          <p:stCondLst>
                                            <p:cond delay="1312"/>
                                          </p:stCondLst>
                                        </p:cTn>
                                        <p:tgtEl>
                                          <p:spTgt spid="3">
                                            <p:txEl>
                                              <p:pRg st="2" end="2"/>
                                            </p:txEl>
                                          </p:spTgt>
                                        </p:tgtEl>
                                      </p:cBhvr>
                                      <p:to x="100000" y="80000"/>
                                    </p:animScale>
                                    <p:animScale>
                                      <p:cBhvr>
                                        <p:cTn id="48" dur="166" decel="50000">
                                          <p:stCondLst>
                                            <p:cond delay="1338"/>
                                          </p:stCondLst>
                                        </p:cTn>
                                        <p:tgtEl>
                                          <p:spTgt spid="3">
                                            <p:txEl>
                                              <p:pRg st="2" end="2"/>
                                            </p:txEl>
                                          </p:spTgt>
                                        </p:tgtEl>
                                      </p:cBhvr>
                                      <p:to x="100000" y="100000"/>
                                    </p:animScale>
                                    <p:animScale>
                                      <p:cBhvr>
                                        <p:cTn id="49" dur="26">
                                          <p:stCondLst>
                                            <p:cond delay="1642"/>
                                          </p:stCondLst>
                                        </p:cTn>
                                        <p:tgtEl>
                                          <p:spTgt spid="3">
                                            <p:txEl>
                                              <p:pRg st="2" end="2"/>
                                            </p:txEl>
                                          </p:spTgt>
                                        </p:tgtEl>
                                      </p:cBhvr>
                                      <p:to x="100000" y="90000"/>
                                    </p:animScale>
                                    <p:animScale>
                                      <p:cBhvr>
                                        <p:cTn id="50" dur="166" decel="50000">
                                          <p:stCondLst>
                                            <p:cond delay="1668"/>
                                          </p:stCondLst>
                                        </p:cTn>
                                        <p:tgtEl>
                                          <p:spTgt spid="3">
                                            <p:txEl>
                                              <p:pRg st="2" end="2"/>
                                            </p:txEl>
                                          </p:spTgt>
                                        </p:tgtEl>
                                      </p:cBhvr>
                                      <p:to x="100000" y="100000"/>
                                    </p:animScale>
                                    <p:animScale>
                                      <p:cBhvr>
                                        <p:cTn id="51" dur="26">
                                          <p:stCondLst>
                                            <p:cond delay="1808"/>
                                          </p:stCondLst>
                                        </p:cTn>
                                        <p:tgtEl>
                                          <p:spTgt spid="3">
                                            <p:txEl>
                                              <p:pRg st="2" end="2"/>
                                            </p:txEl>
                                          </p:spTgt>
                                        </p:tgtEl>
                                      </p:cBhvr>
                                      <p:to x="100000" y="95000"/>
                                    </p:animScale>
                                    <p:animScale>
                                      <p:cBhvr>
                                        <p:cTn id="52" dur="166" decel="50000">
                                          <p:stCondLst>
                                            <p:cond delay="1834"/>
                                          </p:stCondLst>
                                        </p:cTn>
                                        <p:tgtEl>
                                          <p:spTgt spid="3">
                                            <p:txEl>
                                              <p:pRg st="2" end="2"/>
                                            </p:txEl>
                                          </p:spTgt>
                                        </p:tgtEl>
                                      </p:cBhvr>
                                      <p:to x="100000" y="100000"/>
                                    </p:animScale>
                                  </p:childTnLst>
                                </p:cTn>
                              </p:par>
                              <p:par>
                                <p:cTn id="53" presetID="26" presetClass="entr" presetSubtype="0" fill="hold" nodeType="withEffect">
                                  <p:stCondLst>
                                    <p:cond delay="0"/>
                                  </p:stCondLst>
                                  <p:childTnLst>
                                    <p:set>
                                      <p:cBhvr>
                                        <p:cTn id="54" dur="1" fill="hold">
                                          <p:stCondLst>
                                            <p:cond delay="0"/>
                                          </p:stCondLst>
                                        </p:cTn>
                                        <p:tgtEl>
                                          <p:spTgt spid="3">
                                            <p:txEl>
                                              <p:pRg st="3" end="3"/>
                                            </p:txEl>
                                          </p:spTgt>
                                        </p:tgtEl>
                                        <p:attrNameLst>
                                          <p:attrName>style.visibility</p:attrName>
                                        </p:attrNameLst>
                                      </p:cBhvr>
                                      <p:to>
                                        <p:strVal val="visible"/>
                                      </p:to>
                                    </p:set>
                                    <p:animEffect transition="in" filter="wipe(down)">
                                      <p:cBhvr>
                                        <p:cTn id="55" dur="580">
                                          <p:stCondLst>
                                            <p:cond delay="0"/>
                                          </p:stCondLst>
                                        </p:cTn>
                                        <p:tgtEl>
                                          <p:spTgt spid="3">
                                            <p:txEl>
                                              <p:pRg st="3" end="3"/>
                                            </p:txEl>
                                          </p:spTgt>
                                        </p:tgtEl>
                                      </p:cBhvr>
                                    </p:animEffect>
                                    <p:anim calcmode="lin" valueType="num">
                                      <p:cBhvr>
                                        <p:cTn id="56" dur="1822" tmFilter="0,0; 0.14,0.36; 0.43,0.73; 0.71,0.91; 1.0,1.0">
                                          <p:stCondLst>
                                            <p:cond delay="0"/>
                                          </p:stCondLst>
                                        </p:cTn>
                                        <p:tgtEl>
                                          <p:spTgt spid="3">
                                            <p:txEl>
                                              <p:pRg st="3" end="3"/>
                                            </p:txEl>
                                          </p:spTgt>
                                        </p:tgtEl>
                                        <p:attrNameLst>
                                          <p:attrName>ppt_x</p:attrName>
                                        </p:attrNameLst>
                                      </p:cBhvr>
                                      <p:tavLst>
                                        <p:tav tm="0">
                                          <p:val>
                                            <p:strVal val="#ppt_x-0.25"/>
                                          </p:val>
                                        </p:tav>
                                        <p:tav tm="100000">
                                          <p:val>
                                            <p:strVal val="#ppt_x"/>
                                          </p:val>
                                        </p:tav>
                                      </p:tavLst>
                                    </p:anim>
                                    <p:anim calcmode="lin" valueType="num">
                                      <p:cBhvr>
                                        <p:cTn id="57" dur="664" tmFilter="0.0,0.0; 0.25,0.07; 0.50,0.2; 0.75,0.467; 1.0,1.0">
                                          <p:stCondLst>
                                            <p:cond delay="0"/>
                                          </p:stCondLst>
                                        </p:cTn>
                                        <p:tgtEl>
                                          <p:spTgt spid="3">
                                            <p:txEl>
                                              <p:pRg st="3" end="3"/>
                                            </p:txEl>
                                          </p:spTgt>
                                        </p:tgtEl>
                                        <p:attrNameLst>
                                          <p:attrName>ppt_y</p:attrName>
                                        </p:attrNameLst>
                                      </p:cBhvr>
                                      <p:tavLst>
                                        <p:tav tm="0" fmla="#ppt_y-sin(pi*$)/3">
                                          <p:val>
                                            <p:fltVal val="0.5"/>
                                          </p:val>
                                        </p:tav>
                                        <p:tav tm="100000">
                                          <p:val>
                                            <p:fltVal val="1"/>
                                          </p:val>
                                        </p:tav>
                                      </p:tavLst>
                                    </p:anim>
                                    <p:anim calcmode="lin" valueType="num">
                                      <p:cBhvr>
                                        <p:cTn id="58" dur="664" tmFilter="0, 0; 0.125,0.2665; 0.25,0.4; 0.375,0.465; 0.5,0.5;  0.625,0.535; 0.75,0.6; 0.875,0.7335; 1,1">
                                          <p:stCondLst>
                                            <p:cond delay="664"/>
                                          </p:stCondLst>
                                        </p:cTn>
                                        <p:tgtEl>
                                          <p:spTgt spid="3">
                                            <p:txEl>
                                              <p:pRg st="3" end="3"/>
                                            </p:txEl>
                                          </p:spTgt>
                                        </p:tgtEl>
                                        <p:attrNameLst>
                                          <p:attrName>ppt_y</p:attrName>
                                        </p:attrNameLst>
                                      </p:cBhvr>
                                      <p:tavLst>
                                        <p:tav tm="0" fmla="#ppt_y-sin(pi*$)/9">
                                          <p:val>
                                            <p:fltVal val="0"/>
                                          </p:val>
                                        </p:tav>
                                        <p:tav tm="100000">
                                          <p:val>
                                            <p:fltVal val="1"/>
                                          </p:val>
                                        </p:tav>
                                      </p:tavLst>
                                    </p:anim>
                                    <p:anim calcmode="lin" valueType="num">
                                      <p:cBhvr>
                                        <p:cTn id="59" dur="332" tmFilter="0, 0; 0.125,0.2665; 0.25,0.4; 0.375,0.465; 0.5,0.5;  0.625,0.535; 0.75,0.6; 0.875,0.7335; 1,1">
                                          <p:stCondLst>
                                            <p:cond delay="1324"/>
                                          </p:stCondLst>
                                        </p:cTn>
                                        <p:tgtEl>
                                          <p:spTgt spid="3">
                                            <p:txEl>
                                              <p:pRg st="3" end="3"/>
                                            </p:txEl>
                                          </p:spTgt>
                                        </p:tgtEl>
                                        <p:attrNameLst>
                                          <p:attrName>ppt_y</p:attrName>
                                        </p:attrNameLst>
                                      </p:cBhvr>
                                      <p:tavLst>
                                        <p:tav tm="0" fmla="#ppt_y-sin(pi*$)/27">
                                          <p:val>
                                            <p:fltVal val="0"/>
                                          </p:val>
                                        </p:tav>
                                        <p:tav tm="100000">
                                          <p:val>
                                            <p:fltVal val="1"/>
                                          </p:val>
                                        </p:tav>
                                      </p:tavLst>
                                    </p:anim>
                                    <p:anim calcmode="lin" valueType="num">
                                      <p:cBhvr>
                                        <p:cTn id="60" dur="164" tmFilter="0, 0; 0.125,0.2665; 0.25,0.4; 0.375,0.465; 0.5,0.5;  0.625,0.535; 0.75,0.6; 0.875,0.7335; 1,1">
                                          <p:stCondLst>
                                            <p:cond delay="1656"/>
                                          </p:stCondLst>
                                        </p:cTn>
                                        <p:tgtEl>
                                          <p:spTgt spid="3">
                                            <p:txEl>
                                              <p:pRg st="3" end="3"/>
                                            </p:txEl>
                                          </p:spTgt>
                                        </p:tgtEl>
                                        <p:attrNameLst>
                                          <p:attrName>ppt_y</p:attrName>
                                        </p:attrNameLst>
                                      </p:cBhvr>
                                      <p:tavLst>
                                        <p:tav tm="0" fmla="#ppt_y-sin(pi*$)/81">
                                          <p:val>
                                            <p:fltVal val="0"/>
                                          </p:val>
                                        </p:tav>
                                        <p:tav tm="100000">
                                          <p:val>
                                            <p:fltVal val="1"/>
                                          </p:val>
                                        </p:tav>
                                      </p:tavLst>
                                    </p:anim>
                                    <p:animScale>
                                      <p:cBhvr>
                                        <p:cTn id="61" dur="26">
                                          <p:stCondLst>
                                            <p:cond delay="650"/>
                                          </p:stCondLst>
                                        </p:cTn>
                                        <p:tgtEl>
                                          <p:spTgt spid="3">
                                            <p:txEl>
                                              <p:pRg st="3" end="3"/>
                                            </p:txEl>
                                          </p:spTgt>
                                        </p:tgtEl>
                                      </p:cBhvr>
                                      <p:to x="100000" y="60000"/>
                                    </p:animScale>
                                    <p:animScale>
                                      <p:cBhvr>
                                        <p:cTn id="62" dur="166" decel="50000">
                                          <p:stCondLst>
                                            <p:cond delay="676"/>
                                          </p:stCondLst>
                                        </p:cTn>
                                        <p:tgtEl>
                                          <p:spTgt spid="3">
                                            <p:txEl>
                                              <p:pRg st="3" end="3"/>
                                            </p:txEl>
                                          </p:spTgt>
                                        </p:tgtEl>
                                      </p:cBhvr>
                                      <p:to x="100000" y="100000"/>
                                    </p:animScale>
                                    <p:animScale>
                                      <p:cBhvr>
                                        <p:cTn id="63" dur="26">
                                          <p:stCondLst>
                                            <p:cond delay="1312"/>
                                          </p:stCondLst>
                                        </p:cTn>
                                        <p:tgtEl>
                                          <p:spTgt spid="3">
                                            <p:txEl>
                                              <p:pRg st="3" end="3"/>
                                            </p:txEl>
                                          </p:spTgt>
                                        </p:tgtEl>
                                      </p:cBhvr>
                                      <p:to x="100000" y="80000"/>
                                    </p:animScale>
                                    <p:animScale>
                                      <p:cBhvr>
                                        <p:cTn id="64" dur="166" decel="50000">
                                          <p:stCondLst>
                                            <p:cond delay="1338"/>
                                          </p:stCondLst>
                                        </p:cTn>
                                        <p:tgtEl>
                                          <p:spTgt spid="3">
                                            <p:txEl>
                                              <p:pRg st="3" end="3"/>
                                            </p:txEl>
                                          </p:spTgt>
                                        </p:tgtEl>
                                      </p:cBhvr>
                                      <p:to x="100000" y="100000"/>
                                    </p:animScale>
                                    <p:animScale>
                                      <p:cBhvr>
                                        <p:cTn id="65" dur="26">
                                          <p:stCondLst>
                                            <p:cond delay="1642"/>
                                          </p:stCondLst>
                                        </p:cTn>
                                        <p:tgtEl>
                                          <p:spTgt spid="3">
                                            <p:txEl>
                                              <p:pRg st="3" end="3"/>
                                            </p:txEl>
                                          </p:spTgt>
                                        </p:tgtEl>
                                      </p:cBhvr>
                                      <p:to x="100000" y="90000"/>
                                    </p:animScale>
                                    <p:animScale>
                                      <p:cBhvr>
                                        <p:cTn id="66" dur="166" decel="50000">
                                          <p:stCondLst>
                                            <p:cond delay="1668"/>
                                          </p:stCondLst>
                                        </p:cTn>
                                        <p:tgtEl>
                                          <p:spTgt spid="3">
                                            <p:txEl>
                                              <p:pRg st="3" end="3"/>
                                            </p:txEl>
                                          </p:spTgt>
                                        </p:tgtEl>
                                      </p:cBhvr>
                                      <p:to x="100000" y="100000"/>
                                    </p:animScale>
                                    <p:animScale>
                                      <p:cBhvr>
                                        <p:cTn id="67" dur="26">
                                          <p:stCondLst>
                                            <p:cond delay="1808"/>
                                          </p:stCondLst>
                                        </p:cTn>
                                        <p:tgtEl>
                                          <p:spTgt spid="3">
                                            <p:txEl>
                                              <p:pRg st="3" end="3"/>
                                            </p:txEl>
                                          </p:spTgt>
                                        </p:tgtEl>
                                      </p:cBhvr>
                                      <p:to x="100000" y="95000"/>
                                    </p:animScale>
                                    <p:animScale>
                                      <p:cBhvr>
                                        <p:cTn id="68" dur="166" decel="50000">
                                          <p:stCondLst>
                                            <p:cond delay="1834"/>
                                          </p:stCondLst>
                                        </p:cTn>
                                        <p:tgtEl>
                                          <p:spTgt spid="3">
                                            <p:txEl>
                                              <p:pRg st="3" end="3"/>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7A3CF5-FE7A-4E19-83E5-3B383006B044}"/>
              </a:ext>
            </a:extLst>
          </p:cNvPr>
          <p:cNvSpPr>
            <a:spLocks noGrp="1"/>
          </p:cNvSpPr>
          <p:nvPr>
            <p:ph type="title"/>
          </p:nvPr>
        </p:nvSpPr>
        <p:spPr>
          <a:xfrm>
            <a:off x="2592925" y="0"/>
            <a:ext cx="8911687" cy="134471"/>
          </a:xfrm>
        </p:spPr>
        <p:txBody>
          <a:bodyPr>
            <a:normAutofit fontScale="90000"/>
          </a:bodyPr>
          <a:lstStyle/>
          <a:p>
            <a:endParaRPr lang="ar-IQ" dirty="0"/>
          </a:p>
        </p:txBody>
      </p:sp>
      <p:sp>
        <p:nvSpPr>
          <p:cNvPr id="3" name="Content Placeholder 2">
            <a:extLst>
              <a:ext uri="{FF2B5EF4-FFF2-40B4-BE49-F238E27FC236}">
                <a16:creationId xmlns:a16="http://schemas.microsoft.com/office/drawing/2014/main" id="{BE37AC16-D8BB-4654-999E-B20336C86734}"/>
              </a:ext>
            </a:extLst>
          </p:cNvPr>
          <p:cNvSpPr>
            <a:spLocks noGrp="1"/>
          </p:cNvSpPr>
          <p:nvPr>
            <p:ph idx="1"/>
          </p:nvPr>
        </p:nvSpPr>
        <p:spPr>
          <a:xfrm>
            <a:off x="591671" y="282388"/>
            <a:ext cx="11600329" cy="6575612"/>
          </a:xfrm>
        </p:spPr>
        <p:txBody>
          <a:bodyPr>
            <a:normAutofit/>
          </a:bodyPr>
          <a:lstStyle/>
          <a:p>
            <a:pPr marL="0" indent="0" algn="ctr">
              <a:lnSpc>
                <a:spcPct val="90000"/>
              </a:lnSpc>
              <a:buNone/>
            </a:pPr>
            <a:r>
              <a:rPr lang="ar-IQ" sz="3600" b="1" dirty="0">
                <a:solidFill>
                  <a:srgbClr val="FF0000"/>
                </a:solidFill>
              </a:rPr>
              <a:t>المبتدأ والخبر</a:t>
            </a:r>
          </a:p>
          <a:p>
            <a:pPr marL="0" indent="0">
              <a:lnSpc>
                <a:spcPct val="90000"/>
              </a:lnSpc>
              <a:buNone/>
            </a:pPr>
            <a:r>
              <a:rPr lang="ar-IQ" sz="3600" b="1" dirty="0">
                <a:solidFill>
                  <a:schemeClr val="tx1">
                    <a:lumMod val="65000"/>
                    <a:lumOff val="35000"/>
                  </a:schemeClr>
                </a:solidFill>
              </a:rPr>
              <a:t>تتكون الجملة الاسمية من مبتدأ وخبر فالمبتدأ هو الذي يأتي ببداية الجملة ولابد أن يكون له خبر ليخبر المبتدأ عنه، كما أنه يكون هناك مبتدأ ثاني وخبر ثاني أيضاً.</a:t>
            </a:r>
          </a:p>
          <a:p>
            <a:r>
              <a:rPr lang="ar-IQ" sz="3600" b="1" dirty="0">
                <a:solidFill>
                  <a:schemeClr val="tx1">
                    <a:lumMod val="65000"/>
                    <a:lumOff val="35000"/>
                  </a:schemeClr>
                </a:solidFill>
              </a:rPr>
              <a:t>تعريف المبتدأ</a:t>
            </a:r>
          </a:p>
          <a:p>
            <a:r>
              <a:rPr lang="ar-IQ" sz="3600" b="1" dirty="0">
                <a:solidFill>
                  <a:schemeClr val="tx1">
                    <a:lumMod val="65000"/>
                    <a:lumOff val="35000"/>
                  </a:schemeClr>
                </a:solidFill>
              </a:rPr>
              <a:t> المبتدأ : هو اسم مرفوع يقع أول الجملة غالبا .</a:t>
            </a:r>
          </a:p>
          <a:p>
            <a:r>
              <a:rPr lang="ar-IQ" sz="3600" b="1" dirty="0">
                <a:solidFill>
                  <a:schemeClr val="tx1">
                    <a:lumMod val="65000"/>
                    <a:lumOff val="35000"/>
                  </a:schemeClr>
                </a:solidFill>
              </a:rPr>
              <a:t>الخبر : هو الجزء الذي يكمل الجملة مع المبتدأ ويتمم معناها ويحصل به مع المبتدأ تمام الفائدة .</a:t>
            </a:r>
          </a:p>
          <a:p>
            <a:pPr marL="0" indent="0">
              <a:lnSpc>
                <a:spcPct val="90000"/>
              </a:lnSpc>
              <a:buNone/>
            </a:pPr>
            <a:br>
              <a:rPr lang="ar-IQ" sz="3600" b="1" dirty="0">
                <a:solidFill>
                  <a:schemeClr val="tx1">
                    <a:lumMod val="65000"/>
                    <a:lumOff val="35000"/>
                  </a:schemeClr>
                </a:solidFill>
              </a:rPr>
            </a:br>
            <a:endParaRPr lang="ar-IQ" sz="3600" b="1" dirty="0">
              <a:solidFill>
                <a:schemeClr val="tx1">
                  <a:lumMod val="65000"/>
                  <a:lumOff val="35000"/>
                </a:schemeClr>
              </a:solidFill>
            </a:endParaRPr>
          </a:p>
        </p:txBody>
      </p:sp>
    </p:spTree>
    <p:extLst>
      <p:ext uri="{BB962C8B-B14F-4D97-AF65-F5344CB8AC3E}">
        <p14:creationId xmlns:p14="http://schemas.microsoft.com/office/powerpoint/2010/main" val="371297059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D2F6261D-DC23-45D5-954E-53BAD7CDD4F1}"/>
              </a:ext>
            </a:extLst>
          </p:cNvPr>
          <p:cNvSpPr>
            <a:spLocks noGrp="1"/>
          </p:cNvSpPr>
          <p:nvPr>
            <p:ph type="title"/>
          </p:nvPr>
        </p:nvSpPr>
        <p:spPr>
          <a:xfrm flipV="1">
            <a:off x="838200" y="139699"/>
            <a:ext cx="10515600" cy="45719"/>
          </a:xfrm>
        </p:spPr>
        <p:txBody>
          <a:bodyPr>
            <a:normAutofit fontScale="90000"/>
          </a:bodyPr>
          <a:lstStyle/>
          <a:p>
            <a:endParaRPr lang="ar-IQ" dirty="0"/>
          </a:p>
        </p:txBody>
      </p:sp>
      <p:sp>
        <p:nvSpPr>
          <p:cNvPr id="3" name="عنصر نائب للمحتوى 2">
            <a:extLst>
              <a:ext uri="{FF2B5EF4-FFF2-40B4-BE49-F238E27FC236}">
                <a16:creationId xmlns:a16="http://schemas.microsoft.com/office/drawing/2014/main" id="{F33BB1DE-C149-4958-820B-507ACB872723}"/>
              </a:ext>
            </a:extLst>
          </p:cNvPr>
          <p:cNvSpPr>
            <a:spLocks noGrp="1"/>
          </p:cNvSpPr>
          <p:nvPr>
            <p:ph idx="1"/>
          </p:nvPr>
        </p:nvSpPr>
        <p:spPr>
          <a:xfrm>
            <a:off x="101600" y="276856"/>
            <a:ext cx="11950700" cy="6535425"/>
          </a:xfrm>
        </p:spPr>
        <p:txBody>
          <a:bodyPr>
            <a:normAutofit/>
          </a:bodyPr>
          <a:lstStyle/>
          <a:p>
            <a:pPr algn="ctr"/>
            <a:r>
              <a:rPr lang="ar-SA" sz="4000" b="1" dirty="0">
                <a:solidFill>
                  <a:srgbClr val="FF0000"/>
                </a:solidFill>
              </a:rPr>
              <a:t>الإخبار بظرف الزمان عن الجثة (اسم الذات)</a:t>
            </a:r>
          </a:p>
          <a:p>
            <a:r>
              <a:rPr lang="ar-SA" sz="3600" b="1" dirty="0"/>
              <a:t>يقع ظرف المكان خبراً عن المبتدأ </a:t>
            </a:r>
            <a:r>
              <a:rPr lang="ar-SA" sz="3600" b="1" dirty="0" err="1"/>
              <a:t>الجثة,أي</a:t>
            </a:r>
            <a:r>
              <a:rPr lang="ar-SA" sz="3600" b="1" dirty="0"/>
              <a:t> </a:t>
            </a:r>
            <a:r>
              <a:rPr lang="ar-SA" sz="3600" b="1" dirty="0" err="1"/>
              <a:t>الذات,نحو</a:t>
            </a:r>
            <a:r>
              <a:rPr lang="ar-SA" sz="3600" b="1" dirty="0"/>
              <a:t>: (خالد عندك),وعن المبتدأ المعنى نحو : (العلم عندك) و (الخير أمامك).</a:t>
            </a:r>
          </a:p>
          <a:p>
            <a:r>
              <a:rPr lang="ar-SA" sz="3600" b="1" dirty="0"/>
              <a:t>-أما ظرف الزمان فلا يقع إلا خبراً عن المبتدأ المعنى نحو : (السفر يومَ الجمعة).</a:t>
            </a:r>
          </a:p>
          <a:p>
            <a:r>
              <a:rPr lang="ar-SA" sz="3600" b="1" dirty="0"/>
              <a:t>-ولا يقع خبراً عن </a:t>
            </a:r>
            <a:r>
              <a:rPr lang="ar-SA" sz="3600" b="1" dirty="0" err="1"/>
              <a:t>الجثة,فلا</a:t>
            </a:r>
            <a:r>
              <a:rPr lang="ar-SA" sz="3600" b="1" dirty="0"/>
              <a:t> يقال: (زيد اليوم)؛لعدم الفائدة.</a:t>
            </a:r>
          </a:p>
          <a:p>
            <a:r>
              <a:rPr lang="ar-SA" sz="3600" b="1" dirty="0"/>
              <a:t>-ولكن إذا أفاد جاز الإخبار به نحو : (القطن صيفاً),إذ المراد : (ظهور القطن صيفاً)</a:t>
            </a:r>
          </a:p>
          <a:p>
            <a:r>
              <a:rPr lang="ar-SA" sz="3600" b="1" dirty="0"/>
              <a:t>يقول ابن مالك: </a:t>
            </a:r>
          </a:p>
          <a:p>
            <a:r>
              <a:rPr lang="ar-SA" sz="3600" b="1" dirty="0"/>
              <a:t>ولا يكون اسم الزمان خبرا                     عن جثة وإن يفد فأخبرا</a:t>
            </a:r>
            <a:endParaRPr lang="ar-IQ" sz="3600" b="1" dirty="0"/>
          </a:p>
        </p:txBody>
      </p:sp>
    </p:spTree>
    <p:extLst>
      <p:ext uri="{BB962C8B-B14F-4D97-AF65-F5344CB8AC3E}">
        <p14:creationId xmlns:p14="http://schemas.microsoft.com/office/powerpoint/2010/main" val="2766336885"/>
      </p:ext>
    </p:extLst>
  </p:cSld>
  <p:clrMapOvr>
    <a:masterClrMapping/>
  </p:clrMapOvr>
  <mc:AlternateContent xmlns:mc="http://schemas.openxmlformats.org/markup-compatibility/2006" xmlns:p14="http://schemas.microsoft.com/office/powerpoint/2010/main">
    <mc:Choice Requires="p14">
      <p:transition spd="slow" p14:dur="1200">
        <p14:prism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80">
                                          <p:stCondLst>
                                            <p:cond delay="0"/>
                                          </p:stCondLst>
                                        </p:cTn>
                                        <p:tgtEl>
                                          <p:spTgt spid="3">
                                            <p:txEl>
                                              <p:pRg st="0" end="0"/>
                                            </p:txEl>
                                          </p:spTgt>
                                        </p:tgtEl>
                                      </p:cBhvr>
                                    </p:animEffect>
                                    <p:anim calcmode="lin" valueType="num">
                                      <p:cBhvr>
                                        <p:cTn id="8"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0" end="0"/>
                                            </p:txEl>
                                          </p:spTgt>
                                        </p:tgtEl>
                                      </p:cBhvr>
                                      <p:to x="100000" y="60000"/>
                                    </p:animScale>
                                    <p:animScale>
                                      <p:cBhvr>
                                        <p:cTn id="14" dur="166" decel="50000">
                                          <p:stCondLst>
                                            <p:cond delay="676"/>
                                          </p:stCondLst>
                                        </p:cTn>
                                        <p:tgtEl>
                                          <p:spTgt spid="3">
                                            <p:txEl>
                                              <p:pRg st="0" end="0"/>
                                            </p:txEl>
                                          </p:spTgt>
                                        </p:tgtEl>
                                      </p:cBhvr>
                                      <p:to x="100000" y="100000"/>
                                    </p:animScale>
                                    <p:animScale>
                                      <p:cBhvr>
                                        <p:cTn id="15" dur="26">
                                          <p:stCondLst>
                                            <p:cond delay="1312"/>
                                          </p:stCondLst>
                                        </p:cTn>
                                        <p:tgtEl>
                                          <p:spTgt spid="3">
                                            <p:txEl>
                                              <p:pRg st="0" end="0"/>
                                            </p:txEl>
                                          </p:spTgt>
                                        </p:tgtEl>
                                      </p:cBhvr>
                                      <p:to x="100000" y="80000"/>
                                    </p:animScale>
                                    <p:animScale>
                                      <p:cBhvr>
                                        <p:cTn id="16" dur="166" decel="50000">
                                          <p:stCondLst>
                                            <p:cond delay="1338"/>
                                          </p:stCondLst>
                                        </p:cTn>
                                        <p:tgtEl>
                                          <p:spTgt spid="3">
                                            <p:txEl>
                                              <p:pRg st="0" end="0"/>
                                            </p:txEl>
                                          </p:spTgt>
                                        </p:tgtEl>
                                      </p:cBhvr>
                                      <p:to x="100000" y="100000"/>
                                    </p:animScale>
                                    <p:animScale>
                                      <p:cBhvr>
                                        <p:cTn id="17" dur="26">
                                          <p:stCondLst>
                                            <p:cond delay="1642"/>
                                          </p:stCondLst>
                                        </p:cTn>
                                        <p:tgtEl>
                                          <p:spTgt spid="3">
                                            <p:txEl>
                                              <p:pRg st="0" end="0"/>
                                            </p:txEl>
                                          </p:spTgt>
                                        </p:tgtEl>
                                      </p:cBhvr>
                                      <p:to x="100000" y="90000"/>
                                    </p:animScale>
                                    <p:animScale>
                                      <p:cBhvr>
                                        <p:cTn id="18" dur="166" decel="50000">
                                          <p:stCondLst>
                                            <p:cond delay="1668"/>
                                          </p:stCondLst>
                                        </p:cTn>
                                        <p:tgtEl>
                                          <p:spTgt spid="3">
                                            <p:txEl>
                                              <p:pRg st="0" end="0"/>
                                            </p:txEl>
                                          </p:spTgt>
                                        </p:tgtEl>
                                      </p:cBhvr>
                                      <p:to x="100000" y="100000"/>
                                    </p:animScale>
                                    <p:animScale>
                                      <p:cBhvr>
                                        <p:cTn id="19" dur="26">
                                          <p:stCondLst>
                                            <p:cond delay="1808"/>
                                          </p:stCondLst>
                                        </p:cTn>
                                        <p:tgtEl>
                                          <p:spTgt spid="3">
                                            <p:txEl>
                                              <p:pRg st="0" end="0"/>
                                            </p:txEl>
                                          </p:spTgt>
                                        </p:tgtEl>
                                      </p:cBhvr>
                                      <p:to x="100000" y="95000"/>
                                    </p:animScale>
                                    <p:animScale>
                                      <p:cBhvr>
                                        <p:cTn id="20" dur="166" decel="50000">
                                          <p:stCondLst>
                                            <p:cond delay="1834"/>
                                          </p:stCondLst>
                                        </p:cTn>
                                        <p:tgtEl>
                                          <p:spTgt spid="3">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animEffect transition="in" filter="wipe(down)">
                                      <p:cBhvr>
                                        <p:cTn id="25" dur="580">
                                          <p:stCondLst>
                                            <p:cond delay="0"/>
                                          </p:stCondLst>
                                        </p:cTn>
                                        <p:tgtEl>
                                          <p:spTgt spid="3">
                                            <p:txEl>
                                              <p:pRg st="1" end="1"/>
                                            </p:txEl>
                                          </p:spTgt>
                                        </p:tgtEl>
                                      </p:cBhvr>
                                    </p:animEffect>
                                    <p:anim calcmode="lin" valueType="num">
                                      <p:cBhvr>
                                        <p:cTn id="26"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3">
                                            <p:txEl>
                                              <p:pRg st="1" end="1"/>
                                            </p:txEl>
                                          </p:spTgt>
                                        </p:tgtEl>
                                      </p:cBhvr>
                                      <p:to x="100000" y="60000"/>
                                    </p:animScale>
                                    <p:animScale>
                                      <p:cBhvr>
                                        <p:cTn id="32" dur="166" decel="50000">
                                          <p:stCondLst>
                                            <p:cond delay="676"/>
                                          </p:stCondLst>
                                        </p:cTn>
                                        <p:tgtEl>
                                          <p:spTgt spid="3">
                                            <p:txEl>
                                              <p:pRg st="1" end="1"/>
                                            </p:txEl>
                                          </p:spTgt>
                                        </p:tgtEl>
                                      </p:cBhvr>
                                      <p:to x="100000" y="100000"/>
                                    </p:animScale>
                                    <p:animScale>
                                      <p:cBhvr>
                                        <p:cTn id="33" dur="26">
                                          <p:stCondLst>
                                            <p:cond delay="1312"/>
                                          </p:stCondLst>
                                        </p:cTn>
                                        <p:tgtEl>
                                          <p:spTgt spid="3">
                                            <p:txEl>
                                              <p:pRg st="1" end="1"/>
                                            </p:txEl>
                                          </p:spTgt>
                                        </p:tgtEl>
                                      </p:cBhvr>
                                      <p:to x="100000" y="80000"/>
                                    </p:animScale>
                                    <p:animScale>
                                      <p:cBhvr>
                                        <p:cTn id="34" dur="166" decel="50000">
                                          <p:stCondLst>
                                            <p:cond delay="1338"/>
                                          </p:stCondLst>
                                        </p:cTn>
                                        <p:tgtEl>
                                          <p:spTgt spid="3">
                                            <p:txEl>
                                              <p:pRg st="1" end="1"/>
                                            </p:txEl>
                                          </p:spTgt>
                                        </p:tgtEl>
                                      </p:cBhvr>
                                      <p:to x="100000" y="100000"/>
                                    </p:animScale>
                                    <p:animScale>
                                      <p:cBhvr>
                                        <p:cTn id="35" dur="26">
                                          <p:stCondLst>
                                            <p:cond delay="1642"/>
                                          </p:stCondLst>
                                        </p:cTn>
                                        <p:tgtEl>
                                          <p:spTgt spid="3">
                                            <p:txEl>
                                              <p:pRg st="1" end="1"/>
                                            </p:txEl>
                                          </p:spTgt>
                                        </p:tgtEl>
                                      </p:cBhvr>
                                      <p:to x="100000" y="90000"/>
                                    </p:animScale>
                                    <p:animScale>
                                      <p:cBhvr>
                                        <p:cTn id="36" dur="166" decel="50000">
                                          <p:stCondLst>
                                            <p:cond delay="1668"/>
                                          </p:stCondLst>
                                        </p:cTn>
                                        <p:tgtEl>
                                          <p:spTgt spid="3">
                                            <p:txEl>
                                              <p:pRg st="1" end="1"/>
                                            </p:txEl>
                                          </p:spTgt>
                                        </p:tgtEl>
                                      </p:cBhvr>
                                      <p:to x="100000" y="100000"/>
                                    </p:animScale>
                                    <p:animScale>
                                      <p:cBhvr>
                                        <p:cTn id="37" dur="26">
                                          <p:stCondLst>
                                            <p:cond delay="1808"/>
                                          </p:stCondLst>
                                        </p:cTn>
                                        <p:tgtEl>
                                          <p:spTgt spid="3">
                                            <p:txEl>
                                              <p:pRg st="1" end="1"/>
                                            </p:txEl>
                                          </p:spTgt>
                                        </p:tgtEl>
                                      </p:cBhvr>
                                      <p:to x="100000" y="95000"/>
                                    </p:animScale>
                                    <p:animScale>
                                      <p:cBhvr>
                                        <p:cTn id="38" dur="166" decel="50000">
                                          <p:stCondLst>
                                            <p:cond delay="1834"/>
                                          </p:stCondLst>
                                        </p:cTn>
                                        <p:tgtEl>
                                          <p:spTgt spid="3">
                                            <p:txEl>
                                              <p:pRg st="1" end="1"/>
                                            </p:txEl>
                                          </p:spTgt>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grpId="0" nodeType="clickEffect">
                                  <p:stCondLst>
                                    <p:cond delay="0"/>
                                  </p:stCondLst>
                                  <p:childTnLst>
                                    <p:set>
                                      <p:cBhvr>
                                        <p:cTn id="42" dur="1" fill="hold">
                                          <p:stCondLst>
                                            <p:cond delay="0"/>
                                          </p:stCondLst>
                                        </p:cTn>
                                        <p:tgtEl>
                                          <p:spTgt spid="3">
                                            <p:txEl>
                                              <p:pRg st="2" end="2"/>
                                            </p:txEl>
                                          </p:spTgt>
                                        </p:tgtEl>
                                        <p:attrNameLst>
                                          <p:attrName>style.visibility</p:attrName>
                                        </p:attrNameLst>
                                      </p:cBhvr>
                                      <p:to>
                                        <p:strVal val="visible"/>
                                      </p:to>
                                    </p:set>
                                    <p:animEffect transition="in" filter="wipe(down)">
                                      <p:cBhvr>
                                        <p:cTn id="43" dur="580">
                                          <p:stCondLst>
                                            <p:cond delay="0"/>
                                          </p:stCondLst>
                                        </p:cTn>
                                        <p:tgtEl>
                                          <p:spTgt spid="3">
                                            <p:txEl>
                                              <p:pRg st="2" end="2"/>
                                            </p:txEl>
                                          </p:spTgt>
                                        </p:tgtEl>
                                      </p:cBhvr>
                                    </p:animEffect>
                                    <p:anim calcmode="lin" valueType="num">
                                      <p:cBhvr>
                                        <p:cTn id="44"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49" dur="26">
                                          <p:stCondLst>
                                            <p:cond delay="650"/>
                                          </p:stCondLst>
                                        </p:cTn>
                                        <p:tgtEl>
                                          <p:spTgt spid="3">
                                            <p:txEl>
                                              <p:pRg st="2" end="2"/>
                                            </p:txEl>
                                          </p:spTgt>
                                        </p:tgtEl>
                                      </p:cBhvr>
                                      <p:to x="100000" y="60000"/>
                                    </p:animScale>
                                    <p:animScale>
                                      <p:cBhvr>
                                        <p:cTn id="50" dur="166" decel="50000">
                                          <p:stCondLst>
                                            <p:cond delay="676"/>
                                          </p:stCondLst>
                                        </p:cTn>
                                        <p:tgtEl>
                                          <p:spTgt spid="3">
                                            <p:txEl>
                                              <p:pRg st="2" end="2"/>
                                            </p:txEl>
                                          </p:spTgt>
                                        </p:tgtEl>
                                      </p:cBhvr>
                                      <p:to x="100000" y="100000"/>
                                    </p:animScale>
                                    <p:animScale>
                                      <p:cBhvr>
                                        <p:cTn id="51" dur="26">
                                          <p:stCondLst>
                                            <p:cond delay="1312"/>
                                          </p:stCondLst>
                                        </p:cTn>
                                        <p:tgtEl>
                                          <p:spTgt spid="3">
                                            <p:txEl>
                                              <p:pRg st="2" end="2"/>
                                            </p:txEl>
                                          </p:spTgt>
                                        </p:tgtEl>
                                      </p:cBhvr>
                                      <p:to x="100000" y="80000"/>
                                    </p:animScale>
                                    <p:animScale>
                                      <p:cBhvr>
                                        <p:cTn id="52" dur="166" decel="50000">
                                          <p:stCondLst>
                                            <p:cond delay="1338"/>
                                          </p:stCondLst>
                                        </p:cTn>
                                        <p:tgtEl>
                                          <p:spTgt spid="3">
                                            <p:txEl>
                                              <p:pRg st="2" end="2"/>
                                            </p:txEl>
                                          </p:spTgt>
                                        </p:tgtEl>
                                      </p:cBhvr>
                                      <p:to x="100000" y="100000"/>
                                    </p:animScale>
                                    <p:animScale>
                                      <p:cBhvr>
                                        <p:cTn id="53" dur="26">
                                          <p:stCondLst>
                                            <p:cond delay="1642"/>
                                          </p:stCondLst>
                                        </p:cTn>
                                        <p:tgtEl>
                                          <p:spTgt spid="3">
                                            <p:txEl>
                                              <p:pRg st="2" end="2"/>
                                            </p:txEl>
                                          </p:spTgt>
                                        </p:tgtEl>
                                      </p:cBhvr>
                                      <p:to x="100000" y="90000"/>
                                    </p:animScale>
                                    <p:animScale>
                                      <p:cBhvr>
                                        <p:cTn id="54" dur="166" decel="50000">
                                          <p:stCondLst>
                                            <p:cond delay="1668"/>
                                          </p:stCondLst>
                                        </p:cTn>
                                        <p:tgtEl>
                                          <p:spTgt spid="3">
                                            <p:txEl>
                                              <p:pRg st="2" end="2"/>
                                            </p:txEl>
                                          </p:spTgt>
                                        </p:tgtEl>
                                      </p:cBhvr>
                                      <p:to x="100000" y="100000"/>
                                    </p:animScale>
                                    <p:animScale>
                                      <p:cBhvr>
                                        <p:cTn id="55" dur="26">
                                          <p:stCondLst>
                                            <p:cond delay="1808"/>
                                          </p:stCondLst>
                                        </p:cTn>
                                        <p:tgtEl>
                                          <p:spTgt spid="3">
                                            <p:txEl>
                                              <p:pRg st="2" end="2"/>
                                            </p:txEl>
                                          </p:spTgt>
                                        </p:tgtEl>
                                      </p:cBhvr>
                                      <p:to x="100000" y="95000"/>
                                    </p:animScale>
                                    <p:animScale>
                                      <p:cBhvr>
                                        <p:cTn id="56" dur="166" decel="50000">
                                          <p:stCondLst>
                                            <p:cond delay="1834"/>
                                          </p:stCondLst>
                                        </p:cTn>
                                        <p:tgtEl>
                                          <p:spTgt spid="3">
                                            <p:txEl>
                                              <p:pRg st="2" end="2"/>
                                            </p:txEl>
                                          </p:spTgt>
                                        </p:tgtEl>
                                      </p:cBhvr>
                                      <p:to x="100000" y="100000"/>
                                    </p:animScale>
                                  </p:childTnLst>
                                </p:cTn>
                              </p:par>
                            </p:childTnLst>
                          </p:cTn>
                        </p:par>
                      </p:childTnLst>
                    </p:cTn>
                  </p:par>
                  <p:par>
                    <p:cTn id="57" fill="hold">
                      <p:stCondLst>
                        <p:cond delay="indefinite"/>
                      </p:stCondLst>
                      <p:childTnLst>
                        <p:par>
                          <p:cTn id="58" fill="hold">
                            <p:stCondLst>
                              <p:cond delay="0"/>
                            </p:stCondLst>
                            <p:childTnLst>
                              <p:par>
                                <p:cTn id="59" presetID="26" presetClass="entr" presetSubtype="0" fill="hold" grpId="0" nodeType="clickEffect">
                                  <p:stCondLst>
                                    <p:cond delay="0"/>
                                  </p:stCondLst>
                                  <p:childTnLst>
                                    <p:set>
                                      <p:cBhvr>
                                        <p:cTn id="60" dur="1" fill="hold">
                                          <p:stCondLst>
                                            <p:cond delay="0"/>
                                          </p:stCondLst>
                                        </p:cTn>
                                        <p:tgtEl>
                                          <p:spTgt spid="3">
                                            <p:txEl>
                                              <p:pRg st="3" end="3"/>
                                            </p:txEl>
                                          </p:spTgt>
                                        </p:tgtEl>
                                        <p:attrNameLst>
                                          <p:attrName>style.visibility</p:attrName>
                                        </p:attrNameLst>
                                      </p:cBhvr>
                                      <p:to>
                                        <p:strVal val="visible"/>
                                      </p:to>
                                    </p:set>
                                    <p:animEffect transition="in" filter="wipe(down)">
                                      <p:cBhvr>
                                        <p:cTn id="61" dur="580">
                                          <p:stCondLst>
                                            <p:cond delay="0"/>
                                          </p:stCondLst>
                                        </p:cTn>
                                        <p:tgtEl>
                                          <p:spTgt spid="3">
                                            <p:txEl>
                                              <p:pRg st="3" end="3"/>
                                            </p:txEl>
                                          </p:spTgt>
                                        </p:tgtEl>
                                      </p:cBhvr>
                                    </p:animEffect>
                                    <p:anim calcmode="lin" valueType="num">
                                      <p:cBhvr>
                                        <p:cTn id="62" dur="1822" tmFilter="0,0; 0.14,0.36; 0.43,0.73; 0.71,0.91; 1.0,1.0">
                                          <p:stCondLst>
                                            <p:cond delay="0"/>
                                          </p:stCondLst>
                                        </p:cTn>
                                        <p:tgtEl>
                                          <p:spTgt spid="3">
                                            <p:txEl>
                                              <p:pRg st="3" end="3"/>
                                            </p:txEl>
                                          </p:spTgt>
                                        </p:tgtEl>
                                        <p:attrNameLst>
                                          <p:attrName>ppt_x</p:attrName>
                                        </p:attrNameLst>
                                      </p:cBhvr>
                                      <p:tavLst>
                                        <p:tav tm="0">
                                          <p:val>
                                            <p:strVal val="#ppt_x-0.25"/>
                                          </p:val>
                                        </p:tav>
                                        <p:tav tm="100000">
                                          <p:val>
                                            <p:strVal val="#ppt_x"/>
                                          </p:val>
                                        </p:tav>
                                      </p:tavLst>
                                    </p:anim>
                                    <p:anim calcmode="lin" valueType="num">
                                      <p:cBhvr>
                                        <p:cTn id="63" dur="664" tmFilter="0.0,0.0; 0.25,0.07; 0.50,0.2; 0.75,0.467; 1.0,1.0">
                                          <p:stCondLst>
                                            <p:cond delay="0"/>
                                          </p:stCondLst>
                                        </p:cTn>
                                        <p:tgtEl>
                                          <p:spTgt spid="3">
                                            <p:txEl>
                                              <p:pRg st="3" end="3"/>
                                            </p:txEl>
                                          </p:spTgt>
                                        </p:tgtEl>
                                        <p:attrNameLst>
                                          <p:attrName>ppt_y</p:attrName>
                                        </p:attrNameLst>
                                      </p:cBhvr>
                                      <p:tavLst>
                                        <p:tav tm="0" fmla="#ppt_y-sin(pi*$)/3">
                                          <p:val>
                                            <p:fltVal val="0.5"/>
                                          </p:val>
                                        </p:tav>
                                        <p:tav tm="100000">
                                          <p:val>
                                            <p:fltVal val="1"/>
                                          </p:val>
                                        </p:tav>
                                      </p:tavLst>
                                    </p:anim>
                                    <p:anim calcmode="lin" valueType="num">
                                      <p:cBhvr>
                                        <p:cTn id="64" dur="664" tmFilter="0, 0; 0.125,0.2665; 0.25,0.4; 0.375,0.465; 0.5,0.5;  0.625,0.535; 0.75,0.6; 0.875,0.7335; 1,1">
                                          <p:stCondLst>
                                            <p:cond delay="664"/>
                                          </p:stCondLst>
                                        </p:cTn>
                                        <p:tgtEl>
                                          <p:spTgt spid="3">
                                            <p:txEl>
                                              <p:pRg st="3" end="3"/>
                                            </p:txEl>
                                          </p:spTgt>
                                        </p:tgtEl>
                                        <p:attrNameLst>
                                          <p:attrName>ppt_y</p:attrName>
                                        </p:attrNameLst>
                                      </p:cBhvr>
                                      <p:tavLst>
                                        <p:tav tm="0" fmla="#ppt_y-sin(pi*$)/9">
                                          <p:val>
                                            <p:fltVal val="0"/>
                                          </p:val>
                                        </p:tav>
                                        <p:tav tm="100000">
                                          <p:val>
                                            <p:fltVal val="1"/>
                                          </p:val>
                                        </p:tav>
                                      </p:tavLst>
                                    </p:anim>
                                    <p:anim calcmode="lin" valueType="num">
                                      <p:cBhvr>
                                        <p:cTn id="65" dur="332" tmFilter="0, 0; 0.125,0.2665; 0.25,0.4; 0.375,0.465; 0.5,0.5;  0.625,0.535; 0.75,0.6; 0.875,0.7335; 1,1">
                                          <p:stCondLst>
                                            <p:cond delay="1324"/>
                                          </p:stCondLst>
                                        </p:cTn>
                                        <p:tgtEl>
                                          <p:spTgt spid="3">
                                            <p:txEl>
                                              <p:pRg st="3" end="3"/>
                                            </p:txEl>
                                          </p:spTgt>
                                        </p:tgtEl>
                                        <p:attrNameLst>
                                          <p:attrName>ppt_y</p:attrName>
                                        </p:attrNameLst>
                                      </p:cBhvr>
                                      <p:tavLst>
                                        <p:tav tm="0" fmla="#ppt_y-sin(pi*$)/27">
                                          <p:val>
                                            <p:fltVal val="0"/>
                                          </p:val>
                                        </p:tav>
                                        <p:tav tm="100000">
                                          <p:val>
                                            <p:fltVal val="1"/>
                                          </p:val>
                                        </p:tav>
                                      </p:tavLst>
                                    </p:anim>
                                    <p:anim calcmode="lin" valueType="num">
                                      <p:cBhvr>
                                        <p:cTn id="66" dur="164" tmFilter="0, 0; 0.125,0.2665; 0.25,0.4; 0.375,0.465; 0.5,0.5;  0.625,0.535; 0.75,0.6; 0.875,0.7335; 1,1">
                                          <p:stCondLst>
                                            <p:cond delay="1656"/>
                                          </p:stCondLst>
                                        </p:cTn>
                                        <p:tgtEl>
                                          <p:spTgt spid="3">
                                            <p:txEl>
                                              <p:pRg st="3" end="3"/>
                                            </p:txEl>
                                          </p:spTgt>
                                        </p:tgtEl>
                                        <p:attrNameLst>
                                          <p:attrName>ppt_y</p:attrName>
                                        </p:attrNameLst>
                                      </p:cBhvr>
                                      <p:tavLst>
                                        <p:tav tm="0" fmla="#ppt_y-sin(pi*$)/81">
                                          <p:val>
                                            <p:fltVal val="0"/>
                                          </p:val>
                                        </p:tav>
                                        <p:tav tm="100000">
                                          <p:val>
                                            <p:fltVal val="1"/>
                                          </p:val>
                                        </p:tav>
                                      </p:tavLst>
                                    </p:anim>
                                    <p:animScale>
                                      <p:cBhvr>
                                        <p:cTn id="67" dur="26">
                                          <p:stCondLst>
                                            <p:cond delay="650"/>
                                          </p:stCondLst>
                                        </p:cTn>
                                        <p:tgtEl>
                                          <p:spTgt spid="3">
                                            <p:txEl>
                                              <p:pRg st="3" end="3"/>
                                            </p:txEl>
                                          </p:spTgt>
                                        </p:tgtEl>
                                      </p:cBhvr>
                                      <p:to x="100000" y="60000"/>
                                    </p:animScale>
                                    <p:animScale>
                                      <p:cBhvr>
                                        <p:cTn id="68" dur="166" decel="50000">
                                          <p:stCondLst>
                                            <p:cond delay="676"/>
                                          </p:stCondLst>
                                        </p:cTn>
                                        <p:tgtEl>
                                          <p:spTgt spid="3">
                                            <p:txEl>
                                              <p:pRg st="3" end="3"/>
                                            </p:txEl>
                                          </p:spTgt>
                                        </p:tgtEl>
                                      </p:cBhvr>
                                      <p:to x="100000" y="100000"/>
                                    </p:animScale>
                                    <p:animScale>
                                      <p:cBhvr>
                                        <p:cTn id="69" dur="26">
                                          <p:stCondLst>
                                            <p:cond delay="1312"/>
                                          </p:stCondLst>
                                        </p:cTn>
                                        <p:tgtEl>
                                          <p:spTgt spid="3">
                                            <p:txEl>
                                              <p:pRg st="3" end="3"/>
                                            </p:txEl>
                                          </p:spTgt>
                                        </p:tgtEl>
                                      </p:cBhvr>
                                      <p:to x="100000" y="80000"/>
                                    </p:animScale>
                                    <p:animScale>
                                      <p:cBhvr>
                                        <p:cTn id="70" dur="166" decel="50000">
                                          <p:stCondLst>
                                            <p:cond delay="1338"/>
                                          </p:stCondLst>
                                        </p:cTn>
                                        <p:tgtEl>
                                          <p:spTgt spid="3">
                                            <p:txEl>
                                              <p:pRg st="3" end="3"/>
                                            </p:txEl>
                                          </p:spTgt>
                                        </p:tgtEl>
                                      </p:cBhvr>
                                      <p:to x="100000" y="100000"/>
                                    </p:animScale>
                                    <p:animScale>
                                      <p:cBhvr>
                                        <p:cTn id="71" dur="26">
                                          <p:stCondLst>
                                            <p:cond delay="1642"/>
                                          </p:stCondLst>
                                        </p:cTn>
                                        <p:tgtEl>
                                          <p:spTgt spid="3">
                                            <p:txEl>
                                              <p:pRg st="3" end="3"/>
                                            </p:txEl>
                                          </p:spTgt>
                                        </p:tgtEl>
                                      </p:cBhvr>
                                      <p:to x="100000" y="90000"/>
                                    </p:animScale>
                                    <p:animScale>
                                      <p:cBhvr>
                                        <p:cTn id="72" dur="166" decel="50000">
                                          <p:stCondLst>
                                            <p:cond delay="1668"/>
                                          </p:stCondLst>
                                        </p:cTn>
                                        <p:tgtEl>
                                          <p:spTgt spid="3">
                                            <p:txEl>
                                              <p:pRg st="3" end="3"/>
                                            </p:txEl>
                                          </p:spTgt>
                                        </p:tgtEl>
                                      </p:cBhvr>
                                      <p:to x="100000" y="100000"/>
                                    </p:animScale>
                                    <p:animScale>
                                      <p:cBhvr>
                                        <p:cTn id="73" dur="26">
                                          <p:stCondLst>
                                            <p:cond delay="1808"/>
                                          </p:stCondLst>
                                        </p:cTn>
                                        <p:tgtEl>
                                          <p:spTgt spid="3">
                                            <p:txEl>
                                              <p:pRg st="3" end="3"/>
                                            </p:txEl>
                                          </p:spTgt>
                                        </p:tgtEl>
                                      </p:cBhvr>
                                      <p:to x="100000" y="95000"/>
                                    </p:animScale>
                                    <p:animScale>
                                      <p:cBhvr>
                                        <p:cTn id="74" dur="166" decel="50000">
                                          <p:stCondLst>
                                            <p:cond delay="1834"/>
                                          </p:stCondLst>
                                        </p:cTn>
                                        <p:tgtEl>
                                          <p:spTgt spid="3">
                                            <p:txEl>
                                              <p:pRg st="3" end="3"/>
                                            </p:txEl>
                                          </p:spTgt>
                                        </p:tgtEl>
                                      </p:cBhvr>
                                      <p:to x="100000" y="100000"/>
                                    </p:animScale>
                                  </p:childTnLst>
                                </p:cTn>
                              </p:par>
                            </p:childTnLst>
                          </p:cTn>
                        </p:par>
                      </p:childTnLst>
                    </p:cTn>
                  </p:par>
                  <p:par>
                    <p:cTn id="75" fill="hold">
                      <p:stCondLst>
                        <p:cond delay="indefinite"/>
                      </p:stCondLst>
                      <p:childTnLst>
                        <p:par>
                          <p:cTn id="76" fill="hold">
                            <p:stCondLst>
                              <p:cond delay="0"/>
                            </p:stCondLst>
                            <p:childTnLst>
                              <p:par>
                                <p:cTn id="77" presetID="26" presetClass="entr" presetSubtype="0" fill="hold" grpId="0" nodeType="clickEffect">
                                  <p:stCondLst>
                                    <p:cond delay="0"/>
                                  </p:stCondLst>
                                  <p:childTnLst>
                                    <p:set>
                                      <p:cBhvr>
                                        <p:cTn id="78" dur="1" fill="hold">
                                          <p:stCondLst>
                                            <p:cond delay="0"/>
                                          </p:stCondLst>
                                        </p:cTn>
                                        <p:tgtEl>
                                          <p:spTgt spid="3">
                                            <p:txEl>
                                              <p:pRg st="4" end="4"/>
                                            </p:txEl>
                                          </p:spTgt>
                                        </p:tgtEl>
                                        <p:attrNameLst>
                                          <p:attrName>style.visibility</p:attrName>
                                        </p:attrNameLst>
                                      </p:cBhvr>
                                      <p:to>
                                        <p:strVal val="visible"/>
                                      </p:to>
                                    </p:set>
                                    <p:animEffect transition="in" filter="wipe(down)">
                                      <p:cBhvr>
                                        <p:cTn id="79" dur="580">
                                          <p:stCondLst>
                                            <p:cond delay="0"/>
                                          </p:stCondLst>
                                        </p:cTn>
                                        <p:tgtEl>
                                          <p:spTgt spid="3">
                                            <p:txEl>
                                              <p:pRg st="4" end="4"/>
                                            </p:txEl>
                                          </p:spTgt>
                                        </p:tgtEl>
                                      </p:cBhvr>
                                    </p:animEffect>
                                    <p:anim calcmode="lin" valueType="num">
                                      <p:cBhvr>
                                        <p:cTn id="80" dur="1822" tmFilter="0,0; 0.14,0.36; 0.43,0.73; 0.71,0.91; 1.0,1.0">
                                          <p:stCondLst>
                                            <p:cond delay="0"/>
                                          </p:stCondLst>
                                        </p:cTn>
                                        <p:tgtEl>
                                          <p:spTgt spid="3">
                                            <p:txEl>
                                              <p:pRg st="4" end="4"/>
                                            </p:txEl>
                                          </p:spTgt>
                                        </p:tgtEl>
                                        <p:attrNameLst>
                                          <p:attrName>ppt_x</p:attrName>
                                        </p:attrNameLst>
                                      </p:cBhvr>
                                      <p:tavLst>
                                        <p:tav tm="0">
                                          <p:val>
                                            <p:strVal val="#ppt_x-0.25"/>
                                          </p:val>
                                        </p:tav>
                                        <p:tav tm="100000">
                                          <p:val>
                                            <p:strVal val="#ppt_x"/>
                                          </p:val>
                                        </p:tav>
                                      </p:tavLst>
                                    </p:anim>
                                    <p:anim calcmode="lin" valueType="num">
                                      <p:cBhvr>
                                        <p:cTn id="81" dur="664" tmFilter="0.0,0.0; 0.25,0.07; 0.50,0.2; 0.75,0.467; 1.0,1.0">
                                          <p:stCondLst>
                                            <p:cond delay="0"/>
                                          </p:stCondLst>
                                        </p:cTn>
                                        <p:tgtEl>
                                          <p:spTgt spid="3">
                                            <p:txEl>
                                              <p:pRg st="4" end="4"/>
                                            </p:txEl>
                                          </p:spTgt>
                                        </p:tgtEl>
                                        <p:attrNameLst>
                                          <p:attrName>ppt_y</p:attrName>
                                        </p:attrNameLst>
                                      </p:cBhvr>
                                      <p:tavLst>
                                        <p:tav tm="0" fmla="#ppt_y-sin(pi*$)/3">
                                          <p:val>
                                            <p:fltVal val="0.5"/>
                                          </p:val>
                                        </p:tav>
                                        <p:tav tm="100000">
                                          <p:val>
                                            <p:fltVal val="1"/>
                                          </p:val>
                                        </p:tav>
                                      </p:tavLst>
                                    </p:anim>
                                    <p:anim calcmode="lin" valueType="num">
                                      <p:cBhvr>
                                        <p:cTn id="82" dur="664" tmFilter="0, 0; 0.125,0.2665; 0.25,0.4; 0.375,0.465; 0.5,0.5;  0.625,0.535; 0.75,0.6; 0.875,0.7335; 1,1">
                                          <p:stCondLst>
                                            <p:cond delay="664"/>
                                          </p:stCondLst>
                                        </p:cTn>
                                        <p:tgtEl>
                                          <p:spTgt spid="3">
                                            <p:txEl>
                                              <p:pRg st="4" end="4"/>
                                            </p:txEl>
                                          </p:spTgt>
                                        </p:tgtEl>
                                        <p:attrNameLst>
                                          <p:attrName>ppt_y</p:attrName>
                                        </p:attrNameLst>
                                      </p:cBhvr>
                                      <p:tavLst>
                                        <p:tav tm="0" fmla="#ppt_y-sin(pi*$)/9">
                                          <p:val>
                                            <p:fltVal val="0"/>
                                          </p:val>
                                        </p:tav>
                                        <p:tav tm="100000">
                                          <p:val>
                                            <p:fltVal val="1"/>
                                          </p:val>
                                        </p:tav>
                                      </p:tavLst>
                                    </p:anim>
                                    <p:anim calcmode="lin" valueType="num">
                                      <p:cBhvr>
                                        <p:cTn id="83" dur="332" tmFilter="0, 0; 0.125,0.2665; 0.25,0.4; 0.375,0.465; 0.5,0.5;  0.625,0.535; 0.75,0.6; 0.875,0.7335; 1,1">
                                          <p:stCondLst>
                                            <p:cond delay="1324"/>
                                          </p:stCondLst>
                                        </p:cTn>
                                        <p:tgtEl>
                                          <p:spTgt spid="3">
                                            <p:txEl>
                                              <p:pRg st="4" end="4"/>
                                            </p:txEl>
                                          </p:spTgt>
                                        </p:tgtEl>
                                        <p:attrNameLst>
                                          <p:attrName>ppt_y</p:attrName>
                                        </p:attrNameLst>
                                      </p:cBhvr>
                                      <p:tavLst>
                                        <p:tav tm="0" fmla="#ppt_y-sin(pi*$)/27">
                                          <p:val>
                                            <p:fltVal val="0"/>
                                          </p:val>
                                        </p:tav>
                                        <p:tav tm="100000">
                                          <p:val>
                                            <p:fltVal val="1"/>
                                          </p:val>
                                        </p:tav>
                                      </p:tavLst>
                                    </p:anim>
                                    <p:anim calcmode="lin" valueType="num">
                                      <p:cBhvr>
                                        <p:cTn id="84" dur="164" tmFilter="0, 0; 0.125,0.2665; 0.25,0.4; 0.375,0.465; 0.5,0.5;  0.625,0.535; 0.75,0.6; 0.875,0.7335; 1,1">
                                          <p:stCondLst>
                                            <p:cond delay="1656"/>
                                          </p:stCondLst>
                                        </p:cTn>
                                        <p:tgtEl>
                                          <p:spTgt spid="3">
                                            <p:txEl>
                                              <p:pRg st="4" end="4"/>
                                            </p:txEl>
                                          </p:spTgt>
                                        </p:tgtEl>
                                        <p:attrNameLst>
                                          <p:attrName>ppt_y</p:attrName>
                                        </p:attrNameLst>
                                      </p:cBhvr>
                                      <p:tavLst>
                                        <p:tav tm="0" fmla="#ppt_y-sin(pi*$)/81">
                                          <p:val>
                                            <p:fltVal val="0"/>
                                          </p:val>
                                        </p:tav>
                                        <p:tav tm="100000">
                                          <p:val>
                                            <p:fltVal val="1"/>
                                          </p:val>
                                        </p:tav>
                                      </p:tavLst>
                                    </p:anim>
                                    <p:animScale>
                                      <p:cBhvr>
                                        <p:cTn id="85" dur="26">
                                          <p:stCondLst>
                                            <p:cond delay="650"/>
                                          </p:stCondLst>
                                        </p:cTn>
                                        <p:tgtEl>
                                          <p:spTgt spid="3">
                                            <p:txEl>
                                              <p:pRg st="4" end="4"/>
                                            </p:txEl>
                                          </p:spTgt>
                                        </p:tgtEl>
                                      </p:cBhvr>
                                      <p:to x="100000" y="60000"/>
                                    </p:animScale>
                                    <p:animScale>
                                      <p:cBhvr>
                                        <p:cTn id="86" dur="166" decel="50000">
                                          <p:stCondLst>
                                            <p:cond delay="676"/>
                                          </p:stCondLst>
                                        </p:cTn>
                                        <p:tgtEl>
                                          <p:spTgt spid="3">
                                            <p:txEl>
                                              <p:pRg st="4" end="4"/>
                                            </p:txEl>
                                          </p:spTgt>
                                        </p:tgtEl>
                                      </p:cBhvr>
                                      <p:to x="100000" y="100000"/>
                                    </p:animScale>
                                    <p:animScale>
                                      <p:cBhvr>
                                        <p:cTn id="87" dur="26">
                                          <p:stCondLst>
                                            <p:cond delay="1312"/>
                                          </p:stCondLst>
                                        </p:cTn>
                                        <p:tgtEl>
                                          <p:spTgt spid="3">
                                            <p:txEl>
                                              <p:pRg st="4" end="4"/>
                                            </p:txEl>
                                          </p:spTgt>
                                        </p:tgtEl>
                                      </p:cBhvr>
                                      <p:to x="100000" y="80000"/>
                                    </p:animScale>
                                    <p:animScale>
                                      <p:cBhvr>
                                        <p:cTn id="88" dur="166" decel="50000">
                                          <p:stCondLst>
                                            <p:cond delay="1338"/>
                                          </p:stCondLst>
                                        </p:cTn>
                                        <p:tgtEl>
                                          <p:spTgt spid="3">
                                            <p:txEl>
                                              <p:pRg st="4" end="4"/>
                                            </p:txEl>
                                          </p:spTgt>
                                        </p:tgtEl>
                                      </p:cBhvr>
                                      <p:to x="100000" y="100000"/>
                                    </p:animScale>
                                    <p:animScale>
                                      <p:cBhvr>
                                        <p:cTn id="89" dur="26">
                                          <p:stCondLst>
                                            <p:cond delay="1642"/>
                                          </p:stCondLst>
                                        </p:cTn>
                                        <p:tgtEl>
                                          <p:spTgt spid="3">
                                            <p:txEl>
                                              <p:pRg st="4" end="4"/>
                                            </p:txEl>
                                          </p:spTgt>
                                        </p:tgtEl>
                                      </p:cBhvr>
                                      <p:to x="100000" y="90000"/>
                                    </p:animScale>
                                    <p:animScale>
                                      <p:cBhvr>
                                        <p:cTn id="90" dur="166" decel="50000">
                                          <p:stCondLst>
                                            <p:cond delay="1668"/>
                                          </p:stCondLst>
                                        </p:cTn>
                                        <p:tgtEl>
                                          <p:spTgt spid="3">
                                            <p:txEl>
                                              <p:pRg st="4" end="4"/>
                                            </p:txEl>
                                          </p:spTgt>
                                        </p:tgtEl>
                                      </p:cBhvr>
                                      <p:to x="100000" y="100000"/>
                                    </p:animScale>
                                    <p:animScale>
                                      <p:cBhvr>
                                        <p:cTn id="91" dur="26">
                                          <p:stCondLst>
                                            <p:cond delay="1808"/>
                                          </p:stCondLst>
                                        </p:cTn>
                                        <p:tgtEl>
                                          <p:spTgt spid="3">
                                            <p:txEl>
                                              <p:pRg st="4" end="4"/>
                                            </p:txEl>
                                          </p:spTgt>
                                        </p:tgtEl>
                                      </p:cBhvr>
                                      <p:to x="100000" y="95000"/>
                                    </p:animScale>
                                    <p:animScale>
                                      <p:cBhvr>
                                        <p:cTn id="92" dur="166" decel="50000">
                                          <p:stCondLst>
                                            <p:cond delay="1834"/>
                                          </p:stCondLst>
                                        </p:cTn>
                                        <p:tgtEl>
                                          <p:spTgt spid="3">
                                            <p:txEl>
                                              <p:pRg st="4" end="4"/>
                                            </p:txEl>
                                          </p:spTgt>
                                        </p:tgtEl>
                                      </p:cBhvr>
                                      <p:to x="100000" y="100000"/>
                                    </p:animScale>
                                  </p:childTnLst>
                                </p:cTn>
                              </p:par>
                            </p:childTnLst>
                          </p:cTn>
                        </p:par>
                      </p:childTnLst>
                    </p:cTn>
                  </p:par>
                  <p:par>
                    <p:cTn id="93" fill="hold">
                      <p:stCondLst>
                        <p:cond delay="indefinite"/>
                      </p:stCondLst>
                      <p:childTnLst>
                        <p:par>
                          <p:cTn id="94" fill="hold">
                            <p:stCondLst>
                              <p:cond delay="0"/>
                            </p:stCondLst>
                            <p:childTnLst>
                              <p:par>
                                <p:cTn id="95" presetID="26" presetClass="entr" presetSubtype="0" fill="hold" grpId="0" nodeType="clickEffect">
                                  <p:stCondLst>
                                    <p:cond delay="0"/>
                                  </p:stCondLst>
                                  <p:childTnLst>
                                    <p:set>
                                      <p:cBhvr>
                                        <p:cTn id="96" dur="1" fill="hold">
                                          <p:stCondLst>
                                            <p:cond delay="0"/>
                                          </p:stCondLst>
                                        </p:cTn>
                                        <p:tgtEl>
                                          <p:spTgt spid="3">
                                            <p:txEl>
                                              <p:pRg st="5" end="5"/>
                                            </p:txEl>
                                          </p:spTgt>
                                        </p:tgtEl>
                                        <p:attrNameLst>
                                          <p:attrName>style.visibility</p:attrName>
                                        </p:attrNameLst>
                                      </p:cBhvr>
                                      <p:to>
                                        <p:strVal val="visible"/>
                                      </p:to>
                                    </p:set>
                                    <p:animEffect transition="in" filter="wipe(down)">
                                      <p:cBhvr>
                                        <p:cTn id="97" dur="580">
                                          <p:stCondLst>
                                            <p:cond delay="0"/>
                                          </p:stCondLst>
                                        </p:cTn>
                                        <p:tgtEl>
                                          <p:spTgt spid="3">
                                            <p:txEl>
                                              <p:pRg st="5" end="5"/>
                                            </p:txEl>
                                          </p:spTgt>
                                        </p:tgtEl>
                                      </p:cBhvr>
                                    </p:animEffect>
                                    <p:anim calcmode="lin" valueType="num">
                                      <p:cBhvr>
                                        <p:cTn id="98" dur="1822" tmFilter="0,0; 0.14,0.36; 0.43,0.73; 0.71,0.91; 1.0,1.0">
                                          <p:stCondLst>
                                            <p:cond delay="0"/>
                                          </p:stCondLst>
                                        </p:cTn>
                                        <p:tgtEl>
                                          <p:spTgt spid="3">
                                            <p:txEl>
                                              <p:pRg st="5" end="5"/>
                                            </p:txEl>
                                          </p:spTgt>
                                        </p:tgtEl>
                                        <p:attrNameLst>
                                          <p:attrName>ppt_x</p:attrName>
                                        </p:attrNameLst>
                                      </p:cBhvr>
                                      <p:tavLst>
                                        <p:tav tm="0">
                                          <p:val>
                                            <p:strVal val="#ppt_x-0.25"/>
                                          </p:val>
                                        </p:tav>
                                        <p:tav tm="100000">
                                          <p:val>
                                            <p:strVal val="#ppt_x"/>
                                          </p:val>
                                        </p:tav>
                                      </p:tavLst>
                                    </p:anim>
                                    <p:anim calcmode="lin" valueType="num">
                                      <p:cBhvr>
                                        <p:cTn id="99" dur="664" tmFilter="0.0,0.0; 0.25,0.07; 0.50,0.2; 0.75,0.467; 1.0,1.0">
                                          <p:stCondLst>
                                            <p:cond delay="0"/>
                                          </p:stCondLst>
                                        </p:cTn>
                                        <p:tgtEl>
                                          <p:spTgt spid="3">
                                            <p:txEl>
                                              <p:pRg st="5" end="5"/>
                                            </p:txEl>
                                          </p:spTgt>
                                        </p:tgtEl>
                                        <p:attrNameLst>
                                          <p:attrName>ppt_y</p:attrName>
                                        </p:attrNameLst>
                                      </p:cBhvr>
                                      <p:tavLst>
                                        <p:tav tm="0" fmla="#ppt_y-sin(pi*$)/3">
                                          <p:val>
                                            <p:fltVal val="0.5"/>
                                          </p:val>
                                        </p:tav>
                                        <p:tav tm="100000">
                                          <p:val>
                                            <p:fltVal val="1"/>
                                          </p:val>
                                        </p:tav>
                                      </p:tavLst>
                                    </p:anim>
                                    <p:anim calcmode="lin" valueType="num">
                                      <p:cBhvr>
                                        <p:cTn id="100" dur="664" tmFilter="0, 0; 0.125,0.2665; 0.25,0.4; 0.375,0.465; 0.5,0.5;  0.625,0.535; 0.75,0.6; 0.875,0.7335; 1,1">
                                          <p:stCondLst>
                                            <p:cond delay="664"/>
                                          </p:stCondLst>
                                        </p:cTn>
                                        <p:tgtEl>
                                          <p:spTgt spid="3">
                                            <p:txEl>
                                              <p:pRg st="5" end="5"/>
                                            </p:txEl>
                                          </p:spTgt>
                                        </p:tgtEl>
                                        <p:attrNameLst>
                                          <p:attrName>ppt_y</p:attrName>
                                        </p:attrNameLst>
                                      </p:cBhvr>
                                      <p:tavLst>
                                        <p:tav tm="0" fmla="#ppt_y-sin(pi*$)/9">
                                          <p:val>
                                            <p:fltVal val="0"/>
                                          </p:val>
                                        </p:tav>
                                        <p:tav tm="100000">
                                          <p:val>
                                            <p:fltVal val="1"/>
                                          </p:val>
                                        </p:tav>
                                      </p:tavLst>
                                    </p:anim>
                                    <p:anim calcmode="lin" valueType="num">
                                      <p:cBhvr>
                                        <p:cTn id="101" dur="332" tmFilter="0, 0; 0.125,0.2665; 0.25,0.4; 0.375,0.465; 0.5,0.5;  0.625,0.535; 0.75,0.6; 0.875,0.7335; 1,1">
                                          <p:stCondLst>
                                            <p:cond delay="1324"/>
                                          </p:stCondLst>
                                        </p:cTn>
                                        <p:tgtEl>
                                          <p:spTgt spid="3">
                                            <p:txEl>
                                              <p:pRg st="5" end="5"/>
                                            </p:txEl>
                                          </p:spTgt>
                                        </p:tgtEl>
                                        <p:attrNameLst>
                                          <p:attrName>ppt_y</p:attrName>
                                        </p:attrNameLst>
                                      </p:cBhvr>
                                      <p:tavLst>
                                        <p:tav tm="0" fmla="#ppt_y-sin(pi*$)/27">
                                          <p:val>
                                            <p:fltVal val="0"/>
                                          </p:val>
                                        </p:tav>
                                        <p:tav tm="100000">
                                          <p:val>
                                            <p:fltVal val="1"/>
                                          </p:val>
                                        </p:tav>
                                      </p:tavLst>
                                    </p:anim>
                                    <p:anim calcmode="lin" valueType="num">
                                      <p:cBhvr>
                                        <p:cTn id="102" dur="164" tmFilter="0, 0; 0.125,0.2665; 0.25,0.4; 0.375,0.465; 0.5,0.5;  0.625,0.535; 0.75,0.6; 0.875,0.7335; 1,1">
                                          <p:stCondLst>
                                            <p:cond delay="1656"/>
                                          </p:stCondLst>
                                        </p:cTn>
                                        <p:tgtEl>
                                          <p:spTgt spid="3">
                                            <p:txEl>
                                              <p:pRg st="5" end="5"/>
                                            </p:txEl>
                                          </p:spTgt>
                                        </p:tgtEl>
                                        <p:attrNameLst>
                                          <p:attrName>ppt_y</p:attrName>
                                        </p:attrNameLst>
                                      </p:cBhvr>
                                      <p:tavLst>
                                        <p:tav tm="0" fmla="#ppt_y-sin(pi*$)/81">
                                          <p:val>
                                            <p:fltVal val="0"/>
                                          </p:val>
                                        </p:tav>
                                        <p:tav tm="100000">
                                          <p:val>
                                            <p:fltVal val="1"/>
                                          </p:val>
                                        </p:tav>
                                      </p:tavLst>
                                    </p:anim>
                                    <p:animScale>
                                      <p:cBhvr>
                                        <p:cTn id="103" dur="26">
                                          <p:stCondLst>
                                            <p:cond delay="650"/>
                                          </p:stCondLst>
                                        </p:cTn>
                                        <p:tgtEl>
                                          <p:spTgt spid="3">
                                            <p:txEl>
                                              <p:pRg st="5" end="5"/>
                                            </p:txEl>
                                          </p:spTgt>
                                        </p:tgtEl>
                                      </p:cBhvr>
                                      <p:to x="100000" y="60000"/>
                                    </p:animScale>
                                    <p:animScale>
                                      <p:cBhvr>
                                        <p:cTn id="104" dur="166" decel="50000">
                                          <p:stCondLst>
                                            <p:cond delay="676"/>
                                          </p:stCondLst>
                                        </p:cTn>
                                        <p:tgtEl>
                                          <p:spTgt spid="3">
                                            <p:txEl>
                                              <p:pRg st="5" end="5"/>
                                            </p:txEl>
                                          </p:spTgt>
                                        </p:tgtEl>
                                      </p:cBhvr>
                                      <p:to x="100000" y="100000"/>
                                    </p:animScale>
                                    <p:animScale>
                                      <p:cBhvr>
                                        <p:cTn id="105" dur="26">
                                          <p:stCondLst>
                                            <p:cond delay="1312"/>
                                          </p:stCondLst>
                                        </p:cTn>
                                        <p:tgtEl>
                                          <p:spTgt spid="3">
                                            <p:txEl>
                                              <p:pRg st="5" end="5"/>
                                            </p:txEl>
                                          </p:spTgt>
                                        </p:tgtEl>
                                      </p:cBhvr>
                                      <p:to x="100000" y="80000"/>
                                    </p:animScale>
                                    <p:animScale>
                                      <p:cBhvr>
                                        <p:cTn id="106" dur="166" decel="50000">
                                          <p:stCondLst>
                                            <p:cond delay="1338"/>
                                          </p:stCondLst>
                                        </p:cTn>
                                        <p:tgtEl>
                                          <p:spTgt spid="3">
                                            <p:txEl>
                                              <p:pRg st="5" end="5"/>
                                            </p:txEl>
                                          </p:spTgt>
                                        </p:tgtEl>
                                      </p:cBhvr>
                                      <p:to x="100000" y="100000"/>
                                    </p:animScale>
                                    <p:animScale>
                                      <p:cBhvr>
                                        <p:cTn id="107" dur="26">
                                          <p:stCondLst>
                                            <p:cond delay="1642"/>
                                          </p:stCondLst>
                                        </p:cTn>
                                        <p:tgtEl>
                                          <p:spTgt spid="3">
                                            <p:txEl>
                                              <p:pRg st="5" end="5"/>
                                            </p:txEl>
                                          </p:spTgt>
                                        </p:tgtEl>
                                      </p:cBhvr>
                                      <p:to x="100000" y="90000"/>
                                    </p:animScale>
                                    <p:animScale>
                                      <p:cBhvr>
                                        <p:cTn id="108" dur="166" decel="50000">
                                          <p:stCondLst>
                                            <p:cond delay="1668"/>
                                          </p:stCondLst>
                                        </p:cTn>
                                        <p:tgtEl>
                                          <p:spTgt spid="3">
                                            <p:txEl>
                                              <p:pRg st="5" end="5"/>
                                            </p:txEl>
                                          </p:spTgt>
                                        </p:tgtEl>
                                      </p:cBhvr>
                                      <p:to x="100000" y="100000"/>
                                    </p:animScale>
                                    <p:animScale>
                                      <p:cBhvr>
                                        <p:cTn id="109" dur="26">
                                          <p:stCondLst>
                                            <p:cond delay="1808"/>
                                          </p:stCondLst>
                                        </p:cTn>
                                        <p:tgtEl>
                                          <p:spTgt spid="3">
                                            <p:txEl>
                                              <p:pRg st="5" end="5"/>
                                            </p:txEl>
                                          </p:spTgt>
                                        </p:tgtEl>
                                      </p:cBhvr>
                                      <p:to x="100000" y="95000"/>
                                    </p:animScale>
                                    <p:animScale>
                                      <p:cBhvr>
                                        <p:cTn id="110" dur="166" decel="50000">
                                          <p:stCondLst>
                                            <p:cond delay="1834"/>
                                          </p:stCondLst>
                                        </p:cTn>
                                        <p:tgtEl>
                                          <p:spTgt spid="3">
                                            <p:txEl>
                                              <p:pRg st="5" end="5"/>
                                            </p:txEl>
                                          </p:spTgt>
                                        </p:tgtEl>
                                      </p:cBhvr>
                                      <p:to x="100000" y="100000"/>
                                    </p:animScale>
                                  </p:childTnLst>
                                </p:cTn>
                              </p:par>
                            </p:childTnLst>
                          </p:cTn>
                        </p:par>
                      </p:childTnLst>
                    </p:cTn>
                  </p:par>
                  <p:par>
                    <p:cTn id="111" fill="hold">
                      <p:stCondLst>
                        <p:cond delay="indefinite"/>
                      </p:stCondLst>
                      <p:childTnLst>
                        <p:par>
                          <p:cTn id="112" fill="hold">
                            <p:stCondLst>
                              <p:cond delay="0"/>
                            </p:stCondLst>
                            <p:childTnLst>
                              <p:par>
                                <p:cTn id="113" presetID="26" presetClass="entr" presetSubtype="0" fill="hold" grpId="0" nodeType="clickEffect">
                                  <p:stCondLst>
                                    <p:cond delay="0"/>
                                  </p:stCondLst>
                                  <p:childTnLst>
                                    <p:set>
                                      <p:cBhvr>
                                        <p:cTn id="114" dur="1" fill="hold">
                                          <p:stCondLst>
                                            <p:cond delay="0"/>
                                          </p:stCondLst>
                                        </p:cTn>
                                        <p:tgtEl>
                                          <p:spTgt spid="3">
                                            <p:txEl>
                                              <p:pRg st="6" end="6"/>
                                            </p:txEl>
                                          </p:spTgt>
                                        </p:tgtEl>
                                        <p:attrNameLst>
                                          <p:attrName>style.visibility</p:attrName>
                                        </p:attrNameLst>
                                      </p:cBhvr>
                                      <p:to>
                                        <p:strVal val="visible"/>
                                      </p:to>
                                    </p:set>
                                    <p:animEffect transition="in" filter="wipe(down)">
                                      <p:cBhvr>
                                        <p:cTn id="115" dur="580">
                                          <p:stCondLst>
                                            <p:cond delay="0"/>
                                          </p:stCondLst>
                                        </p:cTn>
                                        <p:tgtEl>
                                          <p:spTgt spid="3">
                                            <p:txEl>
                                              <p:pRg st="6" end="6"/>
                                            </p:txEl>
                                          </p:spTgt>
                                        </p:tgtEl>
                                      </p:cBhvr>
                                    </p:animEffect>
                                    <p:anim calcmode="lin" valueType="num">
                                      <p:cBhvr>
                                        <p:cTn id="116" dur="1822" tmFilter="0,0; 0.14,0.36; 0.43,0.73; 0.71,0.91; 1.0,1.0">
                                          <p:stCondLst>
                                            <p:cond delay="0"/>
                                          </p:stCondLst>
                                        </p:cTn>
                                        <p:tgtEl>
                                          <p:spTgt spid="3">
                                            <p:txEl>
                                              <p:pRg st="6" end="6"/>
                                            </p:txEl>
                                          </p:spTgt>
                                        </p:tgtEl>
                                        <p:attrNameLst>
                                          <p:attrName>ppt_x</p:attrName>
                                        </p:attrNameLst>
                                      </p:cBhvr>
                                      <p:tavLst>
                                        <p:tav tm="0">
                                          <p:val>
                                            <p:strVal val="#ppt_x-0.25"/>
                                          </p:val>
                                        </p:tav>
                                        <p:tav tm="100000">
                                          <p:val>
                                            <p:strVal val="#ppt_x"/>
                                          </p:val>
                                        </p:tav>
                                      </p:tavLst>
                                    </p:anim>
                                    <p:anim calcmode="lin" valueType="num">
                                      <p:cBhvr>
                                        <p:cTn id="117" dur="664" tmFilter="0.0,0.0; 0.25,0.07; 0.50,0.2; 0.75,0.467; 1.0,1.0">
                                          <p:stCondLst>
                                            <p:cond delay="0"/>
                                          </p:stCondLst>
                                        </p:cTn>
                                        <p:tgtEl>
                                          <p:spTgt spid="3">
                                            <p:txEl>
                                              <p:pRg st="6" end="6"/>
                                            </p:txEl>
                                          </p:spTgt>
                                        </p:tgtEl>
                                        <p:attrNameLst>
                                          <p:attrName>ppt_y</p:attrName>
                                        </p:attrNameLst>
                                      </p:cBhvr>
                                      <p:tavLst>
                                        <p:tav tm="0" fmla="#ppt_y-sin(pi*$)/3">
                                          <p:val>
                                            <p:fltVal val="0.5"/>
                                          </p:val>
                                        </p:tav>
                                        <p:tav tm="100000">
                                          <p:val>
                                            <p:fltVal val="1"/>
                                          </p:val>
                                        </p:tav>
                                      </p:tavLst>
                                    </p:anim>
                                    <p:anim calcmode="lin" valueType="num">
                                      <p:cBhvr>
                                        <p:cTn id="118" dur="664" tmFilter="0, 0; 0.125,0.2665; 0.25,0.4; 0.375,0.465; 0.5,0.5;  0.625,0.535; 0.75,0.6; 0.875,0.7335; 1,1">
                                          <p:stCondLst>
                                            <p:cond delay="664"/>
                                          </p:stCondLst>
                                        </p:cTn>
                                        <p:tgtEl>
                                          <p:spTgt spid="3">
                                            <p:txEl>
                                              <p:pRg st="6" end="6"/>
                                            </p:txEl>
                                          </p:spTgt>
                                        </p:tgtEl>
                                        <p:attrNameLst>
                                          <p:attrName>ppt_y</p:attrName>
                                        </p:attrNameLst>
                                      </p:cBhvr>
                                      <p:tavLst>
                                        <p:tav tm="0" fmla="#ppt_y-sin(pi*$)/9">
                                          <p:val>
                                            <p:fltVal val="0"/>
                                          </p:val>
                                        </p:tav>
                                        <p:tav tm="100000">
                                          <p:val>
                                            <p:fltVal val="1"/>
                                          </p:val>
                                        </p:tav>
                                      </p:tavLst>
                                    </p:anim>
                                    <p:anim calcmode="lin" valueType="num">
                                      <p:cBhvr>
                                        <p:cTn id="119" dur="332" tmFilter="0, 0; 0.125,0.2665; 0.25,0.4; 0.375,0.465; 0.5,0.5;  0.625,0.535; 0.75,0.6; 0.875,0.7335; 1,1">
                                          <p:stCondLst>
                                            <p:cond delay="1324"/>
                                          </p:stCondLst>
                                        </p:cTn>
                                        <p:tgtEl>
                                          <p:spTgt spid="3">
                                            <p:txEl>
                                              <p:pRg st="6" end="6"/>
                                            </p:txEl>
                                          </p:spTgt>
                                        </p:tgtEl>
                                        <p:attrNameLst>
                                          <p:attrName>ppt_y</p:attrName>
                                        </p:attrNameLst>
                                      </p:cBhvr>
                                      <p:tavLst>
                                        <p:tav tm="0" fmla="#ppt_y-sin(pi*$)/27">
                                          <p:val>
                                            <p:fltVal val="0"/>
                                          </p:val>
                                        </p:tav>
                                        <p:tav tm="100000">
                                          <p:val>
                                            <p:fltVal val="1"/>
                                          </p:val>
                                        </p:tav>
                                      </p:tavLst>
                                    </p:anim>
                                    <p:anim calcmode="lin" valueType="num">
                                      <p:cBhvr>
                                        <p:cTn id="120" dur="164" tmFilter="0, 0; 0.125,0.2665; 0.25,0.4; 0.375,0.465; 0.5,0.5;  0.625,0.535; 0.75,0.6; 0.875,0.7335; 1,1">
                                          <p:stCondLst>
                                            <p:cond delay="1656"/>
                                          </p:stCondLst>
                                        </p:cTn>
                                        <p:tgtEl>
                                          <p:spTgt spid="3">
                                            <p:txEl>
                                              <p:pRg st="6" end="6"/>
                                            </p:txEl>
                                          </p:spTgt>
                                        </p:tgtEl>
                                        <p:attrNameLst>
                                          <p:attrName>ppt_y</p:attrName>
                                        </p:attrNameLst>
                                      </p:cBhvr>
                                      <p:tavLst>
                                        <p:tav tm="0" fmla="#ppt_y-sin(pi*$)/81">
                                          <p:val>
                                            <p:fltVal val="0"/>
                                          </p:val>
                                        </p:tav>
                                        <p:tav tm="100000">
                                          <p:val>
                                            <p:fltVal val="1"/>
                                          </p:val>
                                        </p:tav>
                                      </p:tavLst>
                                    </p:anim>
                                    <p:animScale>
                                      <p:cBhvr>
                                        <p:cTn id="121" dur="26">
                                          <p:stCondLst>
                                            <p:cond delay="650"/>
                                          </p:stCondLst>
                                        </p:cTn>
                                        <p:tgtEl>
                                          <p:spTgt spid="3">
                                            <p:txEl>
                                              <p:pRg st="6" end="6"/>
                                            </p:txEl>
                                          </p:spTgt>
                                        </p:tgtEl>
                                      </p:cBhvr>
                                      <p:to x="100000" y="60000"/>
                                    </p:animScale>
                                    <p:animScale>
                                      <p:cBhvr>
                                        <p:cTn id="122" dur="166" decel="50000">
                                          <p:stCondLst>
                                            <p:cond delay="676"/>
                                          </p:stCondLst>
                                        </p:cTn>
                                        <p:tgtEl>
                                          <p:spTgt spid="3">
                                            <p:txEl>
                                              <p:pRg st="6" end="6"/>
                                            </p:txEl>
                                          </p:spTgt>
                                        </p:tgtEl>
                                      </p:cBhvr>
                                      <p:to x="100000" y="100000"/>
                                    </p:animScale>
                                    <p:animScale>
                                      <p:cBhvr>
                                        <p:cTn id="123" dur="26">
                                          <p:stCondLst>
                                            <p:cond delay="1312"/>
                                          </p:stCondLst>
                                        </p:cTn>
                                        <p:tgtEl>
                                          <p:spTgt spid="3">
                                            <p:txEl>
                                              <p:pRg st="6" end="6"/>
                                            </p:txEl>
                                          </p:spTgt>
                                        </p:tgtEl>
                                      </p:cBhvr>
                                      <p:to x="100000" y="80000"/>
                                    </p:animScale>
                                    <p:animScale>
                                      <p:cBhvr>
                                        <p:cTn id="124" dur="166" decel="50000">
                                          <p:stCondLst>
                                            <p:cond delay="1338"/>
                                          </p:stCondLst>
                                        </p:cTn>
                                        <p:tgtEl>
                                          <p:spTgt spid="3">
                                            <p:txEl>
                                              <p:pRg st="6" end="6"/>
                                            </p:txEl>
                                          </p:spTgt>
                                        </p:tgtEl>
                                      </p:cBhvr>
                                      <p:to x="100000" y="100000"/>
                                    </p:animScale>
                                    <p:animScale>
                                      <p:cBhvr>
                                        <p:cTn id="125" dur="26">
                                          <p:stCondLst>
                                            <p:cond delay="1642"/>
                                          </p:stCondLst>
                                        </p:cTn>
                                        <p:tgtEl>
                                          <p:spTgt spid="3">
                                            <p:txEl>
                                              <p:pRg st="6" end="6"/>
                                            </p:txEl>
                                          </p:spTgt>
                                        </p:tgtEl>
                                      </p:cBhvr>
                                      <p:to x="100000" y="90000"/>
                                    </p:animScale>
                                    <p:animScale>
                                      <p:cBhvr>
                                        <p:cTn id="126" dur="166" decel="50000">
                                          <p:stCondLst>
                                            <p:cond delay="1668"/>
                                          </p:stCondLst>
                                        </p:cTn>
                                        <p:tgtEl>
                                          <p:spTgt spid="3">
                                            <p:txEl>
                                              <p:pRg st="6" end="6"/>
                                            </p:txEl>
                                          </p:spTgt>
                                        </p:tgtEl>
                                      </p:cBhvr>
                                      <p:to x="100000" y="100000"/>
                                    </p:animScale>
                                    <p:animScale>
                                      <p:cBhvr>
                                        <p:cTn id="127" dur="26">
                                          <p:stCondLst>
                                            <p:cond delay="1808"/>
                                          </p:stCondLst>
                                        </p:cTn>
                                        <p:tgtEl>
                                          <p:spTgt spid="3">
                                            <p:txEl>
                                              <p:pRg st="6" end="6"/>
                                            </p:txEl>
                                          </p:spTgt>
                                        </p:tgtEl>
                                      </p:cBhvr>
                                      <p:to x="100000" y="95000"/>
                                    </p:animScale>
                                    <p:animScale>
                                      <p:cBhvr>
                                        <p:cTn id="128" dur="166" decel="50000">
                                          <p:stCondLst>
                                            <p:cond delay="1834"/>
                                          </p:stCondLst>
                                        </p:cTn>
                                        <p:tgtEl>
                                          <p:spTgt spid="3">
                                            <p:txEl>
                                              <p:pRg st="6" end="6"/>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38673B0E-E13A-4603-A07D-556A49981796}"/>
              </a:ext>
            </a:extLst>
          </p:cNvPr>
          <p:cNvSpPr>
            <a:spLocks noGrp="1"/>
          </p:cNvSpPr>
          <p:nvPr>
            <p:ph type="title"/>
          </p:nvPr>
        </p:nvSpPr>
        <p:spPr>
          <a:xfrm flipV="1">
            <a:off x="838200" y="319406"/>
            <a:ext cx="10515600" cy="45719"/>
          </a:xfrm>
        </p:spPr>
        <p:txBody>
          <a:bodyPr>
            <a:normAutofit fontScale="90000"/>
          </a:bodyPr>
          <a:lstStyle/>
          <a:p>
            <a:endParaRPr lang="ar-IQ" dirty="0"/>
          </a:p>
        </p:txBody>
      </p:sp>
      <p:sp>
        <p:nvSpPr>
          <p:cNvPr id="3" name="عنصر نائب للمحتوى 2">
            <a:extLst>
              <a:ext uri="{FF2B5EF4-FFF2-40B4-BE49-F238E27FC236}">
                <a16:creationId xmlns:a16="http://schemas.microsoft.com/office/drawing/2014/main" id="{F6E9B97F-BBC7-4B05-BF4A-9EA0D605FF38}"/>
              </a:ext>
            </a:extLst>
          </p:cNvPr>
          <p:cNvSpPr>
            <a:spLocks noGrp="1"/>
          </p:cNvSpPr>
          <p:nvPr>
            <p:ph idx="1"/>
          </p:nvPr>
        </p:nvSpPr>
        <p:spPr>
          <a:xfrm>
            <a:off x="0" y="548000"/>
            <a:ext cx="12192000" cy="6309999"/>
          </a:xfrm>
        </p:spPr>
        <p:txBody>
          <a:bodyPr>
            <a:normAutofit lnSpcReduction="10000"/>
          </a:bodyPr>
          <a:lstStyle/>
          <a:p>
            <a:pPr algn="ctr"/>
            <a:r>
              <a:rPr lang="ar-SA" sz="4000" b="1" dirty="0">
                <a:solidFill>
                  <a:srgbClr val="FF0000"/>
                </a:solidFill>
              </a:rPr>
              <a:t>الابتداء بالنكرة</a:t>
            </a:r>
          </a:p>
          <a:p>
            <a:r>
              <a:rPr lang="ar-SA" sz="4000" b="1" dirty="0"/>
              <a:t>الأصل في المبتدأ أن يكون </a:t>
            </a:r>
            <a:r>
              <a:rPr lang="ar-SA" sz="4000" b="1" dirty="0" err="1"/>
              <a:t>معرفة,لأن</a:t>
            </a:r>
            <a:r>
              <a:rPr lang="ar-SA" sz="4000" b="1" dirty="0"/>
              <a:t> المحكوم عليه لا بد أن يكون معلوماً ولو إلى حد </a:t>
            </a:r>
            <a:r>
              <a:rPr lang="ar-SA" sz="4000" b="1" dirty="0" err="1"/>
              <a:t>ما.نحو</a:t>
            </a:r>
            <a:r>
              <a:rPr lang="ar-SA" sz="4000" b="1" dirty="0"/>
              <a:t>: (الزارع في القرية)،لكن إن لم تكن معرفة مثل : (زارع في القرية) صارت الجملة غير </a:t>
            </a:r>
            <a:r>
              <a:rPr lang="ar-SA" sz="4000" b="1" dirty="0" err="1"/>
              <a:t>مفيدة؛لصدور</a:t>
            </a:r>
            <a:r>
              <a:rPr lang="ar-SA" sz="4000" b="1" dirty="0"/>
              <a:t> الحكم على مجهول.</a:t>
            </a:r>
          </a:p>
          <a:p>
            <a:r>
              <a:rPr lang="ar-SA" sz="4000" b="1" dirty="0"/>
              <a:t>-لكن إذا أفادت النكرة الفائدة المطلوبة صح وقوعها مبتدأ.</a:t>
            </a:r>
          </a:p>
          <a:p>
            <a:r>
              <a:rPr lang="ar-SA" sz="4000" b="1" dirty="0"/>
              <a:t>وتحصل الإفادة بأمور عديدة منها:</a:t>
            </a:r>
          </a:p>
          <a:p>
            <a:r>
              <a:rPr lang="ar-SA" sz="4000" b="1" dirty="0"/>
              <a:t>1-أن يتقدم الخبر عليها وهو ظرف أو جار ومجرور, نحو قوله سبحانه : ((وعلى أبصارهم غشاوة)) القرة:7.</a:t>
            </a:r>
          </a:p>
          <a:p>
            <a:r>
              <a:rPr lang="ar-SA" sz="4000" b="1" dirty="0"/>
              <a:t>2-أن يتقدم على النكرة استفهام نحو : (هل طالب فيكم؟)؛لأن النكرة في حيز الاستفهام تفيد العموم.</a:t>
            </a:r>
            <a:endParaRPr lang="ar-IQ" sz="4000" b="1" dirty="0"/>
          </a:p>
        </p:txBody>
      </p:sp>
    </p:spTree>
    <p:extLst>
      <p:ext uri="{BB962C8B-B14F-4D97-AF65-F5344CB8AC3E}">
        <p14:creationId xmlns:p14="http://schemas.microsoft.com/office/powerpoint/2010/main" val="799401233"/>
      </p:ext>
    </p:extLst>
  </p:cSld>
  <p:clrMapOvr>
    <a:masterClrMapping/>
  </p:clrMapOvr>
  <mc:AlternateContent xmlns:mc="http://schemas.openxmlformats.org/markup-compatibility/2006" xmlns:p14="http://schemas.microsoft.com/office/powerpoint/2010/main">
    <mc:Choice Requires="p14">
      <p:transition spd="slow" p14:dur="3900">
        <p14:glitter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80">
                                          <p:stCondLst>
                                            <p:cond delay="0"/>
                                          </p:stCondLst>
                                        </p:cTn>
                                        <p:tgtEl>
                                          <p:spTgt spid="3">
                                            <p:txEl>
                                              <p:pRg st="0" end="0"/>
                                            </p:txEl>
                                          </p:spTgt>
                                        </p:tgtEl>
                                      </p:cBhvr>
                                    </p:animEffect>
                                    <p:anim calcmode="lin" valueType="num">
                                      <p:cBhvr>
                                        <p:cTn id="8"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0" end="0"/>
                                            </p:txEl>
                                          </p:spTgt>
                                        </p:tgtEl>
                                      </p:cBhvr>
                                      <p:to x="100000" y="60000"/>
                                    </p:animScale>
                                    <p:animScale>
                                      <p:cBhvr>
                                        <p:cTn id="14" dur="166" decel="50000">
                                          <p:stCondLst>
                                            <p:cond delay="676"/>
                                          </p:stCondLst>
                                        </p:cTn>
                                        <p:tgtEl>
                                          <p:spTgt spid="3">
                                            <p:txEl>
                                              <p:pRg st="0" end="0"/>
                                            </p:txEl>
                                          </p:spTgt>
                                        </p:tgtEl>
                                      </p:cBhvr>
                                      <p:to x="100000" y="100000"/>
                                    </p:animScale>
                                    <p:animScale>
                                      <p:cBhvr>
                                        <p:cTn id="15" dur="26">
                                          <p:stCondLst>
                                            <p:cond delay="1312"/>
                                          </p:stCondLst>
                                        </p:cTn>
                                        <p:tgtEl>
                                          <p:spTgt spid="3">
                                            <p:txEl>
                                              <p:pRg st="0" end="0"/>
                                            </p:txEl>
                                          </p:spTgt>
                                        </p:tgtEl>
                                      </p:cBhvr>
                                      <p:to x="100000" y="80000"/>
                                    </p:animScale>
                                    <p:animScale>
                                      <p:cBhvr>
                                        <p:cTn id="16" dur="166" decel="50000">
                                          <p:stCondLst>
                                            <p:cond delay="1338"/>
                                          </p:stCondLst>
                                        </p:cTn>
                                        <p:tgtEl>
                                          <p:spTgt spid="3">
                                            <p:txEl>
                                              <p:pRg st="0" end="0"/>
                                            </p:txEl>
                                          </p:spTgt>
                                        </p:tgtEl>
                                      </p:cBhvr>
                                      <p:to x="100000" y="100000"/>
                                    </p:animScale>
                                    <p:animScale>
                                      <p:cBhvr>
                                        <p:cTn id="17" dur="26">
                                          <p:stCondLst>
                                            <p:cond delay="1642"/>
                                          </p:stCondLst>
                                        </p:cTn>
                                        <p:tgtEl>
                                          <p:spTgt spid="3">
                                            <p:txEl>
                                              <p:pRg st="0" end="0"/>
                                            </p:txEl>
                                          </p:spTgt>
                                        </p:tgtEl>
                                      </p:cBhvr>
                                      <p:to x="100000" y="90000"/>
                                    </p:animScale>
                                    <p:animScale>
                                      <p:cBhvr>
                                        <p:cTn id="18" dur="166" decel="50000">
                                          <p:stCondLst>
                                            <p:cond delay="1668"/>
                                          </p:stCondLst>
                                        </p:cTn>
                                        <p:tgtEl>
                                          <p:spTgt spid="3">
                                            <p:txEl>
                                              <p:pRg st="0" end="0"/>
                                            </p:txEl>
                                          </p:spTgt>
                                        </p:tgtEl>
                                      </p:cBhvr>
                                      <p:to x="100000" y="100000"/>
                                    </p:animScale>
                                    <p:animScale>
                                      <p:cBhvr>
                                        <p:cTn id="19" dur="26">
                                          <p:stCondLst>
                                            <p:cond delay="1808"/>
                                          </p:stCondLst>
                                        </p:cTn>
                                        <p:tgtEl>
                                          <p:spTgt spid="3">
                                            <p:txEl>
                                              <p:pRg st="0" end="0"/>
                                            </p:txEl>
                                          </p:spTgt>
                                        </p:tgtEl>
                                      </p:cBhvr>
                                      <p:to x="100000" y="95000"/>
                                    </p:animScale>
                                    <p:animScale>
                                      <p:cBhvr>
                                        <p:cTn id="20" dur="166" decel="50000">
                                          <p:stCondLst>
                                            <p:cond delay="1834"/>
                                          </p:stCondLst>
                                        </p:cTn>
                                        <p:tgtEl>
                                          <p:spTgt spid="3">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animEffect transition="in" filter="wipe(down)">
                                      <p:cBhvr>
                                        <p:cTn id="25" dur="580">
                                          <p:stCondLst>
                                            <p:cond delay="0"/>
                                          </p:stCondLst>
                                        </p:cTn>
                                        <p:tgtEl>
                                          <p:spTgt spid="3">
                                            <p:txEl>
                                              <p:pRg st="1" end="1"/>
                                            </p:txEl>
                                          </p:spTgt>
                                        </p:tgtEl>
                                      </p:cBhvr>
                                    </p:animEffect>
                                    <p:anim calcmode="lin" valueType="num">
                                      <p:cBhvr>
                                        <p:cTn id="26"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3">
                                            <p:txEl>
                                              <p:pRg st="1" end="1"/>
                                            </p:txEl>
                                          </p:spTgt>
                                        </p:tgtEl>
                                      </p:cBhvr>
                                      <p:to x="100000" y="60000"/>
                                    </p:animScale>
                                    <p:animScale>
                                      <p:cBhvr>
                                        <p:cTn id="32" dur="166" decel="50000">
                                          <p:stCondLst>
                                            <p:cond delay="676"/>
                                          </p:stCondLst>
                                        </p:cTn>
                                        <p:tgtEl>
                                          <p:spTgt spid="3">
                                            <p:txEl>
                                              <p:pRg st="1" end="1"/>
                                            </p:txEl>
                                          </p:spTgt>
                                        </p:tgtEl>
                                      </p:cBhvr>
                                      <p:to x="100000" y="100000"/>
                                    </p:animScale>
                                    <p:animScale>
                                      <p:cBhvr>
                                        <p:cTn id="33" dur="26">
                                          <p:stCondLst>
                                            <p:cond delay="1312"/>
                                          </p:stCondLst>
                                        </p:cTn>
                                        <p:tgtEl>
                                          <p:spTgt spid="3">
                                            <p:txEl>
                                              <p:pRg st="1" end="1"/>
                                            </p:txEl>
                                          </p:spTgt>
                                        </p:tgtEl>
                                      </p:cBhvr>
                                      <p:to x="100000" y="80000"/>
                                    </p:animScale>
                                    <p:animScale>
                                      <p:cBhvr>
                                        <p:cTn id="34" dur="166" decel="50000">
                                          <p:stCondLst>
                                            <p:cond delay="1338"/>
                                          </p:stCondLst>
                                        </p:cTn>
                                        <p:tgtEl>
                                          <p:spTgt spid="3">
                                            <p:txEl>
                                              <p:pRg st="1" end="1"/>
                                            </p:txEl>
                                          </p:spTgt>
                                        </p:tgtEl>
                                      </p:cBhvr>
                                      <p:to x="100000" y="100000"/>
                                    </p:animScale>
                                    <p:animScale>
                                      <p:cBhvr>
                                        <p:cTn id="35" dur="26">
                                          <p:stCondLst>
                                            <p:cond delay="1642"/>
                                          </p:stCondLst>
                                        </p:cTn>
                                        <p:tgtEl>
                                          <p:spTgt spid="3">
                                            <p:txEl>
                                              <p:pRg st="1" end="1"/>
                                            </p:txEl>
                                          </p:spTgt>
                                        </p:tgtEl>
                                      </p:cBhvr>
                                      <p:to x="100000" y="90000"/>
                                    </p:animScale>
                                    <p:animScale>
                                      <p:cBhvr>
                                        <p:cTn id="36" dur="166" decel="50000">
                                          <p:stCondLst>
                                            <p:cond delay="1668"/>
                                          </p:stCondLst>
                                        </p:cTn>
                                        <p:tgtEl>
                                          <p:spTgt spid="3">
                                            <p:txEl>
                                              <p:pRg st="1" end="1"/>
                                            </p:txEl>
                                          </p:spTgt>
                                        </p:tgtEl>
                                      </p:cBhvr>
                                      <p:to x="100000" y="100000"/>
                                    </p:animScale>
                                    <p:animScale>
                                      <p:cBhvr>
                                        <p:cTn id="37" dur="26">
                                          <p:stCondLst>
                                            <p:cond delay="1808"/>
                                          </p:stCondLst>
                                        </p:cTn>
                                        <p:tgtEl>
                                          <p:spTgt spid="3">
                                            <p:txEl>
                                              <p:pRg st="1" end="1"/>
                                            </p:txEl>
                                          </p:spTgt>
                                        </p:tgtEl>
                                      </p:cBhvr>
                                      <p:to x="100000" y="95000"/>
                                    </p:animScale>
                                    <p:animScale>
                                      <p:cBhvr>
                                        <p:cTn id="38" dur="166" decel="50000">
                                          <p:stCondLst>
                                            <p:cond delay="1834"/>
                                          </p:stCondLst>
                                        </p:cTn>
                                        <p:tgtEl>
                                          <p:spTgt spid="3">
                                            <p:txEl>
                                              <p:pRg st="1" end="1"/>
                                            </p:txEl>
                                          </p:spTgt>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grpId="0" nodeType="clickEffect">
                                  <p:stCondLst>
                                    <p:cond delay="0"/>
                                  </p:stCondLst>
                                  <p:childTnLst>
                                    <p:set>
                                      <p:cBhvr>
                                        <p:cTn id="42" dur="1" fill="hold">
                                          <p:stCondLst>
                                            <p:cond delay="0"/>
                                          </p:stCondLst>
                                        </p:cTn>
                                        <p:tgtEl>
                                          <p:spTgt spid="3">
                                            <p:txEl>
                                              <p:pRg st="2" end="2"/>
                                            </p:txEl>
                                          </p:spTgt>
                                        </p:tgtEl>
                                        <p:attrNameLst>
                                          <p:attrName>style.visibility</p:attrName>
                                        </p:attrNameLst>
                                      </p:cBhvr>
                                      <p:to>
                                        <p:strVal val="visible"/>
                                      </p:to>
                                    </p:set>
                                    <p:animEffect transition="in" filter="wipe(down)">
                                      <p:cBhvr>
                                        <p:cTn id="43" dur="580">
                                          <p:stCondLst>
                                            <p:cond delay="0"/>
                                          </p:stCondLst>
                                        </p:cTn>
                                        <p:tgtEl>
                                          <p:spTgt spid="3">
                                            <p:txEl>
                                              <p:pRg st="2" end="2"/>
                                            </p:txEl>
                                          </p:spTgt>
                                        </p:tgtEl>
                                      </p:cBhvr>
                                    </p:animEffect>
                                    <p:anim calcmode="lin" valueType="num">
                                      <p:cBhvr>
                                        <p:cTn id="44"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49" dur="26">
                                          <p:stCondLst>
                                            <p:cond delay="650"/>
                                          </p:stCondLst>
                                        </p:cTn>
                                        <p:tgtEl>
                                          <p:spTgt spid="3">
                                            <p:txEl>
                                              <p:pRg st="2" end="2"/>
                                            </p:txEl>
                                          </p:spTgt>
                                        </p:tgtEl>
                                      </p:cBhvr>
                                      <p:to x="100000" y="60000"/>
                                    </p:animScale>
                                    <p:animScale>
                                      <p:cBhvr>
                                        <p:cTn id="50" dur="166" decel="50000">
                                          <p:stCondLst>
                                            <p:cond delay="676"/>
                                          </p:stCondLst>
                                        </p:cTn>
                                        <p:tgtEl>
                                          <p:spTgt spid="3">
                                            <p:txEl>
                                              <p:pRg st="2" end="2"/>
                                            </p:txEl>
                                          </p:spTgt>
                                        </p:tgtEl>
                                      </p:cBhvr>
                                      <p:to x="100000" y="100000"/>
                                    </p:animScale>
                                    <p:animScale>
                                      <p:cBhvr>
                                        <p:cTn id="51" dur="26">
                                          <p:stCondLst>
                                            <p:cond delay="1312"/>
                                          </p:stCondLst>
                                        </p:cTn>
                                        <p:tgtEl>
                                          <p:spTgt spid="3">
                                            <p:txEl>
                                              <p:pRg st="2" end="2"/>
                                            </p:txEl>
                                          </p:spTgt>
                                        </p:tgtEl>
                                      </p:cBhvr>
                                      <p:to x="100000" y="80000"/>
                                    </p:animScale>
                                    <p:animScale>
                                      <p:cBhvr>
                                        <p:cTn id="52" dur="166" decel="50000">
                                          <p:stCondLst>
                                            <p:cond delay="1338"/>
                                          </p:stCondLst>
                                        </p:cTn>
                                        <p:tgtEl>
                                          <p:spTgt spid="3">
                                            <p:txEl>
                                              <p:pRg st="2" end="2"/>
                                            </p:txEl>
                                          </p:spTgt>
                                        </p:tgtEl>
                                      </p:cBhvr>
                                      <p:to x="100000" y="100000"/>
                                    </p:animScale>
                                    <p:animScale>
                                      <p:cBhvr>
                                        <p:cTn id="53" dur="26">
                                          <p:stCondLst>
                                            <p:cond delay="1642"/>
                                          </p:stCondLst>
                                        </p:cTn>
                                        <p:tgtEl>
                                          <p:spTgt spid="3">
                                            <p:txEl>
                                              <p:pRg st="2" end="2"/>
                                            </p:txEl>
                                          </p:spTgt>
                                        </p:tgtEl>
                                      </p:cBhvr>
                                      <p:to x="100000" y="90000"/>
                                    </p:animScale>
                                    <p:animScale>
                                      <p:cBhvr>
                                        <p:cTn id="54" dur="166" decel="50000">
                                          <p:stCondLst>
                                            <p:cond delay="1668"/>
                                          </p:stCondLst>
                                        </p:cTn>
                                        <p:tgtEl>
                                          <p:spTgt spid="3">
                                            <p:txEl>
                                              <p:pRg st="2" end="2"/>
                                            </p:txEl>
                                          </p:spTgt>
                                        </p:tgtEl>
                                      </p:cBhvr>
                                      <p:to x="100000" y="100000"/>
                                    </p:animScale>
                                    <p:animScale>
                                      <p:cBhvr>
                                        <p:cTn id="55" dur="26">
                                          <p:stCondLst>
                                            <p:cond delay="1808"/>
                                          </p:stCondLst>
                                        </p:cTn>
                                        <p:tgtEl>
                                          <p:spTgt spid="3">
                                            <p:txEl>
                                              <p:pRg st="2" end="2"/>
                                            </p:txEl>
                                          </p:spTgt>
                                        </p:tgtEl>
                                      </p:cBhvr>
                                      <p:to x="100000" y="95000"/>
                                    </p:animScale>
                                    <p:animScale>
                                      <p:cBhvr>
                                        <p:cTn id="56" dur="166" decel="50000">
                                          <p:stCondLst>
                                            <p:cond delay="1834"/>
                                          </p:stCondLst>
                                        </p:cTn>
                                        <p:tgtEl>
                                          <p:spTgt spid="3">
                                            <p:txEl>
                                              <p:pRg st="2" end="2"/>
                                            </p:txEl>
                                          </p:spTgt>
                                        </p:tgtEl>
                                      </p:cBhvr>
                                      <p:to x="100000" y="100000"/>
                                    </p:animScale>
                                  </p:childTnLst>
                                </p:cTn>
                              </p:par>
                            </p:childTnLst>
                          </p:cTn>
                        </p:par>
                      </p:childTnLst>
                    </p:cTn>
                  </p:par>
                  <p:par>
                    <p:cTn id="57" fill="hold">
                      <p:stCondLst>
                        <p:cond delay="indefinite"/>
                      </p:stCondLst>
                      <p:childTnLst>
                        <p:par>
                          <p:cTn id="58" fill="hold">
                            <p:stCondLst>
                              <p:cond delay="0"/>
                            </p:stCondLst>
                            <p:childTnLst>
                              <p:par>
                                <p:cTn id="59" presetID="26" presetClass="entr" presetSubtype="0" fill="hold" grpId="0" nodeType="clickEffect">
                                  <p:stCondLst>
                                    <p:cond delay="0"/>
                                  </p:stCondLst>
                                  <p:childTnLst>
                                    <p:set>
                                      <p:cBhvr>
                                        <p:cTn id="60" dur="1" fill="hold">
                                          <p:stCondLst>
                                            <p:cond delay="0"/>
                                          </p:stCondLst>
                                        </p:cTn>
                                        <p:tgtEl>
                                          <p:spTgt spid="3">
                                            <p:txEl>
                                              <p:pRg st="3" end="3"/>
                                            </p:txEl>
                                          </p:spTgt>
                                        </p:tgtEl>
                                        <p:attrNameLst>
                                          <p:attrName>style.visibility</p:attrName>
                                        </p:attrNameLst>
                                      </p:cBhvr>
                                      <p:to>
                                        <p:strVal val="visible"/>
                                      </p:to>
                                    </p:set>
                                    <p:animEffect transition="in" filter="wipe(down)">
                                      <p:cBhvr>
                                        <p:cTn id="61" dur="580">
                                          <p:stCondLst>
                                            <p:cond delay="0"/>
                                          </p:stCondLst>
                                        </p:cTn>
                                        <p:tgtEl>
                                          <p:spTgt spid="3">
                                            <p:txEl>
                                              <p:pRg st="3" end="3"/>
                                            </p:txEl>
                                          </p:spTgt>
                                        </p:tgtEl>
                                      </p:cBhvr>
                                    </p:animEffect>
                                    <p:anim calcmode="lin" valueType="num">
                                      <p:cBhvr>
                                        <p:cTn id="62" dur="1822" tmFilter="0,0; 0.14,0.36; 0.43,0.73; 0.71,0.91; 1.0,1.0">
                                          <p:stCondLst>
                                            <p:cond delay="0"/>
                                          </p:stCondLst>
                                        </p:cTn>
                                        <p:tgtEl>
                                          <p:spTgt spid="3">
                                            <p:txEl>
                                              <p:pRg st="3" end="3"/>
                                            </p:txEl>
                                          </p:spTgt>
                                        </p:tgtEl>
                                        <p:attrNameLst>
                                          <p:attrName>ppt_x</p:attrName>
                                        </p:attrNameLst>
                                      </p:cBhvr>
                                      <p:tavLst>
                                        <p:tav tm="0">
                                          <p:val>
                                            <p:strVal val="#ppt_x-0.25"/>
                                          </p:val>
                                        </p:tav>
                                        <p:tav tm="100000">
                                          <p:val>
                                            <p:strVal val="#ppt_x"/>
                                          </p:val>
                                        </p:tav>
                                      </p:tavLst>
                                    </p:anim>
                                    <p:anim calcmode="lin" valueType="num">
                                      <p:cBhvr>
                                        <p:cTn id="63" dur="664" tmFilter="0.0,0.0; 0.25,0.07; 0.50,0.2; 0.75,0.467; 1.0,1.0">
                                          <p:stCondLst>
                                            <p:cond delay="0"/>
                                          </p:stCondLst>
                                        </p:cTn>
                                        <p:tgtEl>
                                          <p:spTgt spid="3">
                                            <p:txEl>
                                              <p:pRg st="3" end="3"/>
                                            </p:txEl>
                                          </p:spTgt>
                                        </p:tgtEl>
                                        <p:attrNameLst>
                                          <p:attrName>ppt_y</p:attrName>
                                        </p:attrNameLst>
                                      </p:cBhvr>
                                      <p:tavLst>
                                        <p:tav tm="0" fmla="#ppt_y-sin(pi*$)/3">
                                          <p:val>
                                            <p:fltVal val="0.5"/>
                                          </p:val>
                                        </p:tav>
                                        <p:tav tm="100000">
                                          <p:val>
                                            <p:fltVal val="1"/>
                                          </p:val>
                                        </p:tav>
                                      </p:tavLst>
                                    </p:anim>
                                    <p:anim calcmode="lin" valueType="num">
                                      <p:cBhvr>
                                        <p:cTn id="64" dur="664" tmFilter="0, 0; 0.125,0.2665; 0.25,0.4; 0.375,0.465; 0.5,0.5;  0.625,0.535; 0.75,0.6; 0.875,0.7335; 1,1">
                                          <p:stCondLst>
                                            <p:cond delay="664"/>
                                          </p:stCondLst>
                                        </p:cTn>
                                        <p:tgtEl>
                                          <p:spTgt spid="3">
                                            <p:txEl>
                                              <p:pRg st="3" end="3"/>
                                            </p:txEl>
                                          </p:spTgt>
                                        </p:tgtEl>
                                        <p:attrNameLst>
                                          <p:attrName>ppt_y</p:attrName>
                                        </p:attrNameLst>
                                      </p:cBhvr>
                                      <p:tavLst>
                                        <p:tav tm="0" fmla="#ppt_y-sin(pi*$)/9">
                                          <p:val>
                                            <p:fltVal val="0"/>
                                          </p:val>
                                        </p:tav>
                                        <p:tav tm="100000">
                                          <p:val>
                                            <p:fltVal val="1"/>
                                          </p:val>
                                        </p:tav>
                                      </p:tavLst>
                                    </p:anim>
                                    <p:anim calcmode="lin" valueType="num">
                                      <p:cBhvr>
                                        <p:cTn id="65" dur="332" tmFilter="0, 0; 0.125,0.2665; 0.25,0.4; 0.375,0.465; 0.5,0.5;  0.625,0.535; 0.75,0.6; 0.875,0.7335; 1,1">
                                          <p:stCondLst>
                                            <p:cond delay="1324"/>
                                          </p:stCondLst>
                                        </p:cTn>
                                        <p:tgtEl>
                                          <p:spTgt spid="3">
                                            <p:txEl>
                                              <p:pRg st="3" end="3"/>
                                            </p:txEl>
                                          </p:spTgt>
                                        </p:tgtEl>
                                        <p:attrNameLst>
                                          <p:attrName>ppt_y</p:attrName>
                                        </p:attrNameLst>
                                      </p:cBhvr>
                                      <p:tavLst>
                                        <p:tav tm="0" fmla="#ppt_y-sin(pi*$)/27">
                                          <p:val>
                                            <p:fltVal val="0"/>
                                          </p:val>
                                        </p:tav>
                                        <p:tav tm="100000">
                                          <p:val>
                                            <p:fltVal val="1"/>
                                          </p:val>
                                        </p:tav>
                                      </p:tavLst>
                                    </p:anim>
                                    <p:anim calcmode="lin" valueType="num">
                                      <p:cBhvr>
                                        <p:cTn id="66" dur="164" tmFilter="0, 0; 0.125,0.2665; 0.25,0.4; 0.375,0.465; 0.5,0.5;  0.625,0.535; 0.75,0.6; 0.875,0.7335; 1,1">
                                          <p:stCondLst>
                                            <p:cond delay="1656"/>
                                          </p:stCondLst>
                                        </p:cTn>
                                        <p:tgtEl>
                                          <p:spTgt spid="3">
                                            <p:txEl>
                                              <p:pRg st="3" end="3"/>
                                            </p:txEl>
                                          </p:spTgt>
                                        </p:tgtEl>
                                        <p:attrNameLst>
                                          <p:attrName>ppt_y</p:attrName>
                                        </p:attrNameLst>
                                      </p:cBhvr>
                                      <p:tavLst>
                                        <p:tav tm="0" fmla="#ppt_y-sin(pi*$)/81">
                                          <p:val>
                                            <p:fltVal val="0"/>
                                          </p:val>
                                        </p:tav>
                                        <p:tav tm="100000">
                                          <p:val>
                                            <p:fltVal val="1"/>
                                          </p:val>
                                        </p:tav>
                                      </p:tavLst>
                                    </p:anim>
                                    <p:animScale>
                                      <p:cBhvr>
                                        <p:cTn id="67" dur="26">
                                          <p:stCondLst>
                                            <p:cond delay="650"/>
                                          </p:stCondLst>
                                        </p:cTn>
                                        <p:tgtEl>
                                          <p:spTgt spid="3">
                                            <p:txEl>
                                              <p:pRg st="3" end="3"/>
                                            </p:txEl>
                                          </p:spTgt>
                                        </p:tgtEl>
                                      </p:cBhvr>
                                      <p:to x="100000" y="60000"/>
                                    </p:animScale>
                                    <p:animScale>
                                      <p:cBhvr>
                                        <p:cTn id="68" dur="166" decel="50000">
                                          <p:stCondLst>
                                            <p:cond delay="676"/>
                                          </p:stCondLst>
                                        </p:cTn>
                                        <p:tgtEl>
                                          <p:spTgt spid="3">
                                            <p:txEl>
                                              <p:pRg st="3" end="3"/>
                                            </p:txEl>
                                          </p:spTgt>
                                        </p:tgtEl>
                                      </p:cBhvr>
                                      <p:to x="100000" y="100000"/>
                                    </p:animScale>
                                    <p:animScale>
                                      <p:cBhvr>
                                        <p:cTn id="69" dur="26">
                                          <p:stCondLst>
                                            <p:cond delay="1312"/>
                                          </p:stCondLst>
                                        </p:cTn>
                                        <p:tgtEl>
                                          <p:spTgt spid="3">
                                            <p:txEl>
                                              <p:pRg st="3" end="3"/>
                                            </p:txEl>
                                          </p:spTgt>
                                        </p:tgtEl>
                                      </p:cBhvr>
                                      <p:to x="100000" y="80000"/>
                                    </p:animScale>
                                    <p:animScale>
                                      <p:cBhvr>
                                        <p:cTn id="70" dur="166" decel="50000">
                                          <p:stCondLst>
                                            <p:cond delay="1338"/>
                                          </p:stCondLst>
                                        </p:cTn>
                                        <p:tgtEl>
                                          <p:spTgt spid="3">
                                            <p:txEl>
                                              <p:pRg st="3" end="3"/>
                                            </p:txEl>
                                          </p:spTgt>
                                        </p:tgtEl>
                                      </p:cBhvr>
                                      <p:to x="100000" y="100000"/>
                                    </p:animScale>
                                    <p:animScale>
                                      <p:cBhvr>
                                        <p:cTn id="71" dur="26">
                                          <p:stCondLst>
                                            <p:cond delay="1642"/>
                                          </p:stCondLst>
                                        </p:cTn>
                                        <p:tgtEl>
                                          <p:spTgt spid="3">
                                            <p:txEl>
                                              <p:pRg st="3" end="3"/>
                                            </p:txEl>
                                          </p:spTgt>
                                        </p:tgtEl>
                                      </p:cBhvr>
                                      <p:to x="100000" y="90000"/>
                                    </p:animScale>
                                    <p:animScale>
                                      <p:cBhvr>
                                        <p:cTn id="72" dur="166" decel="50000">
                                          <p:stCondLst>
                                            <p:cond delay="1668"/>
                                          </p:stCondLst>
                                        </p:cTn>
                                        <p:tgtEl>
                                          <p:spTgt spid="3">
                                            <p:txEl>
                                              <p:pRg st="3" end="3"/>
                                            </p:txEl>
                                          </p:spTgt>
                                        </p:tgtEl>
                                      </p:cBhvr>
                                      <p:to x="100000" y="100000"/>
                                    </p:animScale>
                                    <p:animScale>
                                      <p:cBhvr>
                                        <p:cTn id="73" dur="26">
                                          <p:stCondLst>
                                            <p:cond delay="1808"/>
                                          </p:stCondLst>
                                        </p:cTn>
                                        <p:tgtEl>
                                          <p:spTgt spid="3">
                                            <p:txEl>
                                              <p:pRg st="3" end="3"/>
                                            </p:txEl>
                                          </p:spTgt>
                                        </p:tgtEl>
                                      </p:cBhvr>
                                      <p:to x="100000" y="95000"/>
                                    </p:animScale>
                                    <p:animScale>
                                      <p:cBhvr>
                                        <p:cTn id="74" dur="166" decel="50000">
                                          <p:stCondLst>
                                            <p:cond delay="1834"/>
                                          </p:stCondLst>
                                        </p:cTn>
                                        <p:tgtEl>
                                          <p:spTgt spid="3">
                                            <p:txEl>
                                              <p:pRg st="3" end="3"/>
                                            </p:txEl>
                                          </p:spTgt>
                                        </p:tgtEl>
                                      </p:cBhvr>
                                      <p:to x="100000" y="100000"/>
                                    </p:animScale>
                                  </p:childTnLst>
                                </p:cTn>
                              </p:par>
                            </p:childTnLst>
                          </p:cTn>
                        </p:par>
                      </p:childTnLst>
                    </p:cTn>
                  </p:par>
                  <p:par>
                    <p:cTn id="75" fill="hold">
                      <p:stCondLst>
                        <p:cond delay="indefinite"/>
                      </p:stCondLst>
                      <p:childTnLst>
                        <p:par>
                          <p:cTn id="76" fill="hold">
                            <p:stCondLst>
                              <p:cond delay="0"/>
                            </p:stCondLst>
                            <p:childTnLst>
                              <p:par>
                                <p:cTn id="77" presetID="26" presetClass="entr" presetSubtype="0" fill="hold" grpId="0" nodeType="clickEffect">
                                  <p:stCondLst>
                                    <p:cond delay="0"/>
                                  </p:stCondLst>
                                  <p:childTnLst>
                                    <p:set>
                                      <p:cBhvr>
                                        <p:cTn id="78" dur="1" fill="hold">
                                          <p:stCondLst>
                                            <p:cond delay="0"/>
                                          </p:stCondLst>
                                        </p:cTn>
                                        <p:tgtEl>
                                          <p:spTgt spid="3">
                                            <p:txEl>
                                              <p:pRg st="4" end="4"/>
                                            </p:txEl>
                                          </p:spTgt>
                                        </p:tgtEl>
                                        <p:attrNameLst>
                                          <p:attrName>style.visibility</p:attrName>
                                        </p:attrNameLst>
                                      </p:cBhvr>
                                      <p:to>
                                        <p:strVal val="visible"/>
                                      </p:to>
                                    </p:set>
                                    <p:animEffect transition="in" filter="wipe(down)">
                                      <p:cBhvr>
                                        <p:cTn id="79" dur="580">
                                          <p:stCondLst>
                                            <p:cond delay="0"/>
                                          </p:stCondLst>
                                        </p:cTn>
                                        <p:tgtEl>
                                          <p:spTgt spid="3">
                                            <p:txEl>
                                              <p:pRg st="4" end="4"/>
                                            </p:txEl>
                                          </p:spTgt>
                                        </p:tgtEl>
                                      </p:cBhvr>
                                    </p:animEffect>
                                    <p:anim calcmode="lin" valueType="num">
                                      <p:cBhvr>
                                        <p:cTn id="80" dur="1822" tmFilter="0,0; 0.14,0.36; 0.43,0.73; 0.71,0.91; 1.0,1.0">
                                          <p:stCondLst>
                                            <p:cond delay="0"/>
                                          </p:stCondLst>
                                        </p:cTn>
                                        <p:tgtEl>
                                          <p:spTgt spid="3">
                                            <p:txEl>
                                              <p:pRg st="4" end="4"/>
                                            </p:txEl>
                                          </p:spTgt>
                                        </p:tgtEl>
                                        <p:attrNameLst>
                                          <p:attrName>ppt_x</p:attrName>
                                        </p:attrNameLst>
                                      </p:cBhvr>
                                      <p:tavLst>
                                        <p:tav tm="0">
                                          <p:val>
                                            <p:strVal val="#ppt_x-0.25"/>
                                          </p:val>
                                        </p:tav>
                                        <p:tav tm="100000">
                                          <p:val>
                                            <p:strVal val="#ppt_x"/>
                                          </p:val>
                                        </p:tav>
                                      </p:tavLst>
                                    </p:anim>
                                    <p:anim calcmode="lin" valueType="num">
                                      <p:cBhvr>
                                        <p:cTn id="81" dur="664" tmFilter="0.0,0.0; 0.25,0.07; 0.50,0.2; 0.75,0.467; 1.0,1.0">
                                          <p:stCondLst>
                                            <p:cond delay="0"/>
                                          </p:stCondLst>
                                        </p:cTn>
                                        <p:tgtEl>
                                          <p:spTgt spid="3">
                                            <p:txEl>
                                              <p:pRg st="4" end="4"/>
                                            </p:txEl>
                                          </p:spTgt>
                                        </p:tgtEl>
                                        <p:attrNameLst>
                                          <p:attrName>ppt_y</p:attrName>
                                        </p:attrNameLst>
                                      </p:cBhvr>
                                      <p:tavLst>
                                        <p:tav tm="0" fmla="#ppt_y-sin(pi*$)/3">
                                          <p:val>
                                            <p:fltVal val="0.5"/>
                                          </p:val>
                                        </p:tav>
                                        <p:tav tm="100000">
                                          <p:val>
                                            <p:fltVal val="1"/>
                                          </p:val>
                                        </p:tav>
                                      </p:tavLst>
                                    </p:anim>
                                    <p:anim calcmode="lin" valueType="num">
                                      <p:cBhvr>
                                        <p:cTn id="82" dur="664" tmFilter="0, 0; 0.125,0.2665; 0.25,0.4; 0.375,0.465; 0.5,0.5;  0.625,0.535; 0.75,0.6; 0.875,0.7335; 1,1">
                                          <p:stCondLst>
                                            <p:cond delay="664"/>
                                          </p:stCondLst>
                                        </p:cTn>
                                        <p:tgtEl>
                                          <p:spTgt spid="3">
                                            <p:txEl>
                                              <p:pRg st="4" end="4"/>
                                            </p:txEl>
                                          </p:spTgt>
                                        </p:tgtEl>
                                        <p:attrNameLst>
                                          <p:attrName>ppt_y</p:attrName>
                                        </p:attrNameLst>
                                      </p:cBhvr>
                                      <p:tavLst>
                                        <p:tav tm="0" fmla="#ppt_y-sin(pi*$)/9">
                                          <p:val>
                                            <p:fltVal val="0"/>
                                          </p:val>
                                        </p:tav>
                                        <p:tav tm="100000">
                                          <p:val>
                                            <p:fltVal val="1"/>
                                          </p:val>
                                        </p:tav>
                                      </p:tavLst>
                                    </p:anim>
                                    <p:anim calcmode="lin" valueType="num">
                                      <p:cBhvr>
                                        <p:cTn id="83" dur="332" tmFilter="0, 0; 0.125,0.2665; 0.25,0.4; 0.375,0.465; 0.5,0.5;  0.625,0.535; 0.75,0.6; 0.875,0.7335; 1,1">
                                          <p:stCondLst>
                                            <p:cond delay="1324"/>
                                          </p:stCondLst>
                                        </p:cTn>
                                        <p:tgtEl>
                                          <p:spTgt spid="3">
                                            <p:txEl>
                                              <p:pRg st="4" end="4"/>
                                            </p:txEl>
                                          </p:spTgt>
                                        </p:tgtEl>
                                        <p:attrNameLst>
                                          <p:attrName>ppt_y</p:attrName>
                                        </p:attrNameLst>
                                      </p:cBhvr>
                                      <p:tavLst>
                                        <p:tav tm="0" fmla="#ppt_y-sin(pi*$)/27">
                                          <p:val>
                                            <p:fltVal val="0"/>
                                          </p:val>
                                        </p:tav>
                                        <p:tav tm="100000">
                                          <p:val>
                                            <p:fltVal val="1"/>
                                          </p:val>
                                        </p:tav>
                                      </p:tavLst>
                                    </p:anim>
                                    <p:anim calcmode="lin" valueType="num">
                                      <p:cBhvr>
                                        <p:cTn id="84" dur="164" tmFilter="0, 0; 0.125,0.2665; 0.25,0.4; 0.375,0.465; 0.5,0.5;  0.625,0.535; 0.75,0.6; 0.875,0.7335; 1,1">
                                          <p:stCondLst>
                                            <p:cond delay="1656"/>
                                          </p:stCondLst>
                                        </p:cTn>
                                        <p:tgtEl>
                                          <p:spTgt spid="3">
                                            <p:txEl>
                                              <p:pRg st="4" end="4"/>
                                            </p:txEl>
                                          </p:spTgt>
                                        </p:tgtEl>
                                        <p:attrNameLst>
                                          <p:attrName>ppt_y</p:attrName>
                                        </p:attrNameLst>
                                      </p:cBhvr>
                                      <p:tavLst>
                                        <p:tav tm="0" fmla="#ppt_y-sin(pi*$)/81">
                                          <p:val>
                                            <p:fltVal val="0"/>
                                          </p:val>
                                        </p:tav>
                                        <p:tav tm="100000">
                                          <p:val>
                                            <p:fltVal val="1"/>
                                          </p:val>
                                        </p:tav>
                                      </p:tavLst>
                                    </p:anim>
                                    <p:animScale>
                                      <p:cBhvr>
                                        <p:cTn id="85" dur="26">
                                          <p:stCondLst>
                                            <p:cond delay="650"/>
                                          </p:stCondLst>
                                        </p:cTn>
                                        <p:tgtEl>
                                          <p:spTgt spid="3">
                                            <p:txEl>
                                              <p:pRg st="4" end="4"/>
                                            </p:txEl>
                                          </p:spTgt>
                                        </p:tgtEl>
                                      </p:cBhvr>
                                      <p:to x="100000" y="60000"/>
                                    </p:animScale>
                                    <p:animScale>
                                      <p:cBhvr>
                                        <p:cTn id="86" dur="166" decel="50000">
                                          <p:stCondLst>
                                            <p:cond delay="676"/>
                                          </p:stCondLst>
                                        </p:cTn>
                                        <p:tgtEl>
                                          <p:spTgt spid="3">
                                            <p:txEl>
                                              <p:pRg st="4" end="4"/>
                                            </p:txEl>
                                          </p:spTgt>
                                        </p:tgtEl>
                                      </p:cBhvr>
                                      <p:to x="100000" y="100000"/>
                                    </p:animScale>
                                    <p:animScale>
                                      <p:cBhvr>
                                        <p:cTn id="87" dur="26">
                                          <p:stCondLst>
                                            <p:cond delay="1312"/>
                                          </p:stCondLst>
                                        </p:cTn>
                                        <p:tgtEl>
                                          <p:spTgt spid="3">
                                            <p:txEl>
                                              <p:pRg st="4" end="4"/>
                                            </p:txEl>
                                          </p:spTgt>
                                        </p:tgtEl>
                                      </p:cBhvr>
                                      <p:to x="100000" y="80000"/>
                                    </p:animScale>
                                    <p:animScale>
                                      <p:cBhvr>
                                        <p:cTn id="88" dur="166" decel="50000">
                                          <p:stCondLst>
                                            <p:cond delay="1338"/>
                                          </p:stCondLst>
                                        </p:cTn>
                                        <p:tgtEl>
                                          <p:spTgt spid="3">
                                            <p:txEl>
                                              <p:pRg st="4" end="4"/>
                                            </p:txEl>
                                          </p:spTgt>
                                        </p:tgtEl>
                                      </p:cBhvr>
                                      <p:to x="100000" y="100000"/>
                                    </p:animScale>
                                    <p:animScale>
                                      <p:cBhvr>
                                        <p:cTn id="89" dur="26">
                                          <p:stCondLst>
                                            <p:cond delay="1642"/>
                                          </p:stCondLst>
                                        </p:cTn>
                                        <p:tgtEl>
                                          <p:spTgt spid="3">
                                            <p:txEl>
                                              <p:pRg st="4" end="4"/>
                                            </p:txEl>
                                          </p:spTgt>
                                        </p:tgtEl>
                                      </p:cBhvr>
                                      <p:to x="100000" y="90000"/>
                                    </p:animScale>
                                    <p:animScale>
                                      <p:cBhvr>
                                        <p:cTn id="90" dur="166" decel="50000">
                                          <p:stCondLst>
                                            <p:cond delay="1668"/>
                                          </p:stCondLst>
                                        </p:cTn>
                                        <p:tgtEl>
                                          <p:spTgt spid="3">
                                            <p:txEl>
                                              <p:pRg st="4" end="4"/>
                                            </p:txEl>
                                          </p:spTgt>
                                        </p:tgtEl>
                                      </p:cBhvr>
                                      <p:to x="100000" y="100000"/>
                                    </p:animScale>
                                    <p:animScale>
                                      <p:cBhvr>
                                        <p:cTn id="91" dur="26">
                                          <p:stCondLst>
                                            <p:cond delay="1808"/>
                                          </p:stCondLst>
                                        </p:cTn>
                                        <p:tgtEl>
                                          <p:spTgt spid="3">
                                            <p:txEl>
                                              <p:pRg st="4" end="4"/>
                                            </p:txEl>
                                          </p:spTgt>
                                        </p:tgtEl>
                                      </p:cBhvr>
                                      <p:to x="100000" y="95000"/>
                                    </p:animScale>
                                    <p:animScale>
                                      <p:cBhvr>
                                        <p:cTn id="92" dur="166" decel="50000">
                                          <p:stCondLst>
                                            <p:cond delay="1834"/>
                                          </p:stCondLst>
                                        </p:cTn>
                                        <p:tgtEl>
                                          <p:spTgt spid="3">
                                            <p:txEl>
                                              <p:pRg st="4" end="4"/>
                                            </p:txEl>
                                          </p:spTgt>
                                        </p:tgtEl>
                                      </p:cBhvr>
                                      <p:to x="100000" y="100000"/>
                                    </p:animScale>
                                  </p:childTnLst>
                                </p:cTn>
                              </p:par>
                            </p:childTnLst>
                          </p:cTn>
                        </p:par>
                      </p:childTnLst>
                    </p:cTn>
                  </p:par>
                  <p:par>
                    <p:cTn id="93" fill="hold">
                      <p:stCondLst>
                        <p:cond delay="indefinite"/>
                      </p:stCondLst>
                      <p:childTnLst>
                        <p:par>
                          <p:cTn id="94" fill="hold">
                            <p:stCondLst>
                              <p:cond delay="0"/>
                            </p:stCondLst>
                            <p:childTnLst>
                              <p:par>
                                <p:cTn id="95" presetID="26" presetClass="entr" presetSubtype="0" fill="hold" grpId="0" nodeType="clickEffect">
                                  <p:stCondLst>
                                    <p:cond delay="0"/>
                                  </p:stCondLst>
                                  <p:childTnLst>
                                    <p:set>
                                      <p:cBhvr>
                                        <p:cTn id="96" dur="1" fill="hold">
                                          <p:stCondLst>
                                            <p:cond delay="0"/>
                                          </p:stCondLst>
                                        </p:cTn>
                                        <p:tgtEl>
                                          <p:spTgt spid="3">
                                            <p:txEl>
                                              <p:pRg st="5" end="5"/>
                                            </p:txEl>
                                          </p:spTgt>
                                        </p:tgtEl>
                                        <p:attrNameLst>
                                          <p:attrName>style.visibility</p:attrName>
                                        </p:attrNameLst>
                                      </p:cBhvr>
                                      <p:to>
                                        <p:strVal val="visible"/>
                                      </p:to>
                                    </p:set>
                                    <p:animEffect transition="in" filter="wipe(down)">
                                      <p:cBhvr>
                                        <p:cTn id="97" dur="580">
                                          <p:stCondLst>
                                            <p:cond delay="0"/>
                                          </p:stCondLst>
                                        </p:cTn>
                                        <p:tgtEl>
                                          <p:spTgt spid="3">
                                            <p:txEl>
                                              <p:pRg st="5" end="5"/>
                                            </p:txEl>
                                          </p:spTgt>
                                        </p:tgtEl>
                                      </p:cBhvr>
                                    </p:animEffect>
                                    <p:anim calcmode="lin" valueType="num">
                                      <p:cBhvr>
                                        <p:cTn id="98" dur="1822" tmFilter="0,0; 0.14,0.36; 0.43,0.73; 0.71,0.91; 1.0,1.0">
                                          <p:stCondLst>
                                            <p:cond delay="0"/>
                                          </p:stCondLst>
                                        </p:cTn>
                                        <p:tgtEl>
                                          <p:spTgt spid="3">
                                            <p:txEl>
                                              <p:pRg st="5" end="5"/>
                                            </p:txEl>
                                          </p:spTgt>
                                        </p:tgtEl>
                                        <p:attrNameLst>
                                          <p:attrName>ppt_x</p:attrName>
                                        </p:attrNameLst>
                                      </p:cBhvr>
                                      <p:tavLst>
                                        <p:tav tm="0">
                                          <p:val>
                                            <p:strVal val="#ppt_x-0.25"/>
                                          </p:val>
                                        </p:tav>
                                        <p:tav tm="100000">
                                          <p:val>
                                            <p:strVal val="#ppt_x"/>
                                          </p:val>
                                        </p:tav>
                                      </p:tavLst>
                                    </p:anim>
                                    <p:anim calcmode="lin" valueType="num">
                                      <p:cBhvr>
                                        <p:cTn id="99" dur="664" tmFilter="0.0,0.0; 0.25,0.07; 0.50,0.2; 0.75,0.467; 1.0,1.0">
                                          <p:stCondLst>
                                            <p:cond delay="0"/>
                                          </p:stCondLst>
                                        </p:cTn>
                                        <p:tgtEl>
                                          <p:spTgt spid="3">
                                            <p:txEl>
                                              <p:pRg st="5" end="5"/>
                                            </p:txEl>
                                          </p:spTgt>
                                        </p:tgtEl>
                                        <p:attrNameLst>
                                          <p:attrName>ppt_y</p:attrName>
                                        </p:attrNameLst>
                                      </p:cBhvr>
                                      <p:tavLst>
                                        <p:tav tm="0" fmla="#ppt_y-sin(pi*$)/3">
                                          <p:val>
                                            <p:fltVal val="0.5"/>
                                          </p:val>
                                        </p:tav>
                                        <p:tav tm="100000">
                                          <p:val>
                                            <p:fltVal val="1"/>
                                          </p:val>
                                        </p:tav>
                                      </p:tavLst>
                                    </p:anim>
                                    <p:anim calcmode="lin" valueType="num">
                                      <p:cBhvr>
                                        <p:cTn id="100" dur="664" tmFilter="0, 0; 0.125,0.2665; 0.25,0.4; 0.375,0.465; 0.5,0.5;  0.625,0.535; 0.75,0.6; 0.875,0.7335; 1,1">
                                          <p:stCondLst>
                                            <p:cond delay="664"/>
                                          </p:stCondLst>
                                        </p:cTn>
                                        <p:tgtEl>
                                          <p:spTgt spid="3">
                                            <p:txEl>
                                              <p:pRg st="5" end="5"/>
                                            </p:txEl>
                                          </p:spTgt>
                                        </p:tgtEl>
                                        <p:attrNameLst>
                                          <p:attrName>ppt_y</p:attrName>
                                        </p:attrNameLst>
                                      </p:cBhvr>
                                      <p:tavLst>
                                        <p:tav tm="0" fmla="#ppt_y-sin(pi*$)/9">
                                          <p:val>
                                            <p:fltVal val="0"/>
                                          </p:val>
                                        </p:tav>
                                        <p:tav tm="100000">
                                          <p:val>
                                            <p:fltVal val="1"/>
                                          </p:val>
                                        </p:tav>
                                      </p:tavLst>
                                    </p:anim>
                                    <p:anim calcmode="lin" valueType="num">
                                      <p:cBhvr>
                                        <p:cTn id="101" dur="332" tmFilter="0, 0; 0.125,0.2665; 0.25,0.4; 0.375,0.465; 0.5,0.5;  0.625,0.535; 0.75,0.6; 0.875,0.7335; 1,1">
                                          <p:stCondLst>
                                            <p:cond delay="1324"/>
                                          </p:stCondLst>
                                        </p:cTn>
                                        <p:tgtEl>
                                          <p:spTgt spid="3">
                                            <p:txEl>
                                              <p:pRg st="5" end="5"/>
                                            </p:txEl>
                                          </p:spTgt>
                                        </p:tgtEl>
                                        <p:attrNameLst>
                                          <p:attrName>ppt_y</p:attrName>
                                        </p:attrNameLst>
                                      </p:cBhvr>
                                      <p:tavLst>
                                        <p:tav tm="0" fmla="#ppt_y-sin(pi*$)/27">
                                          <p:val>
                                            <p:fltVal val="0"/>
                                          </p:val>
                                        </p:tav>
                                        <p:tav tm="100000">
                                          <p:val>
                                            <p:fltVal val="1"/>
                                          </p:val>
                                        </p:tav>
                                      </p:tavLst>
                                    </p:anim>
                                    <p:anim calcmode="lin" valueType="num">
                                      <p:cBhvr>
                                        <p:cTn id="102" dur="164" tmFilter="0, 0; 0.125,0.2665; 0.25,0.4; 0.375,0.465; 0.5,0.5;  0.625,0.535; 0.75,0.6; 0.875,0.7335; 1,1">
                                          <p:stCondLst>
                                            <p:cond delay="1656"/>
                                          </p:stCondLst>
                                        </p:cTn>
                                        <p:tgtEl>
                                          <p:spTgt spid="3">
                                            <p:txEl>
                                              <p:pRg st="5" end="5"/>
                                            </p:txEl>
                                          </p:spTgt>
                                        </p:tgtEl>
                                        <p:attrNameLst>
                                          <p:attrName>ppt_y</p:attrName>
                                        </p:attrNameLst>
                                      </p:cBhvr>
                                      <p:tavLst>
                                        <p:tav tm="0" fmla="#ppt_y-sin(pi*$)/81">
                                          <p:val>
                                            <p:fltVal val="0"/>
                                          </p:val>
                                        </p:tav>
                                        <p:tav tm="100000">
                                          <p:val>
                                            <p:fltVal val="1"/>
                                          </p:val>
                                        </p:tav>
                                      </p:tavLst>
                                    </p:anim>
                                    <p:animScale>
                                      <p:cBhvr>
                                        <p:cTn id="103" dur="26">
                                          <p:stCondLst>
                                            <p:cond delay="650"/>
                                          </p:stCondLst>
                                        </p:cTn>
                                        <p:tgtEl>
                                          <p:spTgt spid="3">
                                            <p:txEl>
                                              <p:pRg st="5" end="5"/>
                                            </p:txEl>
                                          </p:spTgt>
                                        </p:tgtEl>
                                      </p:cBhvr>
                                      <p:to x="100000" y="60000"/>
                                    </p:animScale>
                                    <p:animScale>
                                      <p:cBhvr>
                                        <p:cTn id="104" dur="166" decel="50000">
                                          <p:stCondLst>
                                            <p:cond delay="676"/>
                                          </p:stCondLst>
                                        </p:cTn>
                                        <p:tgtEl>
                                          <p:spTgt spid="3">
                                            <p:txEl>
                                              <p:pRg st="5" end="5"/>
                                            </p:txEl>
                                          </p:spTgt>
                                        </p:tgtEl>
                                      </p:cBhvr>
                                      <p:to x="100000" y="100000"/>
                                    </p:animScale>
                                    <p:animScale>
                                      <p:cBhvr>
                                        <p:cTn id="105" dur="26">
                                          <p:stCondLst>
                                            <p:cond delay="1312"/>
                                          </p:stCondLst>
                                        </p:cTn>
                                        <p:tgtEl>
                                          <p:spTgt spid="3">
                                            <p:txEl>
                                              <p:pRg st="5" end="5"/>
                                            </p:txEl>
                                          </p:spTgt>
                                        </p:tgtEl>
                                      </p:cBhvr>
                                      <p:to x="100000" y="80000"/>
                                    </p:animScale>
                                    <p:animScale>
                                      <p:cBhvr>
                                        <p:cTn id="106" dur="166" decel="50000">
                                          <p:stCondLst>
                                            <p:cond delay="1338"/>
                                          </p:stCondLst>
                                        </p:cTn>
                                        <p:tgtEl>
                                          <p:spTgt spid="3">
                                            <p:txEl>
                                              <p:pRg st="5" end="5"/>
                                            </p:txEl>
                                          </p:spTgt>
                                        </p:tgtEl>
                                      </p:cBhvr>
                                      <p:to x="100000" y="100000"/>
                                    </p:animScale>
                                    <p:animScale>
                                      <p:cBhvr>
                                        <p:cTn id="107" dur="26">
                                          <p:stCondLst>
                                            <p:cond delay="1642"/>
                                          </p:stCondLst>
                                        </p:cTn>
                                        <p:tgtEl>
                                          <p:spTgt spid="3">
                                            <p:txEl>
                                              <p:pRg st="5" end="5"/>
                                            </p:txEl>
                                          </p:spTgt>
                                        </p:tgtEl>
                                      </p:cBhvr>
                                      <p:to x="100000" y="90000"/>
                                    </p:animScale>
                                    <p:animScale>
                                      <p:cBhvr>
                                        <p:cTn id="108" dur="166" decel="50000">
                                          <p:stCondLst>
                                            <p:cond delay="1668"/>
                                          </p:stCondLst>
                                        </p:cTn>
                                        <p:tgtEl>
                                          <p:spTgt spid="3">
                                            <p:txEl>
                                              <p:pRg st="5" end="5"/>
                                            </p:txEl>
                                          </p:spTgt>
                                        </p:tgtEl>
                                      </p:cBhvr>
                                      <p:to x="100000" y="100000"/>
                                    </p:animScale>
                                    <p:animScale>
                                      <p:cBhvr>
                                        <p:cTn id="109" dur="26">
                                          <p:stCondLst>
                                            <p:cond delay="1808"/>
                                          </p:stCondLst>
                                        </p:cTn>
                                        <p:tgtEl>
                                          <p:spTgt spid="3">
                                            <p:txEl>
                                              <p:pRg st="5" end="5"/>
                                            </p:txEl>
                                          </p:spTgt>
                                        </p:tgtEl>
                                      </p:cBhvr>
                                      <p:to x="100000" y="95000"/>
                                    </p:animScale>
                                    <p:animScale>
                                      <p:cBhvr>
                                        <p:cTn id="110" dur="166" decel="50000">
                                          <p:stCondLst>
                                            <p:cond delay="1834"/>
                                          </p:stCondLst>
                                        </p:cTn>
                                        <p:tgtEl>
                                          <p:spTgt spid="3">
                                            <p:txEl>
                                              <p:pRg st="5" end="5"/>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2D161E-73D5-4154-9C11-7861CBEE04A9}"/>
              </a:ext>
            </a:extLst>
          </p:cNvPr>
          <p:cNvSpPr>
            <a:spLocks noGrp="1"/>
          </p:cNvSpPr>
          <p:nvPr>
            <p:ph type="title"/>
          </p:nvPr>
        </p:nvSpPr>
        <p:spPr>
          <a:xfrm flipV="1">
            <a:off x="838200" y="-45718"/>
            <a:ext cx="10515600" cy="45719"/>
          </a:xfrm>
        </p:spPr>
        <p:txBody>
          <a:bodyPr>
            <a:normAutofit fontScale="90000"/>
          </a:bodyPr>
          <a:lstStyle/>
          <a:p>
            <a:endParaRPr lang="ar-IQ" dirty="0"/>
          </a:p>
        </p:txBody>
      </p:sp>
      <p:sp>
        <p:nvSpPr>
          <p:cNvPr id="3" name="Content Placeholder 2">
            <a:extLst>
              <a:ext uri="{FF2B5EF4-FFF2-40B4-BE49-F238E27FC236}">
                <a16:creationId xmlns:a16="http://schemas.microsoft.com/office/drawing/2014/main" id="{87CD5EA1-B1BE-4E24-8B30-7E63F0883670}"/>
              </a:ext>
            </a:extLst>
          </p:cNvPr>
          <p:cNvSpPr>
            <a:spLocks noGrp="1"/>
          </p:cNvSpPr>
          <p:nvPr>
            <p:ph idx="1"/>
          </p:nvPr>
        </p:nvSpPr>
        <p:spPr>
          <a:xfrm>
            <a:off x="0" y="137157"/>
            <a:ext cx="12192000" cy="6479774"/>
          </a:xfrm>
        </p:spPr>
        <p:txBody>
          <a:bodyPr>
            <a:normAutofit/>
          </a:bodyPr>
          <a:lstStyle/>
          <a:p>
            <a:r>
              <a:rPr lang="ar-IQ" sz="3200" b="1" dirty="0"/>
              <a:t>اشترط جماعة من النحويين - منهم ابن الحاجب - لجواز الابتداء بالنكرة بعد الاستفهام شرطين، الاول: أن يكون حرف الاستفهام الهمزة، والثاني: أن يكون بعده " أم " نحو أن تقول: أرجل عندك أم امرأة؟ وهذا الاشتراط غير صحيح، فلهذا بادر الناظم والشارح بإظهار خلافه بالمثال الذي ذكراه، فإن قلت: فلماذا كان تقدم الاستفهام على النكرة مسوغا للابتداء بها؟ فالجواب: أن نذكرك بأن الاستفهام إما إنكاري وإما حقيقي، أما الاستفهام الانكاري فهو بمعنى حرف النفي، وتقدم حرف النفي على النكرة يجعلها عامة، وعموم النكرة عند التحقيق هو المسوغ للابتداء بها، إذ الممنوع إنما هو الحكم على فرد مبهم غير معين، فأما الحكم على جميع الافراد فلا مانع منه، وأما الاستفهام الحقيقي فوجه تسويغه أن المقصود به السؤال عن فرد غير معين بطلب بالسؤال تعيينه، وهذا الفرد غير المعين شائع في جميع الافراد، فكأن السؤال في الحقيقة عن الافراد كلهم، فأشبه العموم، فالمسوغ إما العموم الحقيقي وإما العموم الشبيه به.</a:t>
            </a:r>
          </a:p>
          <a:p>
            <a:r>
              <a:rPr lang="ar-SA" sz="3200" b="1" dirty="0"/>
              <a:t>شرح ابن </a:t>
            </a:r>
            <a:r>
              <a:rPr lang="ar-SA" sz="3200" b="1" dirty="0" err="1"/>
              <a:t>عقيل،من</a:t>
            </a:r>
            <a:r>
              <a:rPr lang="ar-SA" sz="3200" b="1" dirty="0"/>
              <a:t> تعليقات الشيخ المرحوم محمد محي الدين عبد الحميد</a:t>
            </a:r>
            <a:endParaRPr lang="ar-IQ" sz="3200" b="1" dirty="0"/>
          </a:p>
        </p:txBody>
      </p:sp>
    </p:spTree>
    <p:extLst>
      <p:ext uri="{BB962C8B-B14F-4D97-AF65-F5344CB8AC3E}">
        <p14:creationId xmlns:p14="http://schemas.microsoft.com/office/powerpoint/2010/main" val="309680797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82857E1E-3FDC-4AE4-9953-380BF050095D}"/>
              </a:ext>
            </a:extLst>
          </p:cNvPr>
          <p:cNvSpPr>
            <a:spLocks noGrp="1"/>
          </p:cNvSpPr>
          <p:nvPr>
            <p:ph type="title"/>
          </p:nvPr>
        </p:nvSpPr>
        <p:spPr/>
        <p:txBody>
          <a:bodyPr/>
          <a:lstStyle/>
          <a:p>
            <a:endParaRPr lang="ar-IQ"/>
          </a:p>
        </p:txBody>
      </p:sp>
      <p:sp>
        <p:nvSpPr>
          <p:cNvPr id="3" name="عنصر نائب للمحتوى 2">
            <a:extLst>
              <a:ext uri="{FF2B5EF4-FFF2-40B4-BE49-F238E27FC236}">
                <a16:creationId xmlns:a16="http://schemas.microsoft.com/office/drawing/2014/main" id="{3384F804-2DBC-4A94-ACF5-7399161AB5CC}"/>
              </a:ext>
            </a:extLst>
          </p:cNvPr>
          <p:cNvSpPr>
            <a:spLocks noGrp="1"/>
          </p:cNvSpPr>
          <p:nvPr>
            <p:ph idx="1"/>
          </p:nvPr>
        </p:nvSpPr>
        <p:spPr>
          <a:xfrm>
            <a:off x="0" y="365124"/>
            <a:ext cx="12192000" cy="6492875"/>
          </a:xfrm>
        </p:spPr>
        <p:txBody>
          <a:bodyPr>
            <a:normAutofit/>
          </a:bodyPr>
          <a:lstStyle/>
          <a:p>
            <a:r>
              <a:rPr lang="ar-SA" sz="3600" b="1" dirty="0"/>
              <a:t>3-أن يتقدم عليها نفي نحو : (ما طالب في القاعة) لأن النكرة في حيز النفي تفيد العموم.</a:t>
            </a:r>
          </a:p>
          <a:p>
            <a:r>
              <a:rPr lang="ar-SA" sz="3600" b="1" dirty="0"/>
              <a:t>4- أن تكون مضافة نحو: إنفاق درهم في سبيل الله خير لك).</a:t>
            </a:r>
          </a:p>
          <a:p>
            <a:r>
              <a:rPr lang="ar-SA" sz="3600" b="1" dirty="0"/>
              <a:t>5-أن تكون عاملة نحو الحديث : (أمر بمعروف </a:t>
            </a:r>
            <a:r>
              <a:rPr lang="ar-SA" sz="3600" b="1" dirty="0" err="1"/>
              <a:t>صدقة,ونهي</a:t>
            </a:r>
            <a:r>
              <a:rPr lang="ar-SA" sz="3600" b="1" dirty="0"/>
              <a:t> عن منكر صدقة).</a:t>
            </a:r>
          </a:p>
          <a:p>
            <a:r>
              <a:rPr lang="ar-SA" sz="3600" b="1" dirty="0"/>
              <a:t>6-أن تكون النكرة موصوفة نحو: (رجل كريم عندنا)؛لأن النكرة إذا وصفت قربت من المعرفة.</a:t>
            </a:r>
          </a:p>
          <a:p>
            <a:r>
              <a:rPr lang="ar-SA" sz="3600" b="1" dirty="0"/>
              <a:t>7-أن تكون </a:t>
            </a:r>
            <a:r>
              <a:rPr lang="ar-SA" sz="3600" b="1" dirty="0" err="1"/>
              <a:t>جواباً,نحو</a:t>
            </a:r>
            <a:r>
              <a:rPr lang="ar-SA" sz="3600" b="1" dirty="0"/>
              <a:t>: أن يقال : (من عندك؟) فتجيب : (رجل). والتقدير: (عندي رجل)</a:t>
            </a:r>
          </a:p>
          <a:p>
            <a:r>
              <a:rPr lang="ar-SA" sz="3600" b="1" dirty="0"/>
              <a:t>8-أن تكون مفيدة للدعاء بخير أو </a:t>
            </a:r>
            <a:r>
              <a:rPr lang="ar-SA" sz="3600" b="1" dirty="0" err="1"/>
              <a:t>شر,فالأول</a:t>
            </a:r>
            <a:r>
              <a:rPr lang="ar-SA" sz="3600" b="1" dirty="0"/>
              <a:t> نحو قوله تعالى : (سلام عليكم) والثاني نحو قوله تعالى : (ويل للمطففين).</a:t>
            </a:r>
            <a:endParaRPr lang="ar-IQ" sz="3600" b="1" dirty="0"/>
          </a:p>
        </p:txBody>
      </p:sp>
    </p:spTree>
    <p:extLst>
      <p:ext uri="{BB962C8B-B14F-4D97-AF65-F5344CB8AC3E}">
        <p14:creationId xmlns:p14="http://schemas.microsoft.com/office/powerpoint/2010/main" val="218287671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80">
                                          <p:stCondLst>
                                            <p:cond delay="0"/>
                                          </p:stCondLst>
                                        </p:cTn>
                                        <p:tgtEl>
                                          <p:spTgt spid="3">
                                            <p:txEl>
                                              <p:pRg st="0" end="0"/>
                                            </p:txEl>
                                          </p:spTgt>
                                        </p:tgtEl>
                                      </p:cBhvr>
                                    </p:animEffect>
                                    <p:anim calcmode="lin" valueType="num">
                                      <p:cBhvr>
                                        <p:cTn id="8"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0" end="0"/>
                                            </p:txEl>
                                          </p:spTgt>
                                        </p:tgtEl>
                                      </p:cBhvr>
                                      <p:to x="100000" y="60000"/>
                                    </p:animScale>
                                    <p:animScale>
                                      <p:cBhvr>
                                        <p:cTn id="14" dur="166" decel="50000">
                                          <p:stCondLst>
                                            <p:cond delay="676"/>
                                          </p:stCondLst>
                                        </p:cTn>
                                        <p:tgtEl>
                                          <p:spTgt spid="3">
                                            <p:txEl>
                                              <p:pRg st="0" end="0"/>
                                            </p:txEl>
                                          </p:spTgt>
                                        </p:tgtEl>
                                      </p:cBhvr>
                                      <p:to x="100000" y="100000"/>
                                    </p:animScale>
                                    <p:animScale>
                                      <p:cBhvr>
                                        <p:cTn id="15" dur="26">
                                          <p:stCondLst>
                                            <p:cond delay="1312"/>
                                          </p:stCondLst>
                                        </p:cTn>
                                        <p:tgtEl>
                                          <p:spTgt spid="3">
                                            <p:txEl>
                                              <p:pRg st="0" end="0"/>
                                            </p:txEl>
                                          </p:spTgt>
                                        </p:tgtEl>
                                      </p:cBhvr>
                                      <p:to x="100000" y="80000"/>
                                    </p:animScale>
                                    <p:animScale>
                                      <p:cBhvr>
                                        <p:cTn id="16" dur="166" decel="50000">
                                          <p:stCondLst>
                                            <p:cond delay="1338"/>
                                          </p:stCondLst>
                                        </p:cTn>
                                        <p:tgtEl>
                                          <p:spTgt spid="3">
                                            <p:txEl>
                                              <p:pRg st="0" end="0"/>
                                            </p:txEl>
                                          </p:spTgt>
                                        </p:tgtEl>
                                      </p:cBhvr>
                                      <p:to x="100000" y="100000"/>
                                    </p:animScale>
                                    <p:animScale>
                                      <p:cBhvr>
                                        <p:cTn id="17" dur="26">
                                          <p:stCondLst>
                                            <p:cond delay="1642"/>
                                          </p:stCondLst>
                                        </p:cTn>
                                        <p:tgtEl>
                                          <p:spTgt spid="3">
                                            <p:txEl>
                                              <p:pRg st="0" end="0"/>
                                            </p:txEl>
                                          </p:spTgt>
                                        </p:tgtEl>
                                      </p:cBhvr>
                                      <p:to x="100000" y="90000"/>
                                    </p:animScale>
                                    <p:animScale>
                                      <p:cBhvr>
                                        <p:cTn id="18" dur="166" decel="50000">
                                          <p:stCondLst>
                                            <p:cond delay="1668"/>
                                          </p:stCondLst>
                                        </p:cTn>
                                        <p:tgtEl>
                                          <p:spTgt spid="3">
                                            <p:txEl>
                                              <p:pRg st="0" end="0"/>
                                            </p:txEl>
                                          </p:spTgt>
                                        </p:tgtEl>
                                      </p:cBhvr>
                                      <p:to x="100000" y="100000"/>
                                    </p:animScale>
                                    <p:animScale>
                                      <p:cBhvr>
                                        <p:cTn id="19" dur="26">
                                          <p:stCondLst>
                                            <p:cond delay="1808"/>
                                          </p:stCondLst>
                                        </p:cTn>
                                        <p:tgtEl>
                                          <p:spTgt spid="3">
                                            <p:txEl>
                                              <p:pRg st="0" end="0"/>
                                            </p:txEl>
                                          </p:spTgt>
                                        </p:tgtEl>
                                      </p:cBhvr>
                                      <p:to x="100000" y="95000"/>
                                    </p:animScale>
                                    <p:animScale>
                                      <p:cBhvr>
                                        <p:cTn id="20" dur="166" decel="50000">
                                          <p:stCondLst>
                                            <p:cond delay="1834"/>
                                          </p:stCondLst>
                                        </p:cTn>
                                        <p:tgtEl>
                                          <p:spTgt spid="3">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animEffect transition="in" filter="wipe(down)">
                                      <p:cBhvr>
                                        <p:cTn id="25" dur="580">
                                          <p:stCondLst>
                                            <p:cond delay="0"/>
                                          </p:stCondLst>
                                        </p:cTn>
                                        <p:tgtEl>
                                          <p:spTgt spid="3">
                                            <p:txEl>
                                              <p:pRg st="1" end="1"/>
                                            </p:txEl>
                                          </p:spTgt>
                                        </p:tgtEl>
                                      </p:cBhvr>
                                    </p:animEffect>
                                    <p:anim calcmode="lin" valueType="num">
                                      <p:cBhvr>
                                        <p:cTn id="26"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3">
                                            <p:txEl>
                                              <p:pRg st="1" end="1"/>
                                            </p:txEl>
                                          </p:spTgt>
                                        </p:tgtEl>
                                      </p:cBhvr>
                                      <p:to x="100000" y="60000"/>
                                    </p:animScale>
                                    <p:animScale>
                                      <p:cBhvr>
                                        <p:cTn id="32" dur="166" decel="50000">
                                          <p:stCondLst>
                                            <p:cond delay="676"/>
                                          </p:stCondLst>
                                        </p:cTn>
                                        <p:tgtEl>
                                          <p:spTgt spid="3">
                                            <p:txEl>
                                              <p:pRg st="1" end="1"/>
                                            </p:txEl>
                                          </p:spTgt>
                                        </p:tgtEl>
                                      </p:cBhvr>
                                      <p:to x="100000" y="100000"/>
                                    </p:animScale>
                                    <p:animScale>
                                      <p:cBhvr>
                                        <p:cTn id="33" dur="26">
                                          <p:stCondLst>
                                            <p:cond delay="1312"/>
                                          </p:stCondLst>
                                        </p:cTn>
                                        <p:tgtEl>
                                          <p:spTgt spid="3">
                                            <p:txEl>
                                              <p:pRg st="1" end="1"/>
                                            </p:txEl>
                                          </p:spTgt>
                                        </p:tgtEl>
                                      </p:cBhvr>
                                      <p:to x="100000" y="80000"/>
                                    </p:animScale>
                                    <p:animScale>
                                      <p:cBhvr>
                                        <p:cTn id="34" dur="166" decel="50000">
                                          <p:stCondLst>
                                            <p:cond delay="1338"/>
                                          </p:stCondLst>
                                        </p:cTn>
                                        <p:tgtEl>
                                          <p:spTgt spid="3">
                                            <p:txEl>
                                              <p:pRg st="1" end="1"/>
                                            </p:txEl>
                                          </p:spTgt>
                                        </p:tgtEl>
                                      </p:cBhvr>
                                      <p:to x="100000" y="100000"/>
                                    </p:animScale>
                                    <p:animScale>
                                      <p:cBhvr>
                                        <p:cTn id="35" dur="26">
                                          <p:stCondLst>
                                            <p:cond delay="1642"/>
                                          </p:stCondLst>
                                        </p:cTn>
                                        <p:tgtEl>
                                          <p:spTgt spid="3">
                                            <p:txEl>
                                              <p:pRg st="1" end="1"/>
                                            </p:txEl>
                                          </p:spTgt>
                                        </p:tgtEl>
                                      </p:cBhvr>
                                      <p:to x="100000" y="90000"/>
                                    </p:animScale>
                                    <p:animScale>
                                      <p:cBhvr>
                                        <p:cTn id="36" dur="166" decel="50000">
                                          <p:stCondLst>
                                            <p:cond delay="1668"/>
                                          </p:stCondLst>
                                        </p:cTn>
                                        <p:tgtEl>
                                          <p:spTgt spid="3">
                                            <p:txEl>
                                              <p:pRg st="1" end="1"/>
                                            </p:txEl>
                                          </p:spTgt>
                                        </p:tgtEl>
                                      </p:cBhvr>
                                      <p:to x="100000" y="100000"/>
                                    </p:animScale>
                                    <p:animScale>
                                      <p:cBhvr>
                                        <p:cTn id="37" dur="26">
                                          <p:stCondLst>
                                            <p:cond delay="1808"/>
                                          </p:stCondLst>
                                        </p:cTn>
                                        <p:tgtEl>
                                          <p:spTgt spid="3">
                                            <p:txEl>
                                              <p:pRg st="1" end="1"/>
                                            </p:txEl>
                                          </p:spTgt>
                                        </p:tgtEl>
                                      </p:cBhvr>
                                      <p:to x="100000" y="95000"/>
                                    </p:animScale>
                                    <p:animScale>
                                      <p:cBhvr>
                                        <p:cTn id="38" dur="166" decel="50000">
                                          <p:stCondLst>
                                            <p:cond delay="1834"/>
                                          </p:stCondLst>
                                        </p:cTn>
                                        <p:tgtEl>
                                          <p:spTgt spid="3">
                                            <p:txEl>
                                              <p:pRg st="1" end="1"/>
                                            </p:txEl>
                                          </p:spTgt>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grpId="0" nodeType="clickEffect">
                                  <p:stCondLst>
                                    <p:cond delay="0"/>
                                  </p:stCondLst>
                                  <p:childTnLst>
                                    <p:set>
                                      <p:cBhvr>
                                        <p:cTn id="42" dur="1" fill="hold">
                                          <p:stCondLst>
                                            <p:cond delay="0"/>
                                          </p:stCondLst>
                                        </p:cTn>
                                        <p:tgtEl>
                                          <p:spTgt spid="3">
                                            <p:txEl>
                                              <p:pRg st="2" end="2"/>
                                            </p:txEl>
                                          </p:spTgt>
                                        </p:tgtEl>
                                        <p:attrNameLst>
                                          <p:attrName>style.visibility</p:attrName>
                                        </p:attrNameLst>
                                      </p:cBhvr>
                                      <p:to>
                                        <p:strVal val="visible"/>
                                      </p:to>
                                    </p:set>
                                    <p:animEffect transition="in" filter="wipe(down)">
                                      <p:cBhvr>
                                        <p:cTn id="43" dur="580">
                                          <p:stCondLst>
                                            <p:cond delay="0"/>
                                          </p:stCondLst>
                                        </p:cTn>
                                        <p:tgtEl>
                                          <p:spTgt spid="3">
                                            <p:txEl>
                                              <p:pRg st="2" end="2"/>
                                            </p:txEl>
                                          </p:spTgt>
                                        </p:tgtEl>
                                      </p:cBhvr>
                                    </p:animEffect>
                                    <p:anim calcmode="lin" valueType="num">
                                      <p:cBhvr>
                                        <p:cTn id="44"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49" dur="26">
                                          <p:stCondLst>
                                            <p:cond delay="650"/>
                                          </p:stCondLst>
                                        </p:cTn>
                                        <p:tgtEl>
                                          <p:spTgt spid="3">
                                            <p:txEl>
                                              <p:pRg st="2" end="2"/>
                                            </p:txEl>
                                          </p:spTgt>
                                        </p:tgtEl>
                                      </p:cBhvr>
                                      <p:to x="100000" y="60000"/>
                                    </p:animScale>
                                    <p:animScale>
                                      <p:cBhvr>
                                        <p:cTn id="50" dur="166" decel="50000">
                                          <p:stCondLst>
                                            <p:cond delay="676"/>
                                          </p:stCondLst>
                                        </p:cTn>
                                        <p:tgtEl>
                                          <p:spTgt spid="3">
                                            <p:txEl>
                                              <p:pRg st="2" end="2"/>
                                            </p:txEl>
                                          </p:spTgt>
                                        </p:tgtEl>
                                      </p:cBhvr>
                                      <p:to x="100000" y="100000"/>
                                    </p:animScale>
                                    <p:animScale>
                                      <p:cBhvr>
                                        <p:cTn id="51" dur="26">
                                          <p:stCondLst>
                                            <p:cond delay="1312"/>
                                          </p:stCondLst>
                                        </p:cTn>
                                        <p:tgtEl>
                                          <p:spTgt spid="3">
                                            <p:txEl>
                                              <p:pRg st="2" end="2"/>
                                            </p:txEl>
                                          </p:spTgt>
                                        </p:tgtEl>
                                      </p:cBhvr>
                                      <p:to x="100000" y="80000"/>
                                    </p:animScale>
                                    <p:animScale>
                                      <p:cBhvr>
                                        <p:cTn id="52" dur="166" decel="50000">
                                          <p:stCondLst>
                                            <p:cond delay="1338"/>
                                          </p:stCondLst>
                                        </p:cTn>
                                        <p:tgtEl>
                                          <p:spTgt spid="3">
                                            <p:txEl>
                                              <p:pRg st="2" end="2"/>
                                            </p:txEl>
                                          </p:spTgt>
                                        </p:tgtEl>
                                      </p:cBhvr>
                                      <p:to x="100000" y="100000"/>
                                    </p:animScale>
                                    <p:animScale>
                                      <p:cBhvr>
                                        <p:cTn id="53" dur="26">
                                          <p:stCondLst>
                                            <p:cond delay="1642"/>
                                          </p:stCondLst>
                                        </p:cTn>
                                        <p:tgtEl>
                                          <p:spTgt spid="3">
                                            <p:txEl>
                                              <p:pRg st="2" end="2"/>
                                            </p:txEl>
                                          </p:spTgt>
                                        </p:tgtEl>
                                      </p:cBhvr>
                                      <p:to x="100000" y="90000"/>
                                    </p:animScale>
                                    <p:animScale>
                                      <p:cBhvr>
                                        <p:cTn id="54" dur="166" decel="50000">
                                          <p:stCondLst>
                                            <p:cond delay="1668"/>
                                          </p:stCondLst>
                                        </p:cTn>
                                        <p:tgtEl>
                                          <p:spTgt spid="3">
                                            <p:txEl>
                                              <p:pRg st="2" end="2"/>
                                            </p:txEl>
                                          </p:spTgt>
                                        </p:tgtEl>
                                      </p:cBhvr>
                                      <p:to x="100000" y="100000"/>
                                    </p:animScale>
                                    <p:animScale>
                                      <p:cBhvr>
                                        <p:cTn id="55" dur="26">
                                          <p:stCondLst>
                                            <p:cond delay="1808"/>
                                          </p:stCondLst>
                                        </p:cTn>
                                        <p:tgtEl>
                                          <p:spTgt spid="3">
                                            <p:txEl>
                                              <p:pRg st="2" end="2"/>
                                            </p:txEl>
                                          </p:spTgt>
                                        </p:tgtEl>
                                      </p:cBhvr>
                                      <p:to x="100000" y="95000"/>
                                    </p:animScale>
                                    <p:animScale>
                                      <p:cBhvr>
                                        <p:cTn id="56" dur="166" decel="50000">
                                          <p:stCondLst>
                                            <p:cond delay="1834"/>
                                          </p:stCondLst>
                                        </p:cTn>
                                        <p:tgtEl>
                                          <p:spTgt spid="3">
                                            <p:txEl>
                                              <p:pRg st="2" end="2"/>
                                            </p:txEl>
                                          </p:spTgt>
                                        </p:tgtEl>
                                      </p:cBhvr>
                                      <p:to x="100000" y="100000"/>
                                    </p:animScale>
                                  </p:childTnLst>
                                </p:cTn>
                              </p:par>
                            </p:childTnLst>
                          </p:cTn>
                        </p:par>
                      </p:childTnLst>
                    </p:cTn>
                  </p:par>
                  <p:par>
                    <p:cTn id="57" fill="hold">
                      <p:stCondLst>
                        <p:cond delay="indefinite"/>
                      </p:stCondLst>
                      <p:childTnLst>
                        <p:par>
                          <p:cTn id="58" fill="hold">
                            <p:stCondLst>
                              <p:cond delay="0"/>
                            </p:stCondLst>
                            <p:childTnLst>
                              <p:par>
                                <p:cTn id="59" presetID="26" presetClass="entr" presetSubtype="0" fill="hold" grpId="0" nodeType="clickEffect">
                                  <p:stCondLst>
                                    <p:cond delay="0"/>
                                  </p:stCondLst>
                                  <p:childTnLst>
                                    <p:set>
                                      <p:cBhvr>
                                        <p:cTn id="60" dur="1" fill="hold">
                                          <p:stCondLst>
                                            <p:cond delay="0"/>
                                          </p:stCondLst>
                                        </p:cTn>
                                        <p:tgtEl>
                                          <p:spTgt spid="3">
                                            <p:txEl>
                                              <p:pRg st="3" end="3"/>
                                            </p:txEl>
                                          </p:spTgt>
                                        </p:tgtEl>
                                        <p:attrNameLst>
                                          <p:attrName>style.visibility</p:attrName>
                                        </p:attrNameLst>
                                      </p:cBhvr>
                                      <p:to>
                                        <p:strVal val="visible"/>
                                      </p:to>
                                    </p:set>
                                    <p:animEffect transition="in" filter="wipe(down)">
                                      <p:cBhvr>
                                        <p:cTn id="61" dur="580">
                                          <p:stCondLst>
                                            <p:cond delay="0"/>
                                          </p:stCondLst>
                                        </p:cTn>
                                        <p:tgtEl>
                                          <p:spTgt spid="3">
                                            <p:txEl>
                                              <p:pRg st="3" end="3"/>
                                            </p:txEl>
                                          </p:spTgt>
                                        </p:tgtEl>
                                      </p:cBhvr>
                                    </p:animEffect>
                                    <p:anim calcmode="lin" valueType="num">
                                      <p:cBhvr>
                                        <p:cTn id="62" dur="1822" tmFilter="0,0; 0.14,0.36; 0.43,0.73; 0.71,0.91; 1.0,1.0">
                                          <p:stCondLst>
                                            <p:cond delay="0"/>
                                          </p:stCondLst>
                                        </p:cTn>
                                        <p:tgtEl>
                                          <p:spTgt spid="3">
                                            <p:txEl>
                                              <p:pRg st="3" end="3"/>
                                            </p:txEl>
                                          </p:spTgt>
                                        </p:tgtEl>
                                        <p:attrNameLst>
                                          <p:attrName>ppt_x</p:attrName>
                                        </p:attrNameLst>
                                      </p:cBhvr>
                                      <p:tavLst>
                                        <p:tav tm="0">
                                          <p:val>
                                            <p:strVal val="#ppt_x-0.25"/>
                                          </p:val>
                                        </p:tav>
                                        <p:tav tm="100000">
                                          <p:val>
                                            <p:strVal val="#ppt_x"/>
                                          </p:val>
                                        </p:tav>
                                      </p:tavLst>
                                    </p:anim>
                                    <p:anim calcmode="lin" valueType="num">
                                      <p:cBhvr>
                                        <p:cTn id="63" dur="664" tmFilter="0.0,0.0; 0.25,0.07; 0.50,0.2; 0.75,0.467; 1.0,1.0">
                                          <p:stCondLst>
                                            <p:cond delay="0"/>
                                          </p:stCondLst>
                                        </p:cTn>
                                        <p:tgtEl>
                                          <p:spTgt spid="3">
                                            <p:txEl>
                                              <p:pRg st="3" end="3"/>
                                            </p:txEl>
                                          </p:spTgt>
                                        </p:tgtEl>
                                        <p:attrNameLst>
                                          <p:attrName>ppt_y</p:attrName>
                                        </p:attrNameLst>
                                      </p:cBhvr>
                                      <p:tavLst>
                                        <p:tav tm="0" fmla="#ppt_y-sin(pi*$)/3">
                                          <p:val>
                                            <p:fltVal val="0.5"/>
                                          </p:val>
                                        </p:tav>
                                        <p:tav tm="100000">
                                          <p:val>
                                            <p:fltVal val="1"/>
                                          </p:val>
                                        </p:tav>
                                      </p:tavLst>
                                    </p:anim>
                                    <p:anim calcmode="lin" valueType="num">
                                      <p:cBhvr>
                                        <p:cTn id="64" dur="664" tmFilter="0, 0; 0.125,0.2665; 0.25,0.4; 0.375,0.465; 0.5,0.5;  0.625,0.535; 0.75,0.6; 0.875,0.7335; 1,1">
                                          <p:stCondLst>
                                            <p:cond delay="664"/>
                                          </p:stCondLst>
                                        </p:cTn>
                                        <p:tgtEl>
                                          <p:spTgt spid="3">
                                            <p:txEl>
                                              <p:pRg st="3" end="3"/>
                                            </p:txEl>
                                          </p:spTgt>
                                        </p:tgtEl>
                                        <p:attrNameLst>
                                          <p:attrName>ppt_y</p:attrName>
                                        </p:attrNameLst>
                                      </p:cBhvr>
                                      <p:tavLst>
                                        <p:tav tm="0" fmla="#ppt_y-sin(pi*$)/9">
                                          <p:val>
                                            <p:fltVal val="0"/>
                                          </p:val>
                                        </p:tav>
                                        <p:tav tm="100000">
                                          <p:val>
                                            <p:fltVal val="1"/>
                                          </p:val>
                                        </p:tav>
                                      </p:tavLst>
                                    </p:anim>
                                    <p:anim calcmode="lin" valueType="num">
                                      <p:cBhvr>
                                        <p:cTn id="65" dur="332" tmFilter="0, 0; 0.125,0.2665; 0.25,0.4; 0.375,0.465; 0.5,0.5;  0.625,0.535; 0.75,0.6; 0.875,0.7335; 1,1">
                                          <p:stCondLst>
                                            <p:cond delay="1324"/>
                                          </p:stCondLst>
                                        </p:cTn>
                                        <p:tgtEl>
                                          <p:spTgt spid="3">
                                            <p:txEl>
                                              <p:pRg st="3" end="3"/>
                                            </p:txEl>
                                          </p:spTgt>
                                        </p:tgtEl>
                                        <p:attrNameLst>
                                          <p:attrName>ppt_y</p:attrName>
                                        </p:attrNameLst>
                                      </p:cBhvr>
                                      <p:tavLst>
                                        <p:tav tm="0" fmla="#ppt_y-sin(pi*$)/27">
                                          <p:val>
                                            <p:fltVal val="0"/>
                                          </p:val>
                                        </p:tav>
                                        <p:tav tm="100000">
                                          <p:val>
                                            <p:fltVal val="1"/>
                                          </p:val>
                                        </p:tav>
                                      </p:tavLst>
                                    </p:anim>
                                    <p:anim calcmode="lin" valueType="num">
                                      <p:cBhvr>
                                        <p:cTn id="66" dur="164" tmFilter="0, 0; 0.125,0.2665; 0.25,0.4; 0.375,0.465; 0.5,0.5;  0.625,0.535; 0.75,0.6; 0.875,0.7335; 1,1">
                                          <p:stCondLst>
                                            <p:cond delay="1656"/>
                                          </p:stCondLst>
                                        </p:cTn>
                                        <p:tgtEl>
                                          <p:spTgt spid="3">
                                            <p:txEl>
                                              <p:pRg st="3" end="3"/>
                                            </p:txEl>
                                          </p:spTgt>
                                        </p:tgtEl>
                                        <p:attrNameLst>
                                          <p:attrName>ppt_y</p:attrName>
                                        </p:attrNameLst>
                                      </p:cBhvr>
                                      <p:tavLst>
                                        <p:tav tm="0" fmla="#ppt_y-sin(pi*$)/81">
                                          <p:val>
                                            <p:fltVal val="0"/>
                                          </p:val>
                                        </p:tav>
                                        <p:tav tm="100000">
                                          <p:val>
                                            <p:fltVal val="1"/>
                                          </p:val>
                                        </p:tav>
                                      </p:tavLst>
                                    </p:anim>
                                    <p:animScale>
                                      <p:cBhvr>
                                        <p:cTn id="67" dur="26">
                                          <p:stCondLst>
                                            <p:cond delay="650"/>
                                          </p:stCondLst>
                                        </p:cTn>
                                        <p:tgtEl>
                                          <p:spTgt spid="3">
                                            <p:txEl>
                                              <p:pRg st="3" end="3"/>
                                            </p:txEl>
                                          </p:spTgt>
                                        </p:tgtEl>
                                      </p:cBhvr>
                                      <p:to x="100000" y="60000"/>
                                    </p:animScale>
                                    <p:animScale>
                                      <p:cBhvr>
                                        <p:cTn id="68" dur="166" decel="50000">
                                          <p:stCondLst>
                                            <p:cond delay="676"/>
                                          </p:stCondLst>
                                        </p:cTn>
                                        <p:tgtEl>
                                          <p:spTgt spid="3">
                                            <p:txEl>
                                              <p:pRg st="3" end="3"/>
                                            </p:txEl>
                                          </p:spTgt>
                                        </p:tgtEl>
                                      </p:cBhvr>
                                      <p:to x="100000" y="100000"/>
                                    </p:animScale>
                                    <p:animScale>
                                      <p:cBhvr>
                                        <p:cTn id="69" dur="26">
                                          <p:stCondLst>
                                            <p:cond delay="1312"/>
                                          </p:stCondLst>
                                        </p:cTn>
                                        <p:tgtEl>
                                          <p:spTgt spid="3">
                                            <p:txEl>
                                              <p:pRg st="3" end="3"/>
                                            </p:txEl>
                                          </p:spTgt>
                                        </p:tgtEl>
                                      </p:cBhvr>
                                      <p:to x="100000" y="80000"/>
                                    </p:animScale>
                                    <p:animScale>
                                      <p:cBhvr>
                                        <p:cTn id="70" dur="166" decel="50000">
                                          <p:stCondLst>
                                            <p:cond delay="1338"/>
                                          </p:stCondLst>
                                        </p:cTn>
                                        <p:tgtEl>
                                          <p:spTgt spid="3">
                                            <p:txEl>
                                              <p:pRg st="3" end="3"/>
                                            </p:txEl>
                                          </p:spTgt>
                                        </p:tgtEl>
                                      </p:cBhvr>
                                      <p:to x="100000" y="100000"/>
                                    </p:animScale>
                                    <p:animScale>
                                      <p:cBhvr>
                                        <p:cTn id="71" dur="26">
                                          <p:stCondLst>
                                            <p:cond delay="1642"/>
                                          </p:stCondLst>
                                        </p:cTn>
                                        <p:tgtEl>
                                          <p:spTgt spid="3">
                                            <p:txEl>
                                              <p:pRg st="3" end="3"/>
                                            </p:txEl>
                                          </p:spTgt>
                                        </p:tgtEl>
                                      </p:cBhvr>
                                      <p:to x="100000" y="90000"/>
                                    </p:animScale>
                                    <p:animScale>
                                      <p:cBhvr>
                                        <p:cTn id="72" dur="166" decel="50000">
                                          <p:stCondLst>
                                            <p:cond delay="1668"/>
                                          </p:stCondLst>
                                        </p:cTn>
                                        <p:tgtEl>
                                          <p:spTgt spid="3">
                                            <p:txEl>
                                              <p:pRg st="3" end="3"/>
                                            </p:txEl>
                                          </p:spTgt>
                                        </p:tgtEl>
                                      </p:cBhvr>
                                      <p:to x="100000" y="100000"/>
                                    </p:animScale>
                                    <p:animScale>
                                      <p:cBhvr>
                                        <p:cTn id="73" dur="26">
                                          <p:stCondLst>
                                            <p:cond delay="1808"/>
                                          </p:stCondLst>
                                        </p:cTn>
                                        <p:tgtEl>
                                          <p:spTgt spid="3">
                                            <p:txEl>
                                              <p:pRg st="3" end="3"/>
                                            </p:txEl>
                                          </p:spTgt>
                                        </p:tgtEl>
                                      </p:cBhvr>
                                      <p:to x="100000" y="95000"/>
                                    </p:animScale>
                                    <p:animScale>
                                      <p:cBhvr>
                                        <p:cTn id="74" dur="166" decel="50000">
                                          <p:stCondLst>
                                            <p:cond delay="1834"/>
                                          </p:stCondLst>
                                        </p:cTn>
                                        <p:tgtEl>
                                          <p:spTgt spid="3">
                                            <p:txEl>
                                              <p:pRg st="3" end="3"/>
                                            </p:txEl>
                                          </p:spTgt>
                                        </p:tgtEl>
                                      </p:cBhvr>
                                      <p:to x="100000" y="100000"/>
                                    </p:animScale>
                                  </p:childTnLst>
                                </p:cTn>
                              </p:par>
                            </p:childTnLst>
                          </p:cTn>
                        </p:par>
                      </p:childTnLst>
                    </p:cTn>
                  </p:par>
                  <p:par>
                    <p:cTn id="75" fill="hold">
                      <p:stCondLst>
                        <p:cond delay="indefinite"/>
                      </p:stCondLst>
                      <p:childTnLst>
                        <p:par>
                          <p:cTn id="76" fill="hold">
                            <p:stCondLst>
                              <p:cond delay="0"/>
                            </p:stCondLst>
                            <p:childTnLst>
                              <p:par>
                                <p:cTn id="77" presetID="26" presetClass="entr" presetSubtype="0" fill="hold" grpId="0" nodeType="clickEffect">
                                  <p:stCondLst>
                                    <p:cond delay="0"/>
                                  </p:stCondLst>
                                  <p:childTnLst>
                                    <p:set>
                                      <p:cBhvr>
                                        <p:cTn id="78" dur="1" fill="hold">
                                          <p:stCondLst>
                                            <p:cond delay="0"/>
                                          </p:stCondLst>
                                        </p:cTn>
                                        <p:tgtEl>
                                          <p:spTgt spid="3">
                                            <p:txEl>
                                              <p:pRg st="4" end="4"/>
                                            </p:txEl>
                                          </p:spTgt>
                                        </p:tgtEl>
                                        <p:attrNameLst>
                                          <p:attrName>style.visibility</p:attrName>
                                        </p:attrNameLst>
                                      </p:cBhvr>
                                      <p:to>
                                        <p:strVal val="visible"/>
                                      </p:to>
                                    </p:set>
                                    <p:animEffect transition="in" filter="wipe(down)">
                                      <p:cBhvr>
                                        <p:cTn id="79" dur="580">
                                          <p:stCondLst>
                                            <p:cond delay="0"/>
                                          </p:stCondLst>
                                        </p:cTn>
                                        <p:tgtEl>
                                          <p:spTgt spid="3">
                                            <p:txEl>
                                              <p:pRg st="4" end="4"/>
                                            </p:txEl>
                                          </p:spTgt>
                                        </p:tgtEl>
                                      </p:cBhvr>
                                    </p:animEffect>
                                    <p:anim calcmode="lin" valueType="num">
                                      <p:cBhvr>
                                        <p:cTn id="80" dur="1822" tmFilter="0,0; 0.14,0.36; 0.43,0.73; 0.71,0.91; 1.0,1.0">
                                          <p:stCondLst>
                                            <p:cond delay="0"/>
                                          </p:stCondLst>
                                        </p:cTn>
                                        <p:tgtEl>
                                          <p:spTgt spid="3">
                                            <p:txEl>
                                              <p:pRg st="4" end="4"/>
                                            </p:txEl>
                                          </p:spTgt>
                                        </p:tgtEl>
                                        <p:attrNameLst>
                                          <p:attrName>ppt_x</p:attrName>
                                        </p:attrNameLst>
                                      </p:cBhvr>
                                      <p:tavLst>
                                        <p:tav tm="0">
                                          <p:val>
                                            <p:strVal val="#ppt_x-0.25"/>
                                          </p:val>
                                        </p:tav>
                                        <p:tav tm="100000">
                                          <p:val>
                                            <p:strVal val="#ppt_x"/>
                                          </p:val>
                                        </p:tav>
                                      </p:tavLst>
                                    </p:anim>
                                    <p:anim calcmode="lin" valueType="num">
                                      <p:cBhvr>
                                        <p:cTn id="81" dur="664" tmFilter="0.0,0.0; 0.25,0.07; 0.50,0.2; 0.75,0.467; 1.0,1.0">
                                          <p:stCondLst>
                                            <p:cond delay="0"/>
                                          </p:stCondLst>
                                        </p:cTn>
                                        <p:tgtEl>
                                          <p:spTgt spid="3">
                                            <p:txEl>
                                              <p:pRg st="4" end="4"/>
                                            </p:txEl>
                                          </p:spTgt>
                                        </p:tgtEl>
                                        <p:attrNameLst>
                                          <p:attrName>ppt_y</p:attrName>
                                        </p:attrNameLst>
                                      </p:cBhvr>
                                      <p:tavLst>
                                        <p:tav tm="0" fmla="#ppt_y-sin(pi*$)/3">
                                          <p:val>
                                            <p:fltVal val="0.5"/>
                                          </p:val>
                                        </p:tav>
                                        <p:tav tm="100000">
                                          <p:val>
                                            <p:fltVal val="1"/>
                                          </p:val>
                                        </p:tav>
                                      </p:tavLst>
                                    </p:anim>
                                    <p:anim calcmode="lin" valueType="num">
                                      <p:cBhvr>
                                        <p:cTn id="82" dur="664" tmFilter="0, 0; 0.125,0.2665; 0.25,0.4; 0.375,0.465; 0.5,0.5;  0.625,0.535; 0.75,0.6; 0.875,0.7335; 1,1">
                                          <p:stCondLst>
                                            <p:cond delay="664"/>
                                          </p:stCondLst>
                                        </p:cTn>
                                        <p:tgtEl>
                                          <p:spTgt spid="3">
                                            <p:txEl>
                                              <p:pRg st="4" end="4"/>
                                            </p:txEl>
                                          </p:spTgt>
                                        </p:tgtEl>
                                        <p:attrNameLst>
                                          <p:attrName>ppt_y</p:attrName>
                                        </p:attrNameLst>
                                      </p:cBhvr>
                                      <p:tavLst>
                                        <p:tav tm="0" fmla="#ppt_y-sin(pi*$)/9">
                                          <p:val>
                                            <p:fltVal val="0"/>
                                          </p:val>
                                        </p:tav>
                                        <p:tav tm="100000">
                                          <p:val>
                                            <p:fltVal val="1"/>
                                          </p:val>
                                        </p:tav>
                                      </p:tavLst>
                                    </p:anim>
                                    <p:anim calcmode="lin" valueType="num">
                                      <p:cBhvr>
                                        <p:cTn id="83" dur="332" tmFilter="0, 0; 0.125,0.2665; 0.25,0.4; 0.375,0.465; 0.5,0.5;  0.625,0.535; 0.75,0.6; 0.875,0.7335; 1,1">
                                          <p:stCondLst>
                                            <p:cond delay="1324"/>
                                          </p:stCondLst>
                                        </p:cTn>
                                        <p:tgtEl>
                                          <p:spTgt spid="3">
                                            <p:txEl>
                                              <p:pRg st="4" end="4"/>
                                            </p:txEl>
                                          </p:spTgt>
                                        </p:tgtEl>
                                        <p:attrNameLst>
                                          <p:attrName>ppt_y</p:attrName>
                                        </p:attrNameLst>
                                      </p:cBhvr>
                                      <p:tavLst>
                                        <p:tav tm="0" fmla="#ppt_y-sin(pi*$)/27">
                                          <p:val>
                                            <p:fltVal val="0"/>
                                          </p:val>
                                        </p:tav>
                                        <p:tav tm="100000">
                                          <p:val>
                                            <p:fltVal val="1"/>
                                          </p:val>
                                        </p:tav>
                                      </p:tavLst>
                                    </p:anim>
                                    <p:anim calcmode="lin" valueType="num">
                                      <p:cBhvr>
                                        <p:cTn id="84" dur="164" tmFilter="0, 0; 0.125,0.2665; 0.25,0.4; 0.375,0.465; 0.5,0.5;  0.625,0.535; 0.75,0.6; 0.875,0.7335; 1,1">
                                          <p:stCondLst>
                                            <p:cond delay="1656"/>
                                          </p:stCondLst>
                                        </p:cTn>
                                        <p:tgtEl>
                                          <p:spTgt spid="3">
                                            <p:txEl>
                                              <p:pRg st="4" end="4"/>
                                            </p:txEl>
                                          </p:spTgt>
                                        </p:tgtEl>
                                        <p:attrNameLst>
                                          <p:attrName>ppt_y</p:attrName>
                                        </p:attrNameLst>
                                      </p:cBhvr>
                                      <p:tavLst>
                                        <p:tav tm="0" fmla="#ppt_y-sin(pi*$)/81">
                                          <p:val>
                                            <p:fltVal val="0"/>
                                          </p:val>
                                        </p:tav>
                                        <p:tav tm="100000">
                                          <p:val>
                                            <p:fltVal val="1"/>
                                          </p:val>
                                        </p:tav>
                                      </p:tavLst>
                                    </p:anim>
                                    <p:animScale>
                                      <p:cBhvr>
                                        <p:cTn id="85" dur="26">
                                          <p:stCondLst>
                                            <p:cond delay="650"/>
                                          </p:stCondLst>
                                        </p:cTn>
                                        <p:tgtEl>
                                          <p:spTgt spid="3">
                                            <p:txEl>
                                              <p:pRg st="4" end="4"/>
                                            </p:txEl>
                                          </p:spTgt>
                                        </p:tgtEl>
                                      </p:cBhvr>
                                      <p:to x="100000" y="60000"/>
                                    </p:animScale>
                                    <p:animScale>
                                      <p:cBhvr>
                                        <p:cTn id="86" dur="166" decel="50000">
                                          <p:stCondLst>
                                            <p:cond delay="676"/>
                                          </p:stCondLst>
                                        </p:cTn>
                                        <p:tgtEl>
                                          <p:spTgt spid="3">
                                            <p:txEl>
                                              <p:pRg st="4" end="4"/>
                                            </p:txEl>
                                          </p:spTgt>
                                        </p:tgtEl>
                                      </p:cBhvr>
                                      <p:to x="100000" y="100000"/>
                                    </p:animScale>
                                    <p:animScale>
                                      <p:cBhvr>
                                        <p:cTn id="87" dur="26">
                                          <p:stCondLst>
                                            <p:cond delay="1312"/>
                                          </p:stCondLst>
                                        </p:cTn>
                                        <p:tgtEl>
                                          <p:spTgt spid="3">
                                            <p:txEl>
                                              <p:pRg st="4" end="4"/>
                                            </p:txEl>
                                          </p:spTgt>
                                        </p:tgtEl>
                                      </p:cBhvr>
                                      <p:to x="100000" y="80000"/>
                                    </p:animScale>
                                    <p:animScale>
                                      <p:cBhvr>
                                        <p:cTn id="88" dur="166" decel="50000">
                                          <p:stCondLst>
                                            <p:cond delay="1338"/>
                                          </p:stCondLst>
                                        </p:cTn>
                                        <p:tgtEl>
                                          <p:spTgt spid="3">
                                            <p:txEl>
                                              <p:pRg st="4" end="4"/>
                                            </p:txEl>
                                          </p:spTgt>
                                        </p:tgtEl>
                                      </p:cBhvr>
                                      <p:to x="100000" y="100000"/>
                                    </p:animScale>
                                    <p:animScale>
                                      <p:cBhvr>
                                        <p:cTn id="89" dur="26">
                                          <p:stCondLst>
                                            <p:cond delay="1642"/>
                                          </p:stCondLst>
                                        </p:cTn>
                                        <p:tgtEl>
                                          <p:spTgt spid="3">
                                            <p:txEl>
                                              <p:pRg st="4" end="4"/>
                                            </p:txEl>
                                          </p:spTgt>
                                        </p:tgtEl>
                                      </p:cBhvr>
                                      <p:to x="100000" y="90000"/>
                                    </p:animScale>
                                    <p:animScale>
                                      <p:cBhvr>
                                        <p:cTn id="90" dur="166" decel="50000">
                                          <p:stCondLst>
                                            <p:cond delay="1668"/>
                                          </p:stCondLst>
                                        </p:cTn>
                                        <p:tgtEl>
                                          <p:spTgt spid="3">
                                            <p:txEl>
                                              <p:pRg st="4" end="4"/>
                                            </p:txEl>
                                          </p:spTgt>
                                        </p:tgtEl>
                                      </p:cBhvr>
                                      <p:to x="100000" y="100000"/>
                                    </p:animScale>
                                    <p:animScale>
                                      <p:cBhvr>
                                        <p:cTn id="91" dur="26">
                                          <p:stCondLst>
                                            <p:cond delay="1808"/>
                                          </p:stCondLst>
                                        </p:cTn>
                                        <p:tgtEl>
                                          <p:spTgt spid="3">
                                            <p:txEl>
                                              <p:pRg st="4" end="4"/>
                                            </p:txEl>
                                          </p:spTgt>
                                        </p:tgtEl>
                                      </p:cBhvr>
                                      <p:to x="100000" y="95000"/>
                                    </p:animScale>
                                    <p:animScale>
                                      <p:cBhvr>
                                        <p:cTn id="92" dur="166" decel="50000">
                                          <p:stCondLst>
                                            <p:cond delay="1834"/>
                                          </p:stCondLst>
                                        </p:cTn>
                                        <p:tgtEl>
                                          <p:spTgt spid="3">
                                            <p:txEl>
                                              <p:pRg st="4" end="4"/>
                                            </p:txEl>
                                          </p:spTgt>
                                        </p:tgtEl>
                                      </p:cBhvr>
                                      <p:to x="100000" y="100000"/>
                                    </p:animScale>
                                  </p:childTnLst>
                                </p:cTn>
                              </p:par>
                            </p:childTnLst>
                          </p:cTn>
                        </p:par>
                      </p:childTnLst>
                    </p:cTn>
                  </p:par>
                  <p:par>
                    <p:cTn id="93" fill="hold">
                      <p:stCondLst>
                        <p:cond delay="indefinite"/>
                      </p:stCondLst>
                      <p:childTnLst>
                        <p:par>
                          <p:cTn id="94" fill="hold">
                            <p:stCondLst>
                              <p:cond delay="0"/>
                            </p:stCondLst>
                            <p:childTnLst>
                              <p:par>
                                <p:cTn id="95" presetID="26" presetClass="entr" presetSubtype="0" fill="hold" grpId="0" nodeType="clickEffect">
                                  <p:stCondLst>
                                    <p:cond delay="0"/>
                                  </p:stCondLst>
                                  <p:childTnLst>
                                    <p:set>
                                      <p:cBhvr>
                                        <p:cTn id="96" dur="1" fill="hold">
                                          <p:stCondLst>
                                            <p:cond delay="0"/>
                                          </p:stCondLst>
                                        </p:cTn>
                                        <p:tgtEl>
                                          <p:spTgt spid="3">
                                            <p:txEl>
                                              <p:pRg st="5" end="5"/>
                                            </p:txEl>
                                          </p:spTgt>
                                        </p:tgtEl>
                                        <p:attrNameLst>
                                          <p:attrName>style.visibility</p:attrName>
                                        </p:attrNameLst>
                                      </p:cBhvr>
                                      <p:to>
                                        <p:strVal val="visible"/>
                                      </p:to>
                                    </p:set>
                                    <p:animEffect transition="in" filter="wipe(down)">
                                      <p:cBhvr>
                                        <p:cTn id="97" dur="580">
                                          <p:stCondLst>
                                            <p:cond delay="0"/>
                                          </p:stCondLst>
                                        </p:cTn>
                                        <p:tgtEl>
                                          <p:spTgt spid="3">
                                            <p:txEl>
                                              <p:pRg st="5" end="5"/>
                                            </p:txEl>
                                          </p:spTgt>
                                        </p:tgtEl>
                                      </p:cBhvr>
                                    </p:animEffect>
                                    <p:anim calcmode="lin" valueType="num">
                                      <p:cBhvr>
                                        <p:cTn id="98" dur="1822" tmFilter="0,0; 0.14,0.36; 0.43,0.73; 0.71,0.91; 1.0,1.0">
                                          <p:stCondLst>
                                            <p:cond delay="0"/>
                                          </p:stCondLst>
                                        </p:cTn>
                                        <p:tgtEl>
                                          <p:spTgt spid="3">
                                            <p:txEl>
                                              <p:pRg st="5" end="5"/>
                                            </p:txEl>
                                          </p:spTgt>
                                        </p:tgtEl>
                                        <p:attrNameLst>
                                          <p:attrName>ppt_x</p:attrName>
                                        </p:attrNameLst>
                                      </p:cBhvr>
                                      <p:tavLst>
                                        <p:tav tm="0">
                                          <p:val>
                                            <p:strVal val="#ppt_x-0.25"/>
                                          </p:val>
                                        </p:tav>
                                        <p:tav tm="100000">
                                          <p:val>
                                            <p:strVal val="#ppt_x"/>
                                          </p:val>
                                        </p:tav>
                                      </p:tavLst>
                                    </p:anim>
                                    <p:anim calcmode="lin" valueType="num">
                                      <p:cBhvr>
                                        <p:cTn id="99" dur="664" tmFilter="0.0,0.0; 0.25,0.07; 0.50,0.2; 0.75,0.467; 1.0,1.0">
                                          <p:stCondLst>
                                            <p:cond delay="0"/>
                                          </p:stCondLst>
                                        </p:cTn>
                                        <p:tgtEl>
                                          <p:spTgt spid="3">
                                            <p:txEl>
                                              <p:pRg st="5" end="5"/>
                                            </p:txEl>
                                          </p:spTgt>
                                        </p:tgtEl>
                                        <p:attrNameLst>
                                          <p:attrName>ppt_y</p:attrName>
                                        </p:attrNameLst>
                                      </p:cBhvr>
                                      <p:tavLst>
                                        <p:tav tm="0" fmla="#ppt_y-sin(pi*$)/3">
                                          <p:val>
                                            <p:fltVal val="0.5"/>
                                          </p:val>
                                        </p:tav>
                                        <p:tav tm="100000">
                                          <p:val>
                                            <p:fltVal val="1"/>
                                          </p:val>
                                        </p:tav>
                                      </p:tavLst>
                                    </p:anim>
                                    <p:anim calcmode="lin" valueType="num">
                                      <p:cBhvr>
                                        <p:cTn id="100" dur="664" tmFilter="0, 0; 0.125,0.2665; 0.25,0.4; 0.375,0.465; 0.5,0.5;  0.625,0.535; 0.75,0.6; 0.875,0.7335; 1,1">
                                          <p:stCondLst>
                                            <p:cond delay="664"/>
                                          </p:stCondLst>
                                        </p:cTn>
                                        <p:tgtEl>
                                          <p:spTgt spid="3">
                                            <p:txEl>
                                              <p:pRg st="5" end="5"/>
                                            </p:txEl>
                                          </p:spTgt>
                                        </p:tgtEl>
                                        <p:attrNameLst>
                                          <p:attrName>ppt_y</p:attrName>
                                        </p:attrNameLst>
                                      </p:cBhvr>
                                      <p:tavLst>
                                        <p:tav tm="0" fmla="#ppt_y-sin(pi*$)/9">
                                          <p:val>
                                            <p:fltVal val="0"/>
                                          </p:val>
                                        </p:tav>
                                        <p:tav tm="100000">
                                          <p:val>
                                            <p:fltVal val="1"/>
                                          </p:val>
                                        </p:tav>
                                      </p:tavLst>
                                    </p:anim>
                                    <p:anim calcmode="lin" valueType="num">
                                      <p:cBhvr>
                                        <p:cTn id="101" dur="332" tmFilter="0, 0; 0.125,0.2665; 0.25,0.4; 0.375,0.465; 0.5,0.5;  0.625,0.535; 0.75,0.6; 0.875,0.7335; 1,1">
                                          <p:stCondLst>
                                            <p:cond delay="1324"/>
                                          </p:stCondLst>
                                        </p:cTn>
                                        <p:tgtEl>
                                          <p:spTgt spid="3">
                                            <p:txEl>
                                              <p:pRg st="5" end="5"/>
                                            </p:txEl>
                                          </p:spTgt>
                                        </p:tgtEl>
                                        <p:attrNameLst>
                                          <p:attrName>ppt_y</p:attrName>
                                        </p:attrNameLst>
                                      </p:cBhvr>
                                      <p:tavLst>
                                        <p:tav tm="0" fmla="#ppt_y-sin(pi*$)/27">
                                          <p:val>
                                            <p:fltVal val="0"/>
                                          </p:val>
                                        </p:tav>
                                        <p:tav tm="100000">
                                          <p:val>
                                            <p:fltVal val="1"/>
                                          </p:val>
                                        </p:tav>
                                      </p:tavLst>
                                    </p:anim>
                                    <p:anim calcmode="lin" valueType="num">
                                      <p:cBhvr>
                                        <p:cTn id="102" dur="164" tmFilter="0, 0; 0.125,0.2665; 0.25,0.4; 0.375,0.465; 0.5,0.5;  0.625,0.535; 0.75,0.6; 0.875,0.7335; 1,1">
                                          <p:stCondLst>
                                            <p:cond delay="1656"/>
                                          </p:stCondLst>
                                        </p:cTn>
                                        <p:tgtEl>
                                          <p:spTgt spid="3">
                                            <p:txEl>
                                              <p:pRg st="5" end="5"/>
                                            </p:txEl>
                                          </p:spTgt>
                                        </p:tgtEl>
                                        <p:attrNameLst>
                                          <p:attrName>ppt_y</p:attrName>
                                        </p:attrNameLst>
                                      </p:cBhvr>
                                      <p:tavLst>
                                        <p:tav tm="0" fmla="#ppt_y-sin(pi*$)/81">
                                          <p:val>
                                            <p:fltVal val="0"/>
                                          </p:val>
                                        </p:tav>
                                        <p:tav tm="100000">
                                          <p:val>
                                            <p:fltVal val="1"/>
                                          </p:val>
                                        </p:tav>
                                      </p:tavLst>
                                    </p:anim>
                                    <p:animScale>
                                      <p:cBhvr>
                                        <p:cTn id="103" dur="26">
                                          <p:stCondLst>
                                            <p:cond delay="650"/>
                                          </p:stCondLst>
                                        </p:cTn>
                                        <p:tgtEl>
                                          <p:spTgt spid="3">
                                            <p:txEl>
                                              <p:pRg st="5" end="5"/>
                                            </p:txEl>
                                          </p:spTgt>
                                        </p:tgtEl>
                                      </p:cBhvr>
                                      <p:to x="100000" y="60000"/>
                                    </p:animScale>
                                    <p:animScale>
                                      <p:cBhvr>
                                        <p:cTn id="104" dur="166" decel="50000">
                                          <p:stCondLst>
                                            <p:cond delay="676"/>
                                          </p:stCondLst>
                                        </p:cTn>
                                        <p:tgtEl>
                                          <p:spTgt spid="3">
                                            <p:txEl>
                                              <p:pRg st="5" end="5"/>
                                            </p:txEl>
                                          </p:spTgt>
                                        </p:tgtEl>
                                      </p:cBhvr>
                                      <p:to x="100000" y="100000"/>
                                    </p:animScale>
                                    <p:animScale>
                                      <p:cBhvr>
                                        <p:cTn id="105" dur="26">
                                          <p:stCondLst>
                                            <p:cond delay="1312"/>
                                          </p:stCondLst>
                                        </p:cTn>
                                        <p:tgtEl>
                                          <p:spTgt spid="3">
                                            <p:txEl>
                                              <p:pRg st="5" end="5"/>
                                            </p:txEl>
                                          </p:spTgt>
                                        </p:tgtEl>
                                      </p:cBhvr>
                                      <p:to x="100000" y="80000"/>
                                    </p:animScale>
                                    <p:animScale>
                                      <p:cBhvr>
                                        <p:cTn id="106" dur="166" decel="50000">
                                          <p:stCondLst>
                                            <p:cond delay="1338"/>
                                          </p:stCondLst>
                                        </p:cTn>
                                        <p:tgtEl>
                                          <p:spTgt spid="3">
                                            <p:txEl>
                                              <p:pRg st="5" end="5"/>
                                            </p:txEl>
                                          </p:spTgt>
                                        </p:tgtEl>
                                      </p:cBhvr>
                                      <p:to x="100000" y="100000"/>
                                    </p:animScale>
                                    <p:animScale>
                                      <p:cBhvr>
                                        <p:cTn id="107" dur="26">
                                          <p:stCondLst>
                                            <p:cond delay="1642"/>
                                          </p:stCondLst>
                                        </p:cTn>
                                        <p:tgtEl>
                                          <p:spTgt spid="3">
                                            <p:txEl>
                                              <p:pRg st="5" end="5"/>
                                            </p:txEl>
                                          </p:spTgt>
                                        </p:tgtEl>
                                      </p:cBhvr>
                                      <p:to x="100000" y="90000"/>
                                    </p:animScale>
                                    <p:animScale>
                                      <p:cBhvr>
                                        <p:cTn id="108" dur="166" decel="50000">
                                          <p:stCondLst>
                                            <p:cond delay="1668"/>
                                          </p:stCondLst>
                                        </p:cTn>
                                        <p:tgtEl>
                                          <p:spTgt spid="3">
                                            <p:txEl>
                                              <p:pRg st="5" end="5"/>
                                            </p:txEl>
                                          </p:spTgt>
                                        </p:tgtEl>
                                      </p:cBhvr>
                                      <p:to x="100000" y="100000"/>
                                    </p:animScale>
                                    <p:animScale>
                                      <p:cBhvr>
                                        <p:cTn id="109" dur="26">
                                          <p:stCondLst>
                                            <p:cond delay="1808"/>
                                          </p:stCondLst>
                                        </p:cTn>
                                        <p:tgtEl>
                                          <p:spTgt spid="3">
                                            <p:txEl>
                                              <p:pRg st="5" end="5"/>
                                            </p:txEl>
                                          </p:spTgt>
                                        </p:tgtEl>
                                      </p:cBhvr>
                                      <p:to x="100000" y="95000"/>
                                    </p:animScale>
                                    <p:animScale>
                                      <p:cBhvr>
                                        <p:cTn id="110" dur="166" decel="50000">
                                          <p:stCondLst>
                                            <p:cond delay="1834"/>
                                          </p:stCondLst>
                                        </p:cTn>
                                        <p:tgtEl>
                                          <p:spTgt spid="3">
                                            <p:txEl>
                                              <p:pRg st="5" end="5"/>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9A2F1DC4-2ED5-46AE-B3EB-B70BD7C2272B}"/>
              </a:ext>
            </a:extLst>
          </p:cNvPr>
          <p:cNvSpPr>
            <a:spLocks noGrp="1"/>
          </p:cNvSpPr>
          <p:nvPr>
            <p:ph type="title"/>
          </p:nvPr>
        </p:nvSpPr>
        <p:spPr/>
        <p:txBody>
          <a:bodyPr/>
          <a:lstStyle/>
          <a:p>
            <a:endParaRPr lang="ar-IQ"/>
          </a:p>
        </p:txBody>
      </p:sp>
      <p:sp>
        <p:nvSpPr>
          <p:cNvPr id="3" name="عنصر نائب للمحتوى 2">
            <a:extLst>
              <a:ext uri="{FF2B5EF4-FFF2-40B4-BE49-F238E27FC236}">
                <a16:creationId xmlns:a16="http://schemas.microsoft.com/office/drawing/2014/main" id="{020F5958-E7C3-489E-BE7D-235809AA2189}"/>
              </a:ext>
            </a:extLst>
          </p:cNvPr>
          <p:cNvSpPr>
            <a:spLocks noGrp="1"/>
          </p:cNvSpPr>
          <p:nvPr>
            <p:ph idx="1"/>
          </p:nvPr>
        </p:nvSpPr>
        <p:spPr>
          <a:xfrm>
            <a:off x="197709" y="0"/>
            <a:ext cx="11763632" cy="6857999"/>
          </a:xfrm>
        </p:spPr>
        <p:txBody>
          <a:bodyPr>
            <a:normAutofit/>
          </a:bodyPr>
          <a:lstStyle/>
          <a:p>
            <a:r>
              <a:rPr lang="ar-SA" sz="3600" b="1" dirty="0"/>
              <a:t>ويقول ابن مالك :</a:t>
            </a:r>
          </a:p>
          <a:p>
            <a:r>
              <a:rPr lang="ar-IQ" sz="4000" b="1" dirty="0">
                <a:solidFill>
                  <a:srgbClr val="000000"/>
                </a:solidFill>
                <a:latin typeface="Traditional Arabic" panose="02020603050405020304" pitchFamily="18" charset="-78"/>
                <a:cs typeface="Traditional Arabic" panose="02020603050405020304" pitchFamily="18" charset="-78"/>
              </a:rPr>
              <a:t>ولا يجوز </a:t>
            </a:r>
            <a:r>
              <a:rPr lang="ar-IQ" sz="4000" b="1" dirty="0" err="1">
                <a:solidFill>
                  <a:srgbClr val="000000"/>
                </a:solidFill>
                <a:latin typeface="Traditional Arabic" panose="02020603050405020304" pitchFamily="18" charset="-78"/>
                <a:cs typeface="Traditional Arabic" panose="02020603050405020304" pitchFamily="18" charset="-78"/>
              </a:rPr>
              <a:t>الابتدا</a:t>
            </a:r>
            <a:r>
              <a:rPr lang="ar-IQ" sz="4000" b="1" dirty="0">
                <a:solidFill>
                  <a:srgbClr val="000000"/>
                </a:solidFill>
                <a:latin typeface="Traditional Arabic" panose="02020603050405020304" pitchFamily="18" charset="-78"/>
                <a:cs typeface="Traditional Arabic" panose="02020603050405020304" pitchFamily="18" charset="-78"/>
              </a:rPr>
              <a:t> بالنكرة </a:t>
            </a:r>
            <a:r>
              <a:rPr lang="ar-IQ" sz="4000" b="1" dirty="0">
                <a:solidFill>
                  <a:srgbClr val="FF0000"/>
                </a:solidFill>
                <a:latin typeface="Traditional Arabic" panose="02020603050405020304" pitchFamily="18" charset="-78"/>
                <a:cs typeface="Traditional Arabic" panose="02020603050405020304" pitchFamily="18" charset="-78"/>
              </a:rPr>
              <a:t>...</a:t>
            </a:r>
            <a:r>
              <a:rPr lang="ar-IQ" sz="4000" b="1" dirty="0">
                <a:solidFill>
                  <a:srgbClr val="000000"/>
                </a:solidFill>
                <a:latin typeface="Traditional Arabic" panose="02020603050405020304" pitchFamily="18" charset="-78"/>
                <a:cs typeface="Traditional Arabic" panose="02020603050405020304" pitchFamily="18" charset="-78"/>
              </a:rPr>
              <a:t> ما لم تفد: كعند زيد نمره</a:t>
            </a:r>
          </a:p>
          <a:p>
            <a:r>
              <a:rPr lang="ar-IQ" sz="4000" b="1" dirty="0">
                <a:solidFill>
                  <a:srgbClr val="000000"/>
                </a:solidFill>
                <a:latin typeface="Traditional Arabic" panose="02020603050405020304" pitchFamily="18" charset="-78"/>
                <a:cs typeface="Traditional Arabic" panose="02020603050405020304" pitchFamily="18" charset="-78"/>
              </a:rPr>
              <a:t>وهل فتى فيكم؟ فما خل لنا </a:t>
            </a:r>
            <a:r>
              <a:rPr lang="ar-IQ" sz="4000" b="1" dirty="0">
                <a:solidFill>
                  <a:srgbClr val="FF0000"/>
                </a:solidFill>
                <a:latin typeface="Traditional Arabic" panose="02020603050405020304" pitchFamily="18" charset="-78"/>
                <a:cs typeface="Traditional Arabic" panose="02020603050405020304" pitchFamily="18" charset="-78"/>
              </a:rPr>
              <a:t>...</a:t>
            </a:r>
            <a:r>
              <a:rPr lang="ar-IQ" sz="4000" b="1" dirty="0">
                <a:solidFill>
                  <a:srgbClr val="000000"/>
                </a:solidFill>
                <a:latin typeface="Traditional Arabic" panose="02020603050405020304" pitchFamily="18" charset="-78"/>
                <a:cs typeface="Traditional Arabic" panose="02020603050405020304" pitchFamily="18" charset="-78"/>
              </a:rPr>
              <a:t> ورجل من الكرام عندنا</a:t>
            </a:r>
          </a:p>
          <a:p>
            <a:r>
              <a:rPr lang="ar-IQ" sz="4000" b="1" dirty="0">
                <a:solidFill>
                  <a:srgbClr val="000000"/>
                </a:solidFill>
                <a:latin typeface="Traditional Arabic" panose="02020603050405020304" pitchFamily="18" charset="-78"/>
                <a:cs typeface="Traditional Arabic" panose="02020603050405020304" pitchFamily="18" charset="-78"/>
              </a:rPr>
              <a:t>ورغبة في الخير خير وعمل </a:t>
            </a:r>
            <a:r>
              <a:rPr lang="ar-IQ" sz="4000" b="1" dirty="0">
                <a:solidFill>
                  <a:srgbClr val="FF0000"/>
                </a:solidFill>
                <a:latin typeface="Traditional Arabic" panose="02020603050405020304" pitchFamily="18" charset="-78"/>
                <a:cs typeface="Traditional Arabic" panose="02020603050405020304" pitchFamily="18" charset="-78"/>
              </a:rPr>
              <a:t>...</a:t>
            </a:r>
            <a:r>
              <a:rPr lang="ar-IQ" sz="4000" b="1" dirty="0">
                <a:solidFill>
                  <a:srgbClr val="000000"/>
                </a:solidFill>
                <a:latin typeface="Traditional Arabic" panose="02020603050405020304" pitchFamily="18" charset="-78"/>
                <a:cs typeface="Traditional Arabic" panose="02020603050405020304" pitchFamily="18" charset="-78"/>
              </a:rPr>
              <a:t> بر يزين وليقس ما لم يقل</a:t>
            </a:r>
          </a:p>
          <a:p>
            <a:endParaRPr lang="ar-IQ" sz="3600" b="1" dirty="0"/>
          </a:p>
          <a:p>
            <a:r>
              <a:rPr lang="ar-IQ" sz="3600" b="1" dirty="0"/>
              <a:t>                               </a:t>
            </a:r>
            <a:r>
              <a:rPr lang="ar-IQ" sz="3600" b="1" dirty="0">
                <a:solidFill>
                  <a:srgbClr val="FF0000"/>
                </a:solidFill>
              </a:rPr>
              <a:t>التقديم والتأخير</a:t>
            </a:r>
          </a:p>
          <a:p>
            <a:r>
              <a:rPr lang="ar-IQ" sz="3600" b="1" dirty="0">
                <a:solidFill>
                  <a:srgbClr val="FF0000"/>
                </a:solidFill>
              </a:rPr>
              <a:t>تقديم الخبر جوازاً:</a:t>
            </a:r>
          </a:p>
          <a:p>
            <a:r>
              <a:rPr lang="ar-IQ" sz="3600" b="1" dirty="0"/>
              <a:t>أ:تقديم الخبر المفرد على المبتدأ:</a:t>
            </a:r>
          </a:p>
          <a:p>
            <a:r>
              <a:rPr lang="ar-IQ" sz="3600" b="1" dirty="0"/>
              <a:t>الأصل تقديم المبتدأ وتأخير </a:t>
            </a:r>
            <a:r>
              <a:rPr lang="ar-IQ" sz="3600" b="1" dirty="0" err="1"/>
              <a:t>الخبر,وذلك</a:t>
            </a:r>
            <a:r>
              <a:rPr lang="ar-IQ" sz="3600" b="1" dirty="0"/>
              <a:t> لأن الخبر وصف له في </a:t>
            </a:r>
            <a:r>
              <a:rPr lang="ar-IQ" sz="3600" b="1" dirty="0" err="1"/>
              <a:t>المعنى,فاستحق</a:t>
            </a:r>
            <a:r>
              <a:rPr lang="ar-IQ" sz="3600" b="1" dirty="0"/>
              <a:t> التأخير </a:t>
            </a:r>
            <a:r>
              <a:rPr lang="ar-IQ" sz="3600" b="1" dirty="0" err="1"/>
              <a:t>كالوصف,ويجوز</a:t>
            </a:r>
            <a:r>
              <a:rPr lang="ar-IQ" sz="3600" b="1" dirty="0"/>
              <a:t> تقديمه على المبتدأ إذا لم يجب تأخيره أو </a:t>
            </a:r>
            <a:r>
              <a:rPr lang="ar-IQ" sz="3600" b="1" dirty="0" err="1"/>
              <a:t>تقديمه,فتقول</a:t>
            </a:r>
            <a:r>
              <a:rPr lang="ar-IQ" sz="3600" b="1" dirty="0"/>
              <a:t> : (نائم محمد).</a:t>
            </a:r>
          </a:p>
        </p:txBody>
      </p:sp>
    </p:spTree>
    <p:extLst>
      <p:ext uri="{BB962C8B-B14F-4D97-AF65-F5344CB8AC3E}">
        <p14:creationId xmlns:p14="http://schemas.microsoft.com/office/powerpoint/2010/main" val="121190326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invX="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80">
                                          <p:stCondLst>
                                            <p:cond delay="0"/>
                                          </p:stCondLst>
                                        </p:cTn>
                                        <p:tgtEl>
                                          <p:spTgt spid="3">
                                            <p:txEl>
                                              <p:pRg st="0" end="0"/>
                                            </p:txEl>
                                          </p:spTgt>
                                        </p:tgtEl>
                                      </p:cBhvr>
                                    </p:animEffect>
                                    <p:anim calcmode="lin" valueType="num">
                                      <p:cBhvr>
                                        <p:cTn id="8"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0" end="0"/>
                                            </p:txEl>
                                          </p:spTgt>
                                        </p:tgtEl>
                                      </p:cBhvr>
                                      <p:to x="100000" y="60000"/>
                                    </p:animScale>
                                    <p:animScale>
                                      <p:cBhvr>
                                        <p:cTn id="14" dur="166" decel="50000">
                                          <p:stCondLst>
                                            <p:cond delay="676"/>
                                          </p:stCondLst>
                                        </p:cTn>
                                        <p:tgtEl>
                                          <p:spTgt spid="3">
                                            <p:txEl>
                                              <p:pRg st="0" end="0"/>
                                            </p:txEl>
                                          </p:spTgt>
                                        </p:tgtEl>
                                      </p:cBhvr>
                                      <p:to x="100000" y="100000"/>
                                    </p:animScale>
                                    <p:animScale>
                                      <p:cBhvr>
                                        <p:cTn id="15" dur="26">
                                          <p:stCondLst>
                                            <p:cond delay="1312"/>
                                          </p:stCondLst>
                                        </p:cTn>
                                        <p:tgtEl>
                                          <p:spTgt spid="3">
                                            <p:txEl>
                                              <p:pRg st="0" end="0"/>
                                            </p:txEl>
                                          </p:spTgt>
                                        </p:tgtEl>
                                      </p:cBhvr>
                                      <p:to x="100000" y="80000"/>
                                    </p:animScale>
                                    <p:animScale>
                                      <p:cBhvr>
                                        <p:cTn id="16" dur="166" decel="50000">
                                          <p:stCondLst>
                                            <p:cond delay="1338"/>
                                          </p:stCondLst>
                                        </p:cTn>
                                        <p:tgtEl>
                                          <p:spTgt spid="3">
                                            <p:txEl>
                                              <p:pRg st="0" end="0"/>
                                            </p:txEl>
                                          </p:spTgt>
                                        </p:tgtEl>
                                      </p:cBhvr>
                                      <p:to x="100000" y="100000"/>
                                    </p:animScale>
                                    <p:animScale>
                                      <p:cBhvr>
                                        <p:cTn id="17" dur="26">
                                          <p:stCondLst>
                                            <p:cond delay="1642"/>
                                          </p:stCondLst>
                                        </p:cTn>
                                        <p:tgtEl>
                                          <p:spTgt spid="3">
                                            <p:txEl>
                                              <p:pRg st="0" end="0"/>
                                            </p:txEl>
                                          </p:spTgt>
                                        </p:tgtEl>
                                      </p:cBhvr>
                                      <p:to x="100000" y="90000"/>
                                    </p:animScale>
                                    <p:animScale>
                                      <p:cBhvr>
                                        <p:cTn id="18" dur="166" decel="50000">
                                          <p:stCondLst>
                                            <p:cond delay="1668"/>
                                          </p:stCondLst>
                                        </p:cTn>
                                        <p:tgtEl>
                                          <p:spTgt spid="3">
                                            <p:txEl>
                                              <p:pRg st="0" end="0"/>
                                            </p:txEl>
                                          </p:spTgt>
                                        </p:tgtEl>
                                      </p:cBhvr>
                                      <p:to x="100000" y="100000"/>
                                    </p:animScale>
                                    <p:animScale>
                                      <p:cBhvr>
                                        <p:cTn id="19" dur="26">
                                          <p:stCondLst>
                                            <p:cond delay="1808"/>
                                          </p:stCondLst>
                                        </p:cTn>
                                        <p:tgtEl>
                                          <p:spTgt spid="3">
                                            <p:txEl>
                                              <p:pRg st="0" end="0"/>
                                            </p:txEl>
                                          </p:spTgt>
                                        </p:tgtEl>
                                      </p:cBhvr>
                                      <p:to x="100000" y="95000"/>
                                    </p:animScale>
                                    <p:animScale>
                                      <p:cBhvr>
                                        <p:cTn id="20" dur="166" decel="50000">
                                          <p:stCondLst>
                                            <p:cond delay="1834"/>
                                          </p:stCondLst>
                                        </p:cTn>
                                        <p:tgtEl>
                                          <p:spTgt spid="3">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animEffect transition="in" filter="wipe(down)">
                                      <p:cBhvr>
                                        <p:cTn id="25" dur="580">
                                          <p:stCondLst>
                                            <p:cond delay="0"/>
                                          </p:stCondLst>
                                        </p:cTn>
                                        <p:tgtEl>
                                          <p:spTgt spid="3">
                                            <p:txEl>
                                              <p:pRg st="1" end="1"/>
                                            </p:txEl>
                                          </p:spTgt>
                                        </p:tgtEl>
                                      </p:cBhvr>
                                    </p:animEffect>
                                    <p:anim calcmode="lin" valueType="num">
                                      <p:cBhvr>
                                        <p:cTn id="26"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3">
                                            <p:txEl>
                                              <p:pRg st="1" end="1"/>
                                            </p:txEl>
                                          </p:spTgt>
                                        </p:tgtEl>
                                      </p:cBhvr>
                                      <p:to x="100000" y="60000"/>
                                    </p:animScale>
                                    <p:animScale>
                                      <p:cBhvr>
                                        <p:cTn id="32" dur="166" decel="50000">
                                          <p:stCondLst>
                                            <p:cond delay="676"/>
                                          </p:stCondLst>
                                        </p:cTn>
                                        <p:tgtEl>
                                          <p:spTgt spid="3">
                                            <p:txEl>
                                              <p:pRg st="1" end="1"/>
                                            </p:txEl>
                                          </p:spTgt>
                                        </p:tgtEl>
                                      </p:cBhvr>
                                      <p:to x="100000" y="100000"/>
                                    </p:animScale>
                                    <p:animScale>
                                      <p:cBhvr>
                                        <p:cTn id="33" dur="26">
                                          <p:stCondLst>
                                            <p:cond delay="1312"/>
                                          </p:stCondLst>
                                        </p:cTn>
                                        <p:tgtEl>
                                          <p:spTgt spid="3">
                                            <p:txEl>
                                              <p:pRg st="1" end="1"/>
                                            </p:txEl>
                                          </p:spTgt>
                                        </p:tgtEl>
                                      </p:cBhvr>
                                      <p:to x="100000" y="80000"/>
                                    </p:animScale>
                                    <p:animScale>
                                      <p:cBhvr>
                                        <p:cTn id="34" dur="166" decel="50000">
                                          <p:stCondLst>
                                            <p:cond delay="1338"/>
                                          </p:stCondLst>
                                        </p:cTn>
                                        <p:tgtEl>
                                          <p:spTgt spid="3">
                                            <p:txEl>
                                              <p:pRg st="1" end="1"/>
                                            </p:txEl>
                                          </p:spTgt>
                                        </p:tgtEl>
                                      </p:cBhvr>
                                      <p:to x="100000" y="100000"/>
                                    </p:animScale>
                                    <p:animScale>
                                      <p:cBhvr>
                                        <p:cTn id="35" dur="26">
                                          <p:stCondLst>
                                            <p:cond delay="1642"/>
                                          </p:stCondLst>
                                        </p:cTn>
                                        <p:tgtEl>
                                          <p:spTgt spid="3">
                                            <p:txEl>
                                              <p:pRg st="1" end="1"/>
                                            </p:txEl>
                                          </p:spTgt>
                                        </p:tgtEl>
                                      </p:cBhvr>
                                      <p:to x="100000" y="90000"/>
                                    </p:animScale>
                                    <p:animScale>
                                      <p:cBhvr>
                                        <p:cTn id="36" dur="166" decel="50000">
                                          <p:stCondLst>
                                            <p:cond delay="1668"/>
                                          </p:stCondLst>
                                        </p:cTn>
                                        <p:tgtEl>
                                          <p:spTgt spid="3">
                                            <p:txEl>
                                              <p:pRg st="1" end="1"/>
                                            </p:txEl>
                                          </p:spTgt>
                                        </p:tgtEl>
                                      </p:cBhvr>
                                      <p:to x="100000" y="100000"/>
                                    </p:animScale>
                                    <p:animScale>
                                      <p:cBhvr>
                                        <p:cTn id="37" dur="26">
                                          <p:stCondLst>
                                            <p:cond delay="1808"/>
                                          </p:stCondLst>
                                        </p:cTn>
                                        <p:tgtEl>
                                          <p:spTgt spid="3">
                                            <p:txEl>
                                              <p:pRg st="1" end="1"/>
                                            </p:txEl>
                                          </p:spTgt>
                                        </p:tgtEl>
                                      </p:cBhvr>
                                      <p:to x="100000" y="95000"/>
                                    </p:animScale>
                                    <p:animScale>
                                      <p:cBhvr>
                                        <p:cTn id="38" dur="166" decel="50000">
                                          <p:stCondLst>
                                            <p:cond delay="1834"/>
                                          </p:stCondLst>
                                        </p:cTn>
                                        <p:tgtEl>
                                          <p:spTgt spid="3">
                                            <p:txEl>
                                              <p:pRg st="1" end="1"/>
                                            </p:txEl>
                                          </p:spTgt>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grpId="0" nodeType="clickEffect">
                                  <p:stCondLst>
                                    <p:cond delay="0"/>
                                  </p:stCondLst>
                                  <p:childTnLst>
                                    <p:set>
                                      <p:cBhvr>
                                        <p:cTn id="42" dur="1" fill="hold">
                                          <p:stCondLst>
                                            <p:cond delay="0"/>
                                          </p:stCondLst>
                                        </p:cTn>
                                        <p:tgtEl>
                                          <p:spTgt spid="3">
                                            <p:txEl>
                                              <p:pRg st="2" end="2"/>
                                            </p:txEl>
                                          </p:spTgt>
                                        </p:tgtEl>
                                        <p:attrNameLst>
                                          <p:attrName>style.visibility</p:attrName>
                                        </p:attrNameLst>
                                      </p:cBhvr>
                                      <p:to>
                                        <p:strVal val="visible"/>
                                      </p:to>
                                    </p:set>
                                    <p:animEffect transition="in" filter="wipe(down)">
                                      <p:cBhvr>
                                        <p:cTn id="43" dur="580">
                                          <p:stCondLst>
                                            <p:cond delay="0"/>
                                          </p:stCondLst>
                                        </p:cTn>
                                        <p:tgtEl>
                                          <p:spTgt spid="3">
                                            <p:txEl>
                                              <p:pRg st="2" end="2"/>
                                            </p:txEl>
                                          </p:spTgt>
                                        </p:tgtEl>
                                      </p:cBhvr>
                                    </p:animEffect>
                                    <p:anim calcmode="lin" valueType="num">
                                      <p:cBhvr>
                                        <p:cTn id="44"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49" dur="26">
                                          <p:stCondLst>
                                            <p:cond delay="650"/>
                                          </p:stCondLst>
                                        </p:cTn>
                                        <p:tgtEl>
                                          <p:spTgt spid="3">
                                            <p:txEl>
                                              <p:pRg st="2" end="2"/>
                                            </p:txEl>
                                          </p:spTgt>
                                        </p:tgtEl>
                                      </p:cBhvr>
                                      <p:to x="100000" y="60000"/>
                                    </p:animScale>
                                    <p:animScale>
                                      <p:cBhvr>
                                        <p:cTn id="50" dur="166" decel="50000">
                                          <p:stCondLst>
                                            <p:cond delay="676"/>
                                          </p:stCondLst>
                                        </p:cTn>
                                        <p:tgtEl>
                                          <p:spTgt spid="3">
                                            <p:txEl>
                                              <p:pRg st="2" end="2"/>
                                            </p:txEl>
                                          </p:spTgt>
                                        </p:tgtEl>
                                      </p:cBhvr>
                                      <p:to x="100000" y="100000"/>
                                    </p:animScale>
                                    <p:animScale>
                                      <p:cBhvr>
                                        <p:cTn id="51" dur="26">
                                          <p:stCondLst>
                                            <p:cond delay="1312"/>
                                          </p:stCondLst>
                                        </p:cTn>
                                        <p:tgtEl>
                                          <p:spTgt spid="3">
                                            <p:txEl>
                                              <p:pRg st="2" end="2"/>
                                            </p:txEl>
                                          </p:spTgt>
                                        </p:tgtEl>
                                      </p:cBhvr>
                                      <p:to x="100000" y="80000"/>
                                    </p:animScale>
                                    <p:animScale>
                                      <p:cBhvr>
                                        <p:cTn id="52" dur="166" decel="50000">
                                          <p:stCondLst>
                                            <p:cond delay="1338"/>
                                          </p:stCondLst>
                                        </p:cTn>
                                        <p:tgtEl>
                                          <p:spTgt spid="3">
                                            <p:txEl>
                                              <p:pRg st="2" end="2"/>
                                            </p:txEl>
                                          </p:spTgt>
                                        </p:tgtEl>
                                      </p:cBhvr>
                                      <p:to x="100000" y="100000"/>
                                    </p:animScale>
                                    <p:animScale>
                                      <p:cBhvr>
                                        <p:cTn id="53" dur="26">
                                          <p:stCondLst>
                                            <p:cond delay="1642"/>
                                          </p:stCondLst>
                                        </p:cTn>
                                        <p:tgtEl>
                                          <p:spTgt spid="3">
                                            <p:txEl>
                                              <p:pRg st="2" end="2"/>
                                            </p:txEl>
                                          </p:spTgt>
                                        </p:tgtEl>
                                      </p:cBhvr>
                                      <p:to x="100000" y="90000"/>
                                    </p:animScale>
                                    <p:animScale>
                                      <p:cBhvr>
                                        <p:cTn id="54" dur="166" decel="50000">
                                          <p:stCondLst>
                                            <p:cond delay="1668"/>
                                          </p:stCondLst>
                                        </p:cTn>
                                        <p:tgtEl>
                                          <p:spTgt spid="3">
                                            <p:txEl>
                                              <p:pRg st="2" end="2"/>
                                            </p:txEl>
                                          </p:spTgt>
                                        </p:tgtEl>
                                      </p:cBhvr>
                                      <p:to x="100000" y="100000"/>
                                    </p:animScale>
                                    <p:animScale>
                                      <p:cBhvr>
                                        <p:cTn id="55" dur="26">
                                          <p:stCondLst>
                                            <p:cond delay="1808"/>
                                          </p:stCondLst>
                                        </p:cTn>
                                        <p:tgtEl>
                                          <p:spTgt spid="3">
                                            <p:txEl>
                                              <p:pRg st="2" end="2"/>
                                            </p:txEl>
                                          </p:spTgt>
                                        </p:tgtEl>
                                      </p:cBhvr>
                                      <p:to x="100000" y="95000"/>
                                    </p:animScale>
                                    <p:animScale>
                                      <p:cBhvr>
                                        <p:cTn id="56" dur="166" decel="50000">
                                          <p:stCondLst>
                                            <p:cond delay="1834"/>
                                          </p:stCondLst>
                                        </p:cTn>
                                        <p:tgtEl>
                                          <p:spTgt spid="3">
                                            <p:txEl>
                                              <p:pRg st="2" end="2"/>
                                            </p:txEl>
                                          </p:spTgt>
                                        </p:tgtEl>
                                      </p:cBhvr>
                                      <p:to x="100000" y="100000"/>
                                    </p:animScale>
                                  </p:childTnLst>
                                </p:cTn>
                              </p:par>
                            </p:childTnLst>
                          </p:cTn>
                        </p:par>
                      </p:childTnLst>
                    </p:cTn>
                  </p:par>
                  <p:par>
                    <p:cTn id="57" fill="hold">
                      <p:stCondLst>
                        <p:cond delay="indefinite"/>
                      </p:stCondLst>
                      <p:childTnLst>
                        <p:par>
                          <p:cTn id="58" fill="hold">
                            <p:stCondLst>
                              <p:cond delay="0"/>
                            </p:stCondLst>
                            <p:childTnLst>
                              <p:par>
                                <p:cTn id="59" presetID="26" presetClass="entr" presetSubtype="0" fill="hold" grpId="0" nodeType="clickEffect">
                                  <p:stCondLst>
                                    <p:cond delay="0"/>
                                  </p:stCondLst>
                                  <p:childTnLst>
                                    <p:set>
                                      <p:cBhvr>
                                        <p:cTn id="60" dur="1" fill="hold">
                                          <p:stCondLst>
                                            <p:cond delay="0"/>
                                          </p:stCondLst>
                                        </p:cTn>
                                        <p:tgtEl>
                                          <p:spTgt spid="3">
                                            <p:txEl>
                                              <p:pRg st="3" end="3"/>
                                            </p:txEl>
                                          </p:spTgt>
                                        </p:tgtEl>
                                        <p:attrNameLst>
                                          <p:attrName>style.visibility</p:attrName>
                                        </p:attrNameLst>
                                      </p:cBhvr>
                                      <p:to>
                                        <p:strVal val="visible"/>
                                      </p:to>
                                    </p:set>
                                    <p:animEffect transition="in" filter="wipe(down)">
                                      <p:cBhvr>
                                        <p:cTn id="61" dur="580">
                                          <p:stCondLst>
                                            <p:cond delay="0"/>
                                          </p:stCondLst>
                                        </p:cTn>
                                        <p:tgtEl>
                                          <p:spTgt spid="3">
                                            <p:txEl>
                                              <p:pRg st="3" end="3"/>
                                            </p:txEl>
                                          </p:spTgt>
                                        </p:tgtEl>
                                      </p:cBhvr>
                                    </p:animEffect>
                                    <p:anim calcmode="lin" valueType="num">
                                      <p:cBhvr>
                                        <p:cTn id="62" dur="1822" tmFilter="0,0; 0.14,0.36; 0.43,0.73; 0.71,0.91; 1.0,1.0">
                                          <p:stCondLst>
                                            <p:cond delay="0"/>
                                          </p:stCondLst>
                                        </p:cTn>
                                        <p:tgtEl>
                                          <p:spTgt spid="3">
                                            <p:txEl>
                                              <p:pRg st="3" end="3"/>
                                            </p:txEl>
                                          </p:spTgt>
                                        </p:tgtEl>
                                        <p:attrNameLst>
                                          <p:attrName>ppt_x</p:attrName>
                                        </p:attrNameLst>
                                      </p:cBhvr>
                                      <p:tavLst>
                                        <p:tav tm="0">
                                          <p:val>
                                            <p:strVal val="#ppt_x-0.25"/>
                                          </p:val>
                                        </p:tav>
                                        <p:tav tm="100000">
                                          <p:val>
                                            <p:strVal val="#ppt_x"/>
                                          </p:val>
                                        </p:tav>
                                      </p:tavLst>
                                    </p:anim>
                                    <p:anim calcmode="lin" valueType="num">
                                      <p:cBhvr>
                                        <p:cTn id="63" dur="664" tmFilter="0.0,0.0; 0.25,0.07; 0.50,0.2; 0.75,0.467; 1.0,1.0">
                                          <p:stCondLst>
                                            <p:cond delay="0"/>
                                          </p:stCondLst>
                                        </p:cTn>
                                        <p:tgtEl>
                                          <p:spTgt spid="3">
                                            <p:txEl>
                                              <p:pRg st="3" end="3"/>
                                            </p:txEl>
                                          </p:spTgt>
                                        </p:tgtEl>
                                        <p:attrNameLst>
                                          <p:attrName>ppt_y</p:attrName>
                                        </p:attrNameLst>
                                      </p:cBhvr>
                                      <p:tavLst>
                                        <p:tav tm="0" fmla="#ppt_y-sin(pi*$)/3">
                                          <p:val>
                                            <p:fltVal val="0.5"/>
                                          </p:val>
                                        </p:tav>
                                        <p:tav tm="100000">
                                          <p:val>
                                            <p:fltVal val="1"/>
                                          </p:val>
                                        </p:tav>
                                      </p:tavLst>
                                    </p:anim>
                                    <p:anim calcmode="lin" valueType="num">
                                      <p:cBhvr>
                                        <p:cTn id="64" dur="664" tmFilter="0, 0; 0.125,0.2665; 0.25,0.4; 0.375,0.465; 0.5,0.5;  0.625,0.535; 0.75,0.6; 0.875,0.7335; 1,1">
                                          <p:stCondLst>
                                            <p:cond delay="664"/>
                                          </p:stCondLst>
                                        </p:cTn>
                                        <p:tgtEl>
                                          <p:spTgt spid="3">
                                            <p:txEl>
                                              <p:pRg st="3" end="3"/>
                                            </p:txEl>
                                          </p:spTgt>
                                        </p:tgtEl>
                                        <p:attrNameLst>
                                          <p:attrName>ppt_y</p:attrName>
                                        </p:attrNameLst>
                                      </p:cBhvr>
                                      <p:tavLst>
                                        <p:tav tm="0" fmla="#ppt_y-sin(pi*$)/9">
                                          <p:val>
                                            <p:fltVal val="0"/>
                                          </p:val>
                                        </p:tav>
                                        <p:tav tm="100000">
                                          <p:val>
                                            <p:fltVal val="1"/>
                                          </p:val>
                                        </p:tav>
                                      </p:tavLst>
                                    </p:anim>
                                    <p:anim calcmode="lin" valueType="num">
                                      <p:cBhvr>
                                        <p:cTn id="65" dur="332" tmFilter="0, 0; 0.125,0.2665; 0.25,0.4; 0.375,0.465; 0.5,0.5;  0.625,0.535; 0.75,0.6; 0.875,0.7335; 1,1">
                                          <p:stCondLst>
                                            <p:cond delay="1324"/>
                                          </p:stCondLst>
                                        </p:cTn>
                                        <p:tgtEl>
                                          <p:spTgt spid="3">
                                            <p:txEl>
                                              <p:pRg st="3" end="3"/>
                                            </p:txEl>
                                          </p:spTgt>
                                        </p:tgtEl>
                                        <p:attrNameLst>
                                          <p:attrName>ppt_y</p:attrName>
                                        </p:attrNameLst>
                                      </p:cBhvr>
                                      <p:tavLst>
                                        <p:tav tm="0" fmla="#ppt_y-sin(pi*$)/27">
                                          <p:val>
                                            <p:fltVal val="0"/>
                                          </p:val>
                                        </p:tav>
                                        <p:tav tm="100000">
                                          <p:val>
                                            <p:fltVal val="1"/>
                                          </p:val>
                                        </p:tav>
                                      </p:tavLst>
                                    </p:anim>
                                    <p:anim calcmode="lin" valueType="num">
                                      <p:cBhvr>
                                        <p:cTn id="66" dur="164" tmFilter="0, 0; 0.125,0.2665; 0.25,0.4; 0.375,0.465; 0.5,0.5;  0.625,0.535; 0.75,0.6; 0.875,0.7335; 1,1">
                                          <p:stCondLst>
                                            <p:cond delay="1656"/>
                                          </p:stCondLst>
                                        </p:cTn>
                                        <p:tgtEl>
                                          <p:spTgt spid="3">
                                            <p:txEl>
                                              <p:pRg st="3" end="3"/>
                                            </p:txEl>
                                          </p:spTgt>
                                        </p:tgtEl>
                                        <p:attrNameLst>
                                          <p:attrName>ppt_y</p:attrName>
                                        </p:attrNameLst>
                                      </p:cBhvr>
                                      <p:tavLst>
                                        <p:tav tm="0" fmla="#ppt_y-sin(pi*$)/81">
                                          <p:val>
                                            <p:fltVal val="0"/>
                                          </p:val>
                                        </p:tav>
                                        <p:tav tm="100000">
                                          <p:val>
                                            <p:fltVal val="1"/>
                                          </p:val>
                                        </p:tav>
                                      </p:tavLst>
                                    </p:anim>
                                    <p:animScale>
                                      <p:cBhvr>
                                        <p:cTn id="67" dur="26">
                                          <p:stCondLst>
                                            <p:cond delay="650"/>
                                          </p:stCondLst>
                                        </p:cTn>
                                        <p:tgtEl>
                                          <p:spTgt spid="3">
                                            <p:txEl>
                                              <p:pRg st="3" end="3"/>
                                            </p:txEl>
                                          </p:spTgt>
                                        </p:tgtEl>
                                      </p:cBhvr>
                                      <p:to x="100000" y="60000"/>
                                    </p:animScale>
                                    <p:animScale>
                                      <p:cBhvr>
                                        <p:cTn id="68" dur="166" decel="50000">
                                          <p:stCondLst>
                                            <p:cond delay="676"/>
                                          </p:stCondLst>
                                        </p:cTn>
                                        <p:tgtEl>
                                          <p:spTgt spid="3">
                                            <p:txEl>
                                              <p:pRg st="3" end="3"/>
                                            </p:txEl>
                                          </p:spTgt>
                                        </p:tgtEl>
                                      </p:cBhvr>
                                      <p:to x="100000" y="100000"/>
                                    </p:animScale>
                                    <p:animScale>
                                      <p:cBhvr>
                                        <p:cTn id="69" dur="26">
                                          <p:stCondLst>
                                            <p:cond delay="1312"/>
                                          </p:stCondLst>
                                        </p:cTn>
                                        <p:tgtEl>
                                          <p:spTgt spid="3">
                                            <p:txEl>
                                              <p:pRg st="3" end="3"/>
                                            </p:txEl>
                                          </p:spTgt>
                                        </p:tgtEl>
                                      </p:cBhvr>
                                      <p:to x="100000" y="80000"/>
                                    </p:animScale>
                                    <p:animScale>
                                      <p:cBhvr>
                                        <p:cTn id="70" dur="166" decel="50000">
                                          <p:stCondLst>
                                            <p:cond delay="1338"/>
                                          </p:stCondLst>
                                        </p:cTn>
                                        <p:tgtEl>
                                          <p:spTgt spid="3">
                                            <p:txEl>
                                              <p:pRg st="3" end="3"/>
                                            </p:txEl>
                                          </p:spTgt>
                                        </p:tgtEl>
                                      </p:cBhvr>
                                      <p:to x="100000" y="100000"/>
                                    </p:animScale>
                                    <p:animScale>
                                      <p:cBhvr>
                                        <p:cTn id="71" dur="26">
                                          <p:stCondLst>
                                            <p:cond delay="1642"/>
                                          </p:stCondLst>
                                        </p:cTn>
                                        <p:tgtEl>
                                          <p:spTgt spid="3">
                                            <p:txEl>
                                              <p:pRg st="3" end="3"/>
                                            </p:txEl>
                                          </p:spTgt>
                                        </p:tgtEl>
                                      </p:cBhvr>
                                      <p:to x="100000" y="90000"/>
                                    </p:animScale>
                                    <p:animScale>
                                      <p:cBhvr>
                                        <p:cTn id="72" dur="166" decel="50000">
                                          <p:stCondLst>
                                            <p:cond delay="1668"/>
                                          </p:stCondLst>
                                        </p:cTn>
                                        <p:tgtEl>
                                          <p:spTgt spid="3">
                                            <p:txEl>
                                              <p:pRg st="3" end="3"/>
                                            </p:txEl>
                                          </p:spTgt>
                                        </p:tgtEl>
                                      </p:cBhvr>
                                      <p:to x="100000" y="100000"/>
                                    </p:animScale>
                                    <p:animScale>
                                      <p:cBhvr>
                                        <p:cTn id="73" dur="26">
                                          <p:stCondLst>
                                            <p:cond delay="1808"/>
                                          </p:stCondLst>
                                        </p:cTn>
                                        <p:tgtEl>
                                          <p:spTgt spid="3">
                                            <p:txEl>
                                              <p:pRg st="3" end="3"/>
                                            </p:txEl>
                                          </p:spTgt>
                                        </p:tgtEl>
                                      </p:cBhvr>
                                      <p:to x="100000" y="95000"/>
                                    </p:animScale>
                                    <p:animScale>
                                      <p:cBhvr>
                                        <p:cTn id="74" dur="166" decel="50000">
                                          <p:stCondLst>
                                            <p:cond delay="1834"/>
                                          </p:stCondLst>
                                        </p:cTn>
                                        <p:tgtEl>
                                          <p:spTgt spid="3">
                                            <p:txEl>
                                              <p:pRg st="3" end="3"/>
                                            </p:txEl>
                                          </p:spTgt>
                                        </p:tgtEl>
                                      </p:cBhvr>
                                      <p:to x="100000" y="100000"/>
                                    </p:animScale>
                                  </p:childTnLst>
                                </p:cTn>
                              </p:par>
                            </p:childTnLst>
                          </p:cTn>
                        </p:par>
                      </p:childTnLst>
                    </p:cTn>
                  </p:par>
                  <p:par>
                    <p:cTn id="75" fill="hold">
                      <p:stCondLst>
                        <p:cond delay="indefinite"/>
                      </p:stCondLst>
                      <p:childTnLst>
                        <p:par>
                          <p:cTn id="76" fill="hold">
                            <p:stCondLst>
                              <p:cond delay="0"/>
                            </p:stCondLst>
                            <p:childTnLst>
                              <p:par>
                                <p:cTn id="77" presetID="26" presetClass="entr" presetSubtype="0" fill="hold" grpId="0" nodeType="clickEffect">
                                  <p:stCondLst>
                                    <p:cond delay="0"/>
                                  </p:stCondLst>
                                  <p:childTnLst>
                                    <p:set>
                                      <p:cBhvr>
                                        <p:cTn id="78" dur="1" fill="hold">
                                          <p:stCondLst>
                                            <p:cond delay="0"/>
                                          </p:stCondLst>
                                        </p:cTn>
                                        <p:tgtEl>
                                          <p:spTgt spid="3">
                                            <p:txEl>
                                              <p:pRg st="5" end="5"/>
                                            </p:txEl>
                                          </p:spTgt>
                                        </p:tgtEl>
                                        <p:attrNameLst>
                                          <p:attrName>style.visibility</p:attrName>
                                        </p:attrNameLst>
                                      </p:cBhvr>
                                      <p:to>
                                        <p:strVal val="visible"/>
                                      </p:to>
                                    </p:set>
                                    <p:animEffect transition="in" filter="wipe(down)">
                                      <p:cBhvr>
                                        <p:cTn id="79" dur="580">
                                          <p:stCondLst>
                                            <p:cond delay="0"/>
                                          </p:stCondLst>
                                        </p:cTn>
                                        <p:tgtEl>
                                          <p:spTgt spid="3">
                                            <p:txEl>
                                              <p:pRg st="5" end="5"/>
                                            </p:txEl>
                                          </p:spTgt>
                                        </p:tgtEl>
                                      </p:cBhvr>
                                    </p:animEffect>
                                    <p:anim calcmode="lin" valueType="num">
                                      <p:cBhvr>
                                        <p:cTn id="80" dur="1822" tmFilter="0,0; 0.14,0.36; 0.43,0.73; 0.71,0.91; 1.0,1.0">
                                          <p:stCondLst>
                                            <p:cond delay="0"/>
                                          </p:stCondLst>
                                        </p:cTn>
                                        <p:tgtEl>
                                          <p:spTgt spid="3">
                                            <p:txEl>
                                              <p:pRg st="5" end="5"/>
                                            </p:txEl>
                                          </p:spTgt>
                                        </p:tgtEl>
                                        <p:attrNameLst>
                                          <p:attrName>ppt_x</p:attrName>
                                        </p:attrNameLst>
                                      </p:cBhvr>
                                      <p:tavLst>
                                        <p:tav tm="0">
                                          <p:val>
                                            <p:strVal val="#ppt_x-0.25"/>
                                          </p:val>
                                        </p:tav>
                                        <p:tav tm="100000">
                                          <p:val>
                                            <p:strVal val="#ppt_x"/>
                                          </p:val>
                                        </p:tav>
                                      </p:tavLst>
                                    </p:anim>
                                    <p:anim calcmode="lin" valueType="num">
                                      <p:cBhvr>
                                        <p:cTn id="81" dur="664" tmFilter="0.0,0.0; 0.25,0.07; 0.50,0.2; 0.75,0.467; 1.0,1.0">
                                          <p:stCondLst>
                                            <p:cond delay="0"/>
                                          </p:stCondLst>
                                        </p:cTn>
                                        <p:tgtEl>
                                          <p:spTgt spid="3">
                                            <p:txEl>
                                              <p:pRg st="5" end="5"/>
                                            </p:txEl>
                                          </p:spTgt>
                                        </p:tgtEl>
                                        <p:attrNameLst>
                                          <p:attrName>ppt_y</p:attrName>
                                        </p:attrNameLst>
                                      </p:cBhvr>
                                      <p:tavLst>
                                        <p:tav tm="0" fmla="#ppt_y-sin(pi*$)/3">
                                          <p:val>
                                            <p:fltVal val="0.5"/>
                                          </p:val>
                                        </p:tav>
                                        <p:tav tm="100000">
                                          <p:val>
                                            <p:fltVal val="1"/>
                                          </p:val>
                                        </p:tav>
                                      </p:tavLst>
                                    </p:anim>
                                    <p:anim calcmode="lin" valueType="num">
                                      <p:cBhvr>
                                        <p:cTn id="82" dur="664" tmFilter="0, 0; 0.125,0.2665; 0.25,0.4; 0.375,0.465; 0.5,0.5;  0.625,0.535; 0.75,0.6; 0.875,0.7335; 1,1">
                                          <p:stCondLst>
                                            <p:cond delay="664"/>
                                          </p:stCondLst>
                                        </p:cTn>
                                        <p:tgtEl>
                                          <p:spTgt spid="3">
                                            <p:txEl>
                                              <p:pRg st="5" end="5"/>
                                            </p:txEl>
                                          </p:spTgt>
                                        </p:tgtEl>
                                        <p:attrNameLst>
                                          <p:attrName>ppt_y</p:attrName>
                                        </p:attrNameLst>
                                      </p:cBhvr>
                                      <p:tavLst>
                                        <p:tav tm="0" fmla="#ppt_y-sin(pi*$)/9">
                                          <p:val>
                                            <p:fltVal val="0"/>
                                          </p:val>
                                        </p:tav>
                                        <p:tav tm="100000">
                                          <p:val>
                                            <p:fltVal val="1"/>
                                          </p:val>
                                        </p:tav>
                                      </p:tavLst>
                                    </p:anim>
                                    <p:anim calcmode="lin" valueType="num">
                                      <p:cBhvr>
                                        <p:cTn id="83" dur="332" tmFilter="0, 0; 0.125,0.2665; 0.25,0.4; 0.375,0.465; 0.5,0.5;  0.625,0.535; 0.75,0.6; 0.875,0.7335; 1,1">
                                          <p:stCondLst>
                                            <p:cond delay="1324"/>
                                          </p:stCondLst>
                                        </p:cTn>
                                        <p:tgtEl>
                                          <p:spTgt spid="3">
                                            <p:txEl>
                                              <p:pRg st="5" end="5"/>
                                            </p:txEl>
                                          </p:spTgt>
                                        </p:tgtEl>
                                        <p:attrNameLst>
                                          <p:attrName>ppt_y</p:attrName>
                                        </p:attrNameLst>
                                      </p:cBhvr>
                                      <p:tavLst>
                                        <p:tav tm="0" fmla="#ppt_y-sin(pi*$)/27">
                                          <p:val>
                                            <p:fltVal val="0"/>
                                          </p:val>
                                        </p:tav>
                                        <p:tav tm="100000">
                                          <p:val>
                                            <p:fltVal val="1"/>
                                          </p:val>
                                        </p:tav>
                                      </p:tavLst>
                                    </p:anim>
                                    <p:anim calcmode="lin" valueType="num">
                                      <p:cBhvr>
                                        <p:cTn id="84" dur="164" tmFilter="0, 0; 0.125,0.2665; 0.25,0.4; 0.375,0.465; 0.5,0.5;  0.625,0.535; 0.75,0.6; 0.875,0.7335; 1,1">
                                          <p:stCondLst>
                                            <p:cond delay="1656"/>
                                          </p:stCondLst>
                                        </p:cTn>
                                        <p:tgtEl>
                                          <p:spTgt spid="3">
                                            <p:txEl>
                                              <p:pRg st="5" end="5"/>
                                            </p:txEl>
                                          </p:spTgt>
                                        </p:tgtEl>
                                        <p:attrNameLst>
                                          <p:attrName>ppt_y</p:attrName>
                                        </p:attrNameLst>
                                      </p:cBhvr>
                                      <p:tavLst>
                                        <p:tav tm="0" fmla="#ppt_y-sin(pi*$)/81">
                                          <p:val>
                                            <p:fltVal val="0"/>
                                          </p:val>
                                        </p:tav>
                                        <p:tav tm="100000">
                                          <p:val>
                                            <p:fltVal val="1"/>
                                          </p:val>
                                        </p:tav>
                                      </p:tavLst>
                                    </p:anim>
                                    <p:animScale>
                                      <p:cBhvr>
                                        <p:cTn id="85" dur="26">
                                          <p:stCondLst>
                                            <p:cond delay="650"/>
                                          </p:stCondLst>
                                        </p:cTn>
                                        <p:tgtEl>
                                          <p:spTgt spid="3">
                                            <p:txEl>
                                              <p:pRg st="5" end="5"/>
                                            </p:txEl>
                                          </p:spTgt>
                                        </p:tgtEl>
                                      </p:cBhvr>
                                      <p:to x="100000" y="60000"/>
                                    </p:animScale>
                                    <p:animScale>
                                      <p:cBhvr>
                                        <p:cTn id="86" dur="166" decel="50000">
                                          <p:stCondLst>
                                            <p:cond delay="676"/>
                                          </p:stCondLst>
                                        </p:cTn>
                                        <p:tgtEl>
                                          <p:spTgt spid="3">
                                            <p:txEl>
                                              <p:pRg st="5" end="5"/>
                                            </p:txEl>
                                          </p:spTgt>
                                        </p:tgtEl>
                                      </p:cBhvr>
                                      <p:to x="100000" y="100000"/>
                                    </p:animScale>
                                    <p:animScale>
                                      <p:cBhvr>
                                        <p:cTn id="87" dur="26">
                                          <p:stCondLst>
                                            <p:cond delay="1312"/>
                                          </p:stCondLst>
                                        </p:cTn>
                                        <p:tgtEl>
                                          <p:spTgt spid="3">
                                            <p:txEl>
                                              <p:pRg st="5" end="5"/>
                                            </p:txEl>
                                          </p:spTgt>
                                        </p:tgtEl>
                                      </p:cBhvr>
                                      <p:to x="100000" y="80000"/>
                                    </p:animScale>
                                    <p:animScale>
                                      <p:cBhvr>
                                        <p:cTn id="88" dur="166" decel="50000">
                                          <p:stCondLst>
                                            <p:cond delay="1338"/>
                                          </p:stCondLst>
                                        </p:cTn>
                                        <p:tgtEl>
                                          <p:spTgt spid="3">
                                            <p:txEl>
                                              <p:pRg st="5" end="5"/>
                                            </p:txEl>
                                          </p:spTgt>
                                        </p:tgtEl>
                                      </p:cBhvr>
                                      <p:to x="100000" y="100000"/>
                                    </p:animScale>
                                    <p:animScale>
                                      <p:cBhvr>
                                        <p:cTn id="89" dur="26">
                                          <p:stCondLst>
                                            <p:cond delay="1642"/>
                                          </p:stCondLst>
                                        </p:cTn>
                                        <p:tgtEl>
                                          <p:spTgt spid="3">
                                            <p:txEl>
                                              <p:pRg st="5" end="5"/>
                                            </p:txEl>
                                          </p:spTgt>
                                        </p:tgtEl>
                                      </p:cBhvr>
                                      <p:to x="100000" y="90000"/>
                                    </p:animScale>
                                    <p:animScale>
                                      <p:cBhvr>
                                        <p:cTn id="90" dur="166" decel="50000">
                                          <p:stCondLst>
                                            <p:cond delay="1668"/>
                                          </p:stCondLst>
                                        </p:cTn>
                                        <p:tgtEl>
                                          <p:spTgt spid="3">
                                            <p:txEl>
                                              <p:pRg st="5" end="5"/>
                                            </p:txEl>
                                          </p:spTgt>
                                        </p:tgtEl>
                                      </p:cBhvr>
                                      <p:to x="100000" y="100000"/>
                                    </p:animScale>
                                    <p:animScale>
                                      <p:cBhvr>
                                        <p:cTn id="91" dur="26">
                                          <p:stCondLst>
                                            <p:cond delay="1808"/>
                                          </p:stCondLst>
                                        </p:cTn>
                                        <p:tgtEl>
                                          <p:spTgt spid="3">
                                            <p:txEl>
                                              <p:pRg st="5" end="5"/>
                                            </p:txEl>
                                          </p:spTgt>
                                        </p:tgtEl>
                                      </p:cBhvr>
                                      <p:to x="100000" y="95000"/>
                                    </p:animScale>
                                    <p:animScale>
                                      <p:cBhvr>
                                        <p:cTn id="92" dur="166" decel="50000">
                                          <p:stCondLst>
                                            <p:cond delay="1834"/>
                                          </p:stCondLst>
                                        </p:cTn>
                                        <p:tgtEl>
                                          <p:spTgt spid="3">
                                            <p:txEl>
                                              <p:pRg st="5" end="5"/>
                                            </p:txEl>
                                          </p:spTgt>
                                        </p:tgtEl>
                                      </p:cBhvr>
                                      <p:to x="100000" y="100000"/>
                                    </p:animScale>
                                  </p:childTnLst>
                                </p:cTn>
                              </p:par>
                            </p:childTnLst>
                          </p:cTn>
                        </p:par>
                      </p:childTnLst>
                    </p:cTn>
                  </p:par>
                  <p:par>
                    <p:cTn id="93" fill="hold">
                      <p:stCondLst>
                        <p:cond delay="indefinite"/>
                      </p:stCondLst>
                      <p:childTnLst>
                        <p:par>
                          <p:cTn id="94" fill="hold">
                            <p:stCondLst>
                              <p:cond delay="0"/>
                            </p:stCondLst>
                            <p:childTnLst>
                              <p:par>
                                <p:cTn id="95" presetID="26" presetClass="entr" presetSubtype="0" fill="hold" grpId="0" nodeType="clickEffect">
                                  <p:stCondLst>
                                    <p:cond delay="0"/>
                                  </p:stCondLst>
                                  <p:childTnLst>
                                    <p:set>
                                      <p:cBhvr>
                                        <p:cTn id="96" dur="1" fill="hold">
                                          <p:stCondLst>
                                            <p:cond delay="0"/>
                                          </p:stCondLst>
                                        </p:cTn>
                                        <p:tgtEl>
                                          <p:spTgt spid="3">
                                            <p:txEl>
                                              <p:pRg st="6" end="6"/>
                                            </p:txEl>
                                          </p:spTgt>
                                        </p:tgtEl>
                                        <p:attrNameLst>
                                          <p:attrName>style.visibility</p:attrName>
                                        </p:attrNameLst>
                                      </p:cBhvr>
                                      <p:to>
                                        <p:strVal val="visible"/>
                                      </p:to>
                                    </p:set>
                                    <p:animEffect transition="in" filter="wipe(down)">
                                      <p:cBhvr>
                                        <p:cTn id="97" dur="580">
                                          <p:stCondLst>
                                            <p:cond delay="0"/>
                                          </p:stCondLst>
                                        </p:cTn>
                                        <p:tgtEl>
                                          <p:spTgt spid="3">
                                            <p:txEl>
                                              <p:pRg st="6" end="6"/>
                                            </p:txEl>
                                          </p:spTgt>
                                        </p:tgtEl>
                                      </p:cBhvr>
                                    </p:animEffect>
                                    <p:anim calcmode="lin" valueType="num">
                                      <p:cBhvr>
                                        <p:cTn id="98" dur="1822" tmFilter="0,0; 0.14,0.36; 0.43,0.73; 0.71,0.91; 1.0,1.0">
                                          <p:stCondLst>
                                            <p:cond delay="0"/>
                                          </p:stCondLst>
                                        </p:cTn>
                                        <p:tgtEl>
                                          <p:spTgt spid="3">
                                            <p:txEl>
                                              <p:pRg st="6" end="6"/>
                                            </p:txEl>
                                          </p:spTgt>
                                        </p:tgtEl>
                                        <p:attrNameLst>
                                          <p:attrName>ppt_x</p:attrName>
                                        </p:attrNameLst>
                                      </p:cBhvr>
                                      <p:tavLst>
                                        <p:tav tm="0">
                                          <p:val>
                                            <p:strVal val="#ppt_x-0.25"/>
                                          </p:val>
                                        </p:tav>
                                        <p:tav tm="100000">
                                          <p:val>
                                            <p:strVal val="#ppt_x"/>
                                          </p:val>
                                        </p:tav>
                                      </p:tavLst>
                                    </p:anim>
                                    <p:anim calcmode="lin" valueType="num">
                                      <p:cBhvr>
                                        <p:cTn id="99" dur="664" tmFilter="0.0,0.0; 0.25,0.07; 0.50,0.2; 0.75,0.467; 1.0,1.0">
                                          <p:stCondLst>
                                            <p:cond delay="0"/>
                                          </p:stCondLst>
                                        </p:cTn>
                                        <p:tgtEl>
                                          <p:spTgt spid="3">
                                            <p:txEl>
                                              <p:pRg st="6" end="6"/>
                                            </p:txEl>
                                          </p:spTgt>
                                        </p:tgtEl>
                                        <p:attrNameLst>
                                          <p:attrName>ppt_y</p:attrName>
                                        </p:attrNameLst>
                                      </p:cBhvr>
                                      <p:tavLst>
                                        <p:tav tm="0" fmla="#ppt_y-sin(pi*$)/3">
                                          <p:val>
                                            <p:fltVal val="0.5"/>
                                          </p:val>
                                        </p:tav>
                                        <p:tav tm="100000">
                                          <p:val>
                                            <p:fltVal val="1"/>
                                          </p:val>
                                        </p:tav>
                                      </p:tavLst>
                                    </p:anim>
                                    <p:anim calcmode="lin" valueType="num">
                                      <p:cBhvr>
                                        <p:cTn id="100" dur="664" tmFilter="0, 0; 0.125,0.2665; 0.25,0.4; 0.375,0.465; 0.5,0.5;  0.625,0.535; 0.75,0.6; 0.875,0.7335; 1,1">
                                          <p:stCondLst>
                                            <p:cond delay="664"/>
                                          </p:stCondLst>
                                        </p:cTn>
                                        <p:tgtEl>
                                          <p:spTgt spid="3">
                                            <p:txEl>
                                              <p:pRg st="6" end="6"/>
                                            </p:txEl>
                                          </p:spTgt>
                                        </p:tgtEl>
                                        <p:attrNameLst>
                                          <p:attrName>ppt_y</p:attrName>
                                        </p:attrNameLst>
                                      </p:cBhvr>
                                      <p:tavLst>
                                        <p:tav tm="0" fmla="#ppt_y-sin(pi*$)/9">
                                          <p:val>
                                            <p:fltVal val="0"/>
                                          </p:val>
                                        </p:tav>
                                        <p:tav tm="100000">
                                          <p:val>
                                            <p:fltVal val="1"/>
                                          </p:val>
                                        </p:tav>
                                      </p:tavLst>
                                    </p:anim>
                                    <p:anim calcmode="lin" valueType="num">
                                      <p:cBhvr>
                                        <p:cTn id="101" dur="332" tmFilter="0, 0; 0.125,0.2665; 0.25,0.4; 0.375,0.465; 0.5,0.5;  0.625,0.535; 0.75,0.6; 0.875,0.7335; 1,1">
                                          <p:stCondLst>
                                            <p:cond delay="1324"/>
                                          </p:stCondLst>
                                        </p:cTn>
                                        <p:tgtEl>
                                          <p:spTgt spid="3">
                                            <p:txEl>
                                              <p:pRg st="6" end="6"/>
                                            </p:txEl>
                                          </p:spTgt>
                                        </p:tgtEl>
                                        <p:attrNameLst>
                                          <p:attrName>ppt_y</p:attrName>
                                        </p:attrNameLst>
                                      </p:cBhvr>
                                      <p:tavLst>
                                        <p:tav tm="0" fmla="#ppt_y-sin(pi*$)/27">
                                          <p:val>
                                            <p:fltVal val="0"/>
                                          </p:val>
                                        </p:tav>
                                        <p:tav tm="100000">
                                          <p:val>
                                            <p:fltVal val="1"/>
                                          </p:val>
                                        </p:tav>
                                      </p:tavLst>
                                    </p:anim>
                                    <p:anim calcmode="lin" valueType="num">
                                      <p:cBhvr>
                                        <p:cTn id="102" dur="164" tmFilter="0, 0; 0.125,0.2665; 0.25,0.4; 0.375,0.465; 0.5,0.5;  0.625,0.535; 0.75,0.6; 0.875,0.7335; 1,1">
                                          <p:stCondLst>
                                            <p:cond delay="1656"/>
                                          </p:stCondLst>
                                        </p:cTn>
                                        <p:tgtEl>
                                          <p:spTgt spid="3">
                                            <p:txEl>
                                              <p:pRg st="6" end="6"/>
                                            </p:txEl>
                                          </p:spTgt>
                                        </p:tgtEl>
                                        <p:attrNameLst>
                                          <p:attrName>ppt_y</p:attrName>
                                        </p:attrNameLst>
                                      </p:cBhvr>
                                      <p:tavLst>
                                        <p:tav tm="0" fmla="#ppt_y-sin(pi*$)/81">
                                          <p:val>
                                            <p:fltVal val="0"/>
                                          </p:val>
                                        </p:tav>
                                        <p:tav tm="100000">
                                          <p:val>
                                            <p:fltVal val="1"/>
                                          </p:val>
                                        </p:tav>
                                      </p:tavLst>
                                    </p:anim>
                                    <p:animScale>
                                      <p:cBhvr>
                                        <p:cTn id="103" dur="26">
                                          <p:stCondLst>
                                            <p:cond delay="650"/>
                                          </p:stCondLst>
                                        </p:cTn>
                                        <p:tgtEl>
                                          <p:spTgt spid="3">
                                            <p:txEl>
                                              <p:pRg st="6" end="6"/>
                                            </p:txEl>
                                          </p:spTgt>
                                        </p:tgtEl>
                                      </p:cBhvr>
                                      <p:to x="100000" y="60000"/>
                                    </p:animScale>
                                    <p:animScale>
                                      <p:cBhvr>
                                        <p:cTn id="104" dur="166" decel="50000">
                                          <p:stCondLst>
                                            <p:cond delay="676"/>
                                          </p:stCondLst>
                                        </p:cTn>
                                        <p:tgtEl>
                                          <p:spTgt spid="3">
                                            <p:txEl>
                                              <p:pRg st="6" end="6"/>
                                            </p:txEl>
                                          </p:spTgt>
                                        </p:tgtEl>
                                      </p:cBhvr>
                                      <p:to x="100000" y="100000"/>
                                    </p:animScale>
                                    <p:animScale>
                                      <p:cBhvr>
                                        <p:cTn id="105" dur="26">
                                          <p:stCondLst>
                                            <p:cond delay="1312"/>
                                          </p:stCondLst>
                                        </p:cTn>
                                        <p:tgtEl>
                                          <p:spTgt spid="3">
                                            <p:txEl>
                                              <p:pRg st="6" end="6"/>
                                            </p:txEl>
                                          </p:spTgt>
                                        </p:tgtEl>
                                      </p:cBhvr>
                                      <p:to x="100000" y="80000"/>
                                    </p:animScale>
                                    <p:animScale>
                                      <p:cBhvr>
                                        <p:cTn id="106" dur="166" decel="50000">
                                          <p:stCondLst>
                                            <p:cond delay="1338"/>
                                          </p:stCondLst>
                                        </p:cTn>
                                        <p:tgtEl>
                                          <p:spTgt spid="3">
                                            <p:txEl>
                                              <p:pRg st="6" end="6"/>
                                            </p:txEl>
                                          </p:spTgt>
                                        </p:tgtEl>
                                      </p:cBhvr>
                                      <p:to x="100000" y="100000"/>
                                    </p:animScale>
                                    <p:animScale>
                                      <p:cBhvr>
                                        <p:cTn id="107" dur="26">
                                          <p:stCondLst>
                                            <p:cond delay="1642"/>
                                          </p:stCondLst>
                                        </p:cTn>
                                        <p:tgtEl>
                                          <p:spTgt spid="3">
                                            <p:txEl>
                                              <p:pRg st="6" end="6"/>
                                            </p:txEl>
                                          </p:spTgt>
                                        </p:tgtEl>
                                      </p:cBhvr>
                                      <p:to x="100000" y="90000"/>
                                    </p:animScale>
                                    <p:animScale>
                                      <p:cBhvr>
                                        <p:cTn id="108" dur="166" decel="50000">
                                          <p:stCondLst>
                                            <p:cond delay="1668"/>
                                          </p:stCondLst>
                                        </p:cTn>
                                        <p:tgtEl>
                                          <p:spTgt spid="3">
                                            <p:txEl>
                                              <p:pRg st="6" end="6"/>
                                            </p:txEl>
                                          </p:spTgt>
                                        </p:tgtEl>
                                      </p:cBhvr>
                                      <p:to x="100000" y="100000"/>
                                    </p:animScale>
                                    <p:animScale>
                                      <p:cBhvr>
                                        <p:cTn id="109" dur="26">
                                          <p:stCondLst>
                                            <p:cond delay="1808"/>
                                          </p:stCondLst>
                                        </p:cTn>
                                        <p:tgtEl>
                                          <p:spTgt spid="3">
                                            <p:txEl>
                                              <p:pRg st="6" end="6"/>
                                            </p:txEl>
                                          </p:spTgt>
                                        </p:tgtEl>
                                      </p:cBhvr>
                                      <p:to x="100000" y="95000"/>
                                    </p:animScale>
                                    <p:animScale>
                                      <p:cBhvr>
                                        <p:cTn id="110" dur="166" decel="50000">
                                          <p:stCondLst>
                                            <p:cond delay="1834"/>
                                          </p:stCondLst>
                                        </p:cTn>
                                        <p:tgtEl>
                                          <p:spTgt spid="3">
                                            <p:txEl>
                                              <p:pRg st="6" end="6"/>
                                            </p:txEl>
                                          </p:spTgt>
                                        </p:tgtEl>
                                      </p:cBhvr>
                                      <p:to x="100000" y="100000"/>
                                    </p:animScale>
                                  </p:childTnLst>
                                </p:cTn>
                              </p:par>
                            </p:childTnLst>
                          </p:cTn>
                        </p:par>
                      </p:childTnLst>
                    </p:cTn>
                  </p:par>
                  <p:par>
                    <p:cTn id="111" fill="hold">
                      <p:stCondLst>
                        <p:cond delay="indefinite"/>
                      </p:stCondLst>
                      <p:childTnLst>
                        <p:par>
                          <p:cTn id="112" fill="hold">
                            <p:stCondLst>
                              <p:cond delay="0"/>
                            </p:stCondLst>
                            <p:childTnLst>
                              <p:par>
                                <p:cTn id="113" presetID="26" presetClass="entr" presetSubtype="0" fill="hold" grpId="0" nodeType="clickEffect">
                                  <p:stCondLst>
                                    <p:cond delay="0"/>
                                  </p:stCondLst>
                                  <p:childTnLst>
                                    <p:set>
                                      <p:cBhvr>
                                        <p:cTn id="114" dur="1" fill="hold">
                                          <p:stCondLst>
                                            <p:cond delay="0"/>
                                          </p:stCondLst>
                                        </p:cTn>
                                        <p:tgtEl>
                                          <p:spTgt spid="3">
                                            <p:txEl>
                                              <p:pRg st="7" end="7"/>
                                            </p:txEl>
                                          </p:spTgt>
                                        </p:tgtEl>
                                        <p:attrNameLst>
                                          <p:attrName>style.visibility</p:attrName>
                                        </p:attrNameLst>
                                      </p:cBhvr>
                                      <p:to>
                                        <p:strVal val="visible"/>
                                      </p:to>
                                    </p:set>
                                    <p:animEffect transition="in" filter="wipe(down)">
                                      <p:cBhvr>
                                        <p:cTn id="115" dur="580">
                                          <p:stCondLst>
                                            <p:cond delay="0"/>
                                          </p:stCondLst>
                                        </p:cTn>
                                        <p:tgtEl>
                                          <p:spTgt spid="3">
                                            <p:txEl>
                                              <p:pRg st="7" end="7"/>
                                            </p:txEl>
                                          </p:spTgt>
                                        </p:tgtEl>
                                      </p:cBhvr>
                                    </p:animEffect>
                                    <p:anim calcmode="lin" valueType="num">
                                      <p:cBhvr>
                                        <p:cTn id="116" dur="1822" tmFilter="0,0; 0.14,0.36; 0.43,0.73; 0.71,0.91; 1.0,1.0">
                                          <p:stCondLst>
                                            <p:cond delay="0"/>
                                          </p:stCondLst>
                                        </p:cTn>
                                        <p:tgtEl>
                                          <p:spTgt spid="3">
                                            <p:txEl>
                                              <p:pRg st="7" end="7"/>
                                            </p:txEl>
                                          </p:spTgt>
                                        </p:tgtEl>
                                        <p:attrNameLst>
                                          <p:attrName>ppt_x</p:attrName>
                                        </p:attrNameLst>
                                      </p:cBhvr>
                                      <p:tavLst>
                                        <p:tav tm="0">
                                          <p:val>
                                            <p:strVal val="#ppt_x-0.25"/>
                                          </p:val>
                                        </p:tav>
                                        <p:tav tm="100000">
                                          <p:val>
                                            <p:strVal val="#ppt_x"/>
                                          </p:val>
                                        </p:tav>
                                      </p:tavLst>
                                    </p:anim>
                                    <p:anim calcmode="lin" valueType="num">
                                      <p:cBhvr>
                                        <p:cTn id="117" dur="664" tmFilter="0.0,0.0; 0.25,0.07; 0.50,0.2; 0.75,0.467; 1.0,1.0">
                                          <p:stCondLst>
                                            <p:cond delay="0"/>
                                          </p:stCondLst>
                                        </p:cTn>
                                        <p:tgtEl>
                                          <p:spTgt spid="3">
                                            <p:txEl>
                                              <p:pRg st="7" end="7"/>
                                            </p:txEl>
                                          </p:spTgt>
                                        </p:tgtEl>
                                        <p:attrNameLst>
                                          <p:attrName>ppt_y</p:attrName>
                                        </p:attrNameLst>
                                      </p:cBhvr>
                                      <p:tavLst>
                                        <p:tav tm="0" fmla="#ppt_y-sin(pi*$)/3">
                                          <p:val>
                                            <p:fltVal val="0.5"/>
                                          </p:val>
                                        </p:tav>
                                        <p:tav tm="100000">
                                          <p:val>
                                            <p:fltVal val="1"/>
                                          </p:val>
                                        </p:tav>
                                      </p:tavLst>
                                    </p:anim>
                                    <p:anim calcmode="lin" valueType="num">
                                      <p:cBhvr>
                                        <p:cTn id="118" dur="664" tmFilter="0, 0; 0.125,0.2665; 0.25,0.4; 0.375,0.465; 0.5,0.5;  0.625,0.535; 0.75,0.6; 0.875,0.7335; 1,1">
                                          <p:stCondLst>
                                            <p:cond delay="664"/>
                                          </p:stCondLst>
                                        </p:cTn>
                                        <p:tgtEl>
                                          <p:spTgt spid="3">
                                            <p:txEl>
                                              <p:pRg st="7" end="7"/>
                                            </p:txEl>
                                          </p:spTgt>
                                        </p:tgtEl>
                                        <p:attrNameLst>
                                          <p:attrName>ppt_y</p:attrName>
                                        </p:attrNameLst>
                                      </p:cBhvr>
                                      <p:tavLst>
                                        <p:tav tm="0" fmla="#ppt_y-sin(pi*$)/9">
                                          <p:val>
                                            <p:fltVal val="0"/>
                                          </p:val>
                                        </p:tav>
                                        <p:tav tm="100000">
                                          <p:val>
                                            <p:fltVal val="1"/>
                                          </p:val>
                                        </p:tav>
                                      </p:tavLst>
                                    </p:anim>
                                    <p:anim calcmode="lin" valueType="num">
                                      <p:cBhvr>
                                        <p:cTn id="119" dur="332" tmFilter="0, 0; 0.125,0.2665; 0.25,0.4; 0.375,0.465; 0.5,0.5;  0.625,0.535; 0.75,0.6; 0.875,0.7335; 1,1">
                                          <p:stCondLst>
                                            <p:cond delay="1324"/>
                                          </p:stCondLst>
                                        </p:cTn>
                                        <p:tgtEl>
                                          <p:spTgt spid="3">
                                            <p:txEl>
                                              <p:pRg st="7" end="7"/>
                                            </p:txEl>
                                          </p:spTgt>
                                        </p:tgtEl>
                                        <p:attrNameLst>
                                          <p:attrName>ppt_y</p:attrName>
                                        </p:attrNameLst>
                                      </p:cBhvr>
                                      <p:tavLst>
                                        <p:tav tm="0" fmla="#ppt_y-sin(pi*$)/27">
                                          <p:val>
                                            <p:fltVal val="0"/>
                                          </p:val>
                                        </p:tav>
                                        <p:tav tm="100000">
                                          <p:val>
                                            <p:fltVal val="1"/>
                                          </p:val>
                                        </p:tav>
                                      </p:tavLst>
                                    </p:anim>
                                    <p:anim calcmode="lin" valueType="num">
                                      <p:cBhvr>
                                        <p:cTn id="120" dur="164" tmFilter="0, 0; 0.125,0.2665; 0.25,0.4; 0.375,0.465; 0.5,0.5;  0.625,0.535; 0.75,0.6; 0.875,0.7335; 1,1">
                                          <p:stCondLst>
                                            <p:cond delay="1656"/>
                                          </p:stCondLst>
                                        </p:cTn>
                                        <p:tgtEl>
                                          <p:spTgt spid="3">
                                            <p:txEl>
                                              <p:pRg st="7" end="7"/>
                                            </p:txEl>
                                          </p:spTgt>
                                        </p:tgtEl>
                                        <p:attrNameLst>
                                          <p:attrName>ppt_y</p:attrName>
                                        </p:attrNameLst>
                                      </p:cBhvr>
                                      <p:tavLst>
                                        <p:tav tm="0" fmla="#ppt_y-sin(pi*$)/81">
                                          <p:val>
                                            <p:fltVal val="0"/>
                                          </p:val>
                                        </p:tav>
                                        <p:tav tm="100000">
                                          <p:val>
                                            <p:fltVal val="1"/>
                                          </p:val>
                                        </p:tav>
                                      </p:tavLst>
                                    </p:anim>
                                    <p:animScale>
                                      <p:cBhvr>
                                        <p:cTn id="121" dur="26">
                                          <p:stCondLst>
                                            <p:cond delay="650"/>
                                          </p:stCondLst>
                                        </p:cTn>
                                        <p:tgtEl>
                                          <p:spTgt spid="3">
                                            <p:txEl>
                                              <p:pRg st="7" end="7"/>
                                            </p:txEl>
                                          </p:spTgt>
                                        </p:tgtEl>
                                      </p:cBhvr>
                                      <p:to x="100000" y="60000"/>
                                    </p:animScale>
                                    <p:animScale>
                                      <p:cBhvr>
                                        <p:cTn id="122" dur="166" decel="50000">
                                          <p:stCondLst>
                                            <p:cond delay="676"/>
                                          </p:stCondLst>
                                        </p:cTn>
                                        <p:tgtEl>
                                          <p:spTgt spid="3">
                                            <p:txEl>
                                              <p:pRg st="7" end="7"/>
                                            </p:txEl>
                                          </p:spTgt>
                                        </p:tgtEl>
                                      </p:cBhvr>
                                      <p:to x="100000" y="100000"/>
                                    </p:animScale>
                                    <p:animScale>
                                      <p:cBhvr>
                                        <p:cTn id="123" dur="26">
                                          <p:stCondLst>
                                            <p:cond delay="1312"/>
                                          </p:stCondLst>
                                        </p:cTn>
                                        <p:tgtEl>
                                          <p:spTgt spid="3">
                                            <p:txEl>
                                              <p:pRg st="7" end="7"/>
                                            </p:txEl>
                                          </p:spTgt>
                                        </p:tgtEl>
                                      </p:cBhvr>
                                      <p:to x="100000" y="80000"/>
                                    </p:animScale>
                                    <p:animScale>
                                      <p:cBhvr>
                                        <p:cTn id="124" dur="166" decel="50000">
                                          <p:stCondLst>
                                            <p:cond delay="1338"/>
                                          </p:stCondLst>
                                        </p:cTn>
                                        <p:tgtEl>
                                          <p:spTgt spid="3">
                                            <p:txEl>
                                              <p:pRg st="7" end="7"/>
                                            </p:txEl>
                                          </p:spTgt>
                                        </p:tgtEl>
                                      </p:cBhvr>
                                      <p:to x="100000" y="100000"/>
                                    </p:animScale>
                                    <p:animScale>
                                      <p:cBhvr>
                                        <p:cTn id="125" dur="26">
                                          <p:stCondLst>
                                            <p:cond delay="1642"/>
                                          </p:stCondLst>
                                        </p:cTn>
                                        <p:tgtEl>
                                          <p:spTgt spid="3">
                                            <p:txEl>
                                              <p:pRg st="7" end="7"/>
                                            </p:txEl>
                                          </p:spTgt>
                                        </p:tgtEl>
                                      </p:cBhvr>
                                      <p:to x="100000" y="90000"/>
                                    </p:animScale>
                                    <p:animScale>
                                      <p:cBhvr>
                                        <p:cTn id="126" dur="166" decel="50000">
                                          <p:stCondLst>
                                            <p:cond delay="1668"/>
                                          </p:stCondLst>
                                        </p:cTn>
                                        <p:tgtEl>
                                          <p:spTgt spid="3">
                                            <p:txEl>
                                              <p:pRg st="7" end="7"/>
                                            </p:txEl>
                                          </p:spTgt>
                                        </p:tgtEl>
                                      </p:cBhvr>
                                      <p:to x="100000" y="100000"/>
                                    </p:animScale>
                                    <p:animScale>
                                      <p:cBhvr>
                                        <p:cTn id="127" dur="26">
                                          <p:stCondLst>
                                            <p:cond delay="1808"/>
                                          </p:stCondLst>
                                        </p:cTn>
                                        <p:tgtEl>
                                          <p:spTgt spid="3">
                                            <p:txEl>
                                              <p:pRg st="7" end="7"/>
                                            </p:txEl>
                                          </p:spTgt>
                                        </p:tgtEl>
                                      </p:cBhvr>
                                      <p:to x="100000" y="95000"/>
                                    </p:animScale>
                                    <p:animScale>
                                      <p:cBhvr>
                                        <p:cTn id="128" dur="166" decel="50000">
                                          <p:stCondLst>
                                            <p:cond delay="1834"/>
                                          </p:stCondLst>
                                        </p:cTn>
                                        <p:tgtEl>
                                          <p:spTgt spid="3">
                                            <p:txEl>
                                              <p:pRg st="7" end="7"/>
                                            </p:txEl>
                                          </p:spTgt>
                                        </p:tgtEl>
                                      </p:cBhvr>
                                      <p:to x="100000" y="100000"/>
                                    </p:animScale>
                                  </p:childTnLst>
                                </p:cTn>
                              </p:par>
                            </p:childTnLst>
                          </p:cTn>
                        </p:par>
                      </p:childTnLst>
                    </p:cTn>
                  </p:par>
                  <p:par>
                    <p:cTn id="129" fill="hold">
                      <p:stCondLst>
                        <p:cond delay="indefinite"/>
                      </p:stCondLst>
                      <p:childTnLst>
                        <p:par>
                          <p:cTn id="130" fill="hold">
                            <p:stCondLst>
                              <p:cond delay="0"/>
                            </p:stCondLst>
                            <p:childTnLst>
                              <p:par>
                                <p:cTn id="131" presetID="26" presetClass="entr" presetSubtype="0" fill="hold" grpId="0" nodeType="clickEffect">
                                  <p:stCondLst>
                                    <p:cond delay="0"/>
                                  </p:stCondLst>
                                  <p:childTnLst>
                                    <p:set>
                                      <p:cBhvr>
                                        <p:cTn id="132" dur="1" fill="hold">
                                          <p:stCondLst>
                                            <p:cond delay="0"/>
                                          </p:stCondLst>
                                        </p:cTn>
                                        <p:tgtEl>
                                          <p:spTgt spid="3">
                                            <p:txEl>
                                              <p:pRg st="8" end="8"/>
                                            </p:txEl>
                                          </p:spTgt>
                                        </p:tgtEl>
                                        <p:attrNameLst>
                                          <p:attrName>style.visibility</p:attrName>
                                        </p:attrNameLst>
                                      </p:cBhvr>
                                      <p:to>
                                        <p:strVal val="visible"/>
                                      </p:to>
                                    </p:set>
                                    <p:animEffect transition="in" filter="wipe(down)">
                                      <p:cBhvr>
                                        <p:cTn id="133" dur="580">
                                          <p:stCondLst>
                                            <p:cond delay="0"/>
                                          </p:stCondLst>
                                        </p:cTn>
                                        <p:tgtEl>
                                          <p:spTgt spid="3">
                                            <p:txEl>
                                              <p:pRg st="8" end="8"/>
                                            </p:txEl>
                                          </p:spTgt>
                                        </p:tgtEl>
                                      </p:cBhvr>
                                    </p:animEffect>
                                    <p:anim calcmode="lin" valueType="num">
                                      <p:cBhvr>
                                        <p:cTn id="134" dur="1822" tmFilter="0,0; 0.14,0.36; 0.43,0.73; 0.71,0.91; 1.0,1.0">
                                          <p:stCondLst>
                                            <p:cond delay="0"/>
                                          </p:stCondLst>
                                        </p:cTn>
                                        <p:tgtEl>
                                          <p:spTgt spid="3">
                                            <p:txEl>
                                              <p:pRg st="8" end="8"/>
                                            </p:txEl>
                                          </p:spTgt>
                                        </p:tgtEl>
                                        <p:attrNameLst>
                                          <p:attrName>ppt_x</p:attrName>
                                        </p:attrNameLst>
                                      </p:cBhvr>
                                      <p:tavLst>
                                        <p:tav tm="0">
                                          <p:val>
                                            <p:strVal val="#ppt_x-0.25"/>
                                          </p:val>
                                        </p:tav>
                                        <p:tav tm="100000">
                                          <p:val>
                                            <p:strVal val="#ppt_x"/>
                                          </p:val>
                                        </p:tav>
                                      </p:tavLst>
                                    </p:anim>
                                    <p:anim calcmode="lin" valueType="num">
                                      <p:cBhvr>
                                        <p:cTn id="135" dur="664" tmFilter="0.0,0.0; 0.25,0.07; 0.50,0.2; 0.75,0.467; 1.0,1.0">
                                          <p:stCondLst>
                                            <p:cond delay="0"/>
                                          </p:stCondLst>
                                        </p:cTn>
                                        <p:tgtEl>
                                          <p:spTgt spid="3">
                                            <p:txEl>
                                              <p:pRg st="8" end="8"/>
                                            </p:txEl>
                                          </p:spTgt>
                                        </p:tgtEl>
                                        <p:attrNameLst>
                                          <p:attrName>ppt_y</p:attrName>
                                        </p:attrNameLst>
                                      </p:cBhvr>
                                      <p:tavLst>
                                        <p:tav tm="0" fmla="#ppt_y-sin(pi*$)/3">
                                          <p:val>
                                            <p:fltVal val="0.5"/>
                                          </p:val>
                                        </p:tav>
                                        <p:tav tm="100000">
                                          <p:val>
                                            <p:fltVal val="1"/>
                                          </p:val>
                                        </p:tav>
                                      </p:tavLst>
                                    </p:anim>
                                    <p:anim calcmode="lin" valueType="num">
                                      <p:cBhvr>
                                        <p:cTn id="136" dur="664" tmFilter="0, 0; 0.125,0.2665; 0.25,0.4; 0.375,0.465; 0.5,0.5;  0.625,0.535; 0.75,0.6; 0.875,0.7335; 1,1">
                                          <p:stCondLst>
                                            <p:cond delay="664"/>
                                          </p:stCondLst>
                                        </p:cTn>
                                        <p:tgtEl>
                                          <p:spTgt spid="3">
                                            <p:txEl>
                                              <p:pRg st="8" end="8"/>
                                            </p:txEl>
                                          </p:spTgt>
                                        </p:tgtEl>
                                        <p:attrNameLst>
                                          <p:attrName>ppt_y</p:attrName>
                                        </p:attrNameLst>
                                      </p:cBhvr>
                                      <p:tavLst>
                                        <p:tav tm="0" fmla="#ppt_y-sin(pi*$)/9">
                                          <p:val>
                                            <p:fltVal val="0"/>
                                          </p:val>
                                        </p:tav>
                                        <p:tav tm="100000">
                                          <p:val>
                                            <p:fltVal val="1"/>
                                          </p:val>
                                        </p:tav>
                                      </p:tavLst>
                                    </p:anim>
                                    <p:anim calcmode="lin" valueType="num">
                                      <p:cBhvr>
                                        <p:cTn id="137" dur="332" tmFilter="0, 0; 0.125,0.2665; 0.25,0.4; 0.375,0.465; 0.5,0.5;  0.625,0.535; 0.75,0.6; 0.875,0.7335; 1,1">
                                          <p:stCondLst>
                                            <p:cond delay="1324"/>
                                          </p:stCondLst>
                                        </p:cTn>
                                        <p:tgtEl>
                                          <p:spTgt spid="3">
                                            <p:txEl>
                                              <p:pRg st="8" end="8"/>
                                            </p:txEl>
                                          </p:spTgt>
                                        </p:tgtEl>
                                        <p:attrNameLst>
                                          <p:attrName>ppt_y</p:attrName>
                                        </p:attrNameLst>
                                      </p:cBhvr>
                                      <p:tavLst>
                                        <p:tav tm="0" fmla="#ppt_y-sin(pi*$)/27">
                                          <p:val>
                                            <p:fltVal val="0"/>
                                          </p:val>
                                        </p:tav>
                                        <p:tav tm="100000">
                                          <p:val>
                                            <p:fltVal val="1"/>
                                          </p:val>
                                        </p:tav>
                                      </p:tavLst>
                                    </p:anim>
                                    <p:anim calcmode="lin" valueType="num">
                                      <p:cBhvr>
                                        <p:cTn id="138" dur="164" tmFilter="0, 0; 0.125,0.2665; 0.25,0.4; 0.375,0.465; 0.5,0.5;  0.625,0.535; 0.75,0.6; 0.875,0.7335; 1,1">
                                          <p:stCondLst>
                                            <p:cond delay="1656"/>
                                          </p:stCondLst>
                                        </p:cTn>
                                        <p:tgtEl>
                                          <p:spTgt spid="3">
                                            <p:txEl>
                                              <p:pRg st="8" end="8"/>
                                            </p:txEl>
                                          </p:spTgt>
                                        </p:tgtEl>
                                        <p:attrNameLst>
                                          <p:attrName>ppt_y</p:attrName>
                                        </p:attrNameLst>
                                      </p:cBhvr>
                                      <p:tavLst>
                                        <p:tav tm="0" fmla="#ppt_y-sin(pi*$)/81">
                                          <p:val>
                                            <p:fltVal val="0"/>
                                          </p:val>
                                        </p:tav>
                                        <p:tav tm="100000">
                                          <p:val>
                                            <p:fltVal val="1"/>
                                          </p:val>
                                        </p:tav>
                                      </p:tavLst>
                                    </p:anim>
                                    <p:animScale>
                                      <p:cBhvr>
                                        <p:cTn id="139" dur="26">
                                          <p:stCondLst>
                                            <p:cond delay="650"/>
                                          </p:stCondLst>
                                        </p:cTn>
                                        <p:tgtEl>
                                          <p:spTgt spid="3">
                                            <p:txEl>
                                              <p:pRg st="8" end="8"/>
                                            </p:txEl>
                                          </p:spTgt>
                                        </p:tgtEl>
                                      </p:cBhvr>
                                      <p:to x="100000" y="60000"/>
                                    </p:animScale>
                                    <p:animScale>
                                      <p:cBhvr>
                                        <p:cTn id="140" dur="166" decel="50000">
                                          <p:stCondLst>
                                            <p:cond delay="676"/>
                                          </p:stCondLst>
                                        </p:cTn>
                                        <p:tgtEl>
                                          <p:spTgt spid="3">
                                            <p:txEl>
                                              <p:pRg st="8" end="8"/>
                                            </p:txEl>
                                          </p:spTgt>
                                        </p:tgtEl>
                                      </p:cBhvr>
                                      <p:to x="100000" y="100000"/>
                                    </p:animScale>
                                    <p:animScale>
                                      <p:cBhvr>
                                        <p:cTn id="141" dur="26">
                                          <p:stCondLst>
                                            <p:cond delay="1312"/>
                                          </p:stCondLst>
                                        </p:cTn>
                                        <p:tgtEl>
                                          <p:spTgt spid="3">
                                            <p:txEl>
                                              <p:pRg st="8" end="8"/>
                                            </p:txEl>
                                          </p:spTgt>
                                        </p:tgtEl>
                                      </p:cBhvr>
                                      <p:to x="100000" y="80000"/>
                                    </p:animScale>
                                    <p:animScale>
                                      <p:cBhvr>
                                        <p:cTn id="142" dur="166" decel="50000">
                                          <p:stCondLst>
                                            <p:cond delay="1338"/>
                                          </p:stCondLst>
                                        </p:cTn>
                                        <p:tgtEl>
                                          <p:spTgt spid="3">
                                            <p:txEl>
                                              <p:pRg st="8" end="8"/>
                                            </p:txEl>
                                          </p:spTgt>
                                        </p:tgtEl>
                                      </p:cBhvr>
                                      <p:to x="100000" y="100000"/>
                                    </p:animScale>
                                    <p:animScale>
                                      <p:cBhvr>
                                        <p:cTn id="143" dur="26">
                                          <p:stCondLst>
                                            <p:cond delay="1642"/>
                                          </p:stCondLst>
                                        </p:cTn>
                                        <p:tgtEl>
                                          <p:spTgt spid="3">
                                            <p:txEl>
                                              <p:pRg st="8" end="8"/>
                                            </p:txEl>
                                          </p:spTgt>
                                        </p:tgtEl>
                                      </p:cBhvr>
                                      <p:to x="100000" y="90000"/>
                                    </p:animScale>
                                    <p:animScale>
                                      <p:cBhvr>
                                        <p:cTn id="144" dur="166" decel="50000">
                                          <p:stCondLst>
                                            <p:cond delay="1668"/>
                                          </p:stCondLst>
                                        </p:cTn>
                                        <p:tgtEl>
                                          <p:spTgt spid="3">
                                            <p:txEl>
                                              <p:pRg st="8" end="8"/>
                                            </p:txEl>
                                          </p:spTgt>
                                        </p:tgtEl>
                                      </p:cBhvr>
                                      <p:to x="100000" y="100000"/>
                                    </p:animScale>
                                    <p:animScale>
                                      <p:cBhvr>
                                        <p:cTn id="145" dur="26">
                                          <p:stCondLst>
                                            <p:cond delay="1808"/>
                                          </p:stCondLst>
                                        </p:cTn>
                                        <p:tgtEl>
                                          <p:spTgt spid="3">
                                            <p:txEl>
                                              <p:pRg st="8" end="8"/>
                                            </p:txEl>
                                          </p:spTgt>
                                        </p:tgtEl>
                                      </p:cBhvr>
                                      <p:to x="100000" y="95000"/>
                                    </p:animScale>
                                    <p:animScale>
                                      <p:cBhvr>
                                        <p:cTn id="146" dur="166" decel="50000">
                                          <p:stCondLst>
                                            <p:cond delay="1834"/>
                                          </p:stCondLst>
                                        </p:cTn>
                                        <p:tgtEl>
                                          <p:spTgt spid="3">
                                            <p:txEl>
                                              <p:pRg st="8" end="8"/>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2300AD5A-61DD-4976-A53D-4D484A811B4D}"/>
              </a:ext>
            </a:extLst>
          </p:cNvPr>
          <p:cNvSpPr>
            <a:spLocks noGrp="1"/>
          </p:cNvSpPr>
          <p:nvPr>
            <p:ph type="title"/>
          </p:nvPr>
        </p:nvSpPr>
        <p:spPr>
          <a:xfrm>
            <a:off x="838200" y="365125"/>
            <a:ext cx="10515600" cy="55005"/>
          </a:xfrm>
        </p:spPr>
        <p:txBody>
          <a:bodyPr>
            <a:normAutofit fontScale="90000"/>
          </a:bodyPr>
          <a:lstStyle/>
          <a:p>
            <a:endParaRPr lang="ar-IQ" dirty="0"/>
          </a:p>
        </p:txBody>
      </p:sp>
      <p:sp>
        <p:nvSpPr>
          <p:cNvPr id="3" name="عنصر نائب للمحتوى 2">
            <a:extLst>
              <a:ext uri="{FF2B5EF4-FFF2-40B4-BE49-F238E27FC236}">
                <a16:creationId xmlns:a16="http://schemas.microsoft.com/office/drawing/2014/main" id="{03EA5F92-2ED7-432D-82AD-D4F1BBB17DC2}"/>
              </a:ext>
            </a:extLst>
          </p:cNvPr>
          <p:cNvSpPr>
            <a:spLocks noGrp="1"/>
          </p:cNvSpPr>
          <p:nvPr>
            <p:ph idx="1"/>
          </p:nvPr>
        </p:nvSpPr>
        <p:spPr>
          <a:xfrm>
            <a:off x="0" y="640150"/>
            <a:ext cx="12010768" cy="6052835"/>
          </a:xfrm>
        </p:spPr>
        <p:txBody>
          <a:bodyPr>
            <a:normAutofit/>
          </a:bodyPr>
          <a:lstStyle/>
          <a:p>
            <a:r>
              <a:rPr lang="ar-IQ" sz="4000" b="1" dirty="0"/>
              <a:t>والأصل في الأخبار أن تؤخرا        وجوزوا التقديم إذ لا ضررا</a:t>
            </a:r>
          </a:p>
          <a:p>
            <a:pPr algn="ctr"/>
            <a:r>
              <a:rPr lang="ar-IQ" sz="4000" b="1" dirty="0">
                <a:solidFill>
                  <a:srgbClr val="FF0000"/>
                </a:solidFill>
              </a:rPr>
              <a:t>أغراض تقديم الخبر على المبتدأ:</a:t>
            </a:r>
          </a:p>
          <a:p>
            <a:r>
              <a:rPr lang="ar-IQ" sz="4000" b="1" dirty="0"/>
              <a:t>1-التخصيص:إذا كان المخاطب خالي الذهن مما ستخبره قدمت له المبتدأ فتقول : (زيد قائم) فهذا إخبار أولي لا يعلمه السامع.</a:t>
            </a:r>
          </a:p>
          <a:p>
            <a:r>
              <a:rPr lang="ar-IQ" sz="4000" b="1" dirty="0"/>
              <a:t>ولكن إذا كان السامع يظن أن زيداً قاعد لا قائم ينبغي أن تقدم له الخبر لإزالة الوهم من ذهنه فتقول له : (قائم زيد).</a:t>
            </a:r>
          </a:p>
          <a:p>
            <a:r>
              <a:rPr lang="ar-IQ" sz="4000" b="1" dirty="0"/>
              <a:t>فجملة (زيد قائم) إخبار </a:t>
            </a:r>
            <a:r>
              <a:rPr lang="ar-IQ" sz="4000" b="1" dirty="0" err="1"/>
              <a:t>أولي,ولكن</a:t>
            </a:r>
            <a:r>
              <a:rPr lang="ar-IQ" sz="4000" b="1" dirty="0"/>
              <a:t> جملة (قائم زيد) تصحيح للوهم الذي في ذهن </a:t>
            </a:r>
            <a:r>
              <a:rPr lang="ar-IQ" sz="4000" b="1" dirty="0" err="1"/>
              <a:t>المخاطب,إذ</a:t>
            </a:r>
            <a:r>
              <a:rPr lang="ar-IQ" sz="4000" b="1" dirty="0"/>
              <a:t> كان يظن أن زيداً قاعد فتقول له : (قائم زيد) أي لا قاعد.</a:t>
            </a:r>
          </a:p>
        </p:txBody>
      </p:sp>
    </p:spTree>
    <p:extLst>
      <p:ext uri="{BB962C8B-B14F-4D97-AF65-F5344CB8AC3E}">
        <p14:creationId xmlns:p14="http://schemas.microsoft.com/office/powerpoint/2010/main" val="263922453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635E94C9-3B3C-40D4-9757-E07F1B0C5C4F}"/>
              </a:ext>
            </a:extLst>
          </p:cNvPr>
          <p:cNvSpPr>
            <a:spLocks noGrp="1"/>
          </p:cNvSpPr>
          <p:nvPr>
            <p:ph type="title"/>
          </p:nvPr>
        </p:nvSpPr>
        <p:spPr/>
        <p:txBody>
          <a:bodyPr/>
          <a:lstStyle/>
          <a:p>
            <a:endParaRPr lang="ar-IQ"/>
          </a:p>
        </p:txBody>
      </p:sp>
      <p:sp>
        <p:nvSpPr>
          <p:cNvPr id="3" name="عنصر نائب للمحتوى 2">
            <a:extLst>
              <a:ext uri="{FF2B5EF4-FFF2-40B4-BE49-F238E27FC236}">
                <a16:creationId xmlns:a16="http://schemas.microsoft.com/office/drawing/2014/main" id="{7DD2A9B0-E2BF-4400-8F57-DA09490900FE}"/>
              </a:ext>
            </a:extLst>
          </p:cNvPr>
          <p:cNvSpPr>
            <a:spLocks noGrp="1"/>
          </p:cNvSpPr>
          <p:nvPr>
            <p:ph idx="1"/>
          </p:nvPr>
        </p:nvSpPr>
        <p:spPr>
          <a:xfrm>
            <a:off x="0" y="365124"/>
            <a:ext cx="12192000" cy="6492875"/>
          </a:xfrm>
        </p:spPr>
        <p:txBody>
          <a:bodyPr>
            <a:normAutofit/>
          </a:bodyPr>
          <a:lstStyle/>
          <a:p>
            <a:r>
              <a:rPr lang="ar-IQ" sz="3600" b="1" dirty="0"/>
              <a:t>ومن هذا الباب أيضاً قوله تعالى : (واقترب الوعد فإذا هي شاخصة أبصار الذين كفروا):الأنبياء.</a:t>
            </a:r>
          </a:p>
          <a:p>
            <a:r>
              <a:rPr lang="ar-IQ" sz="3600" b="1" dirty="0"/>
              <a:t>فقدم الخبر (شاخصة) على المبتدأ (أبصار) لقصد التخصيص, بمعنى أن الأبصار مختصة بالشخوص من بين سائر صفاتها من كونها حائرة أو مطموسة أو مزورة إلى غير ذلك من صفات العذاب.</a:t>
            </a:r>
          </a:p>
          <a:p>
            <a:r>
              <a:rPr lang="ar-IQ" sz="3600" b="1" dirty="0"/>
              <a:t>2-الافتخار:كقولهم : (تميمي أنا) فثمة فرق بين قولهم : (أنا تميمي )و(تميمي أنا) فالأولى إخبار عن نفسه, وأما الثانية فللفخر بنفسه و بقبيلته.</a:t>
            </a:r>
          </a:p>
          <a:p>
            <a:r>
              <a:rPr lang="ar-IQ" sz="3600" b="1" dirty="0"/>
              <a:t>3-التفاؤل أو </a:t>
            </a:r>
            <a:r>
              <a:rPr lang="ar-IQ" sz="3600" b="1" dirty="0" err="1"/>
              <a:t>التشاؤم:كقولك</a:t>
            </a:r>
            <a:r>
              <a:rPr lang="ar-IQ" sz="3600" b="1" dirty="0"/>
              <a:t>: (ناجح محمد) و(مقتول إبراهيم).</a:t>
            </a:r>
          </a:p>
          <a:p>
            <a:endParaRPr lang="ar-IQ" sz="3600" b="1" dirty="0"/>
          </a:p>
        </p:txBody>
      </p:sp>
    </p:spTree>
    <p:extLst>
      <p:ext uri="{BB962C8B-B14F-4D97-AF65-F5344CB8AC3E}">
        <p14:creationId xmlns:p14="http://schemas.microsoft.com/office/powerpoint/2010/main" val="7604432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80">
                                          <p:stCondLst>
                                            <p:cond delay="0"/>
                                          </p:stCondLst>
                                        </p:cTn>
                                        <p:tgtEl>
                                          <p:spTgt spid="3">
                                            <p:txEl>
                                              <p:pRg st="0" end="0"/>
                                            </p:txEl>
                                          </p:spTgt>
                                        </p:tgtEl>
                                      </p:cBhvr>
                                    </p:animEffect>
                                    <p:anim calcmode="lin" valueType="num">
                                      <p:cBhvr>
                                        <p:cTn id="8"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0" end="0"/>
                                            </p:txEl>
                                          </p:spTgt>
                                        </p:tgtEl>
                                      </p:cBhvr>
                                      <p:to x="100000" y="60000"/>
                                    </p:animScale>
                                    <p:animScale>
                                      <p:cBhvr>
                                        <p:cTn id="14" dur="166" decel="50000">
                                          <p:stCondLst>
                                            <p:cond delay="676"/>
                                          </p:stCondLst>
                                        </p:cTn>
                                        <p:tgtEl>
                                          <p:spTgt spid="3">
                                            <p:txEl>
                                              <p:pRg st="0" end="0"/>
                                            </p:txEl>
                                          </p:spTgt>
                                        </p:tgtEl>
                                      </p:cBhvr>
                                      <p:to x="100000" y="100000"/>
                                    </p:animScale>
                                    <p:animScale>
                                      <p:cBhvr>
                                        <p:cTn id="15" dur="26">
                                          <p:stCondLst>
                                            <p:cond delay="1312"/>
                                          </p:stCondLst>
                                        </p:cTn>
                                        <p:tgtEl>
                                          <p:spTgt spid="3">
                                            <p:txEl>
                                              <p:pRg st="0" end="0"/>
                                            </p:txEl>
                                          </p:spTgt>
                                        </p:tgtEl>
                                      </p:cBhvr>
                                      <p:to x="100000" y="80000"/>
                                    </p:animScale>
                                    <p:animScale>
                                      <p:cBhvr>
                                        <p:cTn id="16" dur="166" decel="50000">
                                          <p:stCondLst>
                                            <p:cond delay="1338"/>
                                          </p:stCondLst>
                                        </p:cTn>
                                        <p:tgtEl>
                                          <p:spTgt spid="3">
                                            <p:txEl>
                                              <p:pRg st="0" end="0"/>
                                            </p:txEl>
                                          </p:spTgt>
                                        </p:tgtEl>
                                      </p:cBhvr>
                                      <p:to x="100000" y="100000"/>
                                    </p:animScale>
                                    <p:animScale>
                                      <p:cBhvr>
                                        <p:cTn id="17" dur="26">
                                          <p:stCondLst>
                                            <p:cond delay="1642"/>
                                          </p:stCondLst>
                                        </p:cTn>
                                        <p:tgtEl>
                                          <p:spTgt spid="3">
                                            <p:txEl>
                                              <p:pRg st="0" end="0"/>
                                            </p:txEl>
                                          </p:spTgt>
                                        </p:tgtEl>
                                      </p:cBhvr>
                                      <p:to x="100000" y="90000"/>
                                    </p:animScale>
                                    <p:animScale>
                                      <p:cBhvr>
                                        <p:cTn id="18" dur="166" decel="50000">
                                          <p:stCondLst>
                                            <p:cond delay="1668"/>
                                          </p:stCondLst>
                                        </p:cTn>
                                        <p:tgtEl>
                                          <p:spTgt spid="3">
                                            <p:txEl>
                                              <p:pRg st="0" end="0"/>
                                            </p:txEl>
                                          </p:spTgt>
                                        </p:tgtEl>
                                      </p:cBhvr>
                                      <p:to x="100000" y="100000"/>
                                    </p:animScale>
                                    <p:animScale>
                                      <p:cBhvr>
                                        <p:cTn id="19" dur="26">
                                          <p:stCondLst>
                                            <p:cond delay="1808"/>
                                          </p:stCondLst>
                                        </p:cTn>
                                        <p:tgtEl>
                                          <p:spTgt spid="3">
                                            <p:txEl>
                                              <p:pRg st="0" end="0"/>
                                            </p:txEl>
                                          </p:spTgt>
                                        </p:tgtEl>
                                      </p:cBhvr>
                                      <p:to x="100000" y="95000"/>
                                    </p:animScale>
                                    <p:animScale>
                                      <p:cBhvr>
                                        <p:cTn id="20" dur="166" decel="50000">
                                          <p:stCondLst>
                                            <p:cond delay="1834"/>
                                          </p:stCondLst>
                                        </p:cTn>
                                        <p:tgtEl>
                                          <p:spTgt spid="3">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animEffect transition="in" filter="wipe(down)">
                                      <p:cBhvr>
                                        <p:cTn id="25" dur="580">
                                          <p:stCondLst>
                                            <p:cond delay="0"/>
                                          </p:stCondLst>
                                        </p:cTn>
                                        <p:tgtEl>
                                          <p:spTgt spid="3">
                                            <p:txEl>
                                              <p:pRg st="1" end="1"/>
                                            </p:txEl>
                                          </p:spTgt>
                                        </p:tgtEl>
                                      </p:cBhvr>
                                    </p:animEffect>
                                    <p:anim calcmode="lin" valueType="num">
                                      <p:cBhvr>
                                        <p:cTn id="26"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3">
                                            <p:txEl>
                                              <p:pRg st="1" end="1"/>
                                            </p:txEl>
                                          </p:spTgt>
                                        </p:tgtEl>
                                      </p:cBhvr>
                                      <p:to x="100000" y="60000"/>
                                    </p:animScale>
                                    <p:animScale>
                                      <p:cBhvr>
                                        <p:cTn id="32" dur="166" decel="50000">
                                          <p:stCondLst>
                                            <p:cond delay="676"/>
                                          </p:stCondLst>
                                        </p:cTn>
                                        <p:tgtEl>
                                          <p:spTgt spid="3">
                                            <p:txEl>
                                              <p:pRg st="1" end="1"/>
                                            </p:txEl>
                                          </p:spTgt>
                                        </p:tgtEl>
                                      </p:cBhvr>
                                      <p:to x="100000" y="100000"/>
                                    </p:animScale>
                                    <p:animScale>
                                      <p:cBhvr>
                                        <p:cTn id="33" dur="26">
                                          <p:stCondLst>
                                            <p:cond delay="1312"/>
                                          </p:stCondLst>
                                        </p:cTn>
                                        <p:tgtEl>
                                          <p:spTgt spid="3">
                                            <p:txEl>
                                              <p:pRg st="1" end="1"/>
                                            </p:txEl>
                                          </p:spTgt>
                                        </p:tgtEl>
                                      </p:cBhvr>
                                      <p:to x="100000" y="80000"/>
                                    </p:animScale>
                                    <p:animScale>
                                      <p:cBhvr>
                                        <p:cTn id="34" dur="166" decel="50000">
                                          <p:stCondLst>
                                            <p:cond delay="1338"/>
                                          </p:stCondLst>
                                        </p:cTn>
                                        <p:tgtEl>
                                          <p:spTgt spid="3">
                                            <p:txEl>
                                              <p:pRg st="1" end="1"/>
                                            </p:txEl>
                                          </p:spTgt>
                                        </p:tgtEl>
                                      </p:cBhvr>
                                      <p:to x="100000" y="100000"/>
                                    </p:animScale>
                                    <p:animScale>
                                      <p:cBhvr>
                                        <p:cTn id="35" dur="26">
                                          <p:stCondLst>
                                            <p:cond delay="1642"/>
                                          </p:stCondLst>
                                        </p:cTn>
                                        <p:tgtEl>
                                          <p:spTgt spid="3">
                                            <p:txEl>
                                              <p:pRg st="1" end="1"/>
                                            </p:txEl>
                                          </p:spTgt>
                                        </p:tgtEl>
                                      </p:cBhvr>
                                      <p:to x="100000" y="90000"/>
                                    </p:animScale>
                                    <p:animScale>
                                      <p:cBhvr>
                                        <p:cTn id="36" dur="166" decel="50000">
                                          <p:stCondLst>
                                            <p:cond delay="1668"/>
                                          </p:stCondLst>
                                        </p:cTn>
                                        <p:tgtEl>
                                          <p:spTgt spid="3">
                                            <p:txEl>
                                              <p:pRg st="1" end="1"/>
                                            </p:txEl>
                                          </p:spTgt>
                                        </p:tgtEl>
                                      </p:cBhvr>
                                      <p:to x="100000" y="100000"/>
                                    </p:animScale>
                                    <p:animScale>
                                      <p:cBhvr>
                                        <p:cTn id="37" dur="26">
                                          <p:stCondLst>
                                            <p:cond delay="1808"/>
                                          </p:stCondLst>
                                        </p:cTn>
                                        <p:tgtEl>
                                          <p:spTgt spid="3">
                                            <p:txEl>
                                              <p:pRg st="1" end="1"/>
                                            </p:txEl>
                                          </p:spTgt>
                                        </p:tgtEl>
                                      </p:cBhvr>
                                      <p:to x="100000" y="95000"/>
                                    </p:animScale>
                                    <p:animScale>
                                      <p:cBhvr>
                                        <p:cTn id="38" dur="166" decel="50000">
                                          <p:stCondLst>
                                            <p:cond delay="1834"/>
                                          </p:stCondLst>
                                        </p:cTn>
                                        <p:tgtEl>
                                          <p:spTgt spid="3">
                                            <p:txEl>
                                              <p:pRg st="1" end="1"/>
                                            </p:txEl>
                                          </p:spTgt>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grpId="0" nodeType="clickEffect">
                                  <p:stCondLst>
                                    <p:cond delay="0"/>
                                  </p:stCondLst>
                                  <p:childTnLst>
                                    <p:set>
                                      <p:cBhvr>
                                        <p:cTn id="42" dur="1" fill="hold">
                                          <p:stCondLst>
                                            <p:cond delay="0"/>
                                          </p:stCondLst>
                                        </p:cTn>
                                        <p:tgtEl>
                                          <p:spTgt spid="3">
                                            <p:txEl>
                                              <p:pRg st="2" end="2"/>
                                            </p:txEl>
                                          </p:spTgt>
                                        </p:tgtEl>
                                        <p:attrNameLst>
                                          <p:attrName>style.visibility</p:attrName>
                                        </p:attrNameLst>
                                      </p:cBhvr>
                                      <p:to>
                                        <p:strVal val="visible"/>
                                      </p:to>
                                    </p:set>
                                    <p:animEffect transition="in" filter="wipe(down)">
                                      <p:cBhvr>
                                        <p:cTn id="43" dur="580">
                                          <p:stCondLst>
                                            <p:cond delay="0"/>
                                          </p:stCondLst>
                                        </p:cTn>
                                        <p:tgtEl>
                                          <p:spTgt spid="3">
                                            <p:txEl>
                                              <p:pRg st="2" end="2"/>
                                            </p:txEl>
                                          </p:spTgt>
                                        </p:tgtEl>
                                      </p:cBhvr>
                                    </p:animEffect>
                                    <p:anim calcmode="lin" valueType="num">
                                      <p:cBhvr>
                                        <p:cTn id="44"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49" dur="26">
                                          <p:stCondLst>
                                            <p:cond delay="650"/>
                                          </p:stCondLst>
                                        </p:cTn>
                                        <p:tgtEl>
                                          <p:spTgt spid="3">
                                            <p:txEl>
                                              <p:pRg st="2" end="2"/>
                                            </p:txEl>
                                          </p:spTgt>
                                        </p:tgtEl>
                                      </p:cBhvr>
                                      <p:to x="100000" y="60000"/>
                                    </p:animScale>
                                    <p:animScale>
                                      <p:cBhvr>
                                        <p:cTn id="50" dur="166" decel="50000">
                                          <p:stCondLst>
                                            <p:cond delay="676"/>
                                          </p:stCondLst>
                                        </p:cTn>
                                        <p:tgtEl>
                                          <p:spTgt spid="3">
                                            <p:txEl>
                                              <p:pRg st="2" end="2"/>
                                            </p:txEl>
                                          </p:spTgt>
                                        </p:tgtEl>
                                      </p:cBhvr>
                                      <p:to x="100000" y="100000"/>
                                    </p:animScale>
                                    <p:animScale>
                                      <p:cBhvr>
                                        <p:cTn id="51" dur="26">
                                          <p:stCondLst>
                                            <p:cond delay="1312"/>
                                          </p:stCondLst>
                                        </p:cTn>
                                        <p:tgtEl>
                                          <p:spTgt spid="3">
                                            <p:txEl>
                                              <p:pRg st="2" end="2"/>
                                            </p:txEl>
                                          </p:spTgt>
                                        </p:tgtEl>
                                      </p:cBhvr>
                                      <p:to x="100000" y="80000"/>
                                    </p:animScale>
                                    <p:animScale>
                                      <p:cBhvr>
                                        <p:cTn id="52" dur="166" decel="50000">
                                          <p:stCondLst>
                                            <p:cond delay="1338"/>
                                          </p:stCondLst>
                                        </p:cTn>
                                        <p:tgtEl>
                                          <p:spTgt spid="3">
                                            <p:txEl>
                                              <p:pRg st="2" end="2"/>
                                            </p:txEl>
                                          </p:spTgt>
                                        </p:tgtEl>
                                      </p:cBhvr>
                                      <p:to x="100000" y="100000"/>
                                    </p:animScale>
                                    <p:animScale>
                                      <p:cBhvr>
                                        <p:cTn id="53" dur="26">
                                          <p:stCondLst>
                                            <p:cond delay="1642"/>
                                          </p:stCondLst>
                                        </p:cTn>
                                        <p:tgtEl>
                                          <p:spTgt spid="3">
                                            <p:txEl>
                                              <p:pRg st="2" end="2"/>
                                            </p:txEl>
                                          </p:spTgt>
                                        </p:tgtEl>
                                      </p:cBhvr>
                                      <p:to x="100000" y="90000"/>
                                    </p:animScale>
                                    <p:animScale>
                                      <p:cBhvr>
                                        <p:cTn id="54" dur="166" decel="50000">
                                          <p:stCondLst>
                                            <p:cond delay="1668"/>
                                          </p:stCondLst>
                                        </p:cTn>
                                        <p:tgtEl>
                                          <p:spTgt spid="3">
                                            <p:txEl>
                                              <p:pRg st="2" end="2"/>
                                            </p:txEl>
                                          </p:spTgt>
                                        </p:tgtEl>
                                      </p:cBhvr>
                                      <p:to x="100000" y="100000"/>
                                    </p:animScale>
                                    <p:animScale>
                                      <p:cBhvr>
                                        <p:cTn id="55" dur="26">
                                          <p:stCondLst>
                                            <p:cond delay="1808"/>
                                          </p:stCondLst>
                                        </p:cTn>
                                        <p:tgtEl>
                                          <p:spTgt spid="3">
                                            <p:txEl>
                                              <p:pRg st="2" end="2"/>
                                            </p:txEl>
                                          </p:spTgt>
                                        </p:tgtEl>
                                      </p:cBhvr>
                                      <p:to x="100000" y="95000"/>
                                    </p:animScale>
                                    <p:animScale>
                                      <p:cBhvr>
                                        <p:cTn id="56" dur="166" decel="50000">
                                          <p:stCondLst>
                                            <p:cond delay="1834"/>
                                          </p:stCondLst>
                                        </p:cTn>
                                        <p:tgtEl>
                                          <p:spTgt spid="3">
                                            <p:txEl>
                                              <p:pRg st="2" end="2"/>
                                            </p:txEl>
                                          </p:spTgt>
                                        </p:tgtEl>
                                      </p:cBhvr>
                                      <p:to x="100000" y="100000"/>
                                    </p:animScale>
                                  </p:childTnLst>
                                </p:cTn>
                              </p:par>
                            </p:childTnLst>
                          </p:cTn>
                        </p:par>
                      </p:childTnLst>
                    </p:cTn>
                  </p:par>
                  <p:par>
                    <p:cTn id="57" fill="hold">
                      <p:stCondLst>
                        <p:cond delay="indefinite"/>
                      </p:stCondLst>
                      <p:childTnLst>
                        <p:par>
                          <p:cTn id="58" fill="hold">
                            <p:stCondLst>
                              <p:cond delay="0"/>
                            </p:stCondLst>
                            <p:childTnLst>
                              <p:par>
                                <p:cTn id="59" presetID="26" presetClass="entr" presetSubtype="0" fill="hold" grpId="0" nodeType="clickEffect">
                                  <p:stCondLst>
                                    <p:cond delay="0"/>
                                  </p:stCondLst>
                                  <p:childTnLst>
                                    <p:set>
                                      <p:cBhvr>
                                        <p:cTn id="60" dur="1" fill="hold">
                                          <p:stCondLst>
                                            <p:cond delay="0"/>
                                          </p:stCondLst>
                                        </p:cTn>
                                        <p:tgtEl>
                                          <p:spTgt spid="3">
                                            <p:txEl>
                                              <p:pRg st="3" end="3"/>
                                            </p:txEl>
                                          </p:spTgt>
                                        </p:tgtEl>
                                        <p:attrNameLst>
                                          <p:attrName>style.visibility</p:attrName>
                                        </p:attrNameLst>
                                      </p:cBhvr>
                                      <p:to>
                                        <p:strVal val="visible"/>
                                      </p:to>
                                    </p:set>
                                    <p:animEffect transition="in" filter="wipe(down)">
                                      <p:cBhvr>
                                        <p:cTn id="61" dur="580">
                                          <p:stCondLst>
                                            <p:cond delay="0"/>
                                          </p:stCondLst>
                                        </p:cTn>
                                        <p:tgtEl>
                                          <p:spTgt spid="3">
                                            <p:txEl>
                                              <p:pRg st="3" end="3"/>
                                            </p:txEl>
                                          </p:spTgt>
                                        </p:tgtEl>
                                      </p:cBhvr>
                                    </p:animEffect>
                                    <p:anim calcmode="lin" valueType="num">
                                      <p:cBhvr>
                                        <p:cTn id="62" dur="1822" tmFilter="0,0; 0.14,0.36; 0.43,0.73; 0.71,0.91; 1.0,1.0">
                                          <p:stCondLst>
                                            <p:cond delay="0"/>
                                          </p:stCondLst>
                                        </p:cTn>
                                        <p:tgtEl>
                                          <p:spTgt spid="3">
                                            <p:txEl>
                                              <p:pRg st="3" end="3"/>
                                            </p:txEl>
                                          </p:spTgt>
                                        </p:tgtEl>
                                        <p:attrNameLst>
                                          <p:attrName>ppt_x</p:attrName>
                                        </p:attrNameLst>
                                      </p:cBhvr>
                                      <p:tavLst>
                                        <p:tav tm="0">
                                          <p:val>
                                            <p:strVal val="#ppt_x-0.25"/>
                                          </p:val>
                                        </p:tav>
                                        <p:tav tm="100000">
                                          <p:val>
                                            <p:strVal val="#ppt_x"/>
                                          </p:val>
                                        </p:tav>
                                      </p:tavLst>
                                    </p:anim>
                                    <p:anim calcmode="lin" valueType="num">
                                      <p:cBhvr>
                                        <p:cTn id="63" dur="664" tmFilter="0.0,0.0; 0.25,0.07; 0.50,0.2; 0.75,0.467; 1.0,1.0">
                                          <p:stCondLst>
                                            <p:cond delay="0"/>
                                          </p:stCondLst>
                                        </p:cTn>
                                        <p:tgtEl>
                                          <p:spTgt spid="3">
                                            <p:txEl>
                                              <p:pRg st="3" end="3"/>
                                            </p:txEl>
                                          </p:spTgt>
                                        </p:tgtEl>
                                        <p:attrNameLst>
                                          <p:attrName>ppt_y</p:attrName>
                                        </p:attrNameLst>
                                      </p:cBhvr>
                                      <p:tavLst>
                                        <p:tav tm="0" fmla="#ppt_y-sin(pi*$)/3">
                                          <p:val>
                                            <p:fltVal val="0.5"/>
                                          </p:val>
                                        </p:tav>
                                        <p:tav tm="100000">
                                          <p:val>
                                            <p:fltVal val="1"/>
                                          </p:val>
                                        </p:tav>
                                      </p:tavLst>
                                    </p:anim>
                                    <p:anim calcmode="lin" valueType="num">
                                      <p:cBhvr>
                                        <p:cTn id="64" dur="664" tmFilter="0, 0; 0.125,0.2665; 0.25,0.4; 0.375,0.465; 0.5,0.5;  0.625,0.535; 0.75,0.6; 0.875,0.7335; 1,1">
                                          <p:stCondLst>
                                            <p:cond delay="664"/>
                                          </p:stCondLst>
                                        </p:cTn>
                                        <p:tgtEl>
                                          <p:spTgt spid="3">
                                            <p:txEl>
                                              <p:pRg st="3" end="3"/>
                                            </p:txEl>
                                          </p:spTgt>
                                        </p:tgtEl>
                                        <p:attrNameLst>
                                          <p:attrName>ppt_y</p:attrName>
                                        </p:attrNameLst>
                                      </p:cBhvr>
                                      <p:tavLst>
                                        <p:tav tm="0" fmla="#ppt_y-sin(pi*$)/9">
                                          <p:val>
                                            <p:fltVal val="0"/>
                                          </p:val>
                                        </p:tav>
                                        <p:tav tm="100000">
                                          <p:val>
                                            <p:fltVal val="1"/>
                                          </p:val>
                                        </p:tav>
                                      </p:tavLst>
                                    </p:anim>
                                    <p:anim calcmode="lin" valueType="num">
                                      <p:cBhvr>
                                        <p:cTn id="65" dur="332" tmFilter="0, 0; 0.125,0.2665; 0.25,0.4; 0.375,0.465; 0.5,0.5;  0.625,0.535; 0.75,0.6; 0.875,0.7335; 1,1">
                                          <p:stCondLst>
                                            <p:cond delay="1324"/>
                                          </p:stCondLst>
                                        </p:cTn>
                                        <p:tgtEl>
                                          <p:spTgt spid="3">
                                            <p:txEl>
                                              <p:pRg st="3" end="3"/>
                                            </p:txEl>
                                          </p:spTgt>
                                        </p:tgtEl>
                                        <p:attrNameLst>
                                          <p:attrName>ppt_y</p:attrName>
                                        </p:attrNameLst>
                                      </p:cBhvr>
                                      <p:tavLst>
                                        <p:tav tm="0" fmla="#ppt_y-sin(pi*$)/27">
                                          <p:val>
                                            <p:fltVal val="0"/>
                                          </p:val>
                                        </p:tav>
                                        <p:tav tm="100000">
                                          <p:val>
                                            <p:fltVal val="1"/>
                                          </p:val>
                                        </p:tav>
                                      </p:tavLst>
                                    </p:anim>
                                    <p:anim calcmode="lin" valueType="num">
                                      <p:cBhvr>
                                        <p:cTn id="66" dur="164" tmFilter="0, 0; 0.125,0.2665; 0.25,0.4; 0.375,0.465; 0.5,0.5;  0.625,0.535; 0.75,0.6; 0.875,0.7335; 1,1">
                                          <p:stCondLst>
                                            <p:cond delay="1656"/>
                                          </p:stCondLst>
                                        </p:cTn>
                                        <p:tgtEl>
                                          <p:spTgt spid="3">
                                            <p:txEl>
                                              <p:pRg st="3" end="3"/>
                                            </p:txEl>
                                          </p:spTgt>
                                        </p:tgtEl>
                                        <p:attrNameLst>
                                          <p:attrName>ppt_y</p:attrName>
                                        </p:attrNameLst>
                                      </p:cBhvr>
                                      <p:tavLst>
                                        <p:tav tm="0" fmla="#ppt_y-sin(pi*$)/81">
                                          <p:val>
                                            <p:fltVal val="0"/>
                                          </p:val>
                                        </p:tav>
                                        <p:tav tm="100000">
                                          <p:val>
                                            <p:fltVal val="1"/>
                                          </p:val>
                                        </p:tav>
                                      </p:tavLst>
                                    </p:anim>
                                    <p:animScale>
                                      <p:cBhvr>
                                        <p:cTn id="67" dur="26">
                                          <p:stCondLst>
                                            <p:cond delay="650"/>
                                          </p:stCondLst>
                                        </p:cTn>
                                        <p:tgtEl>
                                          <p:spTgt spid="3">
                                            <p:txEl>
                                              <p:pRg st="3" end="3"/>
                                            </p:txEl>
                                          </p:spTgt>
                                        </p:tgtEl>
                                      </p:cBhvr>
                                      <p:to x="100000" y="60000"/>
                                    </p:animScale>
                                    <p:animScale>
                                      <p:cBhvr>
                                        <p:cTn id="68" dur="166" decel="50000">
                                          <p:stCondLst>
                                            <p:cond delay="676"/>
                                          </p:stCondLst>
                                        </p:cTn>
                                        <p:tgtEl>
                                          <p:spTgt spid="3">
                                            <p:txEl>
                                              <p:pRg st="3" end="3"/>
                                            </p:txEl>
                                          </p:spTgt>
                                        </p:tgtEl>
                                      </p:cBhvr>
                                      <p:to x="100000" y="100000"/>
                                    </p:animScale>
                                    <p:animScale>
                                      <p:cBhvr>
                                        <p:cTn id="69" dur="26">
                                          <p:stCondLst>
                                            <p:cond delay="1312"/>
                                          </p:stCondLst>
                                        </p:cTn>
                                        <p:tgtEl>
                                          <p:spTgt spid="3">
                                            <p:txEl>
                                              <p:pRg st="3" end="3"/>
                                            </p:txEl>
                                          </p:spTgt>
                                        </p:tgtEl>
                                      </p:cBhvr>
                                      <p:to x="100000" y="80000"/>
                                    </p:animScale>
                                    <p:animScale>
                                      <p:cBhvr>
                                        <p:cTn id="70" dur="166" decel="50000">
                                          <p:stCondLst>
                                            <p:cond delay="1338"/>
                                          </p:stCondLst>
                                        </p:cTn>
                                        <p:tgtEl>
                                          <p:spTgt spid="3">
                                            <p:txEl>
                                              <p:pRg st="3" end="3"/>
                                            </p:txEl>
                                          </p:spTgt>
                                        </p:tgtEl>
                                      </p:cBhvr>
                                      <p:to x="100000" y="100000"/>
                                    </p:animScale>
                                    <p:animScale>
                                      <p:cBhvr>
                                        <p:cTn id="71" dur="26">
                                          <p:stCondLst>
                                            <p:cond delay="1642"/>
                                          </p:stCondLst>
                                        </p:cTn>
                                        <p:tgtEl>
                                          <p:spTgt spid="3">
                                            <p:txEl>
                                              <p:pRg st="3" end="3"/>
                                            </p:txEl>
                                          </p:spTgt>
                                        </p:tgtEl>
                                      </p:cBhvr>
                                      <p:to x="100000" y="90000"/>
                                    </p:animScale>
                                    <p:animScale>
                                      <p:cBhvr>
                                        <p:cTn id="72" dur="166" decel="50000">
                                          <p:stCondLst>
                                            <p:cond delay="1668"/>
                                          </p:stCondLst>
                                        </p:cTn>
                                        <p:tgtEl>
                                          <p:spTgt spid="3">
                                            <p:txEl>
                                              <p:pRg st="3" end="3"/>
                                            </p:txEl>
                                          </p:spTgt>
                                        </p:tgtEl>
                                      </p:cBhvr>
                                      <p:to x="100000" y="100000"/>
                                    </p:animScale>
                                    <p:animScale>
                                      <p:cBhvr>
                                        <p:cTn id="73" dur="26">
                                          <p:stCondLst>
                                            <p:cond delay="1808"/>
                                          </p:stCondLst>
                                        </p:cTn>
                                        <p:tgtEl>
                                          <p:spTgt spid="3">
                                            <p:txEl>
                                              <p:pRg st="3" end="3"/>
                                            </p:txEl>
                                          </p:spTgt>
                                        </p:tgtEl>
                                      </p:cBhvr>
                                      <p:to x="100000" y="95000"/>
                                    </p:animScale>
                                    <p:animScale>
                                      <p:cBhvr>
                                        <p:cTn id="74" dur="166" decel="50000">
                                          <p:stCondLst>
                                            <p:cond delay="1834"/>
                                          </p:stCondLst>
                                        </p:cTn>
                                        <p:tgtEl>
                                          <p:spTgt spid="3">
                                            <p:txEl>
                                              <p:pRg st="3" end="3"/>
                                            </p:txEl>
                                          </p:spTgt>
                                        </p:tgtEl>
                                      </p:cBhvr>
                                      <p:to x="100000" y="100000"/>
                                    </p:animScale>
                                  </p:childTnLst>
                                </p:cTn>
                              </p:par>
                            </p:childTnLst>
                          </p:cTn>
                        </p:par>
                      </p:childTnLst>
                    </p:cTn>
                  </p:par>
                  <p:par>
                    <p:cTn id="75" fill="hold">
                      <p:stCondLst>
                        <p:cond delay="indefinite"/>
                      </p:stCondLst>
                      <p:childTnLst>
                        <p:par>
                          <p:cTn id="76" fill="hold">
                            <p:stCondLst>
                              <p:cond delay="0"/>
                            </p:stCondLst>
                            <p:childTnLst>
                              <p:par>
                                <p:cTn id="77" presetID="26" presetClass="entr" presetSubtype="0" fill="hold" grpId="1" nodeType="clickEffect">
                                  <p:stCondLst>
                                    <p:cond delay="0"/>
                                  </p:stCondLst>
                                  <p:childTnLst>
                                    <p:set>
                                      <p:cBhvr>
                                        <p:cTn id="78" dur="1" fill="hold">
                                          <p:stCondLst>
                                            <p:cond delay="0"/>
                                          </p:stCondLst>
                                        </p:cTn>
                                        <p:tgtEl>
                                          <p:spTgt spid="3">
                                            <p:txEl>
                                              <p:pRg st="0" end="0"/>
                                            </p:txEl>
                                          </p:spTgt>
                                        </p:tgtEl>
                                        <p:attrNameLst>
                                          <p:attrName>style.visibility</p:attrName>
                                        </p:attrNameLst>
                                      </p:cBhvr>
                                      <p:to>
                                        <p:strVal val="visible"/>
                                      </p:to>
                                    </p:set>
                                    <p:animEffect transition="in" filter="wipe(down)">
                                      <p:cBhvr>
                                        <p:cTn id="79" dur="580">
                                          <p:stCondLst>
                                            <p:cond delay="0"/>
                                          </p:stCondLst>
                                        </p:cTn>
                                        <p:tgtEl>
                                          <p:spTgt spid="3">
                                            <p:txEl>
                                              <p:pRg st="0" end="0"/>
                                            </p:txEl>
                                          </p:spTgt>
                                        </p:tgtEl>
                                      </p:cBhvr>
                                    </p:animEffect>
                                    <p:anim calcmode="lin" valueType="num">
                                      <p:cBhvr>
                                        <p:cTn id="80"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81"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82"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83"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84"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85" dur="26">
                                          <p:stCondLst>
                                            <p:cond delay="650"/>
                                          </p:stCondLst>
                                        </p:cTn>
                                        <p:tgtEl>
                                          <p:spTgt spid="3">
                                            <p:txEl>
                                              <p:pRg st="0" end="0"/>
                                            </p:txEl>
                                          </p:spTgt>
                                        </p:tgtEl>
                                      </p:cBhvr>
                                      <p:to x="100000" y="60000"/>
                                    </p:animScale>
                                    <p:animScale>
                                      <p:cBhvr>
                                        <p:cTn id="86" dur="166" decel="50000">
                                          <p:stCondLst>
                                            <p:cond delay="676"/>
                                          </p:stCondLst>
                                        </p:cTn>
                                        <p:tgtEl>
                                          <p:spTgt spid="3">
                                            <p:txEl>
                                              <p:pRg st="0" end="0"/>
                                            </p:txEl>
                                          </p:spTgt>
                                        </p:tgtEl>
                                      </p:cBhvr>
                                      <p:to x="100000" y="100000"/>
                                    </p:animScale>
                                    <p:animScale>
                                      <p:cBhvr>
                                        <p:cTn id="87" dur="26">
                                          <p:stCondLst>
                                            <p:cond delay="1312"/>
                                          </p:stCondLst>
                                        </p:cTn>
                                        <p:tgtEl>
                                          <p:spTgt spid="3">
                                            <p:txEl>
                                              <p:pRg st="0" end="0"/>
                                            </p:txEl>
                                          </p:spTgt>
                                        </p:tgtEl>
                                      </p:cBhvr>
                                      <p:to x="100000" y="80000"/>
                                    </p:animScale>
                                    <p:animScale>
                                      <p:cBhvr>
                                        <p:cTn id="88" dur="166" decel="50000">
                                          <p:stCondLst>
                                            <p:cond delay="1338"/>
                                          </p:stCondLst>
                                        </p:cTn>
                                        <p:tgtEl>
                                          <p:spTgt spid="3">
                                            <p:txEl>
                                              <p:pRg st="0" end="0"/>
                                            </p:txEl>
                                          </p:spTgt>
                                        </p:tgtEl>
                                      </p:cBhvr>
                                      <p:to x="100000" y="100000"/>
                                    </p:animScale>
                                    <p:animScale>
                                      <p:cBhvr>
                                        <p:cTn id="89" dur="26">
                                          <p:stCondLst>
                                            <p:cond delay="1642"/>
                                          </p:stCondLst>
                                        </p:cTn>
                                        <p:tgtEl>
                                          <p:spTgt spid="3">
                                            <p:txEl>
                                              <p:pRg st="0" end="0"/>
                                            </p:txEl>
                                          </p:spTgt>
                                        </p:tgtEl>
                                      </p:cBhvr>
                                      <p:to x="100000" y="90000"/>
                                    </p:animScale>
                                    <p:animScale>
                                      <p:cBhvr>
                                        <p:cTn id="90" dur="166" decel="50000">
                                          <p:stCondLst>
                                            <p:cond delay="1668"/>
                                          </p:stCondLst>
                                        </p:cTn>
                                        <p:tgtEl>
                                          <p:spTgt spid="3">
                                            <p:txEl>
                                              <p:pRg st="0" end="0"/>
                                            </p:txEl>
                                          </p:spTgt>
                                        </p:tgtEl>
                                      </p:cBhvr>
                                      <p:to x="100000" y="100000"/>
                                    </p:animScale>
                                    <p:animScale>
                                      <p:cBhvr>
                                        <p:cTn id="91" dur="26">
                                          <p:stCondLst>
                                            <p:cond delay="1808"/>
                                          </p:stCondLst>
                                        </p:cTn>
                                        <p:tgtEl>
                                          <p:spTgt spid="3">
                                            <p:txEl>
                                              <p:pRg st="0" end="0"/>
                                            </p:txEl>
                                          </p:spTgt>
                                        </p:tgtEl>
                                      </p:cBhvr>
                                      <p:to x="100000" y="95000"/>
                                    </p:animScale>
                                    <p:animScale>
                                      <p:cBhvr>
                                        <p:cTn id="92" dur="166" decel="50000">
                                          <p:stCondLst>
                                            <p:cond delay="1834"/>
                                          </p:stCondLst>
                                        </p:cTn>
                                        <p:tgtEl>
                                          <p:spTgt spid="3">
                                            <p:txEl>
                                              <p:pRg st="0" end="0"/>
                                            </p:txEl>
                                          </p:spTgt>
                                        </p:tgtEl>
                                      </p:cBhvr>
                                      <p:to x="100000" y="100000"/>
                                    </p:animScale>
                                  </p:childTnLst>
                                </p:cTn>
                              </p:par>
                            </p:childTnLst>
                          </p:cTn>
                        </p:par>
                      </p:childTnLst>
                    </p:cTn>
                  </p:par>
                  <p:par>
                    <p:cTn id="93" fill="hold">
                      <p:stCondLst>
                        <p:cond delay="indefinite"/>
                      </p:stCondLst>
                      <p:childTnLst>
                        <p:par>
                          <p:cTn id="94" fill="hold">
                            <p:stCondLst>
                              <p:cond delay="0"/>
                            </p:stCondLst>
                            <p:childTnLst>
                              <p:par>
                                <p:cTn id="95" presetID="26" presetClass="entr" presetSubtype="0" fill="hold" grpId="1" nodeType="clickEffect">
                                  <p:stCondLst>
                                    <p:cond delay="0"/>
                                  </p:stCondLst>
                                  <p:childTnLst>
                                    <p:set>
                                      <p:cBhvr>
                                        <p:cTn id="96" dur="1" fill="hold">
                                          <p:stCondLst>
                                            <p:cond delay="0"/>
                                          </p:stCondLst>
                                        </p:cTn>
                                        <p:tgtEl>
                                          <p:spTgt spid="3">
                                            <p:txEl>
                                              <p:pRg st="1" end="1"/>
                                            </p:txEl>
                                          </p:spTgt>
                                        </p:tgtEl>
                                        <p:attrNameLst>
                                          <p:attrName>style.visibility</p:attrName>
                                        </p:attrNameLst>
                                      </p:cBhvr>
                                      <p:to>
                                        <p:strVal val="visible"/>
                                      </p:to>
                                    </p:set>
                                    <p:animEffect transition="in" filter="wipe(down)">
                                      <p:cBhvr>
                                        <p:cTn id="97" dur="580">
                                          <p:stCondLst>
                                            <p:cond delay="0"/>
                                          </p:stCondLst>
                                        </p:cTn>
                                        <p:tgtEl>
                                          <p:spTgt spid="3">
                                            <p:txEl>
                                              <p:pRg st="1" end="1"/>
                                            </p:txEl>
                                          </p:spTgt>
                                        </p:tgtEl>
                                      </p:cBhvr>
                                    </p:animEffect>
                                    <p:anim calcmode="lin" valueType="num">
                                      <p:cBhvr>
                                        <p:cTn id="98"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99"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100"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101"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102"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103" dur="26">
                                          <p:stCondLst>
                                            <p:cond delay="650"/>
                                          </p:stCondLst>
                                        </p:cTn>
                                        <p:tgtEl>
                                          <p:spTgt spid="3">
                                            <p:txEl>
                                              <p:pRg st="1" end="1"/>
                                            </p:txEl>
                                          </p:spTgt>
                                        </p:tgtEl>
                                      </p:cBhvr>
                                      <p:to x="100000" y="60000"/>
                                    </p:animScale>
                                    <p:animScale>
                                      <p:cBhvr>
                                        <p:cTn id="104" dur="166" decel="50000">
                                          <p:stCondLst>
                                            <p:cond delay="676"/>
                                          </p:stCondLst>
                                        </p:cTn>
                                        <p:tgtEl>
                                          <p:spTgt spid="3">
                                            <p:txEl>
                                              <p:pRg st="1" end="1"/>
                                            </p:txEl>
                                          </p:spTgt>
                                        </p:tgtEl>
                                      </p:cBhvr>
                                      <p:to x="100000" y="100000"/>
                                    </p:animScale>
                                    <p:animScale>
                                      <p:cBhvr>
                                        <p:cTn id="105" dur="26">
                                          <p:stCondLst>
                                            <p:cond delay="1312"/>
                                          </p:stCondLst>
                                        </p:cTn>
                                        <p:tgtEl>
                                          <p:spTgt spid="3">
                                            <p:txEl>
                                              <p:pRg st="1" end="1"/>
                                            </p:txEl>
                                          </p:spTgt>
                                        </p:tgtEl>
                                      </p:cBhvr>
                                      <p:to x="100000" y="80000"/>
                                    </p:animScale>
                                    <p:animScale>
                                      <p:cBhvr>
                                        <p:cTn id="106" dur="166" decel="50000">
                                          <p:stCondLst>
                                            <p:cond delay="1338"/>
                                          </p:stCondLst>
                                        </p:cTn>
                                        <p:tgtEl>
                                          <p:spTgt spid="3">
                                            <p:txEl>
                                              <p:pRg st="1" end="1"/>
                                            </p:txEl>
                                          </p:spTgt>
                                        </p:tgtEl>
                                      </p:cBhvr>
                                      <p:to x="100000" y="100000"/>
                                    </p:animScale>
                                    <p:animScale>
                                      <p:cBhvr>
                                        <p:cTn id="107" dur="26">
                                          <p:stCondLst>
                                            <p:cond delay="1642"/>
                                          </p:stCondLst>
                                        </p:cTn>
                                        <p:tgtEl>
                                          <p:spTgt spid="3">
                                            <p:txEl>
                                              <p:pRg st="1" end="1"/>
                                            </p:txEl>
                                          </p:spTgt>
                                        </p:tgtEl>
                                      </p:cBhvr>
                                      <p:to x="100000" y="90000"/>
                                    </p:animScale>
                                    <p:animScale>
                                      <p:cBhvr>
                                        <p:cTn id="108" dur="166" decel="50000">
                                          <p:stCondLst>
                                            <p:cond delay="1668"/>
                                          </p:stCondLst>
                                        </p:cTn>
                                        <p:tgtEl>
                                          <p:spTgt spid="3">
                                            <p:txEl>
                                              <p:pRg st="1" end="1"/>
                                            </p:txEl>
                                          </p:spTgt>
                                        </p:tgtEl>
                                      </p:cBhvr>
                                      <p:to x="100000" y="100000"/>
                                    </p:animScale>
                                    <p:animScale>
                                      <p:cBhvr>
                                        <p:cTn id="109" dur="26">
                                          <p:stCondLst>
                                            <p:cond delay="1808"/>
                                          </p:stCondLst>
                                        </p:cTn>
                                        <p:tgtEl>
                                          <p:spTgt spid="3">
                                            <p:txEl>
                                              <p:pRg st="1" end="1"/>
                                            </p:txEl>
                                          </p:spTgt>
                                        </p:tgtEl>
                                      </p:cBhvr>
                                      <p:to x="100000" y="95000"/>
                                    </p:animScale>
                                    <p:animScale>
                                      <p:cBhvr>
                                        <p:cTn id="110" dur="166" decel="50000">
                                          <p:stCondLst>
                                            <p:cond delay="1834"/>
                                          </p:stCondLst>
                                        </p:cTn>
                                        <p:tgtEl>
                                          <p:spTgt spid="3">
                                            <p:txEl>
                                              <p:pRg st="1" end="1"/>
                                            </p:txEl>
                                          </p:spTgt>
                                        </p:tgtEl>
                                      </p:cBhvr>
                                      <p:to x="100000" y="100000"/>
                                    </p:animScale>
                                  </p:childTnLst>
                                </p:cTn>
                              </p:par>
                            </p:childTnLst>
                          </p:cTn>
                        </p:par>
                      </p:childTnLst>
                    </p:cTn>
                  </p:par>
                  <p:par>
                    <p:cTn id="111" fill="hold">
                      <p:stCondLst>
                        <p:cond delay="indefinite"/>
                      </p:stCondLst>
                      <p:childTnLst>
                        <p:par>
                          <p:cTn id="112" fill="hold">
                            <p:stCondLst>
                              <p:cond delay="0"/>
                            </p:stCondLst>
                            <p:childTnLst>
                              <p:par>
                                <p:cTn id="113" presetID="26" presetClass="entr" presetSubtype="0" fill="hold" grpId="1" nodeType="clickEffect">
                                  <p:stCondLst>
                                    <p:cond delay="0"/>
                                  </p:stCondLst>
                                  <p:childTnLst>
                                    <p:set>
                                      <p:cBhvr>
                                        <p:cTn id="114" dur="1" fill="hold">
                                          <p:stCondLst>
                                            <p:cond delay="0"/>
                                          </p:stCondLst>
                                        </p:cTn>
                                        <p:tgtEl>
                                          <p:spTgt spid="3">
                                            <p:txEl>
                                              <p:pRg st="2" end="2"/>
                                            </p:txEl>
                                          </p:spTgt>
                                        </p:tgtEl>
                                        <p:attrNameLst>
                                          <p:attrName>style.visibility</p:attrName>
                                        </p:attrNameLst>
                                      </p:cBhvr>
                                      <p:to>
                                        <p:strVal val="visible"/>
                                      </p:to>
                                    </p:set>
                                    <p:animEffect transition="in" filter="wipe(down)">
                                      <p:cBhvr>
                                        <p:cTn id="115" dur="580">
                                          <p:stCondLst>
                                            <p:cond delay="0"/>
                                          </p:stCondLst>
                                        </p:cTn>
                                        <p:tgtEl>
                                          <p:spTgt spid="3">
                                            <p:txEl>
                                              <p:pRg st="2" end="2"/>
                                            </p:txEl>
                                          </p:spTgt>
                                        </p:tgtEl>
                                      </p:cBhvr>
                                    </p:animEffect>
                                    <p:anim calcmode="lin" valueType="num">
                                      <p:cBhvr>
                                        <p:cTn id="116"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117"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118"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119"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120"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121" dur="26">
                                          <p:stCondLst>
                                            <p:cond delay="650"/>
                                          </p:stCondLst>
                                        </p:cTn>
                                        <p:tgtEl>
                                          <p:spTgt spid="3">
                                            <p:txEl>
                                              <p:pRg st="2" end="2"/>
                                            </p:txEl>
                                          </p:spTgt>
                                        </p:tgtEl>
                                      </p:cBhvr>
                                      <p:to x="100000" y="60000"/>
                                    </p:animScale>
                                    <p:animScale>
                                      <p:cBhvr>
                                        <p:cTn id="122" dur="166" decel="50000">
                                          <p:stCondLst>
                                            <p:cond delay="676"/>
                                          </p:stCondLst>
                                        </p:cTn>
                                        <p:tgtEl>
                                          <p:spTgt spid="3">
                                            <p:txEl>
                                              <p:pRg st="2" end="2"/>
                                            </p:txEl>
                                          </p:spTgt>
                                        </p:tgtEl>
                                      </p:cBhvr>
                                      <p:to x="100000" y="100000"/>
                                    </p:animScale>
                                    <p:animScale>
                                      <p:cBhvr>
                                        <p:cTn id="123" dur="26">
                                          <p:stCondLst>
                                            <p:cond delay="1312"/>
                                          </p:stCondLst>
                                        </p:cTn>
                                        <p:tgtEl>
                                          <p:spTgt spid="3">
                                            <p:txEl>
                                              <p:pRg st="2" end="2"/>
                                            </p:txEl>
                                          </p:spTgt>
                                        </p:tgtEl>
                                      </p:cBhvr>
                                      <p:to x="100000" y="80000"/>
                                    </p:animScale>
                                    <p:animScale>
                                      <p:cBhvr>
                                        <p:cTn id="124" dur="166" decel="50000">
                                          <p:stCondLst>
                                            <p:cond delay="1338"/>
                                          </p:stCondLst>
                                        </p:cTn>
                                        <p:tgtEl>
                                          <p:spTgt spid="3">
                                            <p:txEl>
                                              <p:pRg st="2" end="2"/>
                                            </p:txEl>
                                          </p:spTgt>
                                        </p:tgtEl>
                                      </p:cBhvr>
                                      <p:to x="100000" y="100000"/>
                                    </p:animScale>
                                    <p:animScale>
                                      <p:cBhvr>
                                        <p:cTn id="125" dur="26">
                                          <p:stCondLst>
                                            <p:cond delay="1642"/>
                                          </p:stCondLst>
                                        </p:cTn>
                                        <p:tgtEl>
                                          <p:spTgt spid="3">
                                            <p:txEl>
                                              <p:pRg st="2" end="2"/>
                                            </p:txEl>
                                          </p:spTgt>
                                        </p:tgtEl>
                                      </p:cBhvr>
                                      <p:to x="100000" y="90000"/>
                                    </p:animScale>
                                    <p:animScale>
                                      <p:cBhvr>
                                        <p:cTn id="126" dur="166" decel="50000">
                                          <p:stCondLst>
                                            <p:cond delay="1668"/>
                                          </p:stCondLst>
                                        </p:cTn>
                                        <p:tgtEl>
                                          <p:spTgt spid="3">
                                            <p:txEl>
                                              <p:pRg st="2" end="2"/>
                                            </p:txEl>
                                          </p:spTgt>
                                        </p:tgtEl>
                                      </p:cBhvr>
                                      <p:to x="100000" y="100000"/>
                                    </p:animScale>
                                    <p:animScale>
                                      <p:cBhvr>
                                        <p:cTn id="127" dur="26">
                                          <p:stCondLst>
                                            <p:cond delay="1808"/>
                                          </p:stCondLst>
                                        </p:cTn>
                                        <p:tgtEl>
                                          <p:spTgt spid="3">
                                            <p:txEl>
                                              <p:pRg st="2" end="2"/>
                                            </p:txEl>
                                          </p:spTgt>
                                        </p:tgtEl>
                                      </p:cBhvr>
                                      <p:to x="100000" y="95000"/>
                                    </p:animScale>
                                    <p:animScale>
                                      <p:cBhvr>
                                        <p:cTn id="128" dur="166" decel="50000">
                                          <p:stCondLst>
                                            <p:cond delay="1834"/>
                                          </p:stCondLst>
                                        </p:cTn>
                                        <p:tgtEl>
                                          <p:spTgt spid="3">
                                            <p:txEl>
                                              <p:pRg st="2" end="2"/>
                                            </p:txEl>
                                          </p:spTgt>
                                        </p:tgtEl>
                                      </p:cBhvr>
                                      <p:to x="100000" y="100000"/>
                                    </p:animScale>
                                  </p:childTnLst>
                                </p:cTn>
                              </p:par>
                            </p:childTnLst>
                          </p:cTn>
                        </p:par>
                      </p:childTnLst>
                    </p:cTn>
                  </p:par>
                  <p:par>
                    <p:cTn id="129" fill="hold">
                      <p:stCondLst>
                        <p:cond delay="indefinite"/>
                      </p:stCondLst>
                      <p:childTnLst>
                        <p:par>
                          <p:cTn id="130" fill="hold">
                            <p:stCondLst>
                              <p:cond delay="0"/>
                            </p:stCondLst>
                            <p:childTnLst>
                              <p:par>
                                <p:cTn id="131" presetID="26" presetClass="entr" presetSubtype="0" fill="hold" grpId="1" nodeType="clickEffect">
                                  <p:stCondLst>
                                    <p:cond delay="0"/>
                                  </p:stCondLst>
                                  <p:childTnLst>
                                    <p:set>
                                      <p:cBhvr>
                                        <p:cTn id="132" dur="1" fill="hold">
                                          <p:stCondLst>
                                            <p:cond delay="0"/>
                                          </p:stCondLst>
                                        </p:cTn>
                                        <p:tgtEl>
                                          <p:spTgt spid="3">
                                            <p:txEl>
                                              <p:pRg st="3" end="3"/>
                                            </p:txEl>
                                          </p:spTgt>
                                        </p:tgtEl>
                                        <p:attrNameLst>
                                          <p:attrName>style.visibility</p:attrName>
                                        </p:attrNameLst>
                                      </p:cBhvr>
                                      <p:to>
                                        <p:strVal val="visible"/>
                                      </p:to>
                                    </p:set>
                                    <p:animEffect transition="in" filter="wipe(down)">
                                      <p:cBhvr>
                                        <p:cTn id="133" dur="580">
                                          <p:stCondLst>
                                            <p:cond delay="0"/>
                                          </p:stCondLst>
                                        </p:cTn>
                                        <p:tgtEl>
                                          <p:spTgt spid="3">
                                            <p:txEl>
                                              <p:pRg st="3" end="3"/>
                                            </p:txEl>
                                          </p:spTgt>
                                        </p:tgtEl>
                                      </p:cBhvr>
                                    </p:animEffect>
                                    <p:anim calcmode="lin" valueType="num">
                                      <p:cBhvr>
                                        <p:cTn id="134" dur="1822" tmFilter="0,0; 0.14,0.36; 0.43,0.73; 0.71,0.91; 1.0,1.0">
                                          <p:stCondLst>
                                            <p:cond delay="0"/>
                                          </p:stCondLst>
                                        </p:cTn>
                                        <p:tgtEl>
                                          <p:spTgt spid="3">
                                            <p:txEl>
                                              <p:pRg st="3" end="3"/>
                                            </p:txEl>
                                          </p:spTgt>
                                        </p:tgtEl>
                                        <p:attrNameLst>
                                          <p:attrName>ppt_x</p:attrName>
                                        </p:attrNameLst>
                                      </p:cBhvr>
                                      <p:tavLst>
                                        <p:tav tm="0">
                                          <p:val>
                                            <p:strVal val="#ppt_x-0.25"/>
                                          </p:val>
                                        </p:tav>
                                        <p:tav tm="100000">
                                          <p:val>
                                            <p:strVal val="#ppt_x"/>
                                          </p:val>
                                        </p:tav>
                                      </p:tavLst>
                                    </p:anim>
                                    <p:anim calcmode="lin" valueType="num">
                                      <p:cBhvr>
                                        <p:cTn id="135" dur="664" tmFilter="0.0,0.0; 0.25,0.07; 0.50,0.2; 0.75,0.467; 1.0,1.0">
                                          <p:stCondLst>
                                            <p:cond delay="0"/>
                                          </p:stCondLst>
                                        </p:cTn>
                                        <p:tgtEl>
                                          <p:spTgt spid="3">
                                            <p:txEl>
                                              <p:pRg st="3" end="3"/>
                                            </p:txEl>
                                          </p:spTgt>
                                        </p:tgtEl>
                                        <p:attrNameLst>
                                          <p:attrName>ppt_y</p:attrName>
                                        </p:attrNameLst>
                                      </p:cBhvr>
                                      <p:tavLst>
                                        <p:tav tm="0" fmla="#ppt_y-sin(pi*$)/3">
                                          <p:val>
                                            <p:fltVal val="0.5"/>
                                          </p:val>
                                        </p:tav>
                                        <p:tav tm="100000">
                                          <p:val>
                                            <p:fltVal val="1"/>
                                          </p:val>
                                        </p:tav>
                                      </p:tavLst>
                                    </p:anim>
                                    <p:anim calcmode="lin" valueType="num">
                                      <p:cBhvr>
                                        <p:cTn id="136" dur="664" tmFilter="0, 0; 0.125,0.2665; 0.25,0.4; 0.375,0.465; 0.5,0.5;  0.625,0.535; 0.75,0.6; 0.875,0.7335; 1,1">
                                          <p:stCondLst>
                                            <p:cond delay="664"/>
                                          </p:stCondLst>
                                        </p:cTn>
                                        <p:tgtEl>
                                          <p:spTgt spid="3">
                                            <p:txEl>
                                              <p:pRg st="3" end="3"/>
                                            </p:txEl>
                                          </p:spTgt>
                                        </p:tgtEl>
                                        <p:attrNameLst>
                                          <p:attrName>ppt_y</p:attrName>
                                        </p:attrNameLst>
                                      </p:cBhvr>
                                      <p:tavLst>
                                        <p:tav tm="0" fmla="#ppt_y-sin(pi*$)/9">
                                          <p:val>
                                            <p:fltVal val="0"/>
                                          </p:val>
                                        </p:tav>
                                        <p:tav tm="100000">
                                          <p:val>
                                            <p:fltVal val="1"/>
                                          </p:val>
                                        </p:tav>
                                      </p:tavLst>
                                    </p:anim>
                                    <p:anim calcmode="lin" valueType="num">
                                      <p:cBhvr>
                                        <p:cTn id="137" dur="332" tmFilter="0, 0; 0.125,0.2665; 0.25,0.4; 0.375,0.465; 0.5,0.5;  0.625,0.535; 0.75,0.6; 0.875,0.7335; 1,1">
                                          <p:stCondLst>
                                            <p:cond delay="1324"/>
                                          </p:stCondLst>
                                        </p:cTn>
                                        <p:tgtEl>
                                          <p:spTgt spid="3">
                                            <p:txEl>
                                              <p:pRg st="3" end="3"/>
                                            </p:txEl>
                                          </p:spTgt>
                                        </p:tgtEl>
                                        <p:attrNameLst>
                                          <p:attrName>ppt_y</p:attrName>
                                        </p:attrNameLst>
                                      </p:cBhvr>
                                      <p:tavLst>
                                        <p:tav tm="0" fmla="#ppt_y-sin(pi*$)/27">
                                          <p:val>
                                            <p:fltVal val="0"/>
                                          </p:val>
                                        </p:tav>
                                        <p:tav tm="100000">
                                          <p:val>
                                            <p:fltVal val="1"/>
                                          </p:val>
                                        </p:tav>
                                      </p:tavLst>
                                    </p:anim>
                                    <p:anim calcmode="lin" valueType="num">
                                      <p:cBhvr>
                                        <p:cTn id="138" dur="164" tmFilter="0, 0; 0.125,0.2665; 0.25,0.4; 0.375,0.465; 0.5,0.5;  0.625,0.535; 0.75,0.6; 0.875,0.7335; 1,1">
                                          <p:stCondLst>
                                            <p:cond delay="1656"/>
                                          </p:stCondLst>
                                        </p:cTn>
                                        <p:tgtEl>
                                          <p:spTgt spid="3">
                                            <p:txEl>
                                              <p:pRg st="3" end="3"/>
                                            </p:txEl>
                                          </p:spTgt>
                                        </p:tgtEl>
                                        <p:attrNameLst>
                                          <p:attrName>ppt_y</p:attrName>
                                        </p:attrNameLst>
                                      </p:cBhvr>
                                      <p:tavLst>
                                        <p:tav tm="0" fmla="#ppt_y-sin(pi*$)/81">
                                          <p:val>
                                            <p:fltVal val="0"/>
                                          </p:val>
                                        </p:tav>
                                        <p:tav tm="100000">
                                          <p:val>
                                            <p:fltVal val="1"/>
                                          </p:val>
                                        </p:tav>
                                      </p:tavLst>
                                    </p:anim>
                                    <p:animScale>
                                      <p:cBhvr>
                                        <p:cTn id="139" dur="26">
                                          <p:stCondLst>
                                            <p:cond delay="650"/>
                                          </p:stCondLst>
                                        </p:cTn>
                                        <p:tgtEl>
                                          <p:spTgt spid="3">
                                            <p:txEl>
                                              <p:pRg st="3" end="3"/>
                                            </p:txEl>
                                          </p:spTgt>
                                        </p:tgtEl>
                                      </p:cBhvr>
                                      <p:to x="100000" y="60000"/>
                                    </p:animScale>
                                    <p:animScale>
                                      <p:cBhvr>
                                        <p:cTn id="140" dur="166" decel="50000">
                                          <p:stCondLst>
                                            <p:cond delay="676"/>
                                          </p:stCondLst>
                                        </p:cTn>
                                        <p:tgtEl>
                                          <p:spTgt spid="3">
                                            <p:txEl>
                                              <p:pRg st="3" end="3"/>
                                            </p:txEl>
                                          </p:spTgt>
                                        </p:tgtEl>
                                      </p:cBhvr>
                                      <p:to x="100000" y="100000"/>
                                    </p:animScale>
                                    <p:animScale>
                                      <p:cBhvr>
                                        <p:cTn id="141" dur="26">
                                          <p:stCondLst>
                                            <p:cond delay="1312"/>
                                          </p:stCondLst>
                                        </p:cTn>
                                        <p:tgtEl>
                                          <p:spTgt spid="3">
                                            <p:txEl>
                                              <p:pRg st="3" end="3"/>
                                            </p:txEl>
                                          </p:spTgt>
                                        </p:tgtEl>
                                      </p:cBhvr>
                                      <p:to x="100000" y="80000"/>
                                    </p:animScale>
                                    <p:animScale>
                                      <p:cBhvr>
                                        <p:cTn id="142" dur="166" decel="50000">
                                          <p:stCondLst>
                                            <p:cond delay="1338"/>
                                          </p:stCondLst>
                                        </p:cTn>
                                        <p:tgtEl>
                                          <p:spTgt spid="3">
                                            <p:txEl>
                                              <p:pRg st="3" end="3"/>
                                            </p:txEl>
                                          </p:spTgt>
                                        </p:tgtEl>
                                      </p:cBhvr>
                                      <p:to x="100000" y="100000"/>
                                    </p:animScale>
                                    <p:animScale>
                                      <p:cBhvr>
                                        <p:cTn id="143" dur="26">
                                          <p:stCondLst>
                                            <p:cond delay="1642"/>
                                          </p:stCondLst>
                                        </p:cTn>
                                        <p:tgtEl>
                                          <p:spTgt spid="3">
                                            <p:txEl>
                                              <p:pRg st="3" end="3"/>
                                            </p:txEl>
                                          </p:spTgt>
                                        </p:tgtEl>
                                      </p:cBhvr>
                                      <p:to x="100000" y="90000"/>
                                    </p:animScale>
                                    <p:animScale>
                                      <p:cBhvr>
                                        <p:cTn id="144" dur="166" decel="50000">
                                          <p:stCondLst>
                                            <p:cond delay="1668"/>
                                          </p:stCondLst>
                                        </p:cTn>
                                        <p:tgtEl>
                                          <p:spTgt spid="3">
                                            <p:txEl>
                                              <p:pRg st="3" end="3"/>
                                            </p:txEl>
                                          </p:spTgt>
                                        </p:tgtEl>
                                      </p:cBhvr>
                                      <p:to x="100000" y="100000"/>
                                    </p:animScale>
                                    <p:animScale>
                                      <p:cBhvr>
                                        <p:cTn id="145" dur="26">
                                          <p:stCondLst>
                                            <p:cond delay="1808"/>
                                          </p:stCondLst>
                                        </p:cTn>
                                        <p:tgtEl>
                                          <p:spTgt spid="3">
                                            <p:txEl>
                                              <p:pRg st="3" end="3"/>
                                            </p:txEl>
                                          </p:spTgt>
                                        </p:tgtEl>
                                      </p:cBhvr>
                                      <p:to x="100000" y="95000"/>
                                    </p:animScale>
                                    <p:animScale>
                                      <p:cBhvr>
                                        <p:cTn id="146" dur="166" decel="50000">
                                          <p:stCondLst>
                                            <p:cond delay="1834"/>
                                          </p:stCondLst>
                                        </p:cTn>
                                        <p:tgtEl>
                                          <p:spTgt spid="3">
                                            <p:txEl>
                                              <p:pRg st="3" end="3"/>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857949C0-97FF-4B07-9C7D-0101388C2C75}"/>
              </a:ext>
            </a:extLst>
          </p:cNvPr>
          <p:cNvSpPr>
            <a:spLocks noGrp="1"/>
          </p:cNvSpPr>
          <p:nvPr>
            <p:ph type="title"/>
          </p:nvPr>
        </p:nvSpPr>
        <p:spPr>
          <a:xfrm>
            <a:off x="838200" y="365125"/>
            <a:ext cx="10515600" cy="66675"/>
          </a:xfrm>
        </p:spPr>
        <p:txBody>
          <a:bodyPr>
            <a:normAutofit fontScale="90000"/>
          </a:bodyPr>
          <a:lstStyle/>
          <a:p>
            <a:endParaRPr lang="ar-IQ"/>
          </a:p>
        </p:txBody>
      </p:sp>
      <p:sp>
        <p:nvSpPr>
          <p:cNvPr id="3" name="عنصر نائب للمحتوى 2">
            <a:extLst>
              <a:ext uri="{FF2B5EF4-FFF2-40B4-BE49-F238E27FC236}">
                <a16:creationId xmlns:a16="http://schemas.microsoft.com/office/drawing/2014/main" id="{3E794C60-21B3-4674-905F-BC8A60C16D8F}"/>
              </a:ext>
            </a:extLst>
          </p:cNvPr>
          <p:cNvSpPr>
            <a:spLocks noGrp="1"/>
          </p:cNvSpPr>
          <p:nvPr>
            <p:ph idx="1"/>
          </p:nvPr>
        </p:nvSpPr>
        <p:spPr>
          <a:xfrm>
            <a:off x="0" y="498474"/>
            <a:ext cx="12192000" cy="6359526"/>
          </a:xfrm>
        </p:spPr>
        <p:txBody>
          <a:bodyPr>
            <a:normAutofit/>
          </a:bodyPr>
          <a:lstStyle/>
          <a:p>
            <a:r>
              <a:rPr lang="ar-IQ" sz="4400" b="1" dirty="0">
                <a:solidFill>
                  <a:srgbClr val="FF0000"/>
                </a:solidFill>
              </a:rPr>
              <a:t>ب:تقديم الخبر(شبه الجملة) على المبتدأ:</a:t>
            </a:r>
          </a:p>
          <a:p>
            <a:r>
              <a:rPr lang="ar-IQ" sz="3600" b="1" dirty="0"/>
              <a:t>قد يتقدم الخبر الظرف </a:t>
            </a:r>
            <a:r>
              <a:rPr lang="ar-IQ" sz="3600" b="1" dirty="0" err="1"/>
              <a:t>الظرف</a:t>
            </a:r>
            <a:r>
              <a:rPr lang="ar-IQ" sz="3600" b="1" dirty="0"/>
              <a:t> والجار والمجرور نحو: (في المزرعة محمد),و (عندك حسين) و (يوم الجمعة السفر).</a:t>
            </a:r>
          </a:p>
          <a:p>
            <a:r>
              <a:rPr lang="ar-IQ" sz="3600" b="1" dirty="0"/>
              <a:t>والمبتدأ إذا كان نكرة ليس لها مسوغ في الابتداء وجب تقديم الخبر الظرف أو الجار </a:t>
            </a:r>
            <a:r>
              <a:rPr lang="ar-IQ" sz="3600" b="1" dirty="0" err="1"/>
              <a:t>والمجرور,فتقول</a:t>
            </a:r>
            <a:r>
              <a:rPr lang="ar-IQ" sz="3600" b="1" dirty="0"/>
              <a:t>: (في الدار رجل)فتقديم الخبر هنا واجب وليس لأمر </a:t>
            </a:r>
            <a:r>
              <a:rPr lang="ar-IQ" sz="3600" b="1" dirty="0" err="1"/>
              <a:t>بلاغي,ولا</a:t>
            </a:r>
            <a:r>
              <a:rPr lang="ar-IQ" sz="3600" b="1" dirty="0"/>
              <a:t> يسأل عن الغرض من هذا التقديم.</a:t>
            </a:r>
          </a:p>
          <a:p>
            <a:r>
              <a:rPr lang="ar-IQ" sz="3600" b="1" dirty="0"/>
              <a:t>((إن رجل) في : (في الدار رجل) تخصص بتقديم </a:t>
            </a:r>
            <a:r>
              <a:rPr lang="ar-IQ" sz="3600" b="1" dirty="0" err="1"/>
              <a:t>الخبر؛لأنه</a:t>
            </a:r>
            <a:r>
              <a:rPr lang="ar-IQ" sz="3600" b="1" dirty="0"/>
              <a:t> إذا قيل : في الدار علم أن ما يذكر بعده موصوف بصحة استقراره في الدار فهو في قوة التخصيص بالصفة.</a:t>
            </a:r>
          </a:p>
          <a:p>
            <a:r>
              <a:rPr lang="ar-IQ" sz="3600" b="1" dirty="0"/>
              <a:t>وإنما يسأل عن سبب تقديمه إذا كان المبتدأ صالحاً لأن يبتدأ به نحو : في الدار أخوك).</a:t>
            </a:r>
          </a:p>
        </p:txBody>
      </p:sp>
    </p:spTree>
    <p:extLst>
      <p:ext uri="{BB962C8B-B14F-4D97-AF65-F5344CB8AC3E}">
        <p14:creationId xmlns:p14="http://schemas.microsoft.com/office/powerpoint/2010/main" val="3548051614"/>
      </p:ext>
    </p:extLst>
  </p:cSld>
  <p:clrMapOvr>
    <a:masterClrMapping/>
  </p:clrMapOvr>
  <mc:AlternateContent xmlns:mc="http://schemas.openxmlformats.org/markup-compatibility/2006" xmlns:p14="http://schemas.microsoft.com/office/powerpoint/2010/main">
    <mc:Choice Requires="p14">
      <p:transition spd="slow" p14:dur="1600">
        <p14:gallery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80">
                                          <p:stCondLst>
                                            <p:cond delay="0"/>
                                          </p:stCondLst>
                                        </p:cTn>
                                        <p:tgtEl>
                                          <p:spTgt spid="3">
                                            <p:txEl>
                                              <p:pRg st="0" end="0"/>
                                            </p:txEl>
                                          </p:spTgt>
                                        </p:tgtEl>
                                      </p:cBhvr>
                                    </p:animEffect>
                                    <p:anim calcmode="lin" valueType="num">
                                      <p:cBhvr>
                                        <p:cTn id="8"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0" end="0"/>
                                            </p:txEl>
                                          </p:spTgt>
                                        </p:tgtEl>
                                      </p:cBhvr>
                                      <p:to x="100000" y="60000"/>
                                    </p:animScale>
                                    <p:animScale>
                                      <p:cBhvr>
                                        <p:cTn id="14" dur="166" decel="50000">
                                          <p:stCondLst>
                                            <p:cond delay="676"/>
                                          </p:stCondLst>
                                        </p:cTn>
                                        <p:tgtEl>
                                          <p:spTgt spid="3">
                                            <p:txEl>
                                              <p:pRg st="0" end="0"/>
                                            </p:txEl>
                                          </p:spTgt>
                                        </p:tgtEl>
                                      </p:cBhvr>
                                      <p:to x="100000" y="100000"/>
                                    </p:animScale>
                                    <p:animScale>
                                      <p:cBhvr>
                                        <p:cTn id="15" dur="26">
                                          <p:stCondLst>
                                            <p:cond delay="1312"/>
                                          </p:stCondLst>
                                        </p:cTn>
                                        <p:tgtEl>
                                          <p:spTgt spid="3">
                                            <p:txEl>
                                              <p:pRg st="0" end="0"/>
                                            </p:txEl>
                                          </p:spTgt>
                                        </p:tgtEl>
                                      </p:cBhvr>
                                      <p:to x="100000" y="80000"/>
                                    </p:animScale>
                                    <p:animScale>
                                      <p:cBhvr>
                                        <p:cTn id="16" dur="166" decel="50000">
                                          <p:stCondLst>
                                            <p:cond delay="1338"/>
                                          </p:stCondLst>
                                        </p:cTn>
                                        <p:tgtEl>
                                          <p:spTgt spid="3">
                                            <p:txEl>
                                              <p:pRg st="0" end="0"/>
                                            </p:txEl>
                                          </p:spTgt>
                                        </p:tgtEl>
                                      </p:cBhvr>
                                      <p:to x="100000" y="100000"/>
                                    </p:animScale>
                                    <p:animScale>
                                      <p:cBhvr>
                                        <p:cTn id="17" dur="26">
                                          <p:stCondLst>
                                            <p:cond delay="1642"/>
                                          </p:stCondLst>
                                        </p:cTn>
                                        <p:tgtEl>
                                          <p:spTgt spid="3">
                                            <p:txEl>
                                              <p:pRg st="0" end="0"/>
                                            </p:txEl>
                                          </p:spTgt>
                                        </p:tgtEl>
                                      </p:cBhvr>
                                      <p:to x="100000" y="90000"/>
                                    </p:animScale>
                                    <p:animScale>
                                      <p:cBhvr>
                                        <p:cTn id="18" dur="166" decel="50000">
                                          <p:stCondLst>
                                            <p:cond delay="1668"/>
                                          </p:stCondLst>
                                        </p:cTn>
                                        <p:tgtEl>
                                          <p:spTgt spid="3">
                                            <p:txEl>
                                              <p:pRg st="0" end="0"/>
                                            </p:txEl>
                                          </p:spTgt>
                                        </p:tgtEl>
                                      </p:cBhvr>
                                      <p:to x="100000" y="100000"/>
                                    </p:animScale>
                                    <p:animScale>
                                      <p:cBhvr>
                                        <p:cTn id="19" dur="26">
                                          <p:stCondLst>
                                            <p:cond delay="1808"/>
                                          </p:stCondLst>
                                        </p:cTn>
                                        <p:tgtEl>
                                          <p:spTgt spid="3">
                                            <p:txEl>
                                              <p:pRg st="0" end="0"/>
                                            </p:txEl>
                                          </p:spTgt>
                                        </p:tgtEl>
                                      </p:cBhvr>
                                      <p:to x="100000" y="95000"/>
                                    </p:animScale>
                                    <p:animScale>
                                      <p:cBhvr>
                                        <p:cTn id="20" dur="166" decel="50000">
                                          <p:stCondLst>
                                            <p:cond delay="1834"/>
                                          </p:stCondLst>
                                        </p:cTn>
                                        <p:tgtEl>
                                          <p:spTgt spid="3">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animEffect transition="in" filter="wipe(down)">
                                      <p:cBhvr>
                                        <p:cTn id="25" dur="580">
                                          <p:stCondLst>
                                            <p:cond delay="0"/>
                                          </p:stCondLst>
                                        </p:cTn>
                                        <p:tgtEl>
                                          <p:spTgt spid="3">
                                            <p:txEl>
                                              <p:pRg st="1" end="1"/>
                                            </p:txEl>
                                          </p:spTgt>
                                        </p:tgtEl>
                                      </p:cBhvr>
                                    </p:animEffect>
                                    <p:anim calcmode="lin" valueType="num">
                                      <p:cBhvr>
                                        <p:cTn id="26"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3">
                                            <p:txEl>
                                              <p:pRg st="1" end="1"/>
                                            </p:txEl>
                                          </p:spTgt>
                                        </p:tgtEl>
                                      </p:cBhvr>
                                      <p:to x="100000" y="60000"/>
                                    </p:animScale>
                                    <p:animScale>
                                      <p:cBhvr>
                                        <p:cTn id="32" dur="166" decel="50000">
                                          <p:stCondLst>
                                            <p:cond delay="676"/>
                                          </p:stCondLst>
                                        </p:cTn>
                                        <p:tgtEl>
                                          <p:spTgt spid="3">
                                            <p:txEl>
                                              <p:pRg st="1" end="1"/>
                                            </p:txEl>
                                          </p:spTgt>
                                        </p:tgtEl>
                                      </p:cBhvr>
                                      <p:to x="100000" y="100000"/>
                                    </p:animScale>
                                    <p:animScale>
                                      <p:cBhvr>
                                        <p:cTn id="33" dur="26">
                                          <p:stCondLst>
                                            <p:cond delay="1312"/>
                                          </p:stCondLst>
                                        </p:cTn>
                                        <p:tgtEl>
                                          <p:spTgt spid="3">
                                            <p:txEl>
                                              <p:pRg st="1" end="1"/>
                                            </p:txEl>
                                          </p:spTgt>
                                        </p:tgtEl>
                                      </p:cBhvr>
                                      <p:to x="100000" y="80000"/>
                                    </p:animScale>
                                    <p:animScale>
                                      <p:cBhvr>
                                        <p:cTn id="34" dur="166" decel="50000">
                                          <p:stCondLst>
                                            <p:cond delay="1338"/>
                                          </p:stCondLst>
                                        </p:cTn>
                                        <p:tgtEl>
                                          <p:spTgt spid="3">
                                            <p:txEl>
                                              <p:pRg st="1" end="1"/>
                                            </p:txEl>
                                          </p:spTgt>
                                        </p:tgtEl>
                                      </p:cBhvr>
                                      <p:to x="100000" y="100000"/>
                                    </p:animScale>
                                    <p:animScale>
                                      <p:cBhvr>
                                        <p:cTn id="35" dur="26">
                                          <p:stCondLst>
                                            <p:cond delay="1642"/>
                                          </p:stCondLst>
                                        </p:cTn>
                                        <p:tgtEl>
                                          <p:spTgt spid="3">
                                            <p:txEl>
                                              <p:pRg st="1" end="1"/>
                                            </p:txEl>
                                          </p:spTgt>
                                        </p:tgtEl>
                                      </p:cBhvr>
                                      <p:to x="100000" y="90000"/>
                                    </p:animScale>
                                    <p:animScale>
                                      <p:cBhvr>
                                        <p:cTn id="36" dur="166" decel="50000">
                                          <p:stCondLst>
                                            <p:cond delay="1668"/>
                                          </p:stCondLst>
                                        </p:cTn>
                                        <p:tgtEl>
                                          <p:spTgt spid="3">
                                            <p:txEl>
                                              <p:pRg st="1" end="1"/>
                                            </p:txEl>
                                          </p:spTgt>
                                        </p:tgtEl>
                                      </p:cBhvr>
                                      <p:to x="100000" y="100000"/>
                                    </p:animScale>
                                    <p:animScale>
                                      <p:cBhvr>
                                        <p:cTn id="37" dur="26">
                                          <p:stCondLst>
                                            <p:cond delay="1808"/>
                                          </p:stCondLst>
                                        </p:cTn>
                                        <p:tgtEl>
                                          <p:spTgt spid="3">
                                            <p:txEl>
                                              <p:pRg st="1" end="1"/>
                                            </p:txEl>
                                          </p:spTgt>
                                        </p:tgtEl>
                                      </p:cBhvr>
                                      <p:to x="100000" y="95000"/>
                                    </p:animScale>
                                    <p:animScale>
                                      <p:cBhvr>
                                        <p:cTn id="38" dur="166" decel="50000">
                                          <p:stCondLst>
                                            <p:cond delay="1834"/>
                                          </p:stCondLst>
                                        </p:cTn>
                                        <p:tgtEl>
                                          <p:spTgt spid="3">
                                            <p:txEl>
                                              <p:pRg st="1" end="1"/>
                                            </p:txEl>
                                          </p:spTgt>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grpId="0" nodeType="clickEffect">
                                  <p:stCondLst>
                                    <p:cond delay="0"/>
                                  </p:stCondLst>
                                  <p:childTnLst>
                                    <p:set>
                                      <p:cBhvr>
                                        <p:cTn id="42" dur="1" fill="hold">
                                          <p:stCondLst>
                                            <p:cond delay="0"/>
                                          </p:stCondLst>
                                        </p:cTn>
                                        <p:tgtEl>
                                          <p:spTgt spid="3">
                                            <p:txEl>
                                              <p:pRg st="2" end="2"/>
                                            </p:txEl>
                                          </p:spTgt>
                                        </p:tgtEl>
                                        <p:attrNameLst>
                                          <p:attrName>style.visibility</p:attrName>
                                        </p:attrNameLst>
                                      </p:cBhvr>
                                      <p:to>
                                        <p:strVal val="visible"/>
                                      </p:to>
                                    </p:set>
                                    <p:animEffect transition="in" filter="wipe(down)">
                                      <p:cBhvr>
                                        <p:cTn id="43" dur="580">
                                          <p:stCondLst>
                                            <p:cond delay="0"/>
                                          </p:stCondLst>
                                        </p:cTn>
                                        <p:tgtEl>
                                          <p:spTgt spid="3">
                                            <p:txEl>
                                              <p:pRg st="2" end="2"/>
                                            </p:txEl>
                                          </p:spTgt>
                                        </p:tgtEl>
                                      </p:cBhvr>
                                    </p:animEffect>
                                    <p:anim calcmode="lin" valueType="num">
                                      <p:cBhvr>
                                        <p:cTn id="44"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49" dur="26">
                                          <p:stCondLst>
                                            <p:cond delay="650"/>
                                          </p:stCondLst>
                                        </p:cTn>
                                        <p:tgtEl>
                                          <p:spTgt spid="3">
                                            <p:txEl>
                                              <p:pRg st="2" end="2"/>
                                            </p:txEl>
                                          </p:spTgt>
                                        </p:tgtEl>
                                      </p:cBhvr>
                                      <p:to x="100000" y="60000"/>
                                    </p:animScale>
                                    <p:animScale>
                                      <p:cBhvr>
                                        <p:cTn id="50" dur="166" decel="50000">
                                          <p:stCondLst>
                                            <p:cond delay="676"/>
                                          </p:stCondLst>
                                        </p:cTn>
                                        <p:tgtEl>
                                          <p:spTgt spid="3">
                                            <p:txEl>
                                              <p:pRg st="2" end="2"/>
                                            </p:txEl>
                                          </p:spTgt>
                                        </p:tgtEl>
                                      </p:cBhvr>
                                      <p:to x="100000" y="100000"/>
                                    </p:animScale>
                                    <p:animScale>
                                      <p:cBhvr>
                                        <p:cTn id="51" dur="26">
                                          <p:stCondLst>
                                            <p:cond delay="1312"/>
                                          </p:stCondLst>
                                        </p:cTn>
                                        <p:tgtEl>
                                          <p:spTgt spid="3">
                                            <p:txEl>
                                              <p:pRg st="2" end="2"/>
                                            </p:txEl>
                                          </p:spTgt>
                                        </p:tgtEl>
                                      </p:cBhvr>
                                      <p:to x="100000" y="80000"/>
                                    </p:animScale>
                                    <p:animScale>
                                      <p:cBhvr>
                                        <p:cTn id="52" dur="166" decel="50000">
                                          <p:stCondLst>
                                            <p:cond delay="1338"/>
                                          </p:stCondLst>
                                        </p:cTn>
                                        <p:tgtEl>
                                          <p:spTgt spid="3">
                                            <p:txEl>
                                              <p:pRg st="2" end="2"/>
                                            </p:txEl>
                                          </p:spTgt>
                                        </p:tgtEl>
                                      </p:cBhvr>
                                      <p:to x="100000" y="100000"/>
                                    </p:animScale>
                                    <p:animScale>
                                      <p:cBhvr>
                                        <p:cTn id="53" dur="26">
                                          <p:stCondLst>
                                            <p:cond delay="1642"/>
                                          </p:stCondLst>
                                        </p:cTn>
                                        <p:tgtEl>
                                          <p:spTgt spid="3">
                                            <p:txEl>
                                              <p:pRg st="2" end="2"/>
                                            </p:txEl>
                                          </p:spTgt>
                                        </p:tgtEl>
                                      </p:cBhvr>
                                      <p:to x="100000" y="90000"/>
                                    </p:animScale>
                                    <p:animScale>
                                      <p:cBhvr>
                                        <p:cTn id="54" dur="166" decel="50000">
                                          <p:stCondLst>
                                            <p:cond delay="1668"/>
                                          </p:stCondLst>
                                        </p:cTn>
                                        <p:tgtEl>
                                          <p:spTgt spid="3">
                                            <p:txEl>
                                              <p:pRg st="2" end="2"/>
                                            </p:txEl>
                                          </p:spTgt>
                                        </p:tgtEl>
                                      </p:cBhvr>
                                      <p:to x="100000" y="100000"/>
                                    </p:animScale>
                                    <p:animScale>
                                      <p:cBhvr>
                                        <p:cTn id="55" dur="26">
                                          <p:stCondLst>
                                            <p:cond delay="1808"/>
                                          </p:stCondLst>
                                        </p:cTn>
                                        <p:tgtEl>
                                          <p:spTgt spid="3">
                                            <p:txEl>
                                              <p:pRg st="2" end="2"/>
                                            </p:txEl>
                                          </p:spTgt>
                                        </p:tgtEl>
                                      </p:cBhvr>
                                      <p:to x="100000" y="95000"/>
                                    </p:animScale>
                                    <p:animScale>
                                      <p:cBhvr>
                                        <p:cTn id="56" dur="166" decel="50000">
                                          <p:stCondLst>
                                            <p:cond delay="1834"/>
                                          </p:stCondLst>
                                        </p:cTn>
                                        <p:tgtEl>
                                          <p:spTgt spid="3">
                                            <p:txEl>
                                              <p:pRg st="2" end="2"/>
                                            </p:txEl>
                                          </p:spTgt>
                                        </p:tgtEl>
                                      </p:cBhvr>
                                      <p:to x="100000" y="100000"/>
                                    </p:animScale>
                                  </p:childTnLst>
                                </p:cTn>
                              </p:par>
                            </p:childTnLst>
                          </p:cTn>
                        </p:par>
                      </p:childTnLst>
                    </p:cTn>
                  </p:par>
                  <p:par>
                    <p:cTn id="57" fill="hold">
                      <p:stCondLst>
                        <p:cond delay="indefinite"/>
                      </p:stCondLst>
                      <p:childTnLst>
                        <p:par>
                          <p:cTn id="58" fill="hold">
                            <p:stCondLst>
                              <p:cond delay="0"/>
                            </p:stCondLst>
                            <p:childTnLst>
                              <p:par>
                                <p:cTn id="59" presetID="26" presetClass="entr" presetSubtype="0" fill="hold" grpId="0" nodeType="clickEffect">
                                  <p:stCondLst>
                                    <p:cond delay="0"/>
                                  </p:stCondLst>
                                  <p:childTnLst>
                                    <p:set>
                                      <p:cBhvr>
                                        <p:cTn id="60" dur="1" fill="hold">
                                          <p:stCondLst>
                                            <p:cond delay="0"/>
                                          </p:stCondLst>
                                        </p:cTn>
                                        <p:tgtEl>
                                          <p:spTgt spid="3">
                                            <p:txEl>
                                              <p:pRg st="3" end="3"/>
                                            </p:txEl>
                                          </p:spTgt>
                                        </p:tgtEl>
                                        <p:attrNameLst>
                                          <p:attrName>style.visibility</p:attrName>
                                        </p:attrNameLst>
                                      </p:cBhvr>
                                      <p:to>
                                        <p:strVal val="visible"/>
                                      </p:to>
                                    </p:set>
                                    <p:animEffect transition="in" filter="wipe(down)">
                                      <p:cBhvr>
                                        <p:cTn id="61" dur="580">
                                          <p:stCondLst>
                                            <p:cond delay="0"/>
                                          </p:stCondLst>
                                        </p:cTn>
                                        <p:tgtEl>
                                          <p:spTgt spid="3">
                                            <p:txEl>
                                              <p:pRg st="3" end="3"/>
                                            </p:txEl>
                                          </p:spTgt>
                                        </p:tgtEl>
                                      </p:cBhvr>
                                    </p:animEffect>
                                    <p:anim calcmode="lin" valueType="num">
                                      <p:cBhvr>
                                        <p:cTn id="62" dur="1822" tmFilter="0,0; 0.14,0.36; 0.43,0.73; 0.71,0.91; 1.0,1.0">
                                          <p:stCondLst>
                                            <p:cond delay="0"/>
                                          </p:stCondLst>
                                        </p:cTn>
                                        <p:tgtEl>
                                          <p:spTgt spid="3">
                                            <p:txEl>
                                              <p:pRg st="3" end="3"/>
                                            </p:txEl>
                                          </p:spTgt>
                                        </p:tgtEl>
                                        <p:attrNameLst>
                                          <p:attrName>ppt_x</p:attrName>
                                        </p:attrNameLst>
                                      </p:cBhvr>
                                      <p:tavLst>
                                        <p:tav tm="0">
                                          <p:val>
                                            <p:strVal val="#ppt_x-0.25"/>
                                          </p:val>
                                        </p:tav>
                                        <p:tav tm="100000">
                                          <p:val>
                                            <p:strVal val="#ppt_x"/>
                                          </p:val>
                                        </p:tav>
                                      </p:tavLst>
                                    </p:anim>
                                    <p:anim calcmode="lin" valueType="num">
                                      <p:cBhvr>
                                        <p:cTn id="63" dur="664" tmFilter="0.0,0.0; 0.25,0.07; 0.50,0.2; 0.75,0.467; 1.0,1.0">
                                          <p:stCondLst>
                                            <p:cond delay="0"/>
                                          </p:stCondLst>
                                        </p:cTn>
                                        <p:tgtEl>
                                          <p:spTgt spid="3">
                                            <p:txEl>
                                              <p:pRg st="3" end="3"/>
                                            </p:txEl>
                                          </p:spTgt>
                                        </p:tgtEl>
                                        <p:attrNameLst>
                                          <p:attrName>ppt_y</p:attrName>
                                        </p:attrNameLst>
                                      </p:cBhvr>
                                      <p:tavLst>
                                        <p:tav tm="0" fmla="#ppt_y-sin(pi*$)/3">
                                          <p:val>
                                            <p:fltVal val="0.5"/>
                                          </p:val>
                                        </p:tav>
                                        <p:tav tm="100000">
                                          <p:val>
                                            <p:fltVal val="1"/>
                                          </p:val>
                                        </p:tav>
                                      </p:tavLst>
                                    </p:anim>
                                    <p:anim calcmode="lin" valueType="num">
                                      <p:cBhvr>
                                        <p:cTn id="64" dur="664" tmFilter="0, 0; 0.125,0.2665; 0.25,0.4; 0.375,0.465; 0.5,0.5;  0.625,0.535; 0.75,0.6; 0.875,0.7335; 1,1">
                                          <p:stCondLst>
                                            <p:cond delay="664"/>
                                          </p:stCondLst>
                                        </p:cTn>
                                        <p:tgtEl>
                                          <p:spTgt spid="3">
                                            <p:txEl>
                                              <p:pRg st="3" end="3"/>
                                            </p:txEl>
                                          </p:spTgt>
                                        </p:tgtEl>
                                        <p:attrNameLst>
                                          <p:attrName>ppt_y</p:attrName>
                                        </p:attrNameLst>
                                      </p:cBhvr>
                                      <p:tavLst>
                                        <p:tav tm="0" fmla="#ppt_y-sin(pi*$)/9">
                                          <p:val>
                                            <p:fltVal val="0"/>
                                          </p:val>
                                        </p:tav>
                                        <p:tav tm="100000">
                                          <p:val>
                                            <p:fltVal val="1"/>
                                          </p:val>
                                        </p:tav>
                                      </p:tavLst>
                                    </p:anim>
                                    <p:anim calcmode="lin" valueType="num">
                                      <p:cBhvr>
                                        <p:cTn id="65" dur="332" tmFilter="0, 0; 0.125,0.2665; 0.25,0.4; 0.375,0.465; 0.5,0.5;  0.625,0.535; 0.75,0.6; 0.875,0.7335; 1,1">
                                          <p:stCondLst>
                                            <p:cond delay="1324"/>
                                          </p:stCondLst>
                                        </p:cTn>
                                        <p:tgtEl>
                                          <p:spTgt spid="3">
                                            <p:txEl>
                                              <p:pRg st="3" end="3"/>
                                            </p:txEl>
                                          </p:spTgt>
                                        </p:tgtEl>
                                        <p:attrNameLst>
                                          <p:attrName>ppt_y</p:attrName>
                                        </p:attrNameLst>
                                      </p:cBhvr>
                                      <p:tavLst>
                                        <p:tav tm="0" fmla="#ppt_y-sin(pi*$)/27">
                                          <p:val>
                                            <p:fltVal val="0"/>
                                          </p:val>
                                        </p:tav>
                                        <p:tav tm="100000">
                                          <p:val>
                                            <p:fltVal val="1"/>
                                          </p:val>
                                        </p:tav>
                                      </p:tavLst>
                                    </p:anim>
                                    <p:anim calcmode="lin" valueType="num">
                                      <p:cBhvr>
                                        <p:cTn id="66" dur="164" tmFilter="0, 0; 0.125,0.2665; 0.25,0.4; 0.375,0.465; 0.5,0.5;  0.625,0.535; 0.75,0.6; 0.875,0.7335; 1,1">
                                          <p:stCondLst>
                                            <p:cond delay="1656"/>
                                          </p:stCondLst>
                                        </p:cTn>
                                        <p:tgtEl>
                                          <p:spTgt spid="3">
                                            <p:txEl>
                                              <p:pRg st="3" end="3"/>
                                            </p:txEl>
                                          </p:spTgt>
                                        </p:tgtEl>
                                        <p:attrNameLst>
                                          <p:attrName>ppt_y</p:attrName>
                                        </p:attrNameLst>
                                      </p:cBhvr>
                                      <p:tavLst>
                                        <p:tav tm="0" fmla="#ppt_y-sin(pi*$)/81">
                                          <p:val>
                                            <p:fltVal val="0"/>
                                          </p:val>
                                        </p:tav>
                                        <p:tav tm="100000">
                                          <p:val>
                                            <p:fltVal val="1"/>
                                          </p:val>
                                        </p:tav>
                                      </p:tavLst>
                                    </p:anim>
                                    <p:animScale>
                                      <p:cBhvr>
                                        <p:cTn id="67" dur="26">
                                          <p:stCondLst>
                                            <p:cond delay="650"/>
                                          </p:stCondLst>
                                        </p:cTn>
                                        <p:tgtEl>
                                          <p:spTgt spid="3">
                                            <p:txEl>
                                              <p:pRg st="3" end="3"/>
                                            </p:txEl>
                                          </p:spTgt>
                                        </p:tgtEl>
                                      </p:cBhvr>
                                      <p:to x="100000" y="60000"/>
                                    </p:animScale>
                                    <p:animScale>
                                      <p:cBhvr>
                                        <p:cTn id="68" dur="166" decel="50000">
                                          <p:stCondLst>
                                            <p:cond delay="676"/>
                                          </p:stCondLst>
                                        </p:cTn>
                                        <p:tgtEl>
                                          <p:spTgt spid="3">
                                            <p:txEl>
                                              <p:pRg st="3" end="3"/>
                                            </p:txEl>
                                          </p:spTgt>
                                        </p:tgtEl>
                                      </p:cBhvr>
                                      <p:to x="100000" y="100000"/>
                                    </p:animScale>
                                    <p:animScale>
                                      <p:cBhvr>
                                        <p:cTn id="69" dur="26">
                                          <p:stCondLst>
                                            <p:cond delay="1312"/>
                                          </p:stCondLst>
                                        </p:cTn>
                                        <p:tgtEl>
                                          <p:spTgt spid="3">
                                            <p:txEl>
                                              <p:pRg st="3" end="3"/>
                                            </p:txEl>
                                          </p:spTgt>
                                        </p:tgtEl>
                                      </p:cBhvr>
                                      <p:to x="100000" y="80000"/>
                                    </p:animScale>
                                    <p:animScale>
                                      <p:cBhvr>
                                        <p:cTn id="70" dur="166" decel="50000">
                                          <p:stCondLst>
                                            <p:cond delay="1338"/>
                                          </p:stCondLst>
                                        </p:cTn>
                                        <p:tgtEl>
                                          <p:spTgt spid="3">
                                            <p:txEl>
                                              <p:pRg st="3" end="3"/>
                                            </p:txEl>
                                          </p:spTgt>
                                        </p:tgtEl>
                                      </p:cBhvr>
                                      <p:to x="100000" y="100000"/>
                                    </p:animScale>
                                    <p:animScale>
                                      <p:cBhvr>
                                        <p:cTn id="71" dur="26">
                                          <p:stCondLst>
                                            <p:cond delay="1642"/>
                                          </p:stCondLst>
                                        </p:cTn>
                                        <p:tgtEl>
                                          <p:spTgt spid="3">
                                            <p:txEl>
                                              <p:pRg st="3" end="3"/>
                                            </p:txEl>
                                          </p:spTgt>
                                        </p:tgtEl>
                                      </p:cBhvr>
                                      <p:to x="100000" y="90000"/>
                                    </p:animScale>
                                    <p:animScale>
                                      <p:cBhvr>
                                        <p:cTn id="72" dur="166" decel="50000">
                                          <p:stCondLst>
                                            <p:cond delay="1668"/>
                                          </p:stCondLst>
                                        </p:cTn>
                                        <p:tgtEl>
                                          <p:spTgt spid="3">
                                            <p:txEl>
                                              <p:pRg st="3" end="3"/>
                                            </p:txEl>
                                          </p:spTgt>
                                        </p:tgtEl>
                                      </p:cBhvr>
                                      <p:to x="100000" y="100000"/>
                                    </p:animScale>
                                    <p:animScale>
                                      <p:cBhvr>
                                        <p:cTn id="73" dur="26">
                                          <p:stCondLst>
                                            <p:cond delay="1808"/>
                                          </p:stCondLst>
                                        </p:cTn>
                                        <p:tgtEl>
                                          <p:spTgt spid="3">
                                            <p:txEl>
                                              <p:pRg st="3" end="3"/>
                                            </p:txEl>
                                          </p:spTgt>
                                        </p:tgtEl>
                                      </p:cBhvr>
                                      <p:to x="100000" y="95000"/>
                                    </p:animScale>
                                    <p:animScale>
                                      <p:cBhvr>
                                        <p:cTn id="74" dur="166" decel="50000">
                                          <p:stCondLst>
                                            <p:cond delay="1834"/>
                                          </p:stCondLst>
                                        </p:cTn>
                                        <p:tgtEl>
                                          <p:spTgt spid="3">
                                            <p:txEl>
                                              <p:pRg st="3" end="3"/>
                                            </p:txEl>
                                          </p:spTgt>
                                        </p:tgtEl>
                                      </p:cBhvr>
                                      <p:to x="100000" y="100000"/>
                                    </p:animScale>
                                  </p:childTnLst>
                                </p:cTn>
                              </p:par>
                            </p:childTnLst>
                          </p:cTn>
                        </p:par>
                      </p:childTnLst>
                    </p:cTn>
                  </p:par>
                  <p:par>
                    <p:cTn id="75" fill="hold">
                      <p:stCondLst>
                        <p:cond delay="indefinite"/>
                      </p:stCondLst>
                      <p:childTnLst>
                        <p:par>
                          <p:cTn id="76" fill="hold">
                            <p:stCondLst>
                              <p:cond delay="0"/>
                            </p:stCondLst>
                            <p:childTnLst>
                              <p:par>
                                <p:cTn id="77" presetID="26" presetClass="entr" presetSubtype="0" fill="hold" grpId="0" nodeType="clickEffect">
                                  <p:stCondLst>
                                    <p:cond delay="0"/>
                                  </p:stCondLst>
                                  <p:childTnLst>
                                    <p:set>
                                      <p:cBhvr>
                                        <p:cTn id="78" dur="1" fill="hold">
                                          <p:stCondLst>
                                            <p:cond delay="0"/>
                                          </p:stCondLst>
                                        </p:cTn>
                                        <p:tgtEl>
                                          <p:spTgt spid="3">
                                            <p:txEl>
                                              <p:pRg st="4" end="4"/>
                                            </p:txEl>
                                          </p:spTgt>
                                        </p:tgtEl>
                                        <p:attrNameLst>
                                          <p:attrName>style.visibility</p:attrName>
                                        </p:attrNameLst>
                                      </p:cBhvr>
                                      <p:to>
                                        <p:strVal val="visible"/>
                                      </p:to>
                                    </p:set>
                                    <p:animEffect transition="in" filter="wipe(down)">
                                      <p:cBhvr>
                                        <p:cTn id="79" dur="580">
                                          <p:stCondLst>
                                            <p:cond delay="0"/>
                                          </p:stCondLst>
                                        </p:cTn>
                                        <p:tgtEl>
                                          <p:spTgt spid="3">
                                            <p:txEl>
                                              <p:pRg st="4" end="4"/>
                                            </p:txEl>
                                          </p:spTgt>
                                        </p:tgtEl>
                                      </p:cBhvr>
                                    </p:animEffect>
                                    <p:anim calcmode="lin" valueType="num">
                                      <p:cBhvr>
                                        <p:cTn id="80" dur="1822" tmFilter="0,0; 0.14,0.36; 0.43,0.73; 0.71,0.91; 1.0,1.0">
                                          <p:stCondLst>
                                            <p:cond delay="0"/>
                                          </p:stCondLst>
                                        </p:cTn>
                                        <p:tgtEl>
                                          <p:spTgt spid="3">
                                            <p:txEl>
                                              <p:pRg st="4" end="4"/>
                                            </p:txEl>
                                          </p:spTgt>
                                        </p:tgtEl>
                                        <p:attrNameLst>
                                          <p:attrName>ppt_x</p:attrName>
                                        </p:attrNameLst>
                                      </p:cBhvr>
                                      <p:tavLst>
                                        <p:tav tm="0">
                                          <p:val>
                                            <p:strVal val="#ppt_x-0.25"/>
                                          </p:val>
                                        </p:tav>
                                        <p:tav tm="100000">
                                          <p:val>
                                            <p:strVal val="#ppt_x"/>
                                          </p:val>
                                        </p:tav>
                                      </p:tavLst>
                                    </p:anim>
                                    <p:anim calcmode="lin" valueType="num">
                                      <p:cBhvr>
                                        <p:cTn id="81" dur="664" tmFilter="0.0,0.0; 0.25,0.07; 0.50,0.2; 0.75,0.467; 1.0,1.0">
                                          <p:stCondLst>
                                            <p:cond delay="0"/>
                                          </p:stCondLst>
                                        </p:cTn>
                                        <p:tgtEl>
                                          <p:spTgt spid="3">
                                            <p:txEl>
                                              <p:pRg st="4" end="4"/>
                                            </p:txEl>
                                          </p:spTgt>
                                        </p:tgtEl>
                                        <p:attrNameLst>
                                          <p:attrName>ppt_y</p:attrName>
                                        </p:attrNameLst>
                                      </p:cBhvr>
                                      <p:tavLst>
                                        <p:tav tm="0" fmla="#ppt_y-sin(pi*$)/3">
                                          <p:val>
                                            <p:fltVal val="0.5"/>
                                          </p:val>
                                        </p:tav>
                                        <p:tav tm="100000">
                                          <p:val>
                                            <p:fltVal val="1"/>
                                          </p:val>
                                        </p:tav>
                                      </p:tavLst>
                                    </p:anim>
                                    <p:anim calcmode="lin" valueType="num">
                                      <p:cBhvr>
                                        <p:cTn id="82" dur="664" tmFilter="0, 0; 0.125,0.2665; 0.25,0.4; 0.375,0.465; 0.5,0.5;  0.625,0.535; 0.75,0.6; 0.875,0.7335; 1,1">
                                          <p:stCondLst>
                                            <p:cond delay="664"/>
                                          </p:stCondLst>
                                        </p:cTn>
                                        <p:tgtEl>
                                          <p:spTgt spid="3">
                                            <p:txEl>
                                              <p:pRg st="4" end="4"/>
                                            </p:txEl>
                                          </p:spTgt>
                                        </p:tgtEl>
                                        <p:attrNameLst>
                                          <p:attrName>ppt_y</p:attrName>
                                        </p:attrNameLst>
                                      </p:cBhvr>
                                      <p:tavLst>
                                        <p:tav tm="0" fmla="#ppt_y-sin(pi*$)/9">
                                          <p:val>
                                            <p:fltVal val="0"/>
                                          </p:val>
                                        </p:tav>
                                        <p:tav tm="100000">
                                          <p:val>
                                            <p:fltVal val="1"/>
                                          </p:val>
                                        </p:tav>
                                      </p:tavLst>
                                    </p:anim>
                                    <p:anim calcmode="lin" valueType="num">
                                      <p:cBhvr>
                                        <p:cTn id="83" dur="332" tmFilter="0, 0; 0.125,0.2665; 0.25,0.4; 0.375,0.465; 0.5,0.5;  0.625,0.535; 0.75,0.6; 0.875,0.7335; 1,1">
                                          <p:stCondLst>
                                            <p:cond delay="1324"/>
                                          </p:stCondLst>
                                        </p:cTn>
                                        <p:tgtEl>
                                          <p:spTgt spid="3">
                                            <p:txEl>
                                              <p:pRg st="4" end="4"/>
                                            </p:txEl>
                                          </p:spTgt>
                                        </p:tgtEl>
                                        <p:attrNameLst>
                                          <p:attrName>ppt_y</p:attrName>
                                        </p:attrNameLst>
                                      </p:cBhvr>
                                      <p:tavLst>
                                        <p:tav tm="0" fmla="#ppt_y-sin(pi*$)/27">
                                          <p:val>
                                            <p:fltVal val="0"/>
                                          </p:val>
                                        </p:tav>
                                        <p:tav tm="100000">
                                          <p:val>
                                            <p:fltVal val="1"/>
                                          </p:val>
                                        </p:tav>
                                      </p:tavLst>
                                    </p:anim>
                                    <p:anim calcmode="lin" valueType="num">
                                      <p:cBhvr>
                                        <p:cTn id="84" dur="164" tmFilter="0, 0; 0.125,0.2665; 0.25,0.4; 0.375,0.465; 0.5,0.5;  0.625,0.535; 0.75,0.6; 0.875,0.7335; 1,1">
                                          <p:stCondLst>
                                            <p:cond delay="1656"/>
                                          </p:stCondLst>
                                        </p:cTn>
                                        <p:tgtEl>
                                          <p:spTgt spid="3">
                                            <p:txEl>
                                              <p:pRg st="4" end="4"/>
                                            </p:txEl>
                                          </p:spTgt>
                                        </p:tgtEl>
                                        <p:attrNameLst>
                                          <p:attrName>ppt_y</p:attrName>
                                        </p:attrNameLst>
                                      </p:cBhvr>
                                      <p:tavLst>
                                        <p:tav tm="0" fmla="#ppt_y-sin(pi*$)/81">
                                          <p:val>
                                            <p:fltVal val="0"/>
                                          </p:val>
                                        </p:tav>
                                        <p:tav tm="100000">
                                          <p:val>
                                            <p:fltVal val="1"/>
                                          </p:val>
                                        </p:tav>
                                      </p:tavLst>
                                    </p:anim>
                                    <p:animScale>
                                      <p:cBhvr>
                                        <p:cTn id="85" dur="26">
                                          <p:stCondLst>
                                            <p:cond delay="650"/>
                                          </p:stCondLst>
                                        </p:cTn>
                                        <p:tgtEl>
                                          <p:spTgt spid="3">
                                            <p:txEl>
                                              <p:pRg st="4" end="4"/>
                                            </p:txEl>
                                          </p:spTgt>
                                        </p:tgtEl>
                                      </p:cBhvr>
                                      <p:to x="100000" y="60000"/>
                                    </p:animScale>
                                    <p:animScale>
                                      <p:cBhvr>
                                        <p:cTn id="86" dur="166" decel="50000">
                                          <p:stCondLst>
                                            <p:cond delay="676"/>
                                          </p:stCondLst>
                                        </p:cTn>
                                        <p:tgtEl>
                                          <p:spTgt spid="3">
                                            <p:txEl>
                                              <p:pRg st="4" end="4"/>
                                            </p:txEl>
                                          </p:spTgt>
                                        </p:tgtEl>
                                      </p:cBhvr>
                                      <p:to x="100000" y="100000"/>
                                    </p:animScale>
                                    <p:animScale>
                                      <p:cBhvr>
                                        <p:cTn id="87" dur="26">
                                          <p:stCondLst>
                                            <p:cond delay="1312"/>
                                          </p:stCondLst>
                                        </p:cTn>
                                        <p:tgtEl>
                                          <p:spTgt spid="3">
                                            <p:txEl>
                                              <p:pRg st="4" end="4"/>
                                            </p:txEl>
                                          </p:spTgt>
                                        </p:tgtEl>
                                      </p:cBhvr>
                                      <p:to x="100000" y="80000"/>
                                    </p:animScale>
                                    <p:animScale>
                                      <p:cBhvr>
                                        <p:cTn id="88" dur="166" decel="50000">
                                          <p:stCondLst>
                                            <p:cond delay="1338"/>
                                          </p:stCondLst>
                                        </p:cTn>
                                        <p:tgtEl>
                                          <p:spTgt spid="3">
                                            <p:txEl>
                                              <p:pRg st="4" end="4"/>
                                            </p:txEl>
                                          </p:spTgt>
                                        </p:tgtEl>
                                      </p:cBhvr>
                                      <p:to x="100000" y="100000"/>
                                    </p:animScale>
                                    <p:animScale>
                                      <p:cBhvr>
                                        <p:cTn id="89" dur="26">
                                          <p:stCondLst>
                                            <p:cond delay="1642"/>
                                          </p:stCondLst>
                                        </p:cTn>
                                        <p:tgtEl>
                                          <p:spTgt spid="3">
                                            <p:txEl>
                                              <p:pRg st="4" end="4"/>
                                            </p:txEl>
                                          </p:spTgt>
                                        </p:tgtEl>
                                      </p:cBhvr>
                                      <p:to x="100000" y="90000"/>
                                    </p:animScale>
                                    <p:animScale>
                                      <p:cBhvr>
                                        <p:cTn id="90" dur="166" decel="50000">
                                          <p:stCondLst>
                                            <p:cond delay="1668"/>
                                          </p:stCondLst>
                                        </p:cTn>
                                        <p:tgtEl>
                                          <p:spTgt spid="3">
                                            <p:txEl>
                                              <p:pRg st="4" end="4"/>
                                            </p:txEl>
                                          </p:spTgt>
                                        </p:tgtEl>
                                      </p:cBhvr>
                                      <p:to x="100000" y="100000"/>
                                    </p:animScale>
                                    <p:animScale>
                                      <p:cBhvr>
                                        <p:cTn id="91" dur="26">
                                          <p:stCondLst>
                                            <p:cond delay="1808"/>
                                          </p:stCondLst>
                                        </p:cTn>
                                        <p:tgtEl>
                                          <p:spTgt spid="3">
                                            <p:txEl>
                                              <p:pRg st="4" end="4"/>
                                            </p:txEl>
                                          </p:spTgt>
                                        </p:tgtEl>
                                      </p:cBhvr>
                                      <p:to x="100000" y="95000"/>
                                    </p:animScale>
                                    <p:animScale>
                                      <p:cBhvr>
                                        <p:cTn id="92" dur="166" decel="50000">
                                          <p:stCondLst>
                                            <p:cond delay="1834"/>
                                          </p:stCondLst>
                                        </p:cTn>
                                        <p:tgtEl>
                                          <p:spTgt spid="3">
                                            <p:txEl>
                                              <p:pRg st="4" end="4"/>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B8EEE362-A82A-4CD8-91C7-D76ED834D0EA}"/>
              </a:ext>
            </a:extLst>
          </p:cNvPr>
          <p:cNvSpPr>
            <a:spLocks noGrp="1"/>
          </p:cNvSpPr>
          <p:nvPr>
            <p:ph type="title"/>
          </p:nvPr>
        </p:nvSpPr>
        <p:spPr>
          <a:xfrm>
            <a:off x="838200" y="0"/>
            <a:ext cx="10515600" cy="45719"/>
          </a:xfrm>
        </p:spPr>
        <p:txBody>
          <a:bodyPr>
            <a:normAutofit fontScale="90000"/>
          </a:bodyPr>
          <a:lstStyle/>
          <a:p>
            <a:endParaRPr lang="ar-IQ" dirty="0"/>
          </a:p>
        </p:txBody>
      </p:sp>
      <p:sp>
        <p:nvSpPr>
          <p:cNvPr id="3" name="عنصر نائب للمحتوى 2">
            <a:extLst>
              <a:ext uri="{FF2B5EF4-FFF2-40B4-BE49-F238E27FC236}">
                <a16:creationId xmlns:a16="http://schemas.microsoft.com/office/drawing/2014/main" id="{604002B9-E8D1-47D3-B982-92C3F4475F55}"/>
              </a:ext>
            </a:extLst>
          </p:cNvPr>
          <p:cNvSpPr>
            <a:spLocks noGrp="1"/>
          </p:cNvSpPr>
          <p:nvPr>
            <p:ph idx="1"/>
          </p:nvPr>
        </p:nvSpPr>
        <p:spPr>
          <a:xfrm>
            <a:off x="0" y="185418"/>
            <a:ext cx="12192000" cy="6626861"/>
          </a:xfrm>
        </p:spPr>
        <p:txBody>
          <a:bodyPr>
            <a:normAutofit/>
          </a:bodyPr>
          <a:lstStyle/>
          <a:p>
            <a:r>
              <a:rPr lang="ar-IQ" sz="3600" b="1" dirty="0"/>
              <a:t>إن التعبير الطبيعي أن تقدم المبتدأ على الخبر فتقول: (زيد في الدار) فهذا إخبار أولي والمخاطب خالي </a:t>
            </a:r>
            <a:r>
              <a:rPr lang="ar-IQ" sz="3600" b="1" dirty="0" err="1"/>
              <a:t>الذهن.فإذا</a:t>
            </a:r>
            <a:r>
              <a:rPr lang="ar-IQ" sz="3600" b="1" dirty="0"/>
              <a:t> قلت : (في الدار زيد) كان المعنى أن المخاطب ينكر أن يكون في زيد في </a:t>
            </a:r>
            <a:r>
              <a:rPr lang="ar-IQ" sz="3600" b="1" dirty="0" err="1"/>
              <a:t>الدار,أو</a:t>
            </a:r>
            <a:r>
              <a:rPr lang="ar-IQ" sz="3600" b="1" dirty="0"/>
              <a:t> يظن أنه في المكتب مثلاً فتقول له : (في الدار زيد) أي لا في المكتب .لإزالة هذا الوهم.</a:t>
            </a:r>
          </a:p>
          <a:p>
            <a:r>
              <a:rPr lang="ar-IQ" sz="3600" b="1" dirty="0"/>
              <a:t>-</a:t>
            </a:r>
            <a:r>
              <a:rPr lang="ar-IQ" sz="4000" b="1" dirty="0">
                <a:solidFill>
                  <a:srgbClr val="FF0000"/>
                </a:solidFill>
              </a:rPr>
              <a:t>إن أهم غرض</a:t>
            </a:r>
            <a:r>
              <a:rPr lang="ar-IQ" sz="3600" b="1" dirty="0"/>
              <a:t> من أغراض تقديم الظرف هو الاختصاص والحصر نحو قوله تعالى : </a:t>
            </a:r>
            <a:r>
              <a:rPr lang="ar-IQ" sz="3600" b="1" dirty="0">
                <a:solidFill>
                  <a:srgbClr val="00B050"/>
                </a:solidFill>
              </a:rPr>
              <a:t>((له الملك وله الحمد)) التغابن:1,</a:t>
            </a:r>
            <a:r>
              <a:rPr lang="ar-IQ" sz="3600" b="1" dirty="0"/>
              <a:t>قدم الظرفان ليدل بتقديمهما على معنى اختصاص الملك والحمد بالله </a:t>
            </a:r>
            <a:r>
              <a:rPr lang="ar-IQ" sz="3600" b="1" dirty="0" err="1"/>
              <a:t>عزوجل</a:t>
            </a:r>
            <a:r>
              <a:rPr lang="ar-IQ" sz="3600" b="1" dirty="0"/>
              <a:t> لا بغيره. ولو قال: (الملك له) لكان إخباراً بأن الملك له دون نفيه عن غيره. فتقديم الظرف أفاد حصره عليه واختصاصه به دون غيره.</a:t>
            </a:r>
          </a:p>
          <a:p>
            <a:r>
              <a:rPr lang="ar-IQ" sz="3600" b="1" dirty="0"/>
              <a:t>-</a:t>
            </a:r>
            <a:r>
              <a:rPr lang="ar-IQ" sz="3600" b="1" dirty="0">
                <a:solidFill>
                  <a:srgbClr val="002060"/>
                </a:solidFill>
              </a:rPr>
              <a:t>وقد يكون تقديمه لأمر يقتضيه المقام </a:t>
            </a:r>
            <a:r>
              <a:rPr lang="ar-IQ" sz="3600" b="1" dirty="0"/>
              <a:t>كقولك: زيد في الدار) جواباً عن سؤال (أين زيد)؟ و (في الدار زيد) جواباً عن سؤال : (من في الدار؟),فهذا ليس من باب الاختصاص أو </a:t>
            </a:r>
            <a:r>
              <a:rPr lang="ar-IQ" sz="3600" b="1" dirty="0" err="1"/>
              <a:t>غيره,وإنما</a:t>
            </a:r>
            <a:r>
              <a:rPr lang="ar-IQ" sz="3600" b="1" dirty="0"/>
              <a:t> قدمت الذي يعلمه المخاطب وأخرت الذي يجهله.</a:t>
            </a:r>
          </a:p>
        </p:txBody>
      </p:sp>
    </p:spTree>
    <p:extLst>
      <p:ext uri="{BB962C8B-B14F-4D97-AF65-F5344CB8AC3E}">
        <p14:creationId xmlns:p14="http://schemas.microsoft.com/office/powerpoint/2010/main" val="62104151"/>
      </p:ext>
    </p:extLst>
  </p:cSld>
  <p:clrMapOvr>
    <a:masterClrMapping/>
  </p:clrMapOvr>
  <mc:AlternateContent xmlns:mc="http://schemas.openxmlformats.org/markup-compatibility/2006" xmlns:p14="http://schemas.microsoft.com/office/powerpoint/2010/main">
    <mc:Choice Requires="p14">
      <p:transition spd="slow" p14:dur="4000">
        <p14:vortex/>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80">
                                          <p:stCondLst>
                                            <p:cond delay="0"/>
                                          </p:stCondLst>
                                        </p:cTn>
                                        <p:tgtEl>
                                          <p:spTgt spid="3">
                                            <p:txEl>
                                              <p:pRg st="0" end="0"/>
                                            </p:txEl>
                                          </p:spTgt>
                                        </p:tgtEl>
                                      </p:cBhvr>
                                    </p:animEffect>
                                    <p:anim calcmode="lin" valueType="num">
                                      <p:cBhvr>
                                        <p:cTn id="8"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0" end="0"/>
                                            </p:txEl>
                                          </p:spTgt>
                                        </p:tgtEl>
                                      </p:cBhvr>
                                      <p:to x="100000" y="60000"/>
                                    </p:animScale>
                                    <p:animScale>
                                      <p:cBhvr>
                                        <p:cTn id="14" dur="166" decel="50000">
                                          <p:stCondLst>
                                            <p:cond delay="676"/>
                                          </p:stCondLst>
                                        </p:cTn>
                                        <p:tgtEl>
                                          <p:spTgt spid="3">
                                            <p:txEl>
                                              <p:pRg st="0" end="0"/>
                                            </p:txEl>
                                          </p:spTgt>
                                        </p:tgtEl>
                                      </p:cBhvr>
                                      <p:to x="100000" y="100000"/>
                                    </p:animScale>
                                    <p:animScale>
                                      <p:cBhvr>
                                        <p:cTn id="15" dur="26">
                                          <p:stCondLst>
                                            <p:cond delay="1312"/>
                                          </p:stCondLst>
                                        </p:cTn>
                                        <p:tgtEl>
                                          <p:spTgt spid="3">
                                            <p:txEl>
                                              <p:pRg st="0" end="0"/>
                                            </p:txEl>
                                          </p:spTgt>
                                        </p:tgtEl>
                                      </p:cBhvr>
                                      <p:to x="100000" y="80000"/>
                                    </p:animScale>
                                    <p:animScale>
                                      <p:cBhvr>
                                        <p:cTn id="16" dur="166" decel="50000">
                                          <p:stCondLst>
                                            <p:cond delay="1338"/>
                                          </p:stCondLst>
                                        </p:cTn>
                                        <p:tgtEl>
                                          <p:spTgt spid="3">
                                            <p:txEl>
                                              <p:pRg st="0" end="0"/>
                                            </p:txEl>
                                          </p:spTgt>
                                        </p:tgtEl>
                                      </p:cBhvr>
                                      <p:to x="100000" y="100000"/>
                                    </p:animScale>
                                    <p:animScale>
                                      <p:cBhvr>
                                        <p:cTn id="17" dur="26">
                                          <p:stCondLst>
                                            <p:cond delay="1642"/>
                                          </p:stCondLst>
                                        </p:cTn>
                                        <p:tgtEl>
                                          <p:spTgt spid="3">
                                            <p:txEl>
                                              <p:pRg st="0" end="0"/>
                                            </p:txEl>
                                          </p:spTgt>
                                        </p:tgtEl>
                                      </p:cBhvr>
                                      <p:to x="100000" y="90000"/>
                                    </p:animScale>
                                    <p:animScale>
                                      <p:cBhvr>
                                        <p:cTn id="18" dur="166" decel="50000">
                                          <p:stCondLst>
                                            <p:cond delay="1668"/>
                                          </p:stCondLst>
                                        </p:cTn>
                                        <p:tgtEl>
                                          <p:spTgt spid="3">
                                            <p:txEl>
                                              <p:pRg st="0" end="0"/>
                                            </p:txEl>
                                          </p:spTgt>
                                        </p:tgtEl>
                                      </p:cBhvr>
                                      <p:to x="100000" y="100000"/>
                                    </p:animScale>
                                    <p:animScale>
                                      <p:cBhvr>
                                        <p:cTn id="19" dur="26">
                                          <p:stCondLst>
                                            <p:cond delay="1808"/>
                                          </p:stCondLst>
                                        </p:cTn>
                                        <p:tgtEl>
                                          <p:spTgt spid="3">
                                            <p:txEl>
                                              <p:pRg st="0" end="0"/>
                                            </p:txEl>
                                          </p:spTgt>
                                        </p:tgtEl>
                                      </p:cBhvr>
                                      <p:to x="100000" y="95000"/>
                                    </p:animScale>
                                    <p:animScale>
                                      <p:cBhvr>
                                        <p:cTn id="20" dur="166" decel="50000">
                                          <p:stCondLst>
                                            <p:cond delay="1834"/>
                                          </p:stCondLst>
                                        </p:cTn>
                                        <p:tgtEl>
                                          <p:spTgt spid="3">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animEffect transition="in" filter="wipe(down)">
                                      <p:cBhvr>
                                        <p:cTn id="25" dur="580">
                                          <p:stCondLst>
                                            <p:cond delay="0"/>
                                          </p:stCondLst>
                                        </p:cTn>
                                        <p:tgtEl>
                                          <p:spTgt spid="3">
                                            <p:txEl>
                                              <p:pRg st="1" end="1"/>
                                            </p:txEl>
                                          </p:spTgt>
                                        </p:tgtEl>
                                      </p:cBhvr>
                                    </p:animEffect>
                                    <p:anim calcmode="lin" valueType="num">
                                      <p:cBhvr>
                                        <p:cTn id="26"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3">
                                            <p:txEl>
                                              <p:pRg st="1" end="1"/>
                                            </p:txEl>
                                          </p:spTgt>
                                        </p:tgtEl>
                                      </p:cBhvr>
                                      <p:to x="100000" y="60000"/>
                                    </p:animScale>
                                    <p:animScale>
                                      <p:cBhvr>
                                        <p:cTn id="32" dur="166" decel="50000">
                                          <p:stCondLst>
                                            <p:cond delay="676"/>
                                          </p:stCondLst>
                                        </p:cTn>
                                        <p:tgtEl>
                                          <p:spTgt spid="3">
                                            <p:txEl>
                                              <p:pRg st="1" end="1"/>
                                            </p:txEl>
                                          </p:spTgt>
                                        </p:tgtEl>
                                      </p:cBhvr>
                                      <p:to x="100000" y="100000"/>
                                    </p:animScale>
                                    <p:animScale>
                                      <p:cBhvr>
                                        <p:cTn id="33" dur="26">
                                          <p:stCondLst>
                                            <p:cond delay="1312"/>
                                          </p:stCondLst>
                                        </p:cTn>
                                        <p:tgtEl>
                                          <p:spTgt spid="3">
                                            <p:txEl>
                                              <p:pRg st="1" end="1"/>
                                            </p:txEl>
                                          </p:spTgt>
                                        </p:tgtEl>
                                      </p:cBhvr>
                                      <p:to x="100000" y="80000"/>
                                    </p:animScale>
                                    <p:animScale>
                                      <p:cBhvr>
                                        <p:cTn id="34" dur="166" decel="50000">
                                          <p:stCondLst>
                                            <p:cond delay="1338"/>
                                          </p:stCondLst>
                                        </p:cTn>
                                        <p:tgtEl>
                                          <p:spTgt spid="3">
                                            <p:txEl>
                                              <p:pRg st="1" end="1"/>
                                            </p:txEl>
                                          </p:spTgt>
                                        </p:tgtEl>
                                      </p:cBhvr>
                                      <p:to x="100000" y="100000"/>
                                    </p:animScale>
                                    <p:animScale>
                                      <p:cBhvr>
                                        <p:cTn id="35" dur="26">
                                          <p:stCondLst>
                                            <p:cond delay="1642"/>
                                          </p:stCondLst>
                                        </p:cTn>
                                        <p:tgtEl>
                                          <p:spTgt spid="3">
                                            <p:txEl>
                                              <p:pRg st="1" end="1"/>
                                            </p:txEl>
                                          </p:spTgt>
                                        </p:tgtEl>
                                      </p:cBhvr>
                                      <p:to x="100000" y="90000"/>
                                    </p:animScale>
                                    <p:animScale>
                                      <p:cBhvr>
                                        <p:cTn id="36" dur="166" decel="50000">
                                          <p:stCondLst>
                                            <p:cond delay="1668"/>
                                          </p:stCondLst>
                                        </p:cTn>
                                        <p:tgtEl>
                                          <p:spTgt spid="3">
                                            <p:txEl>
                                              <p:pRg st="1" end="1"/>
                                            </p:txEl>
                                          </p:spTgt>
                                        </p:tgtEl>
                                      </p:cBhvr>
                                      <p:to x="100000" y="100000"/>
                                    </p:animScale>
                                    <p:animScale>
                                      <p:cBhvr>
                                        <p:cTn id="37" dur="26">
                                          <p:stCondLst>
                                            <p:cond delay="1808"/>
                                          </p:stCondLst>
                                        </p:cTn>
                                        <p:tgtEl>
                                          <p:spTgt spid="3">
                                            <p:txEl>
                                              <p:pRg st="1" end="1"/>
                                            </p:txEl>
                                          </p:spTgt>
                                        </p:tgtEl>
                                      </p:cBhvr>
                                      <p:to x="100000" y="95000"/>
                                    </p:animScale>
                                    <p:animScale>
                                      <p:cBhvr>
                                        <p:cTn id="38" dur="166" decel="50000">
                                          <p:stCondLst>
                                            <p:cond delay="1834"/>
                                          </p:stCondLst>
                                        </p:cTn>
                                        <p:tgtEl>
                                          <p:spTgt spid="3">
                                            <p:txEl>
                                              <p:pRg st="1" end="1"/>
                                            </p:txEl>
                                          </p:spTgt>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grpId="0" nodeType="clickEffect">
                                  <p:stCondLst>
                                    <p:cond delay="0"/>
                                  </p:stCondLst>
                                  <p:childTnLst>
                                    <p:set>
                                      <p:cBhvr>
                                        <p:cTn id="42" dur="1" fill="hold">
                                          <p:stCondLst>
                                            <p:cond delay="0"/>
                                          </p:stCondLst>
                                        </p:cTn>
                                        <p:tgtEl>
                                          <p:spTgt spid="3">
                                            <p:txEl>
                                              <p:pRg st="2" end="2"/>
                                            </p:txEl>
                                          </p:spTgt>
                                        </p:tgtEl>
                                        <p:attrNameLst>
                                          <p:attrName>style.visibility</p:attrName>
                                        </p:attrNameLst>
                                      </p:cBhvr>
                                      <p:to>
                                        <p:strVal val="visible"/>
                                      </p:to>
                                    </p:set>
                                    <p:animEffect transition="in" filter="wipe(down)">
                                      <p:cBhvr>
                                        <p:cTn id="43" dur="580">
                                          <p:stCondLst>
                                            <p:cond delay="0"/>
                                          </p:stCondLst>
                                        </p:cTn>
                                        <p:tgtEl>
                                          <p:spTgt spid="3">
                                            <p:txEl>
                                              <p:pRg st="2" end="2"/>
                                            </p:txEl>
                                          </p:spTgt>
                                        </p:tgtEl>
                                      </p:cBhvr>
                                    </p:animEffect>
                                    <p:anim calcmode="lin" valueType="num">
                                      <p:cBhvr>
                                        <p:cTn id="44"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49" dur="26">
                                          <p:stCondLst>
                                            <p:cond delay="650"/>
                                          </p:stCondLst>
                                        </p:cTn>
                                        <p:tgtEl>
                                          <p:spTgt spid="3">
                                            <p:txEl>
                                              <p:pRg st="2" end="2"/>
                                            </p:txEl>
                                          </p:spTgt>
                                        </p:tgtEl>
                                      </p:cBhvr>
                                      <p:to x="100000" y="60000"/>
                                    </p:animScale>
                                    <p:animScale>
                                      <p:cBhvr>
                                        <p:cTn id="50" dur="166" decel="50000">
                                          <p:stCondLst>
                                            <p:cond delay="676"/>
                                          </p:stCondLst>
                                        </p:cTn>
                                        <p:tgtEl>
                                          <p:spTgt spid="3">
                                            <p:txEl>
                                              <p:pRg st="2" end="2"/>
                                            </p:txEl>
                                          </p:spTgt>
                                        </p:tgtEl>
                                      </p:cBhvr>
                                      <p:to x="100000" y="100000"/>
                                    </p:animScale>
                                    <p:animScale>
                                      <p:cBhvr>
                                        <p:cTn id="51" dur="26">
                                          <p:stCondLst>
                                            <p:cond delay="1312"/>
                                          </p:stCondLst>
                                        </p:cTn>
                                        <p:tgtEl>
                                          <p:spTgt spid="3">
                                            <p:txEl>
                                              <p:pRg st="2" end="2"/>
                                            </p:txEl>
                                          </p:spTgt>
                                        </p:tgtEl>
                                      </p:cBhvr>
                                      <p:to x="100000" y="80000"/>
                                    </p:animScale>
                                    <p:animScale>
                                      <p:cBhvr>
                                        <p:cTn id="52" dur="166" decel="50000">
                                          <p:stCondLst>
                                            <p:cond delay="1338"/>
                                          </p:stCondLst>
                                        </p:cTn>
                                        <p:tgtEl>
                                          <p:spTgt spid="3">
                                            <p:txEl>
                                              <p:pRg st="2" end="2"/>
                                            </p:txEl>
                                          </p:spTgt>
                                        </p:tgtEl>
                                      </p:cBhvr>
                                      <p:to x="100000" y="100000"/>
                                    </p:animScale>
                                    <p:animScale>
                                      <p:cBhvr>
                                        <p:cTn id="53" dur="26">
                                          <p:stCondLst>
                                            <p:cond delay="1642"/>
                                          </p:stCondLst>
                                        </p:cTn>
                                        <p:tgtEl>
                                          <p:spTgt spid="3">
                                            <p:txEl>
                                              <p:pRg st="2" end="2"/>
                                            </p:txEl>
                                          </p:spTgt>
                                        </p:tgtEl>
                                      </p:cBhvr>
                                      <p:to x="100000" y="90000"/>
                                    </p:animScale>
                                    <p:animScale>
                                      <p:cBhvr>
                                        <p:cTn id="54" dur="166" decel="50000">
                                          <p:stCondLst>
                                            <p:cond delay="1668"/>
                                          </p:stCondLst>
                                        </p:cTn>
                                        <p:tgtEl>
                                          <p:spTgt spid="3">
                                            <p:txEl>
                                              <p:pRg st="2" end="2"/>
                                            </p:txEl>
                                          </p:spTgt>
                                        </p:tgtEl>
                                      </p:cBhvr>
                                      <p:to x="100000" y="100000"/>
                                    </p:animScale>
                                    <p:animScale>
                                      <p:cBhvr>
                                        <p:cTn id="55" dur="26">
                                          <p:stCondLst>
                                            <p:cond delay="1808"/>
                                          </p:stCondLst>
                                        </p:cTn>
                                        <p:tgtEl>
                                          <p:spTgt spid="3">
                                            <p:txEl>
                                              <p:pRg st="2" end="2"/>
                                            </p:txEl>
                                          </p:spTgt>
                                        </p:tgtEl>
                                      </p:cBhvr>
                                      <p:to x="100000" y="95000"/>
                                    </p:animScale>
                                    <p:animScale>
                                      <p:cBhvr>
                                        <p:cTn id="56" dur="166" decel="50000">
                                          <p:stCondLst>
                                            <p:cond delay="1834"/>
                                          </p:stCondLst>
                                        </p:cTn>
                                        <p:tgtEl>
                                          <p:spTgt spid="3">
                                            <p:txEl>
                                              <p:pRg st="2" end="2"/>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6083A192-18B4-46A8-B693-A3079463DA46}"/>
              </a:ext>
            </a:extLst>
          </p:cNvPr>
          <p:cNvSpPr>
            <a:spLocks noGrp="1"/>
          </p:cNvSpPr>
          <p:nvPr>
            <p:ph type="title"/>
          </p:nvPr>
        </p:nvSpPr>
        <p:spPr>
          <a:xfrm flipV="1">
            <a:off x="838200" y="101599"/>
            <a:ext cx="10515600" cy="45719"/>
          </a:xfrm>
        </p:spPr>
        <p:txBody>
          <a:bodyPr>
            <a:normAutofit fontScale="90000"/>
          </a:bodyPr>
          <a:lstStyle/>
          <a:p>
            <a:endParaRPr lang="ar-IQ" dirty="0"/>
          </a:p>
        </p:txBody>
      </p:sp>
      <p:sp>
        <p:nvSpPr>
          <p:cNvPr id="3" name="عنصر نائب للمحتوى 2">
            <a:extLst>
              <a:ext uri="{FF2B5EF4-FFF2-40B4-BE49-F238E27FC236}">
                <a16:creationId xmlns:a16="http://schemas.microsoft.com/office/drawing/2014/main" id="{86E7373F-EC20-4D54-8F63-0FCF37506095}"/>
              </a:ext>
            </a:extLst>
          </p:cNvPr>
          <p:cNvSpPr>
            <a:spLocks noGrp="1"/>
          </p:cNvSpPr>
          <p:nvPr>
            <p:ph idx="1"/>
          </p:nvPr>
        </p:nvSpPr>
        <p:spPr>
          <a:xfrm>
            <a:off x="0" y="238756"/>
            <a:ext cx="12192000" cy="6619244"/>
          </a:xfrm>
        </p:spPr>
        <p:txBody>
          <a:bodyPr>
            <a:normAutofit/>
          </a:bodyPr>
          <a:lstStyle/>
          <a:p>
            <a:r>
              <a:rPr lang="ar-IQ" sz="3600" b="1" dirty="0"/>
              <a:t>ففي الجملة الأولى يجهل مكان زيد فأخبرت </a:t>
            </a:r>
            <a:r>
              <a:rPr lang="ar-IQ" sz="3600" b="1" dirty="0" err="1"/>
              <a:t>به,وفي</a:t>
            </a:r>
            <a:r>
              <a:rPr lang="ar-IQ" sz="3600" b="1" dirty="0"/>
              <a:t> الثانية يعلم أن في الدار أحداً ولكنه يجهل من فيها فأخبرت بالذي يجهله وابتدأت بما يعلم.</a:t>
            </a:r>
          </a:p>
          <a:p>
            <a:r>
              <a:rPr lang="ar-IQ" sz="3600" b="1" dirty="0"/>
              <a:t>-</a:t>
            </a:r>
            <a:r>
              <a:rPr lang="ar-IQ" sz="4000" b="1" dirty="0">
                <a:solidFill>
                  <a:srgbClr val="00B0F0"/>
                </a:solidFill>
              </a:rPr>
              <a:t>فإن كان الكلام منفياً </a:t>
            </a:r>
            <a:r>
              <a:rPr lang="ar-IQ" sz="3600" b="1" dirty="0"/>
              <a:t>نحو : (لا ريب فيه ) و (لا فيه ريب) كان تأخير الظرف يفيد نفي الشيء عن المذكور من دون إثبات النفي لغير القرآن كالإنجيل. فقوله تعالى : (ذلك الكتاب لا ريب فيه ) البقرة:2 يفيد نفي الريب عن </a:t>
            </a:r>
            <a:r>
              <a:rPr lang="ar-IQ" sz="3600" b="1" dirty="0" err="1"/>
              <a:t>القرآن,وأما</a:t>
            </a:r>
            <a:r>
              <a:rPr lang="ar-IQ" sz="3600" b="1" dirty="0"/>
              <a:t> تقديم الظرف فهو يفيد النفي عن المذكور وإثباته </a:t>
            </a:r>
            <a:r>
              <a:rPr lang="ar-IQ" sz="3600" b="1" dirty="0" err="1"/>
              <a:t>لغيره.فلو</a:t>
            </a:r>
            <a:r>
              <a:rPr lang="ar-IQ" sz="3600" b="1" dirty="0"/>
              <a:t> قال : (لا فيه ريب) لنفى الريب عن القرآن وأثبته في غيره فيكون تعريضاً بالكتب الأخرى.</a:t>
            </a:r>
          </a:p>
          <a:p>
            <a:endParaRPr lang="ar-IQ" sz="3600" b="1" dirty="0"/>
          </a:p>
        </p:txBody>
      </p:sp>
    </p:spTree>
    <p:extLst>
      <p:ext uri="{BB962C8B-B14F-4D97-AF65-F5344CB8AC3E}">
        <p14:creationId xmlns:p14="http://schemas.microsoft.com/office/powerpoint/2010/main" val="233452541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invX="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down)">
                                      <p:cBhvr>
                                        <p:cTn id="7" dur="580">
                                          <p:stCondLst>
                                            <p:cond delay="0"/>
                                          </p:stCondLst>
                                        </p:cTn>
                                        <p:tgtEl>
                                          <p:spTgt spid="3">
                                            <p:txEl>
                                              <p:pRg st="1" end="1"/>
                                            </p:txEl>
                                          </p:spTgt>
                                        </p:tgtEl>
                                      </p:cBhvr>
                                    </p:animEffect>
                                    <p:anim calcmode="lin" valueType="num">
                                      <p:cBhvr>
                                        <p:cTn id="8"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1" end="1"/>
                                            </p:txEl>
                                          </p:spTgt>
                                        </p:tgtEl>
                                      </p:cBhvr>
                                      <p:to x="100000" y="60000"/>
                                    </p:animScale>
                                    <p:animScale>
                                      <p:cBhvr>
                                        <p:cTn id="14" dur="166" decel="50000">
                                          <p:stCondLst>
                                            <p:cond delay="676"/>
                                          </p:stCondLst>
                                        </p:cTn>
                                        <p:tgtEl>
                                          <p:spTgt spid="3">
                                            <p:txEl>
                                              <p:pRg st="1" end="1"/>
                                            </p:txEl>
                                          </p:spTgt>
                                        </p:tgtEl>
                                      </p:cBhvr>
                                      <p:to x="100000" y="100000"/>
                                    </p:animScale>
                                    <p:animScale>
                                      <p:cBhvr>
                                        <p:cTn id="15" dur="26">
                                          <p:stCondLst>
                                            <p:cond delay="1312"/>
                                          </p:stCondLst>
                                        </p:cTn>
                                        <p:tgtEl>
                                          <p:spTgt spid="3">
                                            <p:txEl>
                                              <p:pRg st="1" end="1"/>
                                            </p:txEl>
                                          </p:spTgt>
                                        </p:tgtEl>
                                      </p:cBhvr>
                                      <p:to x="100000" y="80000"/>
                                    </p:animScale>
                                    <p:animScale>
                                      <p:cBhvr>
                                        <p:cTn id="16" dur="166" decel="50000">
                                          <p:stCondLst>
                                            <p:cond delay="1338"/>
                                          </p:stCondLst>
                                        </p:cTn>
                                        <p:tgtEl>
                                          <p:spTgt spid="3">
                                            <p:txEl>
                                              <p:pRg st="1" end="1"/>
                                            </p:txEl>
                                          </p:spTgt>
                                        </p:tgtEl>
                                      </p:cBhvr>
                                      <p:to x="100000" y="100000"/>
                                    </p:animScale>
                                    <p:animScale>
                                      <p:cBhvr>
                                        <p:cTn id="17" dur="26">
                                          <p:stCondLst>
                                            <p:cond delay="1642"/>
                                          </p:stCondLst>
                                        </p:cTn>
                                        <p:tgtEl>
                                          <p:spTgt spid="3">
                                            <p:txEl>
                                              <p:pRg st="1" end="1"/>
                                            </p:txEl>
                                          </p:spTgt>
                                        </p:tgtEl>
                                      </p:cBhvr>
                                      <p:to x="100000" y="90000"/>
                                    </p:animScale>
                                    <p:animScale>
                                      <p:cBhvr>
                                        <p:cTn id="18" dur="166" decel="50000">
                                          <p:stCondLst>
                                            <p:cond delay="1668"/>
                                          </p:stCondLst>
                                        </p:cTn>
                                        <p:tgtEl>
                                          <p:spTgt spid="3">
                                            <p:txEl>
                                              <p:pRg st="1" end="1"/>
                                            </p:txEl>
                                          </p:spTgt>
                                        </p:tgtEl>
                                      </p:cBhvr>
                                      <p:to x="100000" y="100000"/>
                                    </p:animScale>
                                    <p:animScale>
                                      <p:cBhvr>
                                        <p:cTn id="19" dur="26">
                                          <p:stCondLst>
                                            <p:cond delay="1808"/>
                                          </p:stCondLst>
                                        </p:cTn>
                                        <p:tgtEl>
                                          <p:spTgt spid="3">
                                            <p:txEl>
                                              <p:pRg st="1" end="1"/>
                                            </p:txEl>
                                          </p:spTgt>
                                        </p:tgtEl>
                                      </p:cBhvr>
                                      <p:to x="100000" y="95000"/>
                                    </p:animScale>
                                    <p:animScale>
                                      <p:cBhvr>
                                        <p:cTn id="20" dur="166" decel="50000">
                                          <p:stCondLst>
                                            <p:cond delay="1834"/>
                                          </p:stCondLst>
                                        </p:cTn>
                                        <p:tgtEl>
                                          <p:spTgt spid="3">
                                            <p:txEl>
                                              <p:pRg st="1" end="1"/>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8A1833-BAA1-4F61-AF60-F9DE51DB0D3F}"/>
              </a:ext>
            </a:extLst>
          </p:cNvPr>
          <p:cNvSpPr>
            <a:spLocks noGrp="1"/>
          </p:cNvSpPr>
          <p:nvPr>
            <p:ph type="title"/>
          </p:nvPr>
        </p:nvSpPr>
        <p:spPr>
          <a:xfrm>
            <a:off x="2592925" y="100013"/>
            <a:ext cx="8911687" cy="85725"/>
          </a:xfrm>
        </p:spPr>
        <p:txBody>
          <a:bodyPr>
            <a:normAutofit fontScale="90000"/>
          </a:bodyPr>
          <a:lstStyle/>
          <a:p>
            <a:endParaRPr lang="ar-IQ" dirty="0"/>
          </a:p>
        </p:txBody>
      </p:sp>
      <p:sp>
        <p:nvSpPr>
          <p:cNvPr id="3" name="Content Placeholder 2">
            <a:extLst>
              <a:ext uri="{FF2B5EF4-FFF2-40B4-BE49-F238E27FC236}">
                <a16:creationId xmlns:a16="http://schemas.microsoft.com/office/drawing/2014/main" id="{F31F7A45-3C18-421B-BBA0-A3B08E8A19A1}"/>
              </a:ext>
            </a:extLst>
          </p:cNvPr>
          <p:cNvSpPr>
            <a:spLocks noGrp="1"/>
          </p:cNvSpPr>
          <p:nvPr>
            <p:ph idx="1"/>
          </p:nvPr>
        </p:nvSpPr>
        <p:spPr>
          <a:xfrm>
            <a:off x="228600" y="300038"/>
            <a:ext cx="11963400" cy="6557962"/>
          </a:xfrm>
        </p:spPr>
        <p:txBody>
          <a:bodyPr>
            <a:normAutofit/>
          </a:bodyPr>
          <a:lstStyle/>
          <a:p>
            <a:r>
              <a:rPr lang="ar-IQ" sz="3600" b="1" dirty="0">
                <a:solidFill>
                  <a:schemeClr val="tx1">
                    <a:lumMod val="65000"/>
                    <a:lumOff val="35000"/>
                  </a:schemeClr>
                </a:solidFill>
              </a:rPr>
              <a:t>إعراب المبتدأ والخبر</a:t>
            </a:r>
          </a:p>
          <a:p>
            <a:r>
              <a:rPr lang="ar-IQ" sz="3600" b="1" dirty="0">
                <a:solidFill>
                  <a:schemeClr val="tx1">
                    <a:lumMod val="65000"/>
                    <a:lumOff val="35000"/>
                  </a:schemeClr>
                </a:solidFill>
              </a:rPr>
              <a:t> المبتدأ والخبر حكمها الرفع ، كالتالي :</a:t>
            </a:r>
          </a:p>
          <a:p>
            <a:r>
              <a:rPr lang="ar-IQ" sz="3600" b="1" dirty="0">
                <a:solidFill>
                  <a:schemeClr val="tx1">
                    <a:lumMod val="65000"/>
                    <a:lumOff val="35000"/>
                  </a:schemeClr>
                </a:solidFill>
              </a:rPr>
              <a:t>1 – إذا كانا صحيحي </a:t>
            </a:r>
            <a:r>
              <a:rPr lang="ar-IQ" sz="3600" b="1" dirty="0" err="1">
                <a:solidFill>
                  <a:schemeClr val="tx1">
                    <a:lumMod val="65000"/>
                    <a:lumOff val="35000"/>
                  </a:schemeClr>
                </a:solidFill>
              </a:rPr>
              <a:t>الآخر،وكانا</a:t>
            </a:r>
            <a:r>
              <a:rPr lang="ar-IQ" sz="3600" b="1" dirty="0">
                <a:solidFill>
                  <a:schemeClr val="tx1">
                    <a:lumMod val="65000"/>
                    <a:lumOff val="35000"/>
                  </a:schemeClr>
                </a:solidFill>
              </a:rPr>
              <a:t> مفردين أو جمع </a:t>
            </a:r>
            <a:r>
              <a:rPr lang="ar-IQ" sz="3600" b="1" dirty="0" err="1">
                <a:solidFill>
                  <a:schemeClr val="tx1">
                    <a:lumMod val="65000"/>
                    <a:lumOff val="35000"/>
                  </a:schemeClr>
                </a:solidFill>
              </a:rPr>
              <a:t>تكسير،أو</a:t>
            </a:r>
            <a:r>
              <a:rPr lang="ar-IQ" sz="3600" b="1" dirty="0">
                <a:solidFill>
                  <a:schemeClr val="tx1">
                    <a:lumMod val="65000"/>
                    <a:lumOff val="35000"/>
                  </a:schemeClr>
                </a:solidFill>
              </a:rPr>
              <a:t> جمع مؤنث سالم فيرفعان بالضمة الظاهرة نحو: العلمُ </a:t>
            </a:r>
            <a:r>
              <a:rPr lang="ar-IQ" sz="3600" b="1" dirty="0" err="1">
                <a:solidFill>
                  <a:schemeClr val="tx1">
                    <a:lumMod val="65000"/>
                    <a:lumOff val="35000"/>
                  </a:schemeClr>
                </a:solidFill>
              </a:rPr>
              <a:t>نورٌ،الكتبُ</a:t>
            </a:r>
            <a:r>
              <a:rPr lang="ar-IQ" sz="3600" b="1" dirty="0">
                <a:solidFill>
                  <a:schemeClr val="tx1">
                    <a:lumMod val="65000"/>
                    <a:lumOff val="35000"/>
                  </a:schemeClr>
                </a:solidFill>
              </a:rPr>
              <a:t> </a:t>
            </a:r>
            <a:r>
              <a:rPr lang="ar-IQ" sz="3600" b="1" dirty="0" err="1">
                <a:solidFill>
                  <a:schemeClr val="tx1">
                    <a:lumMod val="65000"/>
                    <a:lumOff val="35000"/>
                  </a:schemeClr>
                </a:solidFill>
              </a:rPr>
              <a:t>مفيدةٌ،الطالباتُ</a:t>
            </a:r>
            <a:r>
              <a:rPr lang="ar-IQ" sz="3600" b="1" dirty="0">
                <a:solidFill>
                  <a:schemeClr val="tx1">
                    <a:lumMod val="65000"/>
                    <a:lumOff val="35000"/>
                  </a:schemeClr>
                </a:solidFill>
              </a:rPr>
              <a:t> متفوقاتٌ.</a:t>
            </a:r>
          </a:p>
          <a:p>
            <a:r>
              <a:rPr lang="ar-IQ" sz="3600" b="1" dirty="0">
                <a:solidFill>
                  <a:schemeClr val="tx1">
                    <a:lumMod val="65000"/>
                    <a:lumOff val="35000"/>
                  </a:schemeClr>
                </a:solidFill>
              </a:rPr>
              <a:t>2 – إذا كانا معتلي الآخر فيرفعان بالضمة المقدرة </a:t>
            </a:r>
            <a:r>
              <a:rPr lang="ar-IQ" sz="3600" b="1" dirty="0" err="1">
                <a:solidFill>
                  <a:schemeClr val="tx1">
                    <a:lumMod val="65000"/>
                    <a:lumOff val="35000"/>
                  </a:schemeClr>
                </a:solidFill>
              </a:rPr>
              <a:t>نحو:المدعو</a:t>
            </a:r>
            <a:r>
              <a:rPr lang="ar-IQ" sz="3600" b="1" dirty="0">
                <a:solidFill>
                  <a:schemeClr val="tx1">
                    <a:lumMod val="65000"/>
                    <a:lumOff val="35000"/>
                  </a:schemeClr>
                </a:solidFill>
              </a:rPr>
              <a:t> المحامي موسى.</a:t>
            </a:r>
          </a:p>
          <a:p>
            <a:r>
              <a:rPr lang="ar-IQ" sz="3600" b="1" dirty="0">
                <a:solidFill>
                  <a:schemeClr val="tx1">
                    <a:lumMod val="65000"/>
                    <a:lumOff val="35000"/>
                  </a:schemeClr>
                </a:solidFill>
              </a:rPr>
              <a:t>3 – إذا كانا مثنيين فيرفعان بالألف </a:t>
            </a:r>
            <a:r>
              <a:rPr lang="ar-IQ" sz="3600" b="1" dirty="0" err="1">
                <a:solidFill>
                  <a:schemeClr val="tx1">
                    <a:lumMod val="65000"/>
                    <a:lumOff val="35000"/>
                  </a:schemeClr>
                </a:solidFill>
              </a:rPr>
              <a:t>نحو:التلميذان</a:t>
            </a:r>
            <a:r>
              <a:rPr lang="ar-IQ" sz="3600" b="1" dirty="0">
                <a:solidFill>
                  <a:schemeClr val="tx1">
                    <a:lumMod val="65000"/>
                    <a:lumOff val="35000"/>
                  </a:schemeClr>
                </a:solidFill>
              </a:rPr>
              <a:t> مجدّان</a:t>
            </a:r>
          </a:p>
          <a:p>
            <a:r>
              <a:rPr lang="ar-IQ" sz="3600" b="1" dirty="0">
                <a:solidFill>
                  <a:schemeClr val="tx1">
                    <a:lumMod val="65000"/>
                    <a:lumOff val="35000"/>
                  </a:schemeClr>
                </a:solidFill>
              </a:rPr>
              <a:t>4 – إذا كانا </a:t>
            </a:r>
            <a:r>
              <a:rPr lang="ar-IQ" sz="3600" b="1" dirty="0">
                <a:solidFill>
                  <a:schemeClr val="tx1">
                    <a:lumMod val="65000"/>
                    <a:lumOff val="35000"/>
                  </a:schemeClr>
                </a:solidFill>
                <a:hlinkClick r:id="rId2">
                  <a:extLst>
                    <a:ext uri="{A12FA001-AC4F-418D-AE19-62706E023703}">
                      <ahyp:hlinkClr xmlns:ahyp="http://schemas.microsoft.com/office/drawing/2018/hyperlinkcolor" val="tx"/>
                    </a:ext>
                  </a:extLst>
                </a:hlinkClick>
              </a:rPr>
              <a:t>جمع مذكر سالم</a:t>
            </a:r>
            <a:r>
              <a:rPr lang="ar-IQ" sz="3600" b="1" dirty="0">
                <a:solidFill>
                  <a:schemeClr val="tx1">
                    <a:lumMod val="65000"/>
                    <a:lumOff val="35000"/>
                  </a:schemeClr>
                </a:solidFill>
              </a:rPr>
              <a:t> فيرفعان بالواو </a:t>
            </a:r>
            <a:r>
              <a:rPr lang="ar-IQ" sz="3600" b="1" dirty="0" err="1">
                <a:solidFill>
                  <a:schemeClr val="tx1">
                    <a:lumMod val="65000"/>
                    <a:lumOff val="35000"/>
                  </a:schemeClr>
                </a:solidFill>
              </a:rPr>
              <a:t>نحو:المدربون</a:t>
            </a:r>
            <a:r>
              <a:rPr lang="ar-IQ" sz="3600" b="1" dirty="0">
                <a:solidFill>
                  <a:schemeClr val="tx1">
                    <a:lumMod val="65000"/>
                    <a:lumOff val="35000"/>
                  </a:schemeClr>
                </a:solidFill>
              </a:rPr>
              <a:t> صارمون.</a:t>
            </a:r>
          </a:p>
          <a:p>
            <a:r>
              <a:rPr lang="ar-IQ" sz="3600" b="1" dirty="0">
                <a:solidFill>
                  <a:schemeClr val="tx1">
                    <a:lumMod val="65000"/>
                    <a:lumOff val="35000"/>
                  </a:schemeClr>
                </a:solidFill>
              </a:rPr>
              <a:t>5 – إذا كانا من الأسماء الخمسة فيرفعان بالواو </a:t>
            </a:r>
            <a:r>
              <a:rPr lang="ar-IQ" sz="3600" b="1" dirty="0" err="1">
                <a:solidFill>
                  <a:schemeClr val="tx1">
                    <a:lumMod val="65000"/>
                    <a:lumOff val="35000"/>
                  </a:schemeClr>
                </a:solidFill>
              </a:rPr>
              <a:t>نحو:أبوك</a:t>
            </a:r>
            <a:r>
              <a:rPr lang="ar-IQ" sz="3600" b="1" dirty="0">
                <a:solidFill>
                  <a:schemeClr val="tx1">
                    <a:lumMod val="65000"/>
                    <a:lumOff val="35000"/>
                  </a:schemeClr>
                </a:solidFill>
              </a:rPr>
              <a:t> ذو علم.</a:t>
            </a:r>
          </a:p>
          <a:p>
            <a:endParaRPr lang="ar-IQ" sz="3600" dirty="0"/>
          </a:p>
        </p:txBody>
      </p:sp>
    </p:spTree>
    <p:extLst>
      <p:ext uri="{BB962C8B-B14F-4D97-AF65-F5344CB8AC3E}">
        <p14:creationId xmlns:p14="http://schemas.microsoft.com/office/powerpoint/2010/main" val="370263071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20350697-4282-4A3B-A606-0E0FD098D060}"/>
              </a:ext>
            </a:extLst>
          </p:cNvPr>
          <p:cNvSpPr>
            <a:spLocks noGrp="1"/>
          </p:cNvSpPr>
          <p:nvPr>
            <p:ph type="title"/>
          </p:nvPr>
        </p:nvSpPr>
        <p:spPr>
          <a:xfrm>
            <a:off x="838200" y="-45720"/>
            <a:ext cx="10515600" cy="45719"/>
          </a:xfrm>
        </p:spPr>
        <p:txBody>
          <a:bodyPr>
            <a:normAutofit fontScale="90000"/>
          </a:bodyPr>
          <a:lstStyle/>
          <a:p>
            <a:endParaRPr lang="ar-IQ" dirty="0"/>
          </a:p>
        </p:txBody>
      </p:sp>
      <p:sp>
        <p:nvSpPr>
          <p:cNvPr id="3" name="عنصر نائب للمحتوى 2">
            <a:extLst>
              <a:ext uri="{FF2B5EF4-FFF2-40B4-BE49-F238E27FC236}">
                <a16:creationId xmlns:a16="http://schemas.microsoft.com/office/drawing/2014/main" id="{87BFF7C8-144C-473B-B32D-DBC575FAB843}"/>
              </a:ext>
            </a:extLst>
          </p:cNvPr>
          <p:cNvSpPr>
            <a:spLocks noGrp="1"/>
          </p:cNvSpPr>
          <p:nvPr>
            <p:ph idx="1"/>
          </p:nvPr>
        </p:nvSpPr>
        <p:spPr>
          <a:xfrm>
            <a:off x="0" y="91438"/>
            <a:ext cx="12192000" cy="6766562"/>
          </a:xfrm>
        </p:spPr>
        <p:txBody>
          <a:bodyPr>
            <a:normAutofit/>
          </a:bodyPr>
          <a:lstStyle/>
          <a:p>
            <a:r>
              <a:rPr lang="ar-SA" sz="4000" b="1" dirty="0">
                <a:solidFill>
                  <a:srgbClr val="FF0000"/>
                </a:solidFill>
              </a:rPr>
              <a:t>تقديم المبتدأ وجوباً:</a:t>
            </a:r>
          </a:p>
          <a:p>
            <a:r>
              <a:rPr lang="ar-SA" sz="3600" b="1" dirty="0"/>
              <a:t>الأصل في المبتدأ أن </a:t>
            </a:r>
            <a:r>
              <a:rPr lang="ar-SA" sz="3600" b="1" dirty="0" err="1"/>
              <a:t>يتقدم,والأصل</a:t>
            </a:r>
            <a:r>
              <a:rPr lang="ar-SA" sz="3600" b="1" dirty="0"/>
              <a:t> في الخبر أن </a:t>
            </a:r>
            <a:r>
              <a:rPr lang="ar-SA" sz="3600" b="1" dirty="0" err="1"/>
              <a:t>يتأخر,وقد</a:t>
            </a:r>
            <a:r>
              <a:rPr lang="ar-SA" sz="3600" b="1" dirty="0"/>
              <a:t> يتقدم أحدهما وجوباً فيتأخر الآخر وجوباً.</a:t>
            </a:r>
          </a:p>
          <a:p>
            <a:r>
              <a:rPr lang="ar-SA" sz="3600" b="1" dirty="0"/>
              <a:t>يجب تقديم المبتدأ وتأخير الخبر في ستة مواضع:</a:t>
            </a:r>
          </a:p>
          <a:p>
            <a:r>
              <a:rPr lang="ar-SA" sz="3600" b="1" dirty="0"/>
              <a:t>1-أن يكون كل من المبتدأ والخبر معرفة أو نكرة صالحة لجعلها </a:t>
            </a:r>
            <a:r>
              <a:rPr lang="ar-SA" sz="3600" b="1" dirty="0" err="1"/>
              <a:t>مبتدأ,وليس</a:t>
            </a:r>
            <a:r>
              <a:rPr lang="ar-SA" sz="3600" b="1" dirty="0"/>
              <a:t> هناك قرينة تعين </a:t>
            </a:r>
            <a:r>
              <a:rPr lang="ar-SA" sz="3600" b="1" dirty="0" err="1"/>
              <a:t>أحدهما,فيتقدم</a:t>
            </a:r>
            <a:r>
              <a:rPr lang="ar-SA" sz="3600" b="1" dirty="0"/>
              <a:t> المبتدأ خشية التباس المسند بالمسند إليه, نحو: (عادل صديقك).</a:t>
            </a:r>
          </a:p>
          <a:p>
            <a:r>
              <a:rPr lang="ar-SA" sz="3600" b="1" dirty="0"/>
              <a:t>فتقول : (عادل صديقك) إن أردت الإخبار عن (عادل) بأنه </a:t>
            </a:r>
            <a:r>
              <a:rPr lang="ar-SA" sz="3600" b="1" dirty="0" err="1"/>
              <a:t>صديقك؛لان</a:t>
            </a:r>
            <a:r>
              <a:rPr lang="ar-SA" sz="3600" b="1" dirty="0"/>
              <a:t>، السامع يعرف عادلاً ويجهل أنه </a:t>
            </a:r>
            <a:r>
              <a:rPr lang="ar-SA" sz="3600" b="1" dirty="0" err="1"/>
              <a:t>صديقك,وإذا</a:t>
            </a:r>
            <a:r>
              <a:rPr lang="ar-SA" sz="3600" b="1" dirty="0"/>
              <a:t> كان كذلك لم يجز تقديم الخبر عليه.</a:t>
            </a:r>
          </a:p>
          <a:p>
            <a:r>
              <a:rPr lang="ar-SA" sz="3600" b="1" dirty="0"/>
              <a:t>وتقول : (صديقك عادل) إن أردت الإخبار عن صديقك بأن اسمه </a:t>
            </a:r>
            <a:r>
              <a:rPr lang="ar-SA" sz="3600" b="1" dirty="0" err="1"/>
              <a:t>عادل,إذ</a:t>
            </a:r>
            <a:r>
              <a:rPr lang="ar-SA" sz="3600" b="1" dirty="0"/>
              <a:t> إن السامع يعرف أن لك صديقاً ولكن لا يعرف من </a:t>
            </a:r>
            <a:r>
              <a:rPr lang="ar-SA" sz="3600" b="1" dirty="0" err="1"/>
              <a:t>هو؟أو</a:t>
            </a:r>
            <a:r>
              <a:rPr lang="ar-SA" sz="3600" b="1" dirty="0"/>
              <a:t> يظن أنه خالد مثلاً فتقول له : (صديقك عادل),وعلى هذا الاعتبار لا يجوز تقديم عادل.</a:t>
            </a:r>
          </a:p>
          <a:p>
            <a:endParaRPr lang="ar-IQ" sz="4000" dirty="0"/>
          </a:p>
        </p:txBody>
      </p:sp>
    </p:spTree>
    <p:extLst>
      <p:ext uri="{BB962C8B-B14F-4D97-AF65-F5344CB8AC3E}">
        <p14:creationId xmlns:p14="http://schemas.microsoft.com/office/powerpoint/2010/main" val="2972429369"/>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down)">
                                      <p:cBhvr>
                                        <p:cTn id="7" dur="580">
                                          <p:stCondLst>
                                            <p:cond delay="0"/>
                                          </p:stCondLst>
                                        </p:cTn>
                                        <p:tgtEl>
                                          <p:spTgt spid="3">
                                            <p:txEl>
                                              <p:pRg st="1" end="1"/>
                                            </p:txEl>
                                          </p:spTgt>
                                        </p:tgtEl>
                                      </p:cBhvr>
                                    </p:animEffect>
                                    <p:anim calcmode="lin" valueType="num">
                                      <p:cBhvr>
                                        <p:cTn id="8"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1" end="1"/>
                                            </p:txEl>
                                          </p:spTgt>
                                        </p:tgtEl>
                                      </p:cBhvr>
                                      <p:to x="100000" y="60000"/>
                                    </p:animScale>
                                    <p:animScale>
                                      <p:cBhvr>
                                        <p:cTn id="14" dur="166" decel="50000">
                                          <p:stCondLst>
                                            <p:cond delay="676"/>
                                          </p:stCondLst>
                                        </p:cTn>
                                        <p:tgtEl>
                                          <p:spTgt spid="3">
                                            <p:txEl>
                                              <p:pRg st="1" end="1"/>
                                            </p:txEl>
                                          </p:spTgt>
                                        </p:tgtEl>
                                      </p:cBhvr>
                                      <p:to x="100000" y="100000"/>
                                    </p:animScale>
                                    <p:animScale>
                                      <p:cBhvr>
                                        <p:cTn id="15" dur="26">
                                          <p:stCondLst>
                                            <p:cond delay="1312"/>
                                          </p:stCondLst>
                                        </p:cTn>
                                        <p:tgtEl>
                                          <p:spTgt spid="3">
                                            <p:txEl>
                                              <p:pRg st="1" end="1"/>
                                            </p:txEl>
                                          </p:spTgt>
                                        </p:tgtEl>
                                      </p:cBhvr>
                                      <p:to x="100000" y="80000"/>
                                    </p:animScale>
                                    <p:animScale>
                                      <p:cBhvr>
                                        <p:cTn id="16" dur="166" decel="50000">
                                          <p:stCondLst>
                                            <p:cond delay="1338"/>
                                          </p:stCondLst>
                                        </p:cTn>
                                        <p:tgtEl>
                                          <p:spTgt spid="3">
                                            <p:txEl>
                                              <p:pRg st="1" end="1"/>
                                            </p:txEl>
                                          </p:spTgt>
                                        </p:tgtEl>
                                      </p:cBhvr>
                                      <p:to x="100000" y="100000"/>
                                    </p:animScale>
                                    <p:animScale>
                                      <p:cBhvr>
                                        <p:cTn id="17" dur="26">
                                          <p:stCondLst>
                                            <p:cond delay="1642"/>
                                          </p:stCondLst>
                                        </p:cTn>
                                        <p:tgtEl>
                                          <p:spTgt spid="3">
                                            <p:txEl>
                                              <p:pRg st="1" end="1"/>
                                            </p:txEl>
                                          </p:spTgt>
                                        </p:tgtEl>
                                      </p:cBhvr>
                                      <p:to x="100000" y="90000"/>
                                    </p:animScale>
                                    <p:animScale>
                                      <p:cBhvr>
                                        <p:cTn id="18" dur="166" decel="50000">
                                          <p:stCondLst>
                                            <p:cond delay="1668"/>
                                          </p:stCondLst>
                                        </p:cTn>
                                        <p:tgtEl>
                                          <p:spTgt spid="3">
                                            <p:txEl>
                                              <p:pRg st="1" end="1"/>
                                            </p:txEl>
                                          </p:spTgt>
                                        </p:tgtEl>
                                      </p:cBhvr>
                                      <p:to x="100000" y="100000"/>
                                    </p:animScale>
                                    <p:animScale>
                                      <p:cBhvr>
                                        <p:cTn id="19" dur="26">
                                          <p:stCondLst>
                                            <p:cond delay="1808"/>
                                          </p:stCondLst>
                                        </p:cTn>
                                        <p:tgtEl>
                                          <p:spTgt spid="3">
                                            <p:txEl>
                                              <p:pRg st="1" end="1"/>
                                            </p:txEl>
                                          </p:spTgt>
                                        </p:tgtEl>
                                      </p:cBhvr>
                                      <p:to x="100000" y="95000"/>
                                    </p:animScale>
                                    <p:animScale>
                                      <p:cBhvr>
                                        <p:cTn id="20" dur="166" decel="50000">
                                          <p:stCondLst>
                                            <p:cond delay="1834"/>
                                          </p:stCondLst>
                                        </p:cTn>
                                        <p:tgtEl>
                                          <p:spTgt spid="3">
                                            <p:txEl>
                                              <p:pRg st="1" end="1"/>
                                            </p:txEl>
                                          </p:spTgt>
                                        </p:tgtEl>
                                      </p:cBhvr>
                                      <p:to x="100000" y="100000"/>
                                    </p:animScale>
                                  </p:childTnLst>
                                </p:cTn>
                              </p:par>
                              <p:par>
                                <p:cTn id="21" presetID="26" presetClass="entr" presetSubtype="0" fill="hold" nodeType="with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wipe(down)">
                                      <p:cBhvr>
                                        <p:cTn id="23" dur="580">
                                          <p:stCondLst>
                                            <p:cond delay="0"/>
                                          </p:stCondLst>
                                        </p:cTn>
                                        <p:tgtEl>
                                          <p:spTgt spid="3">
                                            <p:txEl>
                                              <p:pRg st="2" end="2"/>
                                            </p:txEl>
                                          </p:spTgt>
                                        </p:tgtEl>
                                      </p:cBhvr>
                                    </p:animEffect>
                                    <p:anim calcmode="lin" valueType="num">
                                      <p:cBhvr>
                                        <p:cTn id="24"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25"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26"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27"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28"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29" dur="26">
                                          <p:stCondLst>
                                            <p:cond delay="650"/>
                                          </p:stCondLst>
                                        </p:cTn>
                                        <p:tgtEl>
                                          <p:spTgt spid="3">
                                            <p:txEl>
                                              <p:pRg st="2" end="2"/>
                                            </p:txEl>
                                          </p:spTgt>
                                        </p:tgtEl>
                                      </p:cBhvr>
                                      <p:to x="100000" y="60000"/>
                                    </p:animScale>
                                    <p:animScale>
                                      <p:cBhvr>
                                        <p:cTn id="30" dur="166" decel="50000">
                                          <p:stCondLst>
                                            <p:cond delay="676"/>
                                          </p:stCondLst>
                                        </p:cTn>
                                        <p:tgtEl>
                                          <p:spTgt spid="3">
                                            <p:txEl>
                                              <p:pRg st="2" end="2"/>
                                            </p:txEl>
                                          </p:spTgt>
                                        </p:tgtEl>
                                      </p:cBhvr>
                                      <p:to x="100000" y="100000"/>
                                    </p:animScale>
                                    <p:animScale>
                                      <p:cBhvr>
                                        <p:cTn id="31" dur="26">
                                          <p:stCondLst>
                                            <p:cond delay="1312"/>
                                          </p:stCondLst>
                                        </p:cTn>
                                        <p:tgtEl>
                                          <p:spTgt spid="3">
                                            <p:txEl>
                                              <p:pRg st="2" end="2"/>
                                            </p:txEl>
                                          </p:spTgt>
                                        </p:tgtEl>
                                      </p:cBhvr>
                                      <p:to x="100000" y="80000"/>
                                    </p:animScale>
                                    <p:animScale>
                                      <p:cBhvr>
                                        <p:cTn id="32" dur="166" decel="50000">
                                          <p:stCondLst>
                                            <p:cond delay="1338"/>
                                          </p:stCondLst>
                                        </p:cTn>
                                        <p:tgtEl>
                                          <p:spTgt spid="3">
                                            <p:txEl>
                                              <p:pRg st="2" end="2"/>
                                            </p:txEl>
                                          </p:spTgt>
                                        </p:tgtEl>
                                      </p:cBhvr>
                                      <p:to x="100000" y="100000"/>
                                    </p:animScale>
                                    <p:animScale>
                                      <p:cBhvr>
                                        <p:cTn id="33" dur="26">
                                          <p:stCondLst>
                                            <p:cond delay="1642"/>
                                          </p:stCondLst>
                                        </p:cTn>
                                        <p:tgtEl>
                                          <p:spTgt spid="3">
                                            <p:txEl>
                                              <p:pRg st="2" end="2"/>
                                            </p:txEl>
                                          </p:spTgt>
                                        </p:tgtEl>
                                      </p:cBhvr>
                                      <p:to x="100000" y="90000"/>
                                    </p:animScale>
                                    <p:animScale>
                                      <p:cBhvr>
                                        <p:cTn id="34" dur="166" decel="50000">
                                          <p:stCondLst>
                                            <p:cond delay="1668"/>
                                          </p:stCondLst>
                                        </p:cTn>
                                        <p:tgtEl>
                                          <p:spTgt spid="3">
                                            <p:txEl>
                                              <p:pRg st="2" end="2"/>
                                            </p:txEl>
                                          </p:spTgt>
                                        </p:tgtEl>
                                      </p:cBhvr>
                                      <p:to x="100000" y="100000"/>
                                    </p:animScale>
                                    <p:animScale>
                                      <p:cBhvr>
                                        <p:cTn id="35" dur="26">
                                          <p:stCondLst>
                                            <p:cond delay="1808"/>
                                          </p:stCondLst>
                                        </p:cTn>
                                        <p:tgtEl>
                                          <p:spTgt spid="3">
                                            <p:txEl>
                                              <p:pRg st="2" end="2"/>
                                            </p:txEl>
                                          </p:spTgt>
                                        </p:tgtEl>
                                      </p:cBhvr>
                                      <p:to x="100000" y="95000"/>
                                    </p:animScale>
                                    <p:animScale>
                                      <p:cBhvr>
                                        <p:cTn id="36" dur="166" decel="50000">
                                          <p:stCondLst>
                                            <p:cond delay="1834"/>
                                          </p:stCondLst>
                                        </p:cTn>
                                        <p:tgtEl>
                                          <p:spTgt spid="3">
                                            <p:txEl>
                                              <p:pRg st="2" end="2"/>
                                            </p:txEl>
                                          </p:spTgt>
                                        </p:tgtEl>
                                      </p:cBhvr>
                                      <p:to x="100000" y="100000"/>
                                    </p:animScale>
                                  </p:childTnLst>
                                </p:cTn>
                              </p:par>
                              <p:par>
                                <p:cTn id="37" presetID="26" presetClass="entr" presetSubtype="0" fill="hold" nodeType="withEffect">
                                  <p:stCondLst>
                                    <p:cond delay="0"/>
                                  </p:stCondLst>
                                  <p:childTnLst>
                                    <p:set>
                                      <p:cBhvr>
                                        <p:cTn id="38" dur="1" fill="hold">
                                          <p:stCondLst>
                                            <p:cond delay="0"/>
                                          </p:stCondLst>
                                        </p:cTn>
                                        <p:tgtEl>
                                          <p:spTgt spid="3">
                                            <p:txEl>
                                              <p:pRg st="3" end="3"/>
                                            </p:txEl>
                                          </p:spTgt>
                                        </p:tgtEl>
                                        <p:attrNameLst>
                                          <p:attrName>style.visibility</p:attrName>
                                        </p:attrNameLst>
                                      </p:cBhvr>
                                      <p:to>
                                        <p:strVal val="visible"/>
                                      </p:to>
                                    </p:set>
                                    <p:animEffect transition="in" filter="wipe(down)">
                                      <p:cBhvr>
                                        <p:cTn id="39" dur="580">
                                          <p:stCondLst>
                                            <p:cond delay="0"/>
                                          </p:stCondLst>
                                        </p:cTn>
                                        <p:tgtEl>
                                          <p:spTgt spid="3">
                                            <p:txEl>
                                              <p:pRg st="3" end="3"/>
                                            </p:txEl>
                                          </p:spTgt>
                                        </p:tgtEl>
                                      </p:cBhvr>
                                    </p:animEffect>
                                    <p:anim calcmode="lin" valueType="num">
                                      <p:cBhvr>
                                        <p:cTn id="40" dur="1822" tmFilter="0,0; 0.14,0.36; 0.43,0.73; 0.71,0.91; 1.0,1.0">
                                          <p:stCondLst>
                                            <p:cond delay="0"/>
                                          </p:stCondLst>
                                        </p:cTn>
                                        <p:tgtEl>
                                          <p:spTgt spid="3">
                                            <p:txEl>
                                              <p:pRg st="3" end="3"/>
                                            </p:txEl>
                                          </p:spTgt>
                                        </p:tgtEl>
                                        <p:attrNameLst>
                                          <p:attrName>ppt_x</p:attrName>
                                        </p:attrNameLst>
                                      </p:cBhvr>
                                      <p:tavLst>
                                        <p:tav tm="0">
                                          <p:val>
                                            <p:strVal val="#ppt_x-0.25"/>
                                          </p:val>
                                        </p:tav>
                                        <p:tav tm="100000">
                                          <p:val>
                                            <p:strVal val="#ppt_x"/>
                                          </p:val>
                                        </p:tav>
                                      </p:tavLst>
                                    </p:anim>
                                    <p:anim calcmode="lin" valueType="num">
                                      <p:cBhvr>
                                        <p:cTn id="41" dur="664" tmFilter="0.0,0.0; 0.25,0.07; 0.50,0.2; 0.75,0.467; 1.0,1.0">
                                          <p:stCondLst>
                                            <p:cond delay="0"/>
                                          </p:stCondLst>
                                        </p:cTn>
                                        <p:tgtEl>
                                          <p:spTgt spid="3">
                                            <p:txEl>
                                              <p:pRg st="3" end="3"/>
                                            </p:txEl>
                                          </p:spTgt>
                                        </p:tgtEl>
                                        <p:attrNameLst>
                                          <p:attrName>ppt_y</p:attrName>
                                        </p:attrNameLst>
                                      </p:cBhvr>
                                      <p:tavLst>
                                        <p:tav tm="0" fmla="#ppt_y-sin(pi*$)/3">
                                          <p:val>
                                            <p:fltVal val="0.5"/>
                                          </p:val>
                                        </p:tav>
                                        <p:tav tm="100000">
                                          <p:val>
                                            <p:fltVal val="1"/>
                                          </p:val>
                                        </p:tav>
                                      </p:tavLst>
                                    </p:anim>
                                    <p:anim calcmode="lin" valueType="num">
                                      <p:cBhvr>
                                        <p:cTn id="42" dur="664" tmFilter="0, 0; 0.125,0.2665; 0.25,0.4; 0.375,0.465; 0.5,0.5;  0.625,0.535; 0.75,0.6; 0.875,0.7335; 1,1">
                                          <p:stCondLst>
                                            <p:cond delay="664"/>
                                          </p:stCondLst>
                                        </p:cTn>
                                        <p:tgtEl>
                                          <p:spTgt spid="3">
                                            <p:txEl>
                                              <p:pRg st="3" end="3"/>
                                            </p:txEl>
                                          </p:spTgt>
                                        </p:tgtEl>
                                        <p:attrNameLst>
                                          <p:attrName>ppt_y</p:attrName>
                                        </p:attrNameLst>
                                      </p:cBhvr>
                                      <p:tavLst>
                                        <p:tav tm="0" fmla="#ppt_y-sin(pi*$)/9">
                                          <p:val>
                                            <p:fltVal val="0"/>
                                          </p:val>
                                        </p:tav>
                                        <p:tav tm="100000">
                                          <p:val>
                                            <p:fltVal val="1"/>
                                          </p:val>
                                        </p:tav>
                                      </p:tavLst>
                                    </p:anim>
                                    <p:anim calcmode="lin" valueType="num">
                                      <p:cBhvr>
                                        <p:cTn id="43" dur="332" tmFilter="0, 0; 0.125,0.2665; 0.25,0.4; 0.375,0.465; 0.5,0.5;  0.625,0.535; 0.75,0.6; 0.875,0.7335; 1,1">
                                          <p:stCondLst>
                                            <p:cond delay="1324"/>
                                          </p:stCondLst>
                                        </p:cTn>
                                        <p:tgtEl>
                                          <p:spTgt spid="3">
                                            <p:txEl>
                                              <p:pRg st="3" end="3"/>
                                            </p:txEl>
                                          </p:spTgt>
                                        </p:tgtEl>
                                        <p:attrNameLst>
                                          <p:attrName>ppt_y</p:attrName>
                                        </p:attrNameLst>
                                      </p:cBhvr>
                                      <p:tavLst>
                                        <p:tav tm="0" fmla="#ppt_y-sin(pi*$)/27">
                                          <p:val>
                                            <p:fltVal val="0"/>
                                          </p:val>
                                        </p:tav>
                                        <p:tav tm="100000">
                                          <p:val>
                                            <p:fltVal val="1"/>
                                          </p:val>
                                        </p:tav>
                                      </p:tavLst>
                                    </p:anim>
                                    <p:anim calcmode="lin" valueType="num">
                                      <p:cBhvr>
                                        <p:cTn id="44" dur="164" tmFilter="0, 0; 0.125,0.2665; 0.25,0.4; 0.375,0.465; 0.5,0.5;  0.625,0.535; 0.75,0.6; 0.875,0.7335; 1,1">
                                          <p:stCondLst>
                                            <p:cond delay="1656"/>
                                          </p:stCondLst>
                                        </p:cTn>
                                        <p:tgtEl>
                                          <p:spTgt spid="3">
                                            <p:txEl>
                                              <p:pRg st="3" end="3"/>
                                            </p:txEl>
                                          </p:spTgt>
                                        </p:tgtEl>
                                        <p:attrNameLst>
                                          <p:attrName>ppt_y</p:attrName>
                                        </p:attrNameLst>
                                      </p:cBhvr>
                                      <p:tavLst>
                                        <p:tav tm="0" fmla="#ppt_y-sin(pi*$)/81">
                                          <p:val>
                                            <p:fltVal val="0"/>
                                          </p:val>
                                        </p:tav>
                                        <p:tav tm="100000">
                                          <p:val>
                                            <p:fltVal val="1"/>
                                          </p:val>
                                        </p:tav>
                                      </p:tavLst>
                                    </p:anim>
                                    <p:animScale>
                                      <p:cBhvr>
                                        <p:cTn id="45" dur="26">
                                          <p:stCondLst>
                                            <p:cond delay="650"/>
                                          </p:stCondLst>
                                        </p:cTn>
                                        <p:tgtEl>
                                          <p:spTgt spid="3">
                                            <p:txEl>
                                              <p:pRg st="3" end="3"/>
                                            </p:txEl>
                                          </p:spTgt>
                                        </p:tgtEl>
                                      </p:cBhvr>
                                      <p:to x="100000" y="60000"/>
                                    </p:animScale>
                                    <p:animScale>
                                      <p:cBhvr>
                                        <p:cTn id="46" dur="166" decel="50000">
                                          <p:stCondLst>
                                            <p:cond delay="676"/>
                                          </p:stCondLst>
                                        </p:cTn>
                                        <p:tgtEl>
                                          <p:spTgt spid="3">
                                            <p:txEl>
                                              <p:pRg st="3" end="3"/>
                                            </p:txEl>
                                          </p:spTgt>
                                        </p:tgtEl>
                                      </p:cBhvr>
                                      <p:to x="100000" y="100000"/>
                                    </p:animScale>
                                    <p:animScale>
                                      <p:cBhvr>
                                        <p:cTn id="47" dur="26">
                                          <p:stCondLst>
                                            <p:cond delay="1312"/>
                                          </p:stCondLst>
                                        </p:cTn>
                                        <p:tgtEl>
                                          <p:spTgt spid="3">
                                            <p:txEl>
                                              <p:pRg st="3" end="3"/>
                                            </p:txEl>
                                          </p:spTgt>
                                        </p:tgtEl>
                                      </p:cBhvr>
                                      <p:to x="100000" y="80000"/>
                                    </p:animScale>
                                    <p:animScale>
                                      <p:cBhvr>
                                        <p:cTn id="48" dur="166" decel="50000">
                                          <p:stCondLst>
                                            <p:cond delay="1338"/>
                                          </p:stCondLst>
                                        </p:cTn>
                                        <p:tgtEl>
                                          <p:spTgt spid="3">
                                            <p:txEl>
                                              <p:pRg st="3" end="3"/>
                                            </p:txEl>
                                          </p:spTgt>
                                        </p:tgtEl>
                                      </p:cBhvr>
                                      <p:to x="100000" y="100000"/>
                                    </p:animScale>
                                    <p:animScale>
                                      <p:cBhvr>
                                        <p:cTn id="49" dur="26">
                                          <p:stCondLst>
                                            <p:cond delay="1642"/>
                                          </p:stCondLst>
                                        </p:cTn>
                                        <p:tgtEl>
                                          <p:spTgt spid="3">
                                            <p:txEl>
                                              <p:pRg st="3" end="3"/>
                                            </p:txEl>
                                          </p:spTgt>
                                        </p:tgtEl>
                                      </p:cBhvr>
                                      <p:to x="100000" y="90000"/>
                                    </p:animScale>
                                    <p:animScale>
                                      <p:cBhvr>
                                        <p:cTn id="50" dur="166" decel="50000">
                                          <p:stCondLst>
                                            <p:cond delay="1668"/>
                                          </p:stCondLst>
                                        </p:cTn>
                                        <p:tgtEl>
                                          <p:spTgt spid="3">
                                            <p:txEl>
                                              <p:pRg st="3" end="3"/>
                                            </p:txEl>
                                          </p:spTgt>
                                        </p:tgtEl>
                                      </p:cBhvr>
                                      <p:to x="100000" y="100000"/>
                                    </p:animScale>
                                    <p:animScale>
                                      <p:cBhvr>
                                        <p:cTn id="51" dur="26">
                                          <p:stCondLst>
                                            <p:cond delay="1808"/>
                                          </p:stCondLst>
                                        </p:cTn>
                                        <p:tgtEl>
                                          <p:spTgt spid="3">
                                            <p:txEl>
                                              <p:pRg st="3" end="3"/>
                                            </p:txEl>
                                          </p:spTgt>
                                        </p:tgtEl>
                                      </p:cBhvr>
                                      <p:to x="100000" y="95000"/>
                                    </p:animScale>
                                    <p:animScale>
                                      <p:cBhvr>
                                        <p:cTn id="52" dur="166" decel="50000">
                                          <p:stCondLst>
                                            <p:cond delay="1834"/>
                                          </p:stCondLst>
                                        </p:cTn>
                                        <p:tgtEl>
                                          <p:spTgt spid="3">
                                            <p:txEl>
                                              <p:pRg st="3" end="3"/>
                                            </p:txEl>
                                          </p:spTgt>
                                        </p:tgtEl>
                                      </p:cBhvr>
                                      <p:to x="100000" y="100000"/>
                                    </p:animScale>
                                  </p:childTnLst>
                                </p:cTn>
                              </p:par>
                              <p:par>
                                <p:cTn id="53" presetID="26" presetClass="entr" presetSubtype="0" fill="hold" nodeType="withEffect">
                                  <p:stCondLst>
                                    <p:cond delay="0"/>
                                  </p:stCondLst>
                                  <p:childTnLst>
                                    <p:set>
                                      <p:cBhvr>
                                        <p:cTn id="54" dur="1" fill="hold">
                                          <p:stCondLst>
                                            <p:cond delay="0"/>
                                          </p:stCondLst>
                                        </p:cTn>
                                        <p:tgtEl>
                                          <p:spTgt spid="3">
                                            <p:txEl>
                                              <p:pRg st="4" end="4"/>
                                            </p:txEl>
                                          </p:spTgt>
                                        </p:tgtEl>
                                        <p:attrNameLst>
                                          <p:attrName>style.visibility</p:attrName>
                                        </p:attrNameLst>
                                      </p:cBhvr>
                                      <p:to>
                                        <p:strVal val="visible"/>
                                      </p:to>
                                    </p:set>
                                    <p:animEffect transition="in" filter="wipe(down)">
                                      <p:cBhvr>
                                        <p:cTn id="55" dur="580">
                                          <p:stCondLst>
                                            <p:cond delay="0"/>
                                          </p:stCondLst>
                                        </p:cTn>
                                        <p:tgtEl>
                                          <p:spTgt spid="3">
                                            <p:txEl>
                                              <p:pRg st="4" end="4"/>
                                            </p:txEl>
                                          </p:spTgt>
                                        </p:tgtEl>
                                      </p:cBhvr>
                                    </p:animEffect>
                                    <p:anim calcmode="lin" valueType="num">
                                      <p:cBhvr>
                                        <p:cTn id="56" dur="1822" tmFilter="0,0; 0.14,0.36; 0.43,0.73; 0.71,0.91; 1.0,1.0">
                                          <p:stCondLst>
                                            <p:cond delay="0"/>
                                          </p:stCondLst>
                                        </p:cTn>
                                        <p:tgtEl>
                                          <p:spTgt spid="3">
                                            <p:txEl>
                                              <p:pRg st="4" end="4"/>
                                            </p:txEl>
                                          </p:spTgt>
                                        </p:tgtEl>
                                        <p:attrNameLst>
                                          <p:attrName>ppt_x</p:attrName>
                                        </p:attrNameLst>
                                      </p:cBhvr>
                                      <p:tavLst>
                                        <p:tav tm="0">
                                          <p:val>
                                            <p:strVal val="#ppt_x-0.25"/>
                                          </p:val>
                                        </p:tav>
                                        <p:tav tm="100000">
                                          <p:val>
                                            <p:strVal val="#ppt_x"/>
                                          </p:val>
                                        </p:tav>
                                      </p:tavLst>
                                    </p:anim>
                                    <p:anim calcmode="lin" valueType="num">
                                      <p:cBhvr>
                                        <p:cTn id="57" dur="664" tmFilter="0.0,0.0; 0.25,0.07; 0.50,0.2; 0.75,0.467; 1.0,1.0">
                                          <p:stCondLst>
                                            <p:cond delay="0"/>
                                          </p:stCondLst>
                                        </p:cTn>
                                        <p:tgtEl>
                                          <p:spTgt spid="3">
                                            <p:txEl>
                                              <p:pRg st="4" end="4"/>
                                            </p:txEl>
                                          </p:spTgt>
                                        </p:tgtEl>
                                        <p:attrNameLst>
                                          <p:attrName>ppt_y</p:attrName>
                                        </p:attrNameLst>
                                      </p:cBhvr>
                                      <p:tavLst>
                                        <p:tav tm="0" fmla="#ppt_y-sin(pi*$)/3">
                                          <p:val>
                                            <p:fltVal val="0.5"/>
                                          </p:val>
                                        </p:tav>
                                        <p:tav tm="100000">
                                          <p:val>
                                            <p:fltVal val="1"/>
                                          </p:val>
                                        </p:tav>
                                      </p:tavLst>
                                    </p:anim>
                                    <p:anim calcmode="lin" valueType="num">
                                      <p:cBhvr>
                                        <p:cTn id="58" dur="664" tmFilter="0, 0; 0.125,0.2665; 0.25,0.4; 0.375,0.465; 0.5,0.5;  0.625,0.535; 0.75,0.6; 0.875,0.7335; 1,1">
                                          <p:stCondLst>
                                            <p:cond delay="664"/>
                                          </p:stCondLst>
                                        </p:cTn>
                                        <p:tgtEl>
                                          <p:spTgt spid="3">
                                            <p:txEl>
                                              <p:pRg st="4" end="4"/>
                                            </p:txEl>
                                          </p:spTgt>
                                        </p:tgtEl>
                                        <p:attrNameLst>
                                          <p:attrName>ppt_y</p:attrName>
                                        </p:attrNameLst>
                                      </p:cBhvr>
                                      <p:tavLst>
                                        <p:tav tm="0" fmla="#ppt_y-sin(pi*$)/9">
                                          <p:val>
                                            <p:fltVal val="0"/>
                                          </p:val>
                                        </p:tav>
                                        <p:tav tm="100000">
                                          <p:val>
                                            <p:fltVal val="1"/>
                                          </p:val>
                                        </p:tav>
                                      </p:tavLst>
                                    </p:anim>
                                    <p:anim calcmode="lin" valueType="num">
                                      <p:cBhvr>
                                        <p:cTn id="59" dur="332" tmFilter="0, 0; 0.125,0.2665; 0.25,0.4; 0.375,0.465; 0.5,0.5;  0.625,0.535; 0.75,0.6; 0.875,0.7335; 1,1">
                                          <p:stCondLst>
                                            <p:cond delay="1324"/>
                                          </p:stCondLst>
                                        </p:cTn>
                                        <p:tgtEl>
                                          <p:spTgt spid="3">
                                            <p:txEl>
                                              <p:pRg st="4" end="4"/>
                                            </p:txEl>
                                          </p:spTgt>
                                        </p:tgtEl>
                                        <p:attrNameLst>
                                          <p:attrName>ppt_y</p:attrName>
                                        </p:attrNameLst>
                                      </p:cBhvr>
                                      <p:tavLst>
                                        <p:tav tm="0" fmla="#ppt_y-sin(pi*$)/27">
                                          <p:val>
                                            <p:fltVal val="0"/>
                                          </p:val>
                                        </p:tav>
                                        <p:tav tm="100000">
                                          <p:val>
                                            <p:fltVal val="1"/>
                                          </p:val>
                                        </p:tav>
                                      </p:tavLst>
                                    </p:anim>
                                    <p:anim calcmode="lin" valueType="num">
                                      <p:cBhvr>
                                        <p:cTn id="60" dur="164" tmFilter="0, 0; 0.125,0.2665; 0.25,0.4; 0.375,0.465; 0.5,0.5;  0.625,0.535; 0.75,0.6; 0.875,0.7335; 1,1">
                                          <p:stCondLst>
                                            <p:cond delay="1656"/>
                                          </p:stCondLst>
                                        </p:cTn>
                                        <p:tgtEl>
                                          <p:spTgt spid="3">
                                            <p:txEl>
                                              <p:pRg st="4" end="4"/>
                                            </p:txEl>
                                          </p:spTgt>
                                        </p:tgtEl>
                                        <p:attrNameLst>
                                          <p:attrName>ppt_y</p:attrName>
                                        </p:attrNameLst>
                                      </p:cBhvr>
                                      <p:tavLst>
                                        <p:tav tm="0" fmla="#ppt_y-sin(pi*$)/81">
                                          <p:val>
                                            <p:fltVal val="0"/>
                                          </p:val>
                                        </p:tav>
                                        <p:tav tm="100000">
                                          <p:val>
                                            <p:fltVal val="1"/>
                                          </p:val>
                                        </p:tav>
                                      </p:tavLst>
                                    </p:anim>
                                    <p:animScale>
                                      <p:cBhvr>
                                        <p:cTn id="61" dur="26">
                                          <p:stCondLst>
                                            <p:cond delay="650"/>
                                          </p:stCondLst>
                                        </p:cTn>
                                        <p:tgtEl>
                                          <p:spTgt spid="3">
                                            <p:txEl>
                                              <p:pRg st="4" end="4"/>
                                            </p:txEl>
                                          </p:spTgt>
                                        </p:tgtEl>
                                      </p:cBhvr>
                                      <p:to x="100000" y="60000"/>
                                    </p:animScale>
                                    <p:animScale>
                                      <p:cBhvr>
                                        <p:cTn id="62" dur="166" decel="50000">
                                          <p:stCondLst>
                                            <p:cond delay="676"/>
                                          </p:stCondLst>
                                        </p:cTn>
                                        <p:tgtEl>
                                          <p:spTgt spid="3">
                                            <p:txEl>
                                              <p:pRg st="4" end="4"/>
                                            </p:txEl>
                                          </p:spTgt>
                                        </p:tgtEl>
                                      </p:cBhvr>
                                      <p:to x="100000" y="100000"/>
                                    </p:animScale>
                                    <p:animScale>
                                      <p:cBhvr>
                                        <p:cTn id="63" dur="26">
                                          <p:stCondLst>
                                            <p:cond delay="1312"/>
                                          </p:stCondLst>
                                        </p:cTn>
                                        <p:tgtEl>
                                          <p:spTgt spid="3">
                                            <p:txEl>
                                              <p:pRg st="4" end="4"/>
                                            </p:txEl>
                                          </p:spTgt>
                                        </p:tgtEl>
                                      </p:cBhvr>
                                      <p:to x="100000" y="80000"/>
                                    </p:animScale>
                                    <p:animScale>
                                      <p:cBhvr>
                                        <p:cTn id="64" dur="166" decel="50000">
                                          <p:stCondLst>
                                            <p:cond delay="1338"/>
                                          </p:stCondLst>
                                        </p:cTn>
                                        <p:tgtEl>
                                          <p:spTgt spid="3">
                                            <p:txEl>
                                              <p:pRg st="4" end="4"/>
                                            </p:txEl>
                                          </p:spTgt>
                                        </p:tgtEl>
                                      </p:cBhvr>
                                      <p:to x="100000" y="100000"/>
                                    </p:animScale>
                                    <p:animScale>
                                      <p:cBhvr>
                                        <p:cTn id="65" dur="26">
                                          <p:stCondLst>
                                            <p:cond delay="1642"/>
                                          </p:stCondLst>
                                        </p:cTn>
                                        <p:tgtEl>
                                          <p:spTgt spid="3">
                                            <p:txEl>
                                              <p:pRg st="4" end="4"/>
                                            </p:txEl>
                                          </p:spTgt>
                                        </p:tgtEl>
                                      </p:cBhvr>
                                      <p:to x="100000" y="90000"/>
                                    </p:animScale>
                                    <p:animScale>
                                      <p:cBhvr>
                                        <p:cTn id="66" dur="166" decel="50000">
                                          <p:stCondLst>
                                            <p:cond delay="1668"/>
                                          </p:stCondLst>
                                        </p:cTn>
                                        <p:tgtEl>
                                          <p:spTgt spid="3">
                                            <p:txEl>
                                              <p:pRg st="4" end="4"/>
                                            </p:txEl>
                                          </p:spTgt>
                                        </p:tgtEl>
                                      </p:cBhvr>
                                      <p:to x="100000" y="100000"/>
                                    </p:animScale>
                                    <p:animScale>
                                      <p:cBhvr>
                                        <p:cTn id="67" dur="26">
                                          <p:stCondLst>
                                            <p:cond delay="1808"/>
                                          </p:stCondLst>
                                        </p:cTn>
                                        <p:tgtEl>
                                          <p:spTgt spid="3">
                                            <p:txEl>
                                              <p:pRg st="4" end="4"/>
                                            </p:txEl>
                                          </p:spTgt>
                                        </p:tgtEl>
                                      </p:cBhvr>
                                      <p:to x="100000" y="95000"/>
                                    </p:animScale>
                                    <p:animScale>
                                      <p:cBhvr>
                                        <p:cTn id="68" dur="166" decel="50000">
                                          <p:stCondLst>
                                            <p:cond delay="1834"/>
                                          </p:stCondLst>
                                        </p:cTn>
                                        <p:tgtEl>
                                          <p:spTgt spid="3">
                                            <p:txEl>
                                              <p:pRg st="4" end="4"/>
                                            </p:txEl>
                                          </p:spTgt>
                                        </p:tgtEl>
                                      </p:cBhvr>
                                      <p:to x="100000" y="100000"/>
                                    </p:animScale>
                                  </p:childTnLst>
                                </p:cTn>
                              </p:par>
                              <p:par>
                                <p:cTn id="69" presetID="26" presetClass="entr" presetSubtype="0" fill="hold" nodeType="withEffect">
                                  <p:stCondLst>
                                    <p:cond delay="0"/>
                                  </p:stCondLst>
                                  <p:childTnLst>
                                    <p:set>
                                      <p:cBhvr>
                                        <p:cTn id="70" dur="1" fill="hold">
                                          <p:stCondLst>
                                            <p:cond delay="0"/>
                                          </p:stCondLst>
                                        </p:cTn>
                                        <p:tgtEl>
                                          <p:spTgt spid="3">
                                            <p:txEl>
                                              <p:pRg st="5" end="5"/>
                                            </p:txEl>
                                          </p:spTgt>
                                        </p:tgtEl>
                                        <p:attrNameLst>
                                          <p:attrName>style.visibility</p:attrName>
                                        </p:attrNameLst>
                                      </p:cBhvr>
                                      <p:to>
                                        <p:strVal val="visible"/>
                                      </p:to>
                                    </p:set>
                                    <p:animEffect transition="in" filter="wipe(down)">
                                      <p:cBhvr>
                                        <p:cTn id="71" dur="580">
                                          <p:stCondLst>
                                            <p:cond delay="0"/>
                                          </p:stCondLst>
                                        </p:cTn>
                                        <p:tgtEl>
                                          <p:spTgt spid="3">
                                            <p:txEl>
                                              <p:pRg st="5" end="5"/>
                                            </p:txEl>
                                          </p:spTgt>
                                        </p:tgtEl>
                                      </p:cBhvr>
                                    </p:animEffect>
                                    <p:anim calcmode="lin" valueType="num">
                                      <p:cBhvr>
                                        <p:cTn id="72" dur="1822" tmFilter="0,0; 0.14,0.36; 0.43,0.73; 0.71,0.91; 1.0,1.0">
                                          <p:stCondLst>
                                            <p:cond delay="0"/>
                                          </p:stCondLst>
                                        </p:cTn>
                                        <p:tgtEl>
                                          <p:spTgt spid="3">
                                            <p:txEl>
                                              <p:pRg st="5" end="5"/>
                                            </p:txEl>
                                          </p:spTgt>
                                        </p:tgtEl>
                                        <p:attrNameLst>
                                          <p:attrName>ppt_x</p:attrName>
                                        </p:attrNameLst>
                                      </p:cBhvr>
                                      <p:tavLst>
                                        <p:tav tm="0">
                                          <p:val>
                                            <p:strVal val="#ppt_x-0.25"/>
                                          </p:val>
                                        </p:tav>
                                        <p:tav tm="100000">
                                          <p:val>
                                            <p:strVal val="#ppt_x"/>
                                          </p:val>
                                        </p:tav>
                                      </p:tavLst>
                                    </p:anim>
                                    <p:anim calcmode="lin" valueType="num">
                                      <p:cBhvr>
                                        <p:cTn id="73" dur="664" tmFilter="0.0,0.0; 0.25,0.07; 0.50,0.2; 0.75,0.467; 1.0,1.0">
                                          <p:stCondLst>
                                            <p:cond delay="0"/>
                                          </p:stCondLst>
                                        </p:cTn>
                                        <p:tgtEl>
                                          <p:spTgt spid="3">
                                            <p:txEl>
                                              <p:pRg st="5" end="5"/>
                                            </p:txEl>
                                          </p:spTgt>
                                        </p:tgtEl>
                                        <p:attrNameLst>
                                          <p:attrName>ppt_y</p:attrName>
                                        </p:attrNameLst>
                                      </p:cBhvr>
                                      <p:tavLst>
                                        <p:tav tm="0" fmla="#ppt_y-sin(pi*$)/3">
                                          <p:val>
                                            <p:fltVal val="0.5"/>
                                          </p:val>
                                        </p:tav>
                                        <p:tav tm="100000">
                                          <p:val>
                                            <p:fltVal val="1"/>
                                          </p:val>
                                        </p:tav>
                                      </p:tavLst>
                                    </p:anim>
                                    <p:anim calcmode="lin" valueType="num">
                                      <p:cBhvr>
                                        <p:cTn id="74" dur="664" tmFilter="0, 0; 0.125,0.2665; 0.25,0.4; 0.375,0.465; 0.5,0.5;  0.625,0.535; 0.75,0.6; 0.875,0.7335; 1,1">
                                          <p:stCondLst>
                                            <p:cond delay="664"/>
                                          </p:stCondLst>
                                        </p:cTn>
                                        <p:tgtEl>
                                          <p:spTgt spid="3">
                                            <p:txEl>
                                              <p:pRg st="5" end="5"/>
                                            </p:txEl>
                                          </p:spTgt>
                                        </p:tgtEl>
                                        <p:attrNameLst>
                                          <p:attrName>ppt_y</p:attrName>
                                        </p:attrNameLst>
                                      </p:cBhvr>
                                      <p:tavLst>
                                        <p:tav tm="0" fmla="#ppt_y-sin(pi*$)/9">
                                          <p:val>
                                            <p:fltVal val="0"/>
                                          </p:val>
                                        </p:tav>
                                        <p:tav tm="100000">
                                          <p:val>
                                            <p:fltVal val="1"/>
                                          </p:val>
                                        </p:tav>
                                      </p:tavLst>
                                    </p:anim>
                                    <p:anim calcmode="lin" valueType="num">
                                      <p:cBhvr>
                                        <p:cTn id="75" dur="332" tmFilter="0, 0; 0.125,0.2665; 0.25,0.4; 0.375,0.465; 0.5,0.5;  0.625,0.535; 0.75,0.6; 0.875,0.7335; 1,1">
                                          <p:stCondLst>
                                            <p:cond delay="1324"/>
                                          </p:stCondLst>
                                        </p:cTn>
                                        <p:tgtEl>
                                          <p:spTgt spid="3">
                                            <p:txEl>
                                              <p:pRg st="5" end="5"/>
                                            </p:txEl>
                                          </p:spTgt>
                                        </p:tgtEl>
                                        <p:attrNameLst>
                                          <p:attrName>ppt_y</p:attrName>
                                        </p:attrNameLst>
                                      </p:cBhvr>
                                      <p:tavLst>
                                        <p:tav tm="0" fmla="#ppt_y-sin(pi*$)/27">
                                          <p:val>
                                            <p:fltVal val="0"/>
                                          </p:val>
                                        </p:tav>
                                        <p:tav tm="100000">
                                          <p:val>
                                            <p:fltVal val="1"/>
                                          </p:val>
                                        </p:tav>
                                      </p:tavLst>
                                    </p:anim>
                                    <p:anim calcmode="lin" valueType="num">
                                      <p:cBhvr>
                                        <p:cTn id="76" dur="164" tmFilter="0, 0; 0.125,0.2665; 0.25,0.4; 0.375,0.465; 0.5,0.5;  0.625,0.535; 0.75,0.6; 0.875,0.7335; 1,1">
                                          <p:stCondLst>
                                            <p:cond delay="1656"/>
                                          </p:stCondLst>
                                        </p:cTn>
                                        <p:tgtEl>
                                          <p:spTgt spid="3">
                                            <p:txEl>
                                              <p:pRg st="5" end="5"/>
                                            </p:txEl>
                                          </p:spTgt>
                                        </p:tgtEl>
                                        <p:attrNameLst>
                                          <p:attrName>ppt_y</p:attrName>
                                        </p:attrNameLst>
                                      </p:cBhvr>
                                      <p:tavLst>
                                        <p:tav tm="0" fmla="#ppt_y-sin(pi*$)/81">
                                          <p:val>
                                            <p:fltVal val="0"/>
                                          </p:val>
                                        </p:tav>
                                        <p:tav tm="100000">
                                          <p:val>
                                            <p:fltVal val="1"/>
                                          </p:val>
                                        </p:tav>
                                      </p:tavLst>
                                    </p:anim>
                                    <p:animScale>
                                      <p:cBhvr>
                                        <p:cTn id="77" dur="26">
                                          <p:stCondLst>
                                            <p:cond delay="650"/>
                                          </p:stCondLst>
                                        </p:cTn>
                                        <p:tgtEl>
                                          <p:spTgt spid="3">
                                            <p:txEl>
                                              <p:pRg st="5" end="5"/>
                                            </p:txEl>
                                          </p:spTgt>
                                        </p:tgtEl>
                                      </p:cBhvr>
                                      <p:to x="100000" y="60000"/>
                                    </p:animScale>
                                    <p:animScale>
                                      <p:cBhvr>
                                        <p:cTn id="78" dur="166" decel="50000">
                                          <p:stCondLst>
                                            <p:cond delay="676"/>
                                          </p:stCondLst>
                                        </p:cTn>
                                        <p:tgtEl>
                                          <p:spTgt spid="3">
                                            <p:txEl>
                                              <p:pRg st="5" end="5"/>
                                            </p:txEl>
                                          </p:spTgt>
                                        </p:tgtEl>
                                      </p:cBhvr>
                                      <p:to x="100000" y="100000"/>
                                    </p:animScale>
                                    <p:animScale>
                                      <p:cBhvr>
                                        <p:cTn id="79" dur="26">
                                          <p:stCondLst>
                                            <p:cond delay="1312"/>
                                          </p:stCondLst>
                                        </p:cTn>
                                        <p:tgtEl>
                                          <p:spTgt spid="3">
                                            <p:txEl>
                                              <p:pRg st="5" end="5"/>
                                            </p:txEl>
                                          </p:spTgt>
                                        </p:tgtEl>
                                      </p:cBhvr>
                                      <p:to x="100000" y="80000"/>
                                    </p:animScale>
                                    <p:animScale>
                                      <p:cBhvr>
                                        <p:cTn id="80" dur="166" decel="50000">
                                          <p:stCondLst>
                                            <p:cond delay="1338"/>
                                          </p:stCondLst>
                                        </p:cTn>
                                        <p:tgtEl>
                                          <p:spTgt spid="3">
                                            <p:txEl>
                                              <p:pRg st="5" end="5"/>
                                            </p:txEl>
                                          </p:spTgt>
                                        </p:tgtEl>
                                      </p:cBhvr>
                                      <p:to x="100000" y="100000"/>
                                    </p:animScale>
                                    <p:animScale>
                                      <p:cBhvr>
                                        <p:cTn id="81" dur="26">
                                          <p:stCondLst>
                                            <p:cond delay="1642"/>
                                          </p:stCondLst>
                                        </p:cTn>
                                        <p:tgtEl>
                                          <p:spTgt spid="3">
                                            <p:txEl>
                                              <p:pRg st="5" end="5"/>
                                            </p:txEl>
                                          </p:spTgt>
                                        </p:tgtEl>
                                      </p:cBhvr>
                                      <p:to x="100000" y="90000"/>
                                    </p:animScale>
                                    <p:animScale>
                                      <p:cBhvr>
                                        <p:cTn id="82" dur="166" decel="50000">
                                          <p:stCondLst>
                                            <p:cond delay="1668"/>
                                          </p:stCondLst>
                                        </p:cTn>
                                        <p:tgtEl>
                                          <p:spTgt spid="3">
                                            <p:txEl>
                                              <p:pRg st="5" end="5"/>
                                            </p:txEl>
                                          </p:spTgt>
                                        </p:tgtEl>
                                      </p:cBhvr>
                                      <p:to x="100000" y="100000"/>
                                    </p:animScale>
                                    <p:animScale>
                                      <p:cBhvr>
                                        <p:cTn id="83" dur="26">
                                          <p:stCondLst>
                                            <p:cond delay="1808"/>
                                          </p:stCondLst>
                                        </p:cTn>
                                        <p:tgtEl>
                                          <p:spTgt spid="3">
                                            <p:txEl>
                                              <p:pRg st="5" end="5"/>
                                            </p:txEl>
                                          </p:spTgt>
                                        </p:tgtEl>
                                      </p:cBhvr>
                                      <p:to x="100000" y="95000"/>
                                    </p:animScale>
                                    <p:animScale>
                                      <p:cBhvr>
                                        <p:cTn id="84" dur="166" decel="50000">
                                          <p:stCondLst>
                                            <p:cond delay="1834"/>
                                          </p:stCondLst>
                                        </p:cTn>
                                        <p:tgtEl>
                                          <p:spTgt spid="3">
                                            <p:txEl>
                                              <p:pRg st="5" end="5"/>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EDD796A0-9E8A-4167-B87D-F9DA66B7C041}"/>
              </a:ext>
            </a:extLst>
          </p:cNvPr>
          <p:cNvSpPr>
            <a:spLocks noGrp="1"/>
          </p:cNvSpPr>
          <p:nvPr>
            <p:ph type="title"/>
          </p:nvPr>
        </p:nvSpPr>
        <p:spPr>
          <a:xfrm flipV="1">
            <a:off x="838200" y="0"/>
            <a:ext cx="10515600" cy="101600"/>
          </a:xfrm>
        </p:spPr>
        <p:txBody>
          <a:bodyPr>
            <a:normAutofit fontScale="90000"/>
          </a:bodyPr>
          <a:lstStyle/>
          <a:p>
            <a:endParaRPr lang="ar-IQ" dirty="0"/>
          </a:p>
        </p:txBody>
      </p:sp>
      <p:sp>
        <p:nvSpPr>
          <p:cNvPr id="3" name="عنصر نائب للمحتوى 2">
            <a:extLst>
              <a:ext uri="{FF2B5EF4-FFF2-40B4-BE49-F238E27FC236}">
                <a16:creationId xmlns:a16="http://schemas.microsoft.com/office/drawing/2014/main" id="{45DA92FF-E7C5-41AA-98AC-C93CB444BCB5}"/>
              </a:ext>
            </a:extLst>
          </p:cNvPr>
          <p:cNvSpPr>
            <a:spLocks noGrp="1"/>
          </p:cNvSpPr>
          <p:nvPr>
            <p:ph idx="1"/>
          </p:nvPr>
        </p:nvSpPr>
        <p:spPr>
          <a:xfrm>
            <a:off x="0" y="101600"/>
            <a:ext cx="12192000" cy="6756400"/>
          </a:xfrm>
        </p:spPr>
        <p:txBody>
          <a:bodyPr>
            <a:normAutofit lnSpcReduction="10000"/>
          </a:bodyPr>
          <a:lstStyle/>
          <a:p>
            <a:r>
              <a:rPr lang="ar-SA" sz="4000" b="1" dirty="0">
                <a:solidFill>
                  <a:srgbClr val="FF0000"/>
                </a:solidFill>
              </a:rPr>
              <a:t>-فإن كان هناك قرينة </a:t>
            </a:r>
            <a:r>
              <a:rPr lang="ar-SA" sz="4000" b="1" dirty="0"/>
              <a:t>تميز المبتدأ والخبر جاز التقديم والتأخير, ومن ذلك قولك: (أبي أخي في الشفقة والحنان)فهذه الجملة أصلها أخي أبي في الشفقة والحنان) أي أنه كأبيه في شفقته </a:t>
            </a:r>
            <a:r>
              <a:rPr lang="ar-SA" sz="4000" b="1" dirty="0" err="1"/>
              <a:t>وحنانه,فالمشبه</a:t>
            </a:r>
            <a:r>
              <a:rPr lang="ar-SA" sz="4000" b="1" dirty="0"/>
              <a:t> (أخ)</a:t>
            </a:r>
            <a:r>
              <a:rPr lang="ar-SA" sz="4000" b="1" dirty="0" err="1"/>
              <a:t>مبتدأ,والمشبه</a:t>
            </a:r>
            <a:r>
              <a:rPr lang="ar-SA" sz="4000" b="1" dirty="0"/>
              <a:t> به (أب)</a:t>
            </a:r>
            <a:r>
              <a:rPr lang="ar-SA" sz="4000" b="1" dirty="0" err="1"/>
              <a:t>خبر,سواء</a:t>
            </a:r>
            <a:r>
              <a:rPr lang="ar-SA" sz="4000" b="1" dirty="0"/>
              <a:t> تقدم أم تأخر.</a:t>
            </a:r>
          </a:p>
          <a:p>
            <a:endParaRPr lang="ar-SA" sz="4000" b="1" dirty="0"/>
          </a:p>
          <a:p>
            <a:pPr algn="ctr"/>
            <a:r>
              <a:rPr lang="ar-SA" sz="4000" b="1" dirty="0">
                <a:solidFill>
                  <a:srgbClr val="FF0000"/>
                </a:solidFill>
              </a:rPr>
              <a:t>الفرق بين (زيد منطلق) و(زيد المنطلق)</a:t>
            </a:r>
          </a:p>
          <a:p>
            <a:pPr algn="ctr"/>
            <a:r>
              <a:rPr lang="ar-SA" sz="4000" b="1" dirty="0"/>
              <a:t>(دلالة التعريف)</a:t>
            </a:r>
          </a:p>
          <a:p>
            <a:r>
              <a:rPr lang="ar-SA" sz="4000" b="1" dirty="0"/>
              <a:t>1-القصر</a:t>
            </a:r>
          </a:p>
          <a:p>
            <a:r>
              <a:rPr lang="ar-SA" sz="4000" b="1" dirty="0"/>
              <a:t>-</a:t>
            </a:r>
            <a:r>
              <a:rPr lang="ar-SA" sz="4000" b="1" dirty="0" err="1"/>
              <a:t>فالتعبيرالأول</a:t>
            </a:r>
            <a:r>
              <a:rPr lang="ar-SA" sz="4000" b="1" dirty="0"/>
              <a:t> يفيد ثبوت الانطلاق لزيد من دون نفيه عن </a:t>
            </a:r>
            <a:r>
              <a:rPr lang="ar-SA" sz="4000" b="1" dirty="0" err="1"/>
              <a:t>غيره,وأما</a:t>
            </a:r>
            <a:r>
              <a:rPr lang="ar-SA" sz="4000" b="1" dirty="0"/>
              <a:t> التعبير الثاني فإنه يفيد قصر الانطلاق على زيد دون غيره.</a:t>
            </a:r>
          </a:p>
          <a:p>
            <a:r>
              <a:rPr lang="ar-SA" sz="4000" b="1" dirty="0"/>
              <a:t>وقد يفيد القصر مبالغة وذلك كأن تقول: (محمد الأديب) فكأنك قصرت الأدب على محمد.</a:t>
            </a:r>
            <a:endParaRPr lang="ar-IQ" sz="4000" b="1" dirty="0"/>
          </a:p>
        </p:txBody>
      </p:sp>
    </p:spTree>
    <p:extLst>
      <p:ext uri="{BB962C8B-B14F-4D97-AF65-F5344CB8AC3E}">
        <p14:creationId xmlns:p14="http://schemas.microsoft.com/office/powerpoint/2010/main" val="2386618482"/>
      </p:ext>
    </p:extLst>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80">
                                          <p:stCondLst>
                                            <p:cond delay="0"/>
                                          </p:stCondLst>
                                        </p:cTn>
                                        <p:tgtEl>
                                          <p:spTgt spid="3">
                                            <p:txEl>
                                              <p:pRg st="0" end="0"/>
                                            </p:txEl>
                                          </p:spTgt>
                                        </p:tgtEl>
                                      </p:cBhvr>
                                    </p:animEffect>
                                    <p:anim calcmode="lin" valueType="num">
                                      <p:cBhvr>
                                        <p:cTn id="8"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0" end="0"/>
                                            </p:txEl>
                                          </p:spTgt>
                                        </p:tgtEl>
                                      </p:cBhvr>
                                      <p:to x="100000" y="60000"/>
                                    </p:animScale>
                                    <p:animScale>
                                      <p:cBhvr>
                                        <p:cTn id="14" dur="166" decel="50000">
                                          <p:stCondLst>
                                            <p:cond delay="676"/>
                                          </p:stCondLst>
                                        </p:cTn>
                                        <p:tgtEl>
                                          <p:spTgt spid="3">
                                            <p:txEl>
                                              <p:pRg st="0" end="0"/>
                                            </p:txEl>
                                          </p:spTgt>
                                        </p:tgtEl>
                                      </p:cBhvr>
                                      <p:to x="100000" y="100000"/>
                                    </p:animScale>
                                    <p:animScale>
                                      <p:cBhvr>
                                        <p:cTn id="15" dur="26">
                                          <p:stCondLst>
                                            <p:cond delay="1312"/>
                                          </p:stCondLst>
                                        </p:cTn>
                                        <p:tgtEl>
                                          <p:spTgt spid="3">
                                            <p:txEl>
                                              <p:pRg st="0" end="0"/>
                                            </p:txEl>
                                          </p:spTgt>
                                        </p:tgtEl>
                                      </p:cBhvr>
                                      <p:to x="100000" y="80000"/>
                                    </p:animScale>
                                    <p:animScale>
                                      <p:cBhvr>
                                        <p:cTn id="16" dur="166" decel="50000">
                                          <p:stCondLst>
                                            <p:cond delay="1338"/>
                                          </p:stCondLst>
                                        </p:cTn>
                                        <p:tgtEl>
                                          <p:spTgt spid="3">
                                            <p:txEl>
                                              <p:pRg st="0" end="0"/>
                                            </p:txEl>
                                          </p:spTgt>
                                        </p:tgtEl>
                                      </p:cBhvr>
                                      <p:to x="100000" y="100000"/>
                                    </p:animScale>
                                    <p:animScale>
                                      <p:cBhvr>
                                        <p:cTn id="17" dur="26">
                                          <p:stCondLst>
                                            <p:cond delay="1642"/>
                                          </p:stCondLst>
                                        </p:cTn>
                                        <p:tgtEl>
                                          <p:spTgt spid="3">
                                            <p:txEl>
                                              <p:pRg st="0" end="0"/>
                                            </p:txEl>
                                          </p:spTgt>
                                        </p:tgtEl>
                                      </p:cBhvr>
                                      <p:to x="100000" y="90000"/>
                                    </p:animScale>
                                    <p:animScale>
                                      <p:cBhvr>
                                        <p:cTn id="18" dur="166" decel="50000">
                                          <p:stCondLst>
                                            <p:cond delay="1668"/>
                                          </p:stCondLst>
                                        </p:cTn>
                                        <p:tgtEl>
                                          <p:spTgt spid="3">
                                            <p:txEl>
                                              <p:pRg st="0" end="0"/>
                                            </p:txEl>
                                          </p:spTgt>
                                        </p:tgtEl>
                                      </p:cBhvr>
                                      <p:to x="100000" y="100000"/>
                                    </p:animScale>
                                    <p:animScale>
                                      <p:cBhvr>
                                        <p:cTn id="19" dur="26">
                                          <p:stCondLst>
                                            <p:cond delay="1808"/>
                                          </p:stCondLst>
                                        </p:cTn>
                                        <p:tgtEl>
                                          <p:spTgt spid="3">
                                            <p:txEl>
                                              <p:pRg st="0" end="0"/>
                                            </p:txEl>
                                          </p:spTgt>
                                        </p:tgtEl>
                                      </p:cBhvr>
                                      <p:to x="100000" y="95000"/>
                                    </p:animScale>
                                    <p:animScale>
                                      <p:cBhvr>
                                        <p:cTn id="20" dur="166" decel="50000">
                                          <p:stCondLst>
                                            <p:cond delay="1834"/>
                                          </p:stCondLst>
                                        </p:cTn>
                                        <p:tgtEl>
                                          <p:spTgt spid="3">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Effect transition="in" filter="wipe(down)">
                                      <p:cBhvr>
                                        <p:cTn id="25" dur="580">
                                          <p:stCondLst>
                                            <p:cond delay="0"/>
                                          </p:stCondLst>
                                        </p:cTn>
                                        <p:tgtEl>
                                          <p:spTgt spid="3">
                                            <p:txEl>
                                              <p:pRg st="2" end="2"/>
                                            </p:txEl>
                                          </p:spTgt>
                                        </p:tgtEl>
                                      </p:cBhvr>
                                    </p:animEffect>
                                    <p:anim calcmode="lin" valueType="num">
                                      <p:cBhvr>
                                        <p:cTn id="26"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3">
                                            <p:txEl>
                                              <p:pRg st="2" end="2"/>
                                            </p:txEl>
                                          </p:spTgt>
                                        </p:tgtEl>
                                      </p:cBhvr>
                                      <p:to x="100000" y="60000"/>
                                    </p:animScale>
                                    <p:animScale>
                                      <p:cBhvr>
                                        <p:cTn id="32" dur="166" decel="50000">
                                          <p:stCondLst>
                                            <p:cond delay="676"/>
                                          </p:stCondLst>
                                        </p:cTn>
                                        <p:tgtEl>
                                          <p:spTgt spid="3">
                                            <p:txEl>
                                              <p:pRg st="2" end="2"/>
                                            </p:txEl>
                                          </p:spTgt>
                                        </p:tgtEl>
                                      </p:cBhvr>
                                      <p:to x="100000" y="100000"/>
                                    </p:animScale>
                                    <p:animScale>
                                      <p:cBhvr>
                                        <p:cTn id="33" dur="26">
                                          <p:stCondLst>
                                            <p:cond delay="1312"/>
                                          </p:stCondLst>
                                        </p:cTn>
                                        <p:tgtEl>
                                          <p:spTgt spid="3">
                                            <p:txEl>
                                              <p:pRg st="2" end="2"/>
                                            </p:txEl>
                                          </p:spTgt>
                                        </p:tgtEl>
                                      </p:cBhvr>
                                      <p:to x="100000" y="80000"/>
                                    </p:animScale>
                                    <p:animScale>
                                      <p:cBhvr>
                                        <p:cTn id="34" dur="166" decel="50000">
                                          <p:stCondLst>
                                            <p:cond delay="1338"/>
                                          </p:stCondLst>
                                        </p:cTn>
                                        <p:tgtEl>
                                          <p:spTgt spid="3">
                                            <p:txEl>
                                              <p:pRg st="2" end="2"/>
                                            </p:txEl>
                                          </p:spTgt>
                                        </p:tgtEl>
                                      </p:cBhvr>
                                      <p:to x="100000" y="100000"/>
                                    </p:animScale>
                                    <p:animScale>
                                      <p:cBhvr>
                                        <p:cTn id="35" dur="26">
                                          <p:stCondLst>
                                            <p:cond delay="1642"/>
                                          </p:stCondLst>
                                        </p:cTn>
                                        <p:tgtEl>
                                          <p:spTgt spid="3">
                                            <p:txEl>
                                              <p:pRg st="2" end="2"/>
                                            </p:txEl>
                                          </p:spTgt>
                                        </p:tgtEl>
                                      </p:cBhvr>
                                      <p:to x="100000" y="90000"/>
                                    </p:animScale>
                                    <p:animScale>
                                      <p:cBhvr>
                                        <p:cTn id="36" dur="166" decel="50000">
                                          <p:stCondLst>
                                            <p:cond delay="1668"/>
                                          </p:stCondLst>
                                        </p:cTn>
                                        <p:tgtEl>
                                          <p:spTgt spid="3">
                                            <p:txEl>
                                              <p:pRg st="2" end="2"/>
                                            </p:txEl>
                                          </p:spTgt>
                                        </p:tgtEl>
                                      </p:cBhvr>
                                      <p:to x="100000" y="100000"/>
                                    </p:animScale>
                                    <p:animScale>
                                      <p:cBhvr>
                                        <p:cTn id="37" dur="26">
                                          <p:stCondLst>
                                            <p:cond delay="1808"/>
                                          </p:stCondLst>
                                        </p:cTn>
                                        <p:tgtEl>
                                          <p:spTgt spid="3">
                                            <p:txEl>
                                              <p:pRg st="2" end="2"/>
                                            </p:txEl>
                                          </p:spTgt>
                                        </p:tgtEl>
                                      </p:cBhvr>
                                      <p:to x="100000" y="95000"/>
                                    </p:animScale>
                                    <p:animScale>
                                      <p:cBhvr>
                                        <p:cTn id="38" dur="166" decel="50000">
                                          <p:stCondLst>
                                            <p:cond delay="1834"/>
                                          </p:stCondLst>
                                        </p:cTn>
                                        <p:tgtEl>
                                          <p:spTgt spid="3">
                                            <p:txEl>
                                              <p:pRg st="2" end="2"/>
                                            </p:txEl>
                                          </p:spTgt>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grpId="0" nodeType="clickEffect">
                                  <p:stCondLst>
                                    <p:cond delay="0"/>
                                  </p:stCondLst>
                                  <p:childTnLst>
                                    <p:set>
                                      <p:cBhvr>
                                        <p:cTn id="42" dur="1" fill="hold">
                                          <p:stCondLst>
                                            <p:cond delay="0"/>
                                          </p:stCondLst>
                                        </p:cTn>
                                        <p:tgtEl>
                                          <p:spTgt spid="3">
                                            <p:txEl>
                                              <p:pRg st="3" end="3"/>
                                            </p:txEl>
                                          </p:spTgt>
                                        </p:tgtEl>
                                        <p:attrNameLst>
                                          <p:attrName>style.visibility</p:attrName>
                                        </p:attrNameLst>
                                      </p:cBhvr>
                                      <p:to>
                                        <p:strVal val="visible"/>
                                      </p:to>
                                    </p:set>
                                    <p:animEffect transition="in" filter="wipe(down)">
                                      <p:cBhvr>
                                        <p:cTn id="43" dur="580">
                                          <p:stCondLst>
                                            <p:cond delay="0"/>
                                          </p:stCondLst>
                                        </p:cTn>
                                        <p:tgtEl>
                                          <p:spTgt spid="3">
                                            <p:txEl>
                                              <p:pRg st="3" end="3"/>
                                            </p:txEl>
                                          </p:spTgt>
                                        </p:tgtEl>
                                      </p:cBhvr>
                                    </p:animEffect>
                                    <p:anim calcmode="lin" valueType="num">
                                      <p:cBhvr>
                                        <p:cTn id="44" dur="1822" tmFilter="0,0; 0.14,0.36; 0.43,0.73; 0.71,0.91; 1.0,1.0">
                                          <p:stCondLst>
                                            <p:cond delay="0"/>
                                          </p:stCondLst>
                                        </p:cTn>
                                        <p:tgtEl>
                                          <p:spTgt spid="3">
                                            <p:txEl>
                                              <p:pRg st="3" end="3"/>
                                            </p:txEl>
                                          </p:spTgt>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3">
                                            <p:txEl>
                                              <p:pRg st="3" end="3"/>
                                            </p:txEl>
                                          </p:spTgt>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3">
                                            <p:txEl>
                                              <p:pRg st="3" end="3"/>
                                            </p:txEl>
                                          </p:spTgt>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3">
                                            <p:txEl>
                                              <p:pRg st="3" end="3"/>
                                            </p:txEl>
                                          </p:spTgt>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3">
                                            <p:txEl>
                                              <p:pRg st="3" end="3"/>
                                            </p:txEl>
                                          </p:spTgt>
                                        </p:tgtEl>
                                        <p:attrNameLst>
                                          <p:attrName>ppt_y</p:attrName>
                                        </p:attrNameLst>
                                      </p:cBhvr>
                                      <p:tavLst>
                                        <p:tav tm="0" fmla="#ppt_y-sin(pi*$)/81">
                                          <p:val>
                                            <p:fltVal val="0"/>
                                          </p:val>
                                        </p:tav>
                                        <p:tav tm="100000">
                                          <p:val>
                                            <p:fltVal val="1"/>
                                          </p:val>
                                        </p:tav>
                                      </p:tavLst>
                                    </p:anim>
                                    <p:animScale>
                                      <p:cBhvr>
                                        <p:cTn id="49" dur="26">
                                          <p:stCondLst>
                                            <p:cond delay="650"/>
                                          </p:stCondLst>
                                        </p:cTn>
                                        <p:tgtEl>
                                          <p:spTgt spid="3">
                                            <p:txEl>
                                              <p:pRg st="3" end="3"/>
                                            </p:txEl>
                                          </p:spTgt>
                                        </p:tgtEl>
                                      </p:cBhvr>
                                      <p:to x="100000" y="60000"/>
                                    </p:animScale>
                                    <p:animScale>
                                      <p:cBhvr>
                                        <p:cTn id="50" dur="166" decel="50000">
                                          <p:stCondLst>
                                            <p:cond delay="676"/>
                                          </p:stCondLst>
                                        </p:cTn>
                                        <p:tgtEl>
                                          <p:spTgt spid="3">
                                            <p:txEl>
                                              <p:pRg st="3" end="3"/>
                                            </p:txEl>
                                          </p:spTgt>
                                        </p:tgtEl>
                                      </p:cBhvr>
                                      <p:to x="100000" y="100000"/>
                                    </p:animScale>
                                    <p:animScale>
                                      <p:cBhvr>
                                        <p:cTn id="51" dur="26">
                                          <p:stCondLst>
                                            <p:cond delay="1312"/>
                                          </p:stCondLst>
                                        </p:cTn>
                                        <p:tgtEl>
                                          <p:spTgt spid="3">
                                            <p:txEl>
                                              <p:pRg st="3" end="3"/>
                                            </p:txEl>
                                          </p:spTgt>
                                        </p:tgtEl>
                                      </p:cBhvr>
                                      <p:to x="100000" y="80000"/>
                                    </p:animScale>
                                    <p:animScale>
                                      <p:cBhvr>
                                        <p:cTn id="52" dur="166" decel="50000">
                                          <p:stCondLst>
                                            <p:cond delay="1338"/>
                                          </p:stCondLst>
                                        </p:cTn>
                                        <p:tgtEl>
                                          <p:spTgt spid="3">
                                            <p:txEl>
                                              <p:pRg st="3" end="3"/>
                                            </p:txEl>
                                          </p:spTgt>
                                        </p:tgtEl>
                                      </p:cBhvr>
                                      <p:to x="100000" y="100000"/>
                                    </p:animScale>
                                    <p:animScale>
                                      <p:cBhvr>
                                        <p:cTn id="53" dur="26">
                                          <p:stCondLst>
                                            <p:cond delay="1642"/>
                                          </p:stCondLst>
                                        </p:cTn>
                                        <p:tgtEl>
                                          <p:spTgt spid="3">
                                            <p:txEl>
                                              <p:pRg st="3" end="3"/>
                                            </p:txEl>
                                          </p:spTgt>
                                        </p:tgtEl>
                                      </p:cBhvr>
                                      <p:to x="100000" y="90000"/>
                                    </p:animScale>
                                    <p:animScale>
                                      <p:cBhvr>
                                        <p:cTn id="54" dur="166" decel="50000">
                                          <p:stCondLst>
                                            <p:cond delay="1668"/>
                                          </p:stCondLst>
                                        </p:cTn>
                                        <p:tgtEl>
                                          <p:spTgt spid="3">
                                            <p:txEl>
                                              <p:pRg st="3" end="3"/>
                                            </p:txEl>
                                          </p:spTgt>
                                        </p:tgtEl>
                                      </p:cBhvr>
                                      <p:to x="100000" y="100000"/>
                                    </p:animScale>
                                    <p:animScale>
                                      <p:cBhvr>
                                        <p:cTn id="55" dur="26">
                                          <p:stCondLst>
                                            <p:cond delay="1808"/>
                                          </p:stCondLst>
                                        </p:cTn>
                                        <p:tgtEl>
                                          <p:spTgt spid="3">
                                            <p:txEl>
                                              <p:pRg st="3" end="3"/>
                                            </p:txEl>
                                          </p:spTgt>
                                        </p:tgtEl>
                                      </p:cBhvr>
                                      <p:to x="100000" y="95000"/>
                                    </p:animScale>
                                    <p:animScale>
                                      <p:cBhvr>
                                        <p:cTn id="56" dur="166" decel="50000">
                                          <p:stCondLst>
                                            <p:cond delay="1834"/>
                                          </p:stCondLst>
                                        </p:cTn>
                                        <p:tgtEl>
                                          <p:spTgt spid="3">
                                            <p:txEl>
                                              <p:pRg st="3" end="3"/>
                                            </p:txEl>
                                          </p:spTgt>
                                        </p:tgtEl>
                                      </p:cBhvr>
                                      <p:to x="100000" y="100000"/>
                                    </p:animScale>
                                  </p:childTnLst>
                                </p:cTn>
                              </p:par>
                            </p:childTnLst>
                          </p:cTn>
                        </p:par>
                      </p:childTnLst>
                    </p:cTn>
                  </p:par>
                  <p:par>
                    <p:cTn id="57" fill="hold">
                      <p:stCondLst>
                        <p:cond delay="indefinite"/>
                      </p:stCondLst>
                      <p:childTnLst>
                        <p:par>
                          <p:cTn id="58" fill="hold">
                            <p:stCondLst>
                              <p:cond delay="0"/>
                            </p:stCondLst>
                            <p:childTnLst>
                              <p:par>
                                <p:cTn id="59" presetID="26" presetClass="entr" presetSubtype="0" fill="hold" grpId="0" nodeType="clickEffect">
                                  <p:stCondLst>
                                    <p:cond delay="0"/>
                                  </p:stCondLst>
                                  <p:childTnLst>
                                    <p:set>
                                      <p:cBhvr>
                                        <p:cTn id="60" dur="1" fill="hold">
                                          <p:stCondLst>
                                            <p:cond delay="0"/>
                                          </p:stCondLst>
                                        </p:cTn>
                                        <p:tgtEl>
                                          <p:spTgt spid="3">
                                            <p:txEl>
                                              <p:pRg st="4" end="4"/>
                                            </p:txEl>
                                          </p:spTgt>
                                        </p:tgtEl>
                                        <p:attrNameLst>
                                          <p:attrName>style.visibility</p:attrName>
                                        </p:attrNameLst>
                                      </p:cBhvr>
                                      <p:to>
                                        <p:strVal val="visible"/>
                                      </p:to>
                                    </p:set>
                                    <p:animEffect transition="in" filter="wipe(down)">
                                      <p:cBhvr>
                                        <p:cTn id="61" dur="580">
                                          <p:stCondLst>
                                            <p:cond delay="0"/>
                                          </p:stCondLst>
                                        </p:cTn>
                                        <p:tgtEl>
                                          <p:spTgt spid="3">
                                            <p:txEl>
                                              <p:pRg st="4" end="4"/>
                                            </p:txEl>
                                          </p:spTgt>
                                        </p:tgtEl>
                                      </p:cBhvr>
                                    </p:animEffect>
                                    <p:anim calcmode="lin" valueType="num">
                                      <p:cBhvr>
                                        <p:cTn id="62" dur="1822" tmFilter="0,0; 0.14,0.36; 0.43,0.73; 0.71,0.91; 1.0,1.0">
                                          <p:stCondLst>
                                            <p:cond delay="0"/>
                                          </p:stCondLst>
                                        </p:cTn>
                                        <p:tgtEl>
                                          <p:spTgt spid="3">
                                            <p:txEl>
                                              <p:pRg st="4" end="4"/>
                                            </p:txEl>
                                          </p:spTgt>
                                        </p:tgtEl>
                                        <p:attrNameLst>
                                          <p:attrName>ppt_x</p:attrName>
                                        </p:attrNameLst>
                                      </p:cBhvr>
                                      <p:tavLst>
                                        <p:tav tm="0">
                                          <p:val>
                                            <p:strVal val="#ppt_x-0.25"/>
                                          </p:val>
                                        </p:tav>
                                        <p:tav tm="100000">
                                          <p:val>
                                            <p:strVal val="#ppt_x"/>
                                          </p:val>
                                        </p:tav>
                                      </p:tavLst>
                                    </p:anim>
                                    <p:anim calcmode="lin" valueType="num">
                                      <p:cBhvr>
                                        <p:cTn id="63" dur="664" tmFilter="0.0,0.0; 0.25,0.07; 0.50,0.2; 0.75,0.467; 1.0,1.0">
                                          <p:stCondLst>
                                            <p:cond delay="0"/>
                                          </p:stCondLst>
                                        </p:cTn>
                                        <p:tgtEl>
                                          <p:spTgt spid="3">
                                            <p:txEl>
                                              <p:pRg st="4" end="4"/>
                                            </p:txEl>
                                          </p:spTgt>
                                        </p:tgtEl>
                                        <p:attrNameLst>
                                          <p:attrName>ppt_y</p:attrName>
                                        </p:attrNameLst>
                                      </p:cBhvr>
                                      <p:tavLst>
                                        <p:tav tm="0" fmla="#ppt_y-sin(pi*$)/3">
                                          <p:val>
                                            <p:fltVal val="0.5"/>
                                          </p:val>
                                        </p:tav>
                                        <p:tav tm="100000">
                                          <p:val>
                                            <p:fltVal val="1"/>
                                          </p:val>
                                        </p:tav>
                                      </p:tavLst>
                                    </p:anim>
                                    <p:anim calcmode="lin" valueType="num">
                                      <p:cBhvr>
                                        <p:cTn id="64" dur="664" tmFilter="0, 0; 0.125,0.2665; 0.25,0.4; 0.375,0.465; 0.5,0.5;  0.625,0.535; 0.75,0.6; 0.875,0.7335; 1,1">
                                          <p:stCondLst>
                                            <p:cond delay="664"/>
                                          </p:stCondLst>
                                        </p:cTn>
                                        <p:tgtEl>
                                          <p:spTgt spid="3">
                                            <p:txEl>
                                              <p:pRg st="4" end="4"/>
                                            </p:txEl>
                                          </p:spTgt>
                                        </p:tgtEl>
                                        <p:attrNameLst>
                                          <p:attrName>ppt_y</p:attrName>
                                        </p:attrNameLst>
                                      </p:cBhvr>
                                      <p:tavLst>
                                        <p:tav tm="0" fmla="#ppt_y-sin(pi*$)/9">
                                          <p:val>
                                            <p:fltVal val="0"/>
                                          </p:val>
                                        </p:tav>
                                        <p:tav tm="100000">
                                          <p:val>
                                            <p:fltVal val="1"/>
                                          </p:val>
                                        </p:tav>
                                      </p:tavLst>
                                    </p:anim>
                                    <p:anim calcmode="lin" valueType="num">
                                      <p:cBhvr>
                                        <p:cTn id="65" dur="332" tmFilter="0, 0; 0.125,0.2665; 0.25,0.4; 0.375,0.465; 0.5,0.5;  0.625,0.535; 0.75,0.6; 0.875,0.7335; 1,1">
                                          <p:stCondLst>
                                            <p:cond delay="1324"/>
                                          </p:stCondLst>
                                        </p:cTn>
                                        <p:tgtEl>
                                          <p:spTgt spid="3">
                                            <p:txEl>
                                              <p:pRg st="4" end="4"/>
                                            </p:txEl>
                                          </p:spTgt>
                                        </p:tgtEl>
                                        <p:attrNameLst>
                                          <p:attrName>ppt_y</p:attrName>
                                        </p:attrNameLst>
                                      </p:cBhvr>
                                      <p:tavLst>
                                        <p:tav tm="0" fmla="#ppt_y-sin(pi*$)/27">
                                          <p:val>
                                            <p:fltVal val="0"/>
                                          </p:val>
                                        </p:tav>
                                        <p:tav tm="100000">
                                          <p:val>
                                            <p:fltVal val="1"/>
                                          </p:val>
                                        </p:tav>
                                      </p:tavLst>
                                    </p:anim>
                                    <p:anim calcmode="lin" valueType="num">
                                      <p:cBhvr>
                                        <p:cTn id="66" dur="164" tmFilter="0, 0; 0.125,0.2665; 0.25,0.4; 0.375,0.465; 0.5,0.5;  0.625,0.535; 0.75,0.6; 0.875,0.7335; 1,1">
                                          <p:stCondLst>
                                            <p:cond delay="1656"/>
                                          </p:stCondLst>
                                        </p:cTn>
                                        <p:tgtEl>
                                          <p:spTgt spid="3">
                                            <p:txEl>
                                              <p:pRg st="4" end="4"/>
                                            </p:txEl>
                                          </p:spTgt>
                                        </p:tgtEl>
                                        <p:attrNameLst>
                                          <p:attrName>ppt_y</p:attrName>
                                        </p:attrNameLst>
                                      </p:cBhvr>
                                      <p:tavLst>
                                        <p:tav tm="0" fmla="#ppt_y-sin(pi*$)/81">
                                          <p:val>
                                            <p:fltVal val="0"/>
                                          </p:val>
                                        </p:tav>
                                        <p:tav tm="100000">
                                          <p:val>
                                            <p:fltVal val="1"/>
                                          </p:val>
                                        </p:tav>
                                      </p:tavLst>
                                    </p:anim>
                                    <p:animScale>
                                      <p:cBhvr>
                                        <p:cTn id="67" dur="26">
                                          <p:stCondLst>
                                            <p:cond delay="650"/>
                                          </p:stCondLst>
                                        </p:cTn>
                                        <p:tgtEl>
                                          <p:spTgt spid="3">
                                            <p:txEl>
                                              <p:pRg st="4" end="4"/>
                                            </p:txEl>
                                          </p:spTgt>
                                        </p:tgtEl>
                                      </p:cBhvr>
                                      <p:to x="100000" y="60000"/>
                                    </p:animScale>
                                    <p:animScale>
                                      <p:cBhvr>
                                        <p:cTn id="68" dur="166" decel="50000">
                                          <p:stCondLst>
                                            <p:cond delay="676"/>
                                          </p:stCondLst>
                                        </p:cTn>
                                        <p:tgtEl>
                                          <p:spTgt spid="3">
                                            <p:txEl>
                                              <p:pRg st="4" end="4"/>
                                            </p:txEl>
                                          </p:spTgt>
                                        </p:tgtEl>
                                      </p:cBhvr>
                                      <p:to x="100000" y="100000"/>
                                    </p:animScale>
                                    <p:animScale>
                                      <p:cBhvr>
                                        <p:cTn id="69" dur="26">
                                          <p:stCondLst>
                                            <p:cond delay="1312"/>
                                          </p:stCondLst>
                                        </p:cTn>
                                        <p:tgtEl>
                                          <p:spTgt spid="3">
                                            <p:txEl>
                                              <p:pRg st="4" end="4"/>
                                            </p:txEl>
                                          </p:spTgt>
                                        </p:tgtEl>
                                      </p:cBhvr>
                                      <p:to x="100000" y="80000"/>
                                    </p:animScale>
                                    <p:animScale>
                                      <p:cBhvr>
                                        <p:cTn id="70" dur="166" decel="50000">
                                          <p:stCondLst>
                                            <p:cond delay="1338"/>
                                          </p:stCondLst>
                                        </p:cTn>
                                        <p:tgtEl>
                                          <p:spTgt spid="3">
                                            <p:txEl>
                                              <p:pRg st="4" end="4"/>
                                            </p:txEl>
                                          </p:spTgt>
                                        </p:tgtEl>
                                      </p:cBhvr>
                                      <p:to x="100000" y="100000"/>
                                    </p:animScale>
                                    <p:animScale>
                                      <p:cBhvr>
                                        <p:cTn id="71" dur="26">
                                          <p:stCondLst>
                                            <p:cond delay="1642"/>
                                          </p:stCondLst>
                                        </p:cTn>
                                        <p:tgtEl>
                                          <p:spTgt spid="3">
                                            <p:txEl>
                                              <p:pRg st="4" end="4"/>
                                            </p:txEl>
                                          </p:spTgt>
                                        </p:tgtEl>
                                      </p:cBhvr>
                                      <p:to x="100000" y="90000"/>
                                    </p:animScale>
                                    <p:animScale>
                                      <p:cBhvr>
                                        <p:cTn id="72" dur="166" decel="50000">
                                          <p:stCondLst>
                                            <p:cond delay="1668"/>
                                          </p:stCondLst>
                                        </p:cTn>
                                        <p:tgtEl>
                                          <p:spTgt spid="3">
                                            <p:txEl>
                                              <p:pRg st="4" end="4"/>
                                            </p:txEl>
                                          </p:spTgt>
                                        </p:tgtEl>
                                      </p:cBhvr>
                                      <p:to x="100000" y="100000"/>
                                    </p:animScale>
                                    <p:animScale>
                                      <p:cBhvr>
                                        <p:cTn id="73" dur="26">
                                          <p:stCondLst>
                                            <p:cond delay="1808"/>
                                          </p:stCondLst>
                                        </p:cTn>
                                        <p:tgtEl>
                                          <p:spTgt spid="3">
                                            <p:txEl>
                                              <p:pRg st="4" end="4"/>
                                            </p:txEl>
                                          </p:spTgt>
                                        </p:tgtEl>
                                      </p:cBhvr>
                                      <p:to x="100000" y="95000"/>
                                    </p:animScale>
                                    <p:animScale>
                                      <p:cBhvr>
                                        <p:cTn id="74" dur="166" decel="50000">
                                          <p:stCondLst>
                                            <p:cond delay="1834"/>
                                          </p:stCondLst>
                                        </p:cTn>
                                        <p:tgtEl>
                                          <p:spTgt spid="3">
                                            <p:txEl>
                                              <p:pRg st="4" end="4"/>
                                            </p:txEl>
                                          </p:spTgt>
                                        </p:tgtEl>
                                      </p:cBhvr>
                                      <p:to x="100000" y="100000"/>
                                    </p:animScale>
                                  </p:childTnLst>
                                </p:cTn>
                              </p:par>
                            </p:childTnLst>
                          </p:cTn>
                        </p:par>
                      </p:childTnLst>
                    </p:cTn>
                  </p:par>
                  <p:par>
                    <p:cTn id="75" fill="hold">
                      <p:stCondLst>
                        <p:cond delay="indefinite"/>
                      </p:stCondLst>
                      <p:childTnLst>
                        <p:par>
                          <p:cTn id="76" fill="hold">
                            <p:stCondLst>
                              <p:cond delay="0"/>
                            </p:stCondLst>
                            <p:childTnLst>
                              <p:par>
                                <p:cTn id="77" presetID="26" presetClass="entr" presetSubtype="0" fill="hold" grpId="0" nodeType="clickEffect">
                                  <p:stCondLst>
                                    <p:cond delay="0"/>
                                  </p:stCondLst>
                                  <p:childTnLst>
                                    <p:set>
                                      <p:cBhvr>
                                        <p:cTn id="78" dur="1" fill="hold">
                                          <p:stCondLst>
                                            <p:cond delay="0"/>
                                          </p:stCondLst>
                                        </p:cTn>
                                        <p:tgtEl>
                                          <p:spTgt spid="3">
                                            <p:txEl>
                                              <p:pRg st="5" end="5"/>
                                            </p:txEl>
                                          </p:spTgt>
                                        </p:tgtEl>
                                        <p:attrNameLst>
                                          <p:attrName>style.visibility</p:attrName>
                                        </p:attrNameLst>
                                      </p:cBhvr>
                                      <p:to>
                                        <p:strVal val="visible"/>
                                      </p:to>
                                    </p:set>
                                    <p:animEffect transition="in" filter="wipe(down)">
                                      <p:cBhvr>
                                        <p:cTn id="79" dur="580">
                                          <p:stCondLst>
                                            <p:cond delay="0"/>
                                          </p:stCondLst>
                                        </p:cTn>
                                        <p:tgtEl>
                                          <p:spTgt spid="3">
                                            <p:txEl>
                                              <p:pRg st="5" end="5"/>
                                            </p:txEl>
                                          </p:spTgt>
                                        </p:tgtEl>
                                      </p:cBhvr>
                                    </p:animEffect>
                                    <p:anim calcmode="lin" valueType="num">
                                      <p:cBhvr>
                                        <p:cTn id="80" dur="1822" tmFilter="0,0; 0.14,0.36; 0.43,0.73; 0.71,0.91; 1.0,1.0">
                                          <p:stCondLst>
                                            <p:cond delay="0"/>
                                          </p:stCondLst>
                                        </p:cTn>
                                        <p:tgtEl>
                                          <p:spTgt spid="3">
                                            <p:txEl>
                                              <p:pRg st="5" end="5"/>
                                            </p:txEl>
                                          </p:spTgt>
                                        </p:tgtEl>
                                        <p:attrNameLst>
                                          <p:attrName>ppt_x</p:attrName>
                                        </p:attrNameLst>
                                      </p:cBhvr>
                                      <p:tavLst>
                                        <p:tav tm="0">
                                          <p:val>
                                            <p:strVal val="#ppt_x-0.25"/>
                                          </p:val>
                                        </p:tav>
                                        <p:tav tm="100000">
                                          <p:val>
                                            <p:strVal val="#ppt_x"/>
                                          </p:val>
                                        </p:tav>
                                      </p:tavLst>
                                    </p:anim>
                                    <p:anim calcmode="lin" valueType="num">
                                      <p:cBhvr>
                                        <p:cTn id="81" dur="664" tmFilter="0.0,0.0; 0.25,0.07; 0.50,0.2; 0.75,0.467; 1.0,1.0">
                                          <p:stCondLst>
                                            <p:cond delay="0"/>
                                          </p:stCondLst>
                                        </p:cTn>
                                        <p:tgtEl>
                                          <p:spTgt spid="3">
                                            <p:txEl>
                                              <p:pRg st="5" end="5"/>
                                            </p:txEl>
                                          </p:spTgt>
                                        </p:tgtEl>
                                        <p:attrNameLst>
                                          <p:attrName>ppt_y</p:attrName>
                                        </p:attrNameLst>
                                      </p:cBhvr>
                                      <p:tavLst>
                                        <p:tav tm="0" fmla="#ppt_y-sin(pi*$)/3">
                                          <p:val>
                                            <p:fltVal val="0.5"/>
                                          </p:val>
                                        </p:tav>
                                        <p:tav tm="100000">
                                          <p:val>
                                            <p:fltVal val="1"/>
                                          </p:val>
                                        </p:tav>
                                      </p:tavLst>
                                    </p:anim>
                                    <p:anim calcmode="lin" valueType="num">
                                      <p:cBhvr>
                                        <p:cTn id="82" dur="664" tmFilter="0, 0; 0.125,0.2665; 0.25,0.4; 0.375,0.465; 0.5,0.5;  0.625,0.535; 0.75,0.6; 0.875,0.7335; 1,1">
                                          <p:stCondLst>
                                            <p:cond delay="664"/>
                                          </p:stCondLst>
                                        </p:cTn>
                                        <p:tgtEl>
                                          <p:spTgt spid="3">
                                            <p:txEl>
                                              <p:pRg st="5" end="5"/>
                                            </p:txEl>
                                          </p:spTgt>
                                        </p:tgtEl>
                                        <p:attrNameLst>
                                          <p:attrName>ppt_y</p:attrName>
                                        </p:attrNameLst>
                                      </p:cBhvr>
                                      <p:tavLst>
                                        <p:tav tm="0" fmla="#ppt_y-sin(pi*$)/9">
                                          <p:val>
                                            <p:fltVal val="0"/>
                                          </p:val>
                                        </p:tav>
                                        <p:tav tm="100000">
                                          <p:val>
                                            <p:fltVal val="1"/>
                                          </p:val>
                                        </p:tav>
                                      </p:tavLst>
                                    </p:anim>
                                    <p:anim calcmode="lin" valueType="num">
                                      <p:cBhvr>
                                        <p:cTn id="83" dur="332" tmFilter="0, 0; 0.125,0.2665; 0.25,0.4; 0.375,0.465; 0.5,0.5;  0.625,0.535; 0.75,0.6; 0.875,0.7335; 1,1">
                                          <p:stCondLst>
                                            <p:cond delay="1324"/>
                                          </p:stCondLst>
                                        </p:cTn>
                                        <p:tgtEl>
                                          <p:spTgt spid="3">
                                            <p:txEl>
                                              <p:pRg st="5" end="5"/>
                                            </p:txEl>
                                          </p:spTgt>
                                        </p:tgtEl>
                                        <p:attrNameLst>
                                          <p:attrName>ppt_y</p:attrName>
                                        </p:attrNameLst>
                                      </p:cBhvr>
                                      <p:tavLst>
                                        <p:tav tm="0" fmla="#ppt_y-sin(pi*$)/27">
                                          <p:val>
                                            <p:fltVal val="0"/>
                                          </p:val>
                                        </p:tav>
                                        <p:tav tm="100000">
                                          <p:val>
                                            <p:fltVal val="1"/>
                                          </p:val>
                                        </p:tav>
                                      </p:tavLst>
                                    </p:anim>
                                    <p:anim calcmode="lin" valueType="num">
                                      <p:cBhvr>
                                        <p:cTn id="84" dur="164" tmFilter="0, 0; 0.125,0.2665; 0.25,0.4; 0.375,0.465; 0.5,0.5;  0.625,0.535; 0.75,0.6; 0.875,0.7335; 1,1">
                                          <p:stCondLst>
                                            <p:cond delay="1656"/>
                                          </p:stCondLst>
                                        </p:cTn>
                                        <p:tgtEl>
                                          <p:spTgt spid="3">
                                            <p:txEl>
                                              <p:pRg st="5" end="5"/>
                                            </p:txEl>
                                          </p:spTgt>
                                        </p:tgtEl>
                                        <p:attrNameLst>
                                          <p:attrName>ppt_y</p:attrName>
                                        </p:attrNameLst>
                                      </p:cBhvr>
                                      <p:tavLst>
                                        <p:tav tm="0" fmla="#ppt_y-sin(pi*$)/81">
                                          <p:val>
                                            <p:fltVal val="0"/>
                                          </p:val>
                                        </p:tav>
                                        <p:tav tm="100000">
                                          <p:val>
                                            <p:fltVal val="1"/>
                                          </p:val>
                                        </p:tav>
                                      </p:tavLst>
                                    </p:anim>
                                    <p:animScale>
                                      <p:cBhvr>
                                        <p:cTn id="85" dur="26">
                                          <p:stCondLst>
                                            <p:cond delay="650"/>
                                          </p:stCondLst>
                                        </p:cTn>
                                        <p:tgtEl>
                                          <p:spTgt spid="3">
                                            <p:txEl>
                                              <p:pRg st="5" end="5"/>
                                            </p:txEl>
                                          </p:spTgt>
                                        </p:tgtEl>
                                      </p:cBhvr>
                                      <p:to x="100000" y="60000"/>
                                    </p:animScale>
                                    <p:animScale>
                                      <p:cBhvr>
                                        <p:cTn id="86" dur="166" decel="50000">
                                          <p:stCondLst>
                                            <p:cond delay="676"/>
                                          </p:stCondLst>
                                        </p:cTn>
                                        <p:tgtEl>
                                          <p:spTgt spid="3">
                                            <p:txEl>
                                              <p:pRg st="5" end="5"/>
                                            </p:txEl>
                                          </p:spTgt>
                                        </p:tgtEl>
                                      </p:cBhvr>
                                      <p:to x="100000" y="100000"/>
                                    </p:animScale>
                                    <p:animScale>
                                      <p:cBhvr>
                                        <p:cTn id="87" dur="26">
                                          <p:stCondLst>
                                            <p:cond delay="1312"/>
                                          </p:stCondLst>
                                        </p:cTn>
                                        <p:tgtEl>
                                          <p:spTgt spid="3">
                                            <p:txEl>
                                              <p:pRg st="5" end="5"/>
                                            </p:txEl>
                                          </p:spTgt>
                                        </p:tgtEl>
                                      </p:cBhvr>
                                      <p:to x="100000" y="80000"/>
                                    </p:animScale>
                                    <p:animScale>
                                      <p:cBhvr>
                                        <p:cTn id="88" dur="166" decel="50000">
                                          <p:stCondLst>
                                            <p:cond delay="1338"/>
                                          </p:stCondLst>
                                        </p:cTn>
                                        <p:tgtEl>
                                          <p:spTgt spid="3">
                                            <p:txEl>
                                              <p:pRg st="5" end="5"/>
                                            </p:txEl>
                                          </p:spTgt>
                                        </p:tgtEl>
                                      </p:cBhvr>
                                      <p:to x="100000" y="100000"/>
                                    </p:animScale>
                                    <p:animScale>
                                      <p:cBhvr>
                                        <p:cTn id="89" dur="26">
                                          <p:stCondLst>
                                            <p:cond delay="1642"/>
                                          </p:stCondLst>
                                        </p:cTn>
                                        <p:tgtEl>
                                          <p:spTgt spid="3">
                                            <p:txEl>
                                              <p:pRg st="5" end="5"/>
                                            </p:txEl>
                                          </p:spTgt>
                                        </p:tgtEl>
                                      </p:cBhvr>
                                      <p:to x="100000" y="90000"/>
                                    </p:animScale>
                                    <p:animScale>
                                      <p:cBhvr>
                                        <p:cTn id="90" dur="166" decel="50000">
                                          <p:stCondLst>
                                            <p:cond delay="1668"/>
                                          </p:stCondLst>
                                        </p:cTn>
                                        <p:tgtEl>
                                          <p:spTgt spid="3">
                                            <p:txEl>
                                              <p:pRg st="5" end="5"/>
                                            </p:txEl>
                                          </p:spTgt>
                                        </p:tgtEl>
                                      </p:cBhvr>
                                      <p:to x="100000" y="100000"/>
                                    </p:animScale>
                                    <p:animScale>
                                      <p:cBhvr>
                                        <p:cTn id="91" dur="26">
                                          <p:stCondLst>
                                            <p:cond delay="1808"/>
                                          </p:stCondLst>
                                        </p:cTn>
                                        <p:tgtEl>
                                          <p:spTgt spid="3">
                                            <p:txEl>
                                              <p:pRg st="5" end="5"/>
                                            </p:txEl>
                                          </p:spTgt>
                                        </p:tgtEl>
                                      </p:cBhvr>
                                      <p:to x="100000" y="95000"/>
                                    </p:animScale>
                                    <p:animScale>
                                      <p:cBhvr>
                                        <p:cTn id="92" dur="166" decel="50000">
                                          <p:stCondLst>
                                            <p:cond delay="1834"/>
                                          </p:stCondLst>
                                        </p:cTn>
                                        <p:tgtEl>
                                          <p:spTgt spid="3">
                                            <p:txEl>
                                              <p:pRg st="5" end="5"/>
                                            </p:txEl>
                                          </p:spTgt>
                                        </p:tgtEl>
                                      </p:cBhvr>
                                      <p:to x="100000" y="100000"/>
                                    </p:animScale>
                                  </p:childTnLst>
                                </p:cTn>
                              </p:par>
                            </p:childTnLst>
                          </p:cTn>
                        </p:par>
                      </p:childTnLst>
                    </p:cTn>
                  </p:par>
                  <p:par>
                    <p:cTn id="93" fill="hold">
                      <p:stCondLst>
                        <p:cond delay="indefinite"/>
                      </p:stCondLst>
                      <p:childTnLst>
                        <p:par>
                          <p:cTn id="94" fill="hold">
                            <p:stCondLst>
                              <p:cond delay="0"/>
                            </p:stCondLst>
                            <p:childTnLst>
                              <p:par>
                                <p:cTn id="95" presetID="26" presetClass="entr" presetSubtype="0" fill="hold" grpId="0" nodeType="clickEffect">
                                  <p:stCondLst>
                                    <p:cond delay="0"/>
                                  </p:stCondLst>
                                  <p:childTnLst>
                                    <p:set>
                                      <p:cBhvr>
                                        <p:cTn id="96" dur="1" fill="hold">
                                          <p:stCondLst>
                                            <p:cond delay="0"/>
                                          </p:stCondLst>
                                        </p:cTn>
                                        <p:tgtEl>
                                          <p:spTgt spid="3">
                                            <p:txEl>
                                              <p:pRg st="6" end="6"/>
                                            </p:txEl>
                                          </p:spTgt>
                                        </p:tgtEl>
                                        <p:attrNameLst>
                                          <p:attrName>style.visibility</p:attrName>
                                        </p:attrNameLst>
                                      </p:cBhvr>
                                      <p:to>
                                        <p:strVal val="visible"/>
                                      </p:to>
                                    </p:set>
                                    <p:animEffect transition="in" filter="wipe(down)">
                                      <p:cBhvr>
                                        <p:cTn id="97" dur="580">
                                          <p:stCondLst>
                                            <p:cond delay="0"/>
                                          </p:stCondLst>
                                        </p:cTn>
                                        <p:tgtEl>
                                          <p:spTgt spid="3">
                                            <p:txEl>
                                              <p:pRg st="6" end="6"/>
                                            </p:txEl>
                                          </p:spTgt>
                                        </p:tgtEl>
                                      </p:cBhvr>
                                    </p:animEffect>
                                    <p:anim calcmode="lin" valueType="num">
                                      <p:cBhvr>
                                        <p:cTn id="98" dur="1822" tmFilter="0,0; 0.14,0.36; 0.43,0.73; 0.71,0.91; 1.0,1.0">
                                          <p:stCondLst>
                                            <p:cond delay="0"/>
                                          </p:stCondLst>
                                        </p:cTn>
                                        <p:tgtEl>
                                          <p:spTgt spid="3">
                                            <p:txEl>
                                              <p:pRg st="6" end="6"/>
                                            </p:txEl>
                                          </p:spTgt>
                                        </p:tgtEl>
                                        <p:attrNameLst>
                                          <p:attrName>ppt_x</p:attrName>
                                        </p:attrNameLst>
                                      </p:cBhvr>
                                      <p:tavLst>
                                        <p:tav tm="0">
                                          <p:val>
                                            <p:strVal val="#ppt_x-0.25"/>
                                          </p:val>
                                        </p:tav>
                                        <p:tav tm="100000">
                                          <p:val>
                                            <p:strVal val="#ppt_x"/>
                                          </p:val>
                                        </p:tav>
                                      </p:tavLst>
                                    </p:anim>
                                    <p:anim calcmode="lin" valueType="num">
                                      <p:cBhvr>
                                        <p:cTn id="99" dur="664" tmFilter="0.0,0.0; 0.25,0.07; 0.50,0.2; 0.75,0.467; 1.0,1.0">
                                          <p:stCondLst>
                                            <p:cond delay="0"/>
                                          </p:stCondLst>
                                        </p:cTn>
                                        <p:tgtEl>
                                          <p:spTgt spid="3">
                                            <p:txEl>
                                              <p:pRg st="6" end="6"/>
                                            </p:txEl>
                                          </p:spTgt>
                                        </p:tgtEl>
                                        <p:attrNameLst>
                                          <p:attrName>ppt_y</p:attrName>
                                        </p:attrNameLst>
                                      </p:cBhvr>
                                      <p:tavLst>
                                        <p:tav tm="0" fmla="#ppt_y-sin(pi*$)/3">
                                          <p:val>
                                            <p:fltVal val="0.5"/>
                                          </p:val>
                                        </p:tav>
                                        <p:tav tm="100000">
                                          <p:val>
                                            <p:fltVal val="1"/>
                                          </p:val>
                                        </p:tav>
                                      </p:tavLst>
                                    </p:anim>
                                    <p:anim calcmode="lin" valueType="num">
                                      <p:cBhvr>
                                        <p:cTn id="100" dur="664" tmFilter="0, 0; 0.125,0.2665; 0.25,0.4; 0.375,0.465; 0.5,0.5;  0.625,0.535; 0.75,0.6; 0.875,0.7335; 1,1">
                                          <p:stCondLst>
                                            <p:cond delay="664"/>
                                          </p:stCondLst>
                                        </p:cTn>
                                        <p:tgtEl>
                                          <p:spTgt spid="3">
                                            <p:txEl>
                                              <p:pRg st="6" end="6"/>
                                            </p:txEl>
                                          </p:spTgt>
                                        </p:tgtEl>
                                        <p:attrNameLst>
                                          <p:attrName>ppt_y</p:attrName>
                                        </p:attrNameLst>
                                      </p:cBhvr>
                                      <p:tavLst>
                                        <p:tav tm="0" fmla="#ppt_y-sin(pi*$)/9">
                                          <p:val>
                                            <p:fltVal val="0"/>
                                          </p:val>
                                        </p:tav>
                                        <p:tav tm="100000">
                                          <p:val>
                                            <p:fltVal val="1"/>
                                          </p:val>
                                        </p:tav>
                                      </p:tavLst>
                                    </p:anim>
                                    <p:anim calcmode="lin" valueType="num">
                                      <p:cBhvr>
                                        <p:cTn id="101" dur="332" tmFilter="0, 0; 0.125,0.2665; 0.25,0.4; 0.375,0.465; 0.5,0.5;  0.625,0.535; 0.75,0.6; 0.875,0.7335; 1,1">
                                          <p:stCondLst>
                                            <p:cond delay="1324"/>
                                          </p:stCondLst>
                                        </p:cTn>
                                        <p:tgtEl>
                                          <p:spTgt spid="3">
                                            <p:txEl>
                                              <p:pRg st="6" end="6"/>
                                            </p:txEl>
                                          </p:spTgt>
                                        </p:tgtEl>
                                        <p:attrNameLst>
                                          <p:attrName>ppt_y</p:attrName>
                                        </p:attrNameLst>
                                      </p:cBhvr>
                                      <p:tavLst>
                                        <p:tav tm="0" fmla="#ppt_y-sin(pi*$)/27">
                                          <p:val>
                                            <p:fltVal val="0"/>
                                          </p:val>
                                        </p:tav>
                                        <p:tav tm="100000">
                                          <p:val>
                                            <p:fltVal val="1"/>
                                          </p:val>
                                        </p:tav>
                                      </p:tavLst>
                                    </p:anim>
                                    <p:anim calcmode="lin" valueType="num">
                                      <p:cBhvr>
                                        <p:cTn id="102" dur="164" tmFilter="0, 0; 0.125,0.2665; 0.25,0.4; 0.375,0.465; 0.5,0.5;  0.625,0.535; 0.75,0.6; 0.875,0.7335; 1,1">
                                          <p:stCondLst>
                                            <p:cond delay="1656"/>
                                          </p:stCondLst>
                                        </p:cTn>
                                        <p:tgtEl>
                                          <p:spTgt spid="3">
                                            <p:txEl>
                                              <p:pRg st="6" end="6"/>
                                            </p:txEl>
                                          </p:spTgt>
                                        </p:tgtEl>
                                        <p:attrNameLst>
                                          <p:attrName>ppt_y</p:attrName>
                                        </p:attrNameLst>
                                      </p:cBhvr>
                                      <p:tavLst>
                                        <p:tav tm="0" fmla="#ppt_y-sin(pi*$)/81">
                                          <p:val>
                                            <p:fltVal val="0"/>
                                          </p:val>
                                        </p:tav>
                                        <p:tav tm="100000">
                                          <p:val>
                                            <p:fltVal val="1"/>
                                          </p:val>
                                        </p:tav>
                                      </p:tavLst>
                                    </p:anim>
                                    <p:animScale>
                                      <p:cBhvr>
                                        <p:cTn id="103" dur="26">
                                          <p:stCondLst>
                                            <p:cond delay="650"/>
                                          </p:stCondLst>
                                        </p:cTn>
                                        <p:tgtEl>
                                          <p:spTgt spid="3">
                                            <p:txEl>
                                              <p:pRg st="6" end="6"/>
                                            </p:txEl>
                                          </p:spTgt>
                                        </p:tgtEl>
                                      </p:cBhvr>
                                      <p:to x="100000" y="60000"/>
                                    </p:animScale>
                                    <p:animScale>
                                      <p:cBhvr>
                                        <p:cTn id="104" dur="166" decel="50000">
                                          <p:stCondLst>
                                            <p:cond delay="676"/>
                                          </p:stCondLst>
                                        </p:cTn>
                                        <p:tgtEl>
                                          <p:spTgt spid="3">
                                            <p:txEl>
                                              <p:pRg st="6" end="6"/>
                                            </p:txEl>
                                          </p:spTgt>
                                        </p:tgtEl>
                                      </p:cBhvr>
                                      <p:to x="100000" y="100000"/>
                                    </p:animScale>
                                    <p:animScale>
                                      <p:cBhvr>
                                        <p:cTn id="105" dur="26">
                                          <p:stCondLst>
                                            <p:cond delay="1312"/>
                                          </p:stCondLst>
                                        </p:cTn>
                                        <p:tgtEl>
                                          <p:spTgt spid="3">
                                            <p:txEl>
                                              <p:pRg st="6" end="6"/>
                                            </p:txEl>
                                          </p:spTgt>
                                        </p:tgtEl>
                                      </p:cBhvr>
                                      <p:to x="100000" y="80000"/>
                                    </p:animScale>
                                    <p:animScale>
                                      <p:cBhvr>
                                        <p:cTn id="106" dur="166" decel="50000">
                                          <p:stCondLst>
                                            <p:cond delay="1338"/>
                                          </p:stCondLst>
                                        </p:cTn>
                                        <p:tgtEl>
                                          <p:spTgt spid="3">
                                            <p:txEl>
                                              <p:pRg st="6" end="6"/>
                                            </p:txEl>
                                          </p:spTgt>
                                        </p:tgtEl>
                                      </p:cBhvr>
                                      <p:to x="100000" y="100000"/>
                                    </p:animScale>
                                    <p:animScale>
                                      <p:cBhvr>
                                        <p:cTn id="107" dur="26">
                                          <p:stCondLst>
                                            <p:cond delay="1642"/>
                                          </p:stCondLst>
                                        </p:cTn>
                                        <p:tgtEl>
                                          <p:spTgt spid="3">
                                            <p:txEl>
                                              <p:pRg st="6" end="6"/>
                                            </p:txEl>
                                          </p:spTgt>
                                        </p:tgtEl>
                                      </p:cBhvr>
                                      <p:to x="100000" y="90000"/>
                                    </p:animScale>
                                    <p:animScale>
                                      <p:cBhvr>
                                        <p:cTn id="108" dur="166" decel="50000">
                                          <p:stCondLst>
                                            <p:cond delay="1668"/>
                                          </p:stCondLst>
                                        </p:cTn>
                                        <p:tgtEl>
                                          <p:spTgt spid="3">
                                            <p:txEl>
                                              <p:pRg st="6" end="6"/>
                                            </p:txEl>
                                          </p:spTgt>
                                        </p:tgtEl>
                                      </p:cBhvr>
                                      <p:to x="100000" y="100000"/>
                                    </p:animScale>
                                    <p:animScale>
                                      <p:cBhvr>
                                        <p:cTn id="109" dur="26">
                                          <p:stCondLst>
                                            <p:cond delay="1808"/>
                                          </p:stCondLst>
                                        </p:cTn>
                                        <p:tgtEl>
                                          <p:spTgt spid="3">
                                            <p:txEl>
                                              <p:pRg st="6" end="6"/>
                                            </p:txEl>
                                          </p:spTgt>
                                        </p:tgtEl>
                                      </p:cBhvr>
                                      <p:to x="100000" y="95000"/>
                                    </p:animScale>
                                    <p:animScale>
                                      <p:cBhvr>
                                        <p:cTn id="110" dur="166" decel="50000">
                                          <p:stCondLst>
                                            <p:cond delay="1834"/>
                                          </p:stCondLst>
                                        </p:cTn>
                                        <p:tgtEl>
                                          <p:spTgt spid="3">
                                            <p:txEl>
                                              <p:pRg st="6" end="6"/>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32A6559A-29AA-432F-8DC4-CB76D7EF685D}"/>
              </a:ext>
            </a:extLst>
          </p:cNvPr>
          <p:cNvSpPr>
            <a:spLocks noGrp="1"/>
          </p:cNvSpPr>
          <p:nvPr>
            <p:ph type="title"/>
          </p:nvPr>
        </p:nvSpPr>
        <p:spPr>
          <a:xfrm>
            <a:off x="838200" y="0"/>
            <a:ext cx="10515600" cy="88900"/>
          </a:xfrm>
        </p:spPr>
        <p:txBody>
          <a:bodyPr>
            <a:normAutofit fontScale="90000"/>
          </a:bodyPr>
          <a:lstStyle/>
          <a:p>
            <a:endParaRPr lang="ar-IQ" dirty="0"/>
          </a:p>
        </p:txBody>
      </p:sp>
      <p:sp>
        <p:nvSpPr>
          <p:cNvPr id="3" name="عنصر نائب للمحتوى 2">
            <a:extLst>
              <a:ext uri="{FF2B5EF4-FFF2-40B4-BE49-F238E27FC236}">
                <a16:creationId xmlns:a16="http://schemas.microsoft.com/office/drawing/2014/main" id="{E4EE2C41-1DC9-40A3-BF8D-967C38784ACD}"/>
              </a:ext>
            </a:extLst>
          </p:cNvPr>
          <p:cNvSpPr>
            <a:spLocks noGrp="1"/>
          </p:cNvSpPr>
          <p:nvPr>
            <p:ph idx="1"/>
          </p:nvPr>
        </p:nvSpPr>
        <p:spPr>
          <a:xfrm>
            <a:off x="0" y="177800"/>
            <a:ext cx="12192000" cy="6680200"/>
          </a:xfrm>
        </p:spPr>
        <p:txBody>
          <a:bodyPr>
            <a:normAutofit lnSpcReduction="10000"/>
          </a:bodyPr>
          <a:lstStyle/>
          <a:p>
            <a:r>
              <a:rPr lang="ar-SA" sz="4000" b="1" dirty="0"/>
              <a:t>2-الكمال</a:t>
            </a:r>
          </a:p>
          <a:p>
            <a:r>
              <a:rPr lang="ar-SA" sz="4000" b="1" dirty="0"/>
              <a:t>ويدل تعريفهما على الكمال وذلك كقوله تعالى : ((ذلك الكتاب لا ريب فيه)) البقرة:2 </a:t>
            </a:r>
            <a:r>
              <a:rPr lang="ar-SA" sz="4000" b="1" dirty="0" err="1"/>
              <a:t>أي:الكتاب</a:t>
            </a:r>
            <a:r>
              <a:rPr lang="ar-SA" sz="4000" b="1" dirty="0"/>
              <a:t> الكامل. </a:t>
            </a:r>
          </a:p>
          <a:p>
            <a:r>
              <a:rPr lang="ar-SA" sz="4000" b="1" dirty="0"/>
              <a:t>2-أن يكون الخبر جملة فعلية فاعلها ضمير مستتر يعود على المبتدأ نحو : (الكواكب تتحرك),فـ(تتحرك) وفاعله المقدر خبر عن (الكواكب).</a:t>
            </a:r>
          </a:p>
          <a:p>
            <a:r>
              <a:rPr lang="ar-SA" sz="4000" b="1" dirty="0"/>
              <a:t>ولا يجوز </a:t>
            </a:r>
            <a:r>
              <a:rPr lang="ar-SA" sz="4000" b="1" dirty="0" err="1"/>
              <a:t>التقديم,فلا</a:t>
            </a:r>
            <a:r>
              <a:rPr lang="ar-SA" sz="4000" b="1" dirty="0"/>
              <a:t> يقال: (تتحرك الكواكب) على أن الكواكب </a:t>
            </a:r>
            <a:r>
              <a:rPr lang="ar-SA" sz="4000" b="1" dirty="0" err="1"/>
              <a:t>مبتدأ,والفعل</a:t>
            </a:r>
            <a:r>
              <a:rPr lang="ar-SA" sz="4000" b="1" dirty="0"/>
              <a:t> خبر </a:t>
            </a:r>
            <a:r>
              <a:rPr lang="ar-SA" sz="4000" b="1" dirty="0" err="1"/>
              <a:t>مقدم,بل</a:t>
            </a:r>
            <a:r>
              <a:rPr lang="ar-SA" sz="4000" b="1" dirty="0"/>
              <a:t> يكون (الكواكب) فاعلاً لــ(تتحرك) فتكون الجملة فعلية.</a:t>
            </a:r>
          </a:p>
          <a:p>
            <a:r>
              <a:rPr lang="ar-SA" sz="4000" b="1" dirty="0"/>
              <a:t>بخلاف ما لو كان الفاعل اسماً ظاهراً أو ضميراً بارزاً فإنه يجوز التقديم.</a:t>
            </a:r>
          </a:p>
          <a:p>
            <a:r>
              <a:rPr lang="ar-SA" sz="4000" b="1" dirty="0"/>
              <a:t>فمثال كونه اسماً ظاهراً قولك: (السماء تتحرك كواكبها) فإنه يجوز تقديم الجملة الفعلية (تتحرك كواكبها) خبراً مقدماً, و (السماء) مبتدأ مؤخراً</a:t>
            </a:r>
            <a:endParaRPr lang="ar-IQ" sz="4000" b="1" dirty="0"/>
          </a:p>
        </p:txBody>
      </p:sp>
    </p:spTree>
    <p:extLst>
      <p:ext uri="{BB962C8B-B14F-4D97-AF65-F5344CB8AC3E}">
        <p14:creationId xmlns:p14="http://schemas.microsoft.com/office/powerpoint/2010/main" val="45271277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invX="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80">
                                          <p:stCondLst>
                                            <p:cond delay="0"/>
                                          </p:stCondLst>
                                        </p:cTn>
                                        <p:tgtEl>
                                          <p:spTgt spid="3">
                                            <p:txEl>
                                              <p:pRg st="0" end="0"/>
                                            </p:txEl>
                                          </p:spTgt>
                                        </p:tgtEl>
                                      </p:cBhvr>
                                    </p:animEffect>
                                    <p:anim calcmode="lin" valueType="num">
                                      <p:cBhvr>
                                        <p:cTn id="8"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0" end="0"/>
                                            </p:txEl>
                                          </p:spTgt>
                                        </p:tgtEl>
                                      </p:cBhvr>
                                      <p:to x="100000" y="60000"/>
                                    </p:animScale>
                                    <p:animScale>
                                      <p:cBhvr>
                                        <p:cTn id="14" dur="166" decel="50000">
                                          <p:stCondLst>
                                            <p:cond delay="676"/>
                                          </p:stCondLst>
                                        </p:cTn>
                                        <p:tgtEl>
                                          <p:spTgt spid="3">
                                            <p:txEl>
                                              <p:pRg st="0" end="0"/>
                                            </p:txEl>
                                          </p:spTgt>
                                        </p:tgtEl>
                                      </p:cBhvr>
                                      <p:to x="100000" y="100000"/>
                                    </p:animScale>
                                    <p:animScale>
                                      <p:cBhvr>
                                        <p:cTn id="15" dur="26">
                                          <p:stCondLst>
                                            <p:cond delay="1312"/>
                                          </p:stCondLst>
                                        </p:cTn>
                                        <p:tgtEl>
                                          <p:spTgt spid="3">
                                            <p:txEl>
                                              <p:pRg st="0" end="0"/>
                                            </p:txEl>
                                          </p:spTgt>
                                        </p:tgtEl>
                                      </p:cBhvr>
                                      <p:to x="100000" y="80000"/>
                                    </p:animScale>
                                    <p:animScale>
                                      <p:cBhvr>
                                        <p:cTn id="16" dur="166" decel="50000">
                                          <p:stCondLst>
                                            <p:cond delay="1338"/>
                                          </p:stCondLst>
                                        </p:cTn>
                                        <p:tgtEl>
                                          <p:spTgt spid="3">
                                            <p:txEl>
                                              <p:pRg st="0" end="0"/>
                                            </p:txEl>
                                          </p:spTgt>
                                        </p:tgtEl>
                                      </p:cBhvr>
                                      <p:to x="100000" y="100000"/>
                                    </p:animScale>
                                    <p:animScale>
                                      <p:cBhvr>
                                        <p:cTn id="17" dur="26">
                                          <p:stCondLst>
                                            <p:cond delay="1642"/>
                                          </p:stCondLst>
                                        </p:cTn>
                                        <p:tgtEl>
                                          <p:spTgt spid="3">
                                            <p:txEl>
                                              <p:pRg st="0" end="0"/>
                                            </p:txEl>
                                          </p:spTgt>
                                        </p:tgtEl>
                                      </p:cBhvr>
                                      <p:to x="100000" y="90000"/>
                                    </p:animScale>
                                    <p:animScale>
                                      <p:cBhvr>
                                        <p:cTn id="18" dur="166" decel="50000">
                                          <p:stCondLst>
                                            <p:cond delay="1668"/>
                                          </p:stCondLst>
                                        </p:cTn>
                                        <p:tgtEl>
                                          <p:spTgt spid="3">
                                            <p:txEl>
                                              <p:pRg st="0" end="0"/>
                                            </p:txEl>
                                          </p:spTgt>
                                        </p:tgtEl>
                                      </p:cBhvr>
                                      <p:to x="100000" y="100000"/>
                                    </p:animScale>
                                    <p:animScale>
                                      <p:cBhvr>
                                        <p:cTn id="19" dur="26">
                                          <p:stCondLst>
                                            <p:cond delay="1808"/>
                                          </p:stCondLst>
                                        </p:cTn>
                                        <p:tgtEl>
                                          <p:spTgt spid="3">
                                            <p:txEl>
                                              <p:pRg st="0" end="0"/>
                                            </p:txEl>
                                          </p:spTgt>
                                        </p:tgtEl>
                                      </p:cBhvr>
                                      <p:to x="100000" y="95000"/>
                                    </p:animScale>
                                    <p:animScale>
                                      <p:cBhvr>
                                        <p:cTn id="20" dur="166" decel="50000">
                                          <p:stCondLst>
                                            <p:cond delay="1834"/>
                                          </p:stCondLst>
                                        </p:cTn>
                                        <p:tgtEl>
                                          <p:spTgt spid="3">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animEffect transition="in" filter="wipe(down)">
                                      <p:cBhvr>
                                        <p:cTn id="25" dur="580">
                                          <p:stCondLst>
                                            <p:cond delay="0"/>
                                          </p:stCondLst>
                                        </p:cTn>
                                        <p:tgtEl>
                                          <p:spTgt spid="3">
                                            <p:txEl>
                                              <p:pRg st="1" end="1"/>
                                            </p:txEl>
                                          </p:spTgt>
                                        </p:tgtEl>
                                      </p:cBhvr>
                                    </p:animEffect>
                                    <p:anim calcmode="lin" valueType="num">
                                      <p:cBhvr>
                                        <p:cTn id="26"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3">
                                            <p:txEl>
                                              <p:pRg st="1" end="1"/>
                                            </p:txEl>
                                          </p:spTgt>
                                        </p:tgtEl>
                                      </p:cBhvr>
                                      <p:to x="100000" y="60000"/>
                                    </p:animScale>
                                    <p:animScale>
                                      <p:cBhvr>
                                        <p:cTn id="32" dur="166" decel="50000">
                                          <p:stCondLst>
                                            <p:cond delay="676"/>
                                          </p:stCondLst>
                                        </p:cTn>
                                        <p:tgtEl>
                                          <p:spTgt spid="3">
                                            <p:txEl>
                                              <p:pRg st="1" end="1"/>
                                            </p:txEl>
                                          </p:spTgt>
                                        </p:tgtEl>
                                      </p:cBhvr>
                                      <p:to x="100000" y="100000"/>
                                    </p:animScale>
                                    <p:animScale>
                                      <p:cBhvr>
                                        <p:cTn id="33" dur="26">
                                          <p:stCondLst>
                                            <p:cond delay="1312"/>
                                          </p:stCondLst>
                                        </p:cTn>
                                        <p:tgtEl>
                                          <p:spTgt spid="3">
                                            <p:txEl>
                                              <p:pRg st="1" end="1"/>
                                            </p:txEl>
                                          </p:spTgt>
                                        </p:tgtEl>
                                      </p:cBhvr>
                                      <p:to x="100000" y="80000"/>
                                    </p:animScale>
                                    <p:animScale>
                                      <p:cBhvr>
                                        <p:cTn id="34" dur="166" decel="50000">
                                          <p:stCondLst>
                                            <p:cond delay="1338"/>
                                          </p:stCondLst>
                                        </p:cTn>
                                        <p:tgtEl>
                                          <p:spTgt spid="3">
                                            <p:txEl>
                                              <p:pRg st="1" end="1"/>
                                            </p:txEl>
                                          </p:spTgt>
                                        </p:tgtEl>
                                      </p:cBhvr>
                                      <p:to x="100000" y="100000"/>
                                    </p:animScale>
                                    <p:animScale>
                                      <p:cBhvr>
                                        <p:cTn id="35" dur="26">
                                          <p:stCondLst>
                                            <p:cond delay="1642"/>
                                          </p:stCondLst>
                                        </p:cTn>
                                        <p:tgtEl>
                                          <p:spTgt spid="3">
                                            <p:txEl>
                                              <p:pRg st="1" end="1"/>
                                            </p:txEl>
                                          </p:spTgt>
                                        </p:tgtEl>
                                      </p:cBhvr>
                                      <p:to x="100000" y="90000"/>
                                    </p:animScale>
                                    <p:animScale>
                                      <p:cBhvr>
                                        <p:cTn id="36" dur="166" decel="50000">
                                          <p:stCondLst>
                                            <p:cond delay="1668"/>
                                          </p:stCondLst>
                                        </p:cTn>
                                        <p:tgtEl>
                                          <p:spTgt spid="3">
                                            <p:txEl>
                                              <p:pRg st="1" end="1"/>
                                            </p:txEl>
                                          </p:spTgt>
                                        </p:tgtEl>
                                      </p:cBhvr>
                                      <p:to x="100000" y="100000"/>
                                    </p:animScale>
                                    <p:animScale>
                                      <p:cBhvr>
                                        <p:cTn id="37" dur="26">
                                          <p:stCondLst>
                                            <p:cond delay="1808"/>
                                          </p:stCondLst>
                                        </p:cTn>
                                        <p:tgtEl>
                                          <p:spTgt spid="3">
                                            <p:txEl>
                                              <p:pRg st="1" end="1"/>
                                            </p:txEl>
                                          </p:spTgt>
                                        </p:tgtEl>
                                      </p:cBhvr>
                                      <p:to x="100000" y="95000"/>
                                    </p:animScale>
                                    <p:animScale>
                                      <p:cBhvr>
                                        <p:cTn id="38" dur="166" decel="50000">
                                          <p:stCondLst>
                                            <p:cond delay="1834"/>
                                          </p:stCondLst>
                                        </p:cTn>
                                        <p:tgtEl>
                                          <p:spTgt spid="3">
                                            <p:txEl>
                                              <p:pRg st="1" end="1"/>
                                            </p:txEl>
                                          </p:spTgt>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grpId="0" nodeType="clickEffect">
                                  <p:stCondLst>
                                    <p:cond delay="0"/>
                                  </p:stCondLst>
                                  <p:childTnLst>
                                    <p:set>
                                      <p:cBhvr>
                                        <p:cTn id="42" dur="1" fill="hold">
                                          <p:stCondLst>
                                            <p:cond delay="0"/>
                                          </p:stCondLst>
                                        </p:cTn>
                                        <p:tgtEl>
                                          <p:spTgt spid="3">
                                            <p:txEl>
                                              <p:pRg st="2" end="2"/>
                                            </p:txEl>
                                          </p:spTgt>
                                        </p:tgtEl>
                                        <p:attrNameLst>
                                          <p:attrName>style.visibility</p:attrName>
                                        </p:attrNameLst>
                                      </p:cBhvr>
                                      <p:to>
                                        <p:strVal val="visible"/>
                                      </p:to>
                                    </p:set>
                                    <p:animEffect transition="in" filter="wipe(down)">
                                      <p:cBhvr>
                                        <p:cTn id="43" dur="580">
                                          <p:stCondLst>
                                            <p:cond delay="0"/>
                                          </p:stCondLst>
                                        </p:cTn>
                                        <p:tgtEl>
                                          <p:spTgt spid="3">
                                            <p:txEl>
                                              <p:pRg st="2" end="2"/>
                                            </p:txEl>
                                          </p:spTgt>
                                        </p:tgtEl>
                                      </p:cBhvr>
                                    </p:animEffect>
                                    <p:anim calcmode="lin" valueType="num">
                                      <p:cBhvr>
                                        <p:cTn id="44"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49" dur="26">
                                          <p:stCondLst>
                                            <p:cond delay="650"/>
                                          </p:stCondLst>
                                        </p:cTn>
                                        <p:tgtEl>
                                          <p:spTgt spid="3">
                                            <p:txEl>
                                              <p:pRg st="2" end="2"/>
                                            </p:txEl>
                                          </p:spTgt>
                                        </p:tgtEl>
                                      </p:cBhvr>
                                      <p:to x="100000" y="60000"/>
                                    </p:animScale>
                                    <p:animScale>
                                      <p:cBhvr>
                                        <p:cTn id="50" dur="166" decel="50000">
                                          <p:stCondLst>
                                            <p:cond delay="676"/>
                                          </p:stCondLst>
                                        </p:cTn>
                                        <p:tgtEl>
                                          <p:spTgt spid="3">
                                            <p:txEl>
                                              <p:pRg st="2" end="2"/>
                                            </p:txEl>
                                          </p:spTgt>
                                        </p:tgtEl>
                                      </p:cBhvr>
                                      <p:to x="100000" y="100000"/>
                                    </p:animScale>
                                    <p:animScale>
                                      <p:cBhvr>
                                        <p:cTn id="51" dur="26">
                                          <p:stCondLst>
                                            <p:cond delay="1312"/>
                                          </p:stCondLst>
                                        </p:cTn>
                                        <p:tgtEl>
                                          <p:spTgt spid="3">
                                            <p:txEl>
                                              <p:pRg st="2" end="2"/>
                                            </p:txEl>
                                          </p:spTgt>
                                        </p:tgtEl>
                                      </p:cBhvr>
                                      <p:to x="100000" y="80000"/>
                                    </p:animScale>
                                    <p:animScale>
                                      <p:cBhvr>
                                        <p:cTn id="52" dur="166" decel="50000">
                                          <p:stCondLst>
                                            <p:cond delay="1338"/>
                                          </p:stCondLst>
                                        </p:cTn>
                                        <p:tgtEl>
                                          <p:spTgt spid="3">
                                            <p:txEl>
                                              <p:pRg st="2" end="2"/>
                                            </p:txEl>
                                          </p:spTgt>
                                        </p:tgtEl>
                                      </p:cBhvr>
                                      <p:to x="100000" y="100000"/>
                                    </p:animScale>
                                    <p:animScale>
                                      <p:cBhvr>
                                        <p:cTn id="53" dur="26">
                                          <p:stCondLst>
                                            <p:cond delay="1642"/>
                                          </p:stCondLst>
                                        </p:cTn>
                                        <p:tgtEl>
                                          <p:spTgt spid="3">
                                            <p:txEl>
                                              <p:pRg st="2" end="2"/>
                                            </p:txEl>
                                          </p:spTgt>
                                        </p:tgtEl>
                                      </p:cBhvr>
                                      <p:to x="100000" y="90000"/>
                                    </p:animScale>
                                    <p:animScale>
                                      <p:cBhvr>
                                        <p:cTn id="54" dur="166" decel="50000">
                                          <p:stCondLst>
                                            <p:cond delay="1668"/>
                                          </p:stCondLst>
                                        </p:cTn>
                                        <p:tgtEl>
                                          <p:spTgt spid="3">
                                            <p:txEl>
                                              <p:pRg st="2" end="2"/>
                                            </p:txEl>
                                          </p:spTgt>
                                        </p:tgtEl>
                                      </p:cBhvr>
                                      <p:to x="100000" y="100000"/>
                                    </p:animScale>
                                    <p:animScale>
                                      <p:cBhvr>
                                        <p:cTn id="55" dur="26">
                                          <p:stCondLst>
                                            <p:cond delay="1808"/>
                                          </p:stCondLst>
                                        </p:cTn>
                                        <p:tgtEl>
                                          <p:spTgt spid="3">
                                            <p:txEl>
                                              <p:pRg st="2" end="2"/>
                                            </p:txEl>
                                          </p:spTgt>
                                        </p:tgtEl>
                                      </p:cBhvr>
                                      <p:to x="100000" y="95000"/>
                                    </p:animScale>
                                    <p:animScale>
                                      <p:cBhvr>
                                        <p:cTn id="56" dur="166" decel="50000">
                                          <p:stCondLst>
                                            <p:cond delay="1834"/>
                                          </p:stCondLst>
                                        </p:cTn>
                                        <p:tgtEl>
                                          <p:spTgt spid="3">
                                            <p:txEl>
                                              <p:pRg st="2" end="2"/>
                                            </p:txEl>
                                          </p:spTgt>
                                        </p:tgtEl>
                                      </p:cBhvr>
                                      <p:to x="100000" y="100000"/>
                                    </p:animScale>
                                  </p:childTnLst>
                                </p:cTn>
                              </p:par>
                            </p:childTnLst>
                          </p:cTn>
                        </p:par>
                      </p:childTnLst>
                    </p:cTn>
                  </p:par>
                  <p:par>
                    <p:cTn id="57" fill="hold">
                      <p:stCondLst>
                        <p:cond delay="indefinite"/>
                      </p:stCondLst>
                      <p:childTnLst>
                        <p:par>
                          <p:cTn id="58" fill="hold">
                            <p:stCondLst>
                              <p:cond delay="0"/>
                            </p:stCondLst>
                            <p:childTnLst>
                              <p:par>
                                <p:cTn id="59" presetID="26" presetClass="entr" presetSubtype="0" fill="hold" grpId="0" nodeType="clickEffect">
                                  <p:stCondLst>
                                    <p:cond delay="0"/>
                                  </p:stCondLst>
                                  <p:childTnLst>
                                    <p:set>
                                      <p:cBhvr>
                                        <p:cTn id="60" dur="1" fill="hold">
                                          <p:stCondLst>
                                            <p:cond delay="0"/>
                                          </p:stCondLst>
                                        </p:cTn>
                                        <p:tgtEl>
                                          <p:spTgt spid="3">
                                            <p:txEl>
                                              <p:pRg st="3" end="3"/>
                                            </p:txEl>
                                          </p:spTgt>
                                        </p:tgtEl>
                                        <p:attrNameLst>
                                          <p:attrName>style.visibility</p:attrName>
                                        </p:attrNameLst>
                                      </p:cBhvr>
                                      <p:to>
                                        <p:strVal val="visible"/>
                                      </p:to>
                                    </p:set>
                                    <p:animEffect transition="in" filter="wipe(down)">
                                      <p:cBhvr>
                                        <p:cTn id="61" dur="580">
                                          <p:stCondLst>
                                            <p:cond delay="0"/>
                                          </p:stCondLst>
                                        </p:cTn>
                                        <p:tgtEl>
                                          <p:spTgt spid="3">
                                            <p:txEl>
                                              <p:pRg st="3" end="3"/>
                                            </p:txEl>
                                          </p:spTgt>
                                        </p:tgtEl>
                                      </p:cBhvr>
                                    </p:animEffect>
                                    <p:anim calcmode="lin" valueType="num">
                                      <p:cBhvr>
                                        <p:cTn id="62" dur="1822" tmFilter="0,0; 0.14,0.36; 0.43,0.73; 0.71,0.91; 1.0,1.0">
                                          <p:stCondLst>
                                            <p:cond delay="0"/>
                                          </p:stCondLst>
                                        </p:cTn>
                                        <p:tgtEl>
                                          <p:spTgt spid="3">
                                            <p:txEl>
                                              <p:pRg st="3" end="3"/>
                                            </p:txEl>
                                          </p:spTgt>
                                        </p:tgtEl>
                                        <p:attrNameLst>
                                          <p:attrName>ppt_x</p:attrName>
                                        </p:attrNameLst>
                                      </p:cBhvr>
                                      <p:tavLst>
                                        <p:tav tm="0">
                                          <p:val>
                                            <p:strVal val="#ppt_x-0.25"/>
                                          </p:val>
                                        </p:tav>
                                        <p:tav tm="100000">
                                          <p:val>
                                            <p:strVal val="#ppt_x"/>
                                          </p:val>
                                        </p:tav>
                                      </p:tavLst>
                                    </p:anim>
                                    <p:anim calcmode="lin" valueType="num">
                                      <p:cBhvr>
                                        <p:cTn id="63" dur="664" tmFilter="0.0,0.0; 0.25,0.07; 0.50,0.2; 0.75,0.467; 1.0,1.0">
                                          <p:stCondLst>
                                            <p:cond delay="0"/>
                                          </p:stCondLst>
                                        </p:cTn>
                                        <p:tgtEl>
                                          <p:spTgt spid="3">
                                            <p:txEl>
                                              <p:pRg st="3" end="3"/>
                                            </p:txEl>
                                          </p:spTgt>
                                        </p:tgtEl>
                                        <p:attrNameLst>
                                          <p:attrName>ppt_y</p:attrName>
                                        </p:attrNameLst>
                                      </p:cBhvr>
                                      <p:tavLst>
                                        <p:tav tm="0" fmla="#ppt_y-sin(pi*$)/3">
                                          <p:val>
                                            <p:fltVal val="0.5"/>
                                          </p:val>
                                        </p:tav>
                                        <p:tav tm="100000">
                                          <p:val>
                                            <p:fltVal val="1"/>
                                          </p:val>
                                        </p:tav>
                                      </p:tavLst>
                                    </p:anim>
                                    <p:anim calcmode="lin" valueType="num">
                                      <p:cBhvr>
                                        <p:cTn id="64" dur="664" tmFilter="0, 0; 0.125,0.2665; 0.25,0.4; 0.375,0.465; 0.5,0.5;  0.625,0.535; 0.75,0.6; 0.875,0.7335; 1,1">
                                          <p:stCondLst>
                                            <p:cond delay="664"/>
                                          </p:stCondLst>
                                        </p:cTn>
                                        <p:tgtEl>
                                          <p:spTgt spid="3">
                                            <p:txEl>
                                              <p:pRg st="3" end="3"/>
                                            </p:txEl>
                                          </p:spTgt>
                                        </p:tgtEl>
                                        <p:attrNameLst>
                                          <p:attrName>ppt_y</p:attrName>
                                        </p:attrNameLst>
                                      </p:cBhvr>
                                      <p:tavLst>
                                        <p:tav tm="0" fmla="#ppt_y-sin(pi*$)/9">
                                          <p:val>
                                            <p:fltVal val="0"/>
                                          </p:val>
                                        </p:tav>
                                        <p:tav tm="100000">
                                          <p:val>
                                            <p:fltVal val="1"/>
                                          </p:val>
                                        </p:tav>
                                      </p:tavLst>
                                    </p:anim>
                                    <p:anim calcmode="lin" valueType="num">
                                      <p:cBhvr>
                                        <p:cTn id="65" dur="332" tmFilter="0, 0; 0.125,0.2665; 0.25,0.4; 0.375,0.465; 0.5,0.5;  0.625,0.535; 0.75,0.6; 0.875,0.7335; 1,1">
                                          <p:stCondLst>
                                            <p:cond delay="1324"/>
                                          </p:stCondLst>
                                        </p:cTn>
                                        <p:tgtEl>
                                          <p:spTgt spid="3">
                                            <p:txEl>
                                              <p:pRg st="3" end="3"/>
                                            </p:txEl>
                                          </p:spTgt>
                                        </p:tgtEl>
                                        <p:attrNameLst>
                                          <p:attrName>ppt_y</p:attrName>
                                        </p:attrNameLst>
                                      </p:cBhvr>
                                      <p:tavLst>
                                        <p:tav tm="0" fmla="#ppt_y-sin(pi*$)/27">
                                          <p:val>
                                            <p:fltVal val="0"/>
                                          </p:val>
                                        </p:tav>
                                        <p:tav tm="100000">
                                          <p:val>
                                            <p:fltVal val="1"/>
                                          </p:val>
                                        </p:tav>
                                      </p:tavLst>
                                    </p:anim>
                                    <p:anim calcmode="lin" valueType="num">
                                      <p:cBhvr>
                                        <p:cTn id="66" dur="164" tmFilter="0, 0; 0.125,0.2665; 0.25,0.4; 0.375,0.465; 0.5,0.5;  0.625,0.535; 0.75,0.6; 0.875,0.7335; 1,1">
                                          <p:stCondLst>
                                            <p:cond delay="1656"/>
                                          </p:stCondLst>
                                        </p:cTn>
                                        <p:tgtEl>
                                          <p:spTgt spid="3">
                                            <p:txEl>
                                              <p:pRg st="3" end="3"/>
                                            </p:txEl>
                                          </p:spTgt>
                                        </p:tgtEl>
                                        <p:attrNameLst>
                                          <p:attrName>ppt_y</p:attrName>
                                        </p:attrNameLst>
                                      </p:cBhvr>
                                      <p:tavLst>
                                        <p:tav tm="0" fmla="#ppt_y-sin(pi*$)/81">
                                          <p:val>
                                            <p:fltVal val="0"/>
                                          </p:val>
                                        </p:tav>
                                        <p:tav tm="100000">
                                          <p:val>
                                            <p:fltVal val="1"/>
                                          </p:val>
                                        </p:tav>
                                      </p:tavLst>
                                    </p:anim>
                                    <p:animScale>
                                      <p:cBhvr>
                                        <p:cTn id="67" dur="26">
                                          <p:stCondLst>
                                            <p:cond delay="650"/>
                                          </p:stCondLst>
                                        </p:cTn>
                                        <p:tgtEl>
                                          <p:spTgt spid="3">
                                            <p:txEl>
                                              <p:pRg st="3" end="3"/>
                                            </p:txEl>
                                          </p:spTgt>
                                        </p:tgtEl>
                                      </p:cBhvr>
                                      <p:to x="100000" y="60000"/>
                                    </p:animScale>
                                    <p:animScale>
                                      <p:cBhvr>
                                        <p:cTn id="68" dur="166" decel="50000">
                                          <p:stCondLst>
                                            <p:cond delay="676"/>
                                          </p:stCondLst>
                                        </p:cTn>
                                        <p:tgtEl>
                                          <p:spTgt spid="3">
                                            <p:txEl>
                                              <p:pRg st="3" end="3"/>
                                            </p:txEl>
                                          </p:spTgt>
                                        </p:tgtEl>
                                      </p:cBhvr>
                                      <p:to x="100000" y="100000"/>
                                    </p:animScale>
                                    <p:animScale>
                                      <p:cBhvr>
                                        <p:cTn id="69" dur="26">
                                          <p:stCondLst>
                                            <p:cond delay="1312"/>
                                          </p:stCondLst>
                                        </p:cTn>
                                        <p:tgtEl>
                                          <p:spTgt spid="3">
                                            <p:txEl>
                                              <p:pRg st="3" end="3"/>
                                            </p:txEl>
                                          </p:spTgt>
                                        </p:tgtEl>
                                      </p:cBhvr>
                                      <p:to x="100000" y="80000"/>
                                    </p:animScale>
                                    <p:animScale>
                                      <p:cBhvr>
                                        <p:cTn id="70" dur="166" decel="50000">
                                          <p:stCondLst>
                                            <p:cond delay="1338"/>
                                          </p:stCondLst>
                                        </p:cTn>
                                        <p:tgtEl>
                                          <p:spTgt spid="3">
                                            <p:txEl>
                                              <p:pRg st="3" end="3"/>
                                            </p:txEl>
                                          </p:spTgt>
                                        </p:tgtEl>
                                      </p:cBhvr>
                                      <p:to x="100000" y="100000"/>
                                    </p:animScale>
                                    <p:animScale>
                                      <p:cBhvr>
                                        <p:cTn id="71" dur="26">
                                          <p:stCondLst>
                                            <p:cond delay="1642"/>
                                          </p:stCondLst>
                                        </p:cTn>
                                        <p:tgtEl>
                                          <p:spTgt spid="3">
                                            <p:txEl>
                                              <p:pRg st="3" end="3"/>
                                            </p:txEl>
                                          </p:spTgt>
                                        </p:tgtEl>
                                      </p:cBhvr>
                                      <p:to x="100000" y="90000"/>
                                    </p:animScale>
                                    <p:animScale>
                                      <p:cBhvr>
                                        <p:cTn id="72" dur="166" decel="50000">
                                          <p:stCondLst>
                                            <p:cond delay="1668"/>
                                          </p:stCondLst>
                                        </p:cTn>
                                        <p:tgtEl>
                                          <p:spTgt spid="3">
                                            <p:txEl>
                                              <p:pRg st="3" end="3"/>
                                            </p:txEl>
                                          </p:spTgt>
                                        </p:tgtEl>
                                      </p:cBhvr>
                                      <p:to x="100000" y="100000"/>
                                    </p:animScale>
                                    <p:animScale>
                                      <p:cBhvr>
                                        <p:cTn id="73" dur="26">
                                          <p:stCondLst>
                                            <p:cond delay="1808"/>
                                          </p:stCondLst>
                                        </p:cTn>
                                        <p:tgtEl>
                                          <p:spTgt spid="3">
                                            <p:txEl>
                                              <p:pRg st="3" end="3"/>
                                            </p:txEl>
                                          </p:spTgt>
                                        </p:tgtEl>
                                      </p:cBhvr>
                                      <p:to x="100000" y="95000"/>
                                    </p:animScale>
                                    <p:animScale>
                                      <p:cBhvr>
                                        <p:cTn id="74" dur="166" decel="50000">
                                          <p:stCondLst>
                                            <p:cond delay="1834"/>
                                          </p:stCondLst>
                                        </p:cTn>
                                        <p:tgtEl>
                                          <p:spTgt spid="3">
                                            <p:txEl>
                                              <p:pRg st="3" end="3"/>
                                            </p:txEl>
                                          </p:spTgt>
                                        </p:tgtEl>
                                      </p:cBhvr>
                                      <p:to x="100000" y="100000"/>
                                    </p:animScale>
                                  </p:childTnLst>
                                </p:cTn>
                              </p:par>
                            </p:childTnLst>
                          </p:cTn>
                        </p:par>
                      </p:childTnLst>
                    </p:cTn>
                  </p:par>
                  <p:par>
                    <p:cTn id="75" fill="hold">
                      <p:stCondLst>
                        <p:cond delay="indefinite"/>
                      </p:stCondLst>
                      <p:childTnLst>
                        <p:par>
                          <p:cTn id="76" fill="hold">
                            <p:stCondLst>
                              <p:cond delay="0"/>
                            </p:stCondLst>
                            <p:childTnLst>
                              <p:par>
                                <p:cTn id="77" presetID="26" presetClass="entr" presetSubtype="0" fill="hold" grpId="0" nodeType="clickEffect">
                                  <p:stCondLst>
                                    <p:cond delay="0"/>
                                  </p:stCondLst>
                                  <p:childTnLst>
                                    <p:set>
                                      <p:cBhvr>
                                        <p:cTn id="78" dur="1" fill="hold">
                                          <p:stCondLst>
                                            <p:cond delay="0"/>
                                          </p:stCondLst>
                                        </p:cTn>
                                        <p:tgtEl>
                                          <p:spTgt spid="3">
                                            <p:txEl>
                                              <p:pRg st="4" end="4"/>
                                            </p:txEl>
                                          </p:spTgt>
                                        </p:tgtEl>
                                        <p:attrNameLst>
                                          <p:attrName>style.visibility</p:attrName>
                                        </p:attrNameLst>
                                      </p:cBhvr>
                                      <p:to>
                                        <p:strVal val="visible"/>
                                      </p:to>
                                    </p:set>
                                    <p:animEffect transition="in" filter="wipe(down)">
                                      <p:cBhvr>
                                        <p:cTn id="79" dur="580">
                                          <p:stCondLst>
                                            <p:cond delay="0"/>
                                          </p:stCondLst>
                                        </p:cTn>
                                        <p:tgtEl>
                                          <p:spTgt spid="3">
                                            <p:txEl>
                                              <p:pRg st="4" end="4"/>
                                            </p:txEl>
                                          </p:spTgt>
                                        </p:tgtEl>
                                      </p:cBhvr>
                                    </p:animEffect>
                                    <p:anim calcmode="lin" valueType="num">
                                      <p:cBhvr>
                                        <p:cTn id="80" dur="1822" tmFilter="0,0; 0.14,0.36; 0.43,0.73; 0.71,0.91; 1.0,1.0">
                                          <p:stCondLst>
                                            <p:cond delay="0"/>
                                          </p:stCondLst>
                                        </p:cTn>
                                        <p:tgtEl>
                                          <p:spTgt spid="3">
                                            <p:txEl>
                                              <p:pRg st="4" end="4"/>
                                            </p:txEl>
                                          </p:spTgt>
                                        </p:tgtEl>
                                        <p:attrNameLst>
                                          <p:attrName>ppt_x</p:attrName>
                                        </p:attrNameLst>
                                      </p:cBhvr>
                                      <p:tavLst>
                                        <p:tav tm="0">
                                          <p:val>
                                            <p:strVal val="#ppt_x-0.25"/>
                                          </p:val>
                                        </p:tav>
                                        <p:tav tm="100000">
                                          <p:val>
                                            <p:strVal val="#ppt_x"/>
                                          </p:val>
                                        </p:tav>
                                      </p:tavLst>
                                    </p:anim>
                                    <p:anim calcmode="lin" valueType="num">
                                      <p:cBhvr>
                                        <p:cTn id="81" dur="664" tmFilter="0.0,0.0; 0.25,0.07; 0.50,0.2; 0.75,0.467; 1.0,1.0">
                                          <p:stCondLst>
                                            <p:cond delay="0"/>
                                          </p:stCondLst>
                                        </p:cTn>
                                        <p:tgtEl>
                                          <p:spTgt spid="3">
                                            <p:txEl>
                                              <p:pRg st="4" end="4"/>
                                            </p:txEl>
                                          </p:spTgt>
                                        </p:tgtEl>
                                        <p:attrNameLst>
                                          <p:attrName>ppt_y</p:attrName>
                                        </p:attrNameLst>
                                      </p:cBhvr>
                                      <p:tavLst>
                                        <p:tav tm="0" fmla="#ppt_y-sin(pi*$)/3">
                                          <p:val>
                                            <p:fltVal val="0.5"/>
                                          </p:val>
                                        </p:tav>
                                        <p:tav tm="100000">
                                          <p:val>
                                            <p:fltVal val="1"/>
                                          </p:val>
                                        </p:tav>
                                      </p:tavLst>
                                    </p:anim>
                                    <p:anim calcmode="lin" valueType="num">
                                      <p:cBhvr>
                                        <p:cTn id="82" dur="664" tmFilter="0, 0; 0.125,0.2665; 0.25,0.4; 0.375,0.465; 0.5,0.5;  0.625,0.535; 0.75,0.6; 0.875,0.7335; 1,1">
                                          <p:stCondLst>
                                            <p:cond delay="664"/>
                                          </p:stCondLst>
                                        </p:cTn>
                                        <p:tgtEl>
                                          <p:spTgt spid="3">
                                            <p:txEl>
                                              <p:pRg st="4" end="4"/>
                                            </p:txEl>
                                          </p:spTgt>
                                        </p:tgtEl>
                                        <p:attrNameLst>
                                          <p:attrName>ppt_y</p:attrName>
                                        </p:attrNameLst>
                                      </p:cBhvr>
                                      <p:tavLst>
                                        <p:tav tm="0" fmla="#ppt_y-sin(pi*$)/9">
                                          <p:val>
                                            <p:fltVal val="0"/>
                                          </p:val>
                                        </p:tav>
                                        <p:tav tm="100000">
                                          <p:val>
                                            <p:fltVal val="1"/>
                                          </p:val>
                                        </p:tav>
                                      </p:tavLst>
                                    </p:anim>
                                    <p:anim calcmode="lin" valueType="num">
                                      <p:cBhvr>
                                        <p:cTn id="83" dur="332" tmFilter="0, 0; 0.125,0.2665; 0.25,0.4; 0.375,0.465; 0.5,0.5;  0.625,0.535; 0.75,0.6; 0.875,0.7335; 1,1">
                                          <p:stCondLst>
                                            <p:cond delay="1324"/>
                                          </p:stCondLst>
                                        </p:cTn>
                                        <p:tgtEl>
                                          <p:spTgt spid="3">
                                            <p:txEl>
                                              <p:pRg st="4" end="4"/>
                                            </p:txEl>
                                          </p:spTgt>
                                        </p:tgtEl>
                                        <p:attrNameLst>
                                          <p:attrName>ppt_y</p:attrName>
                                        </p:attrNameLst>
                                      </p:cBhvr>
                                      <p:tavLst>
                                        <p:tav tm="0" fmla="#ppt_y-sin(pi*$)/27">
                                          <p:val>
                                            <p:fltVal val="0"/>
                                          </p:val>
                                        </p:tav>
                                        <p:tav tm="100000">
                                          <p:val>
                                            <p:fltVal val="1"/>
                                          </p:val>
                                        </p:tav>
                                      </p:tavLst>
                                    </p:anim>
                                    <p:anim calcmode="lin" valueType="num">
                                      <p:cBhvr>
                                        <p:cTn id="84" dur="164" tmFilter="0, 0; 0.125,0.2665; 0.25,0.4; 0.375,0.465; 0.5,0.5;  0.625,0.535; 0.75,0.6; 0.875,0.7335; 1,1">
                                          <p:stCondLst>
                                            <p:cond delay="1656"/>
                                          </p:stCondLst>
                                        </p:cTn>
                                        <p:tgtEl>
                                          <p:spTgt spid="3">
                                            <p:txEl>
                                              <p:pRg st="4" end="4"/>
                                            </p:txEl>
                                          </p:spTgt>
                                        </p:tgtEl>
                                        <p:attrNameLst>
                                          <p:attrName>ppt_y</p:attrName>
                                        </p:attrNameLst>
                                      </p:cBhvr>
                                      <p:tavLst>
                                        <p:tav tm="0" fmla="#ppt_y-sin(pi*$)/81">
                                          <p:val>
                                            <p:fltVal val="0"/>
                                          </p:val>
                                        </p:tav>
                                        <p:tav tm="100000">
                                          <p:val>
                                            <p:fltVal val="1"/>
                                          </p:val>
                                        </p:tav>
                                      </p:tavLst>
                                    </p:anim>
                                    <p:animScale>
                                      <p:cBhvr>
                                        <p:cTn id="85" dur="26">
                                          <p:stCondLst>
                                            <p:cond delay="650"/>
                                          </p:stCondLst>
                                        </p:cTn>
                                        <p:tgtEl>
                                          <p:spTgt spid="3">
                                            <p:txEl>
                                              <p:pRg st="4" end="4"/>
                                            </p:txEl>
                                          </p:spTgt>
                                        </p:tgtEl>
                                      </p:cBhvr>
                                      <p:to x="100000" y="60000"/>
                                    </p:animScale>
                                    <p:animScale>
                                      <p:cBhvr>
                                        <p:cTn id="86" dur="166" decel="50000">
                                          <p:stCondLst>
                                            <p:cond delay="676"/>
                                          </p:stCondLst>
                                        </p:cTn>
                                        <p:tgtEl>
                                          <p:spTgt spid="3">
                                            <p:txEl>
                                              <p:pRg st="4" end="4"/>
                                            </p:txEl>
                                          </p:spTgt>
                                        </p:tgtEl>
                                      </p:cBhvr>
                                      <p:to x="100000" y="100000"/>
                                    </p:animScale>
                                    <p:animScale>
                                      <p:cBhvr>
                                        <p:cTn id="87" dur="26">
                                          <p:stCondLst>
                                            <p:cond delay="1312"/>
                                          </p:stCondLst>
                                        </p:cTn>
                                        <p:tgtEl>
                                          <p:spTgt spid="3">
                                            <p:txEl>
                                              <p:pRg st="4" end="4"/>
                                            </p:txEl>
                                          </p:spTgt>
                                        </p:tgtEl>
                                      </p:cBhvr>
                                      <p:to x="100000" y="80000"/>
                                    </p:animScale>
                                    <p:animScale>
                                      <p:cBhvr>
                                        <p:cTn id="88" dur="166" decel="50000">
                                          <p:stCondLst>
                                            <p:cond delay="1338"/>
                                          </p:stCondLst>
                                        </p:cTn>
                                        <p:tgtEl>
                                          <p:spTgt spid="3">
                                            <p:txEl>
                                              <p:pRg st="4" end="4"/>
                                            </p:txEl>
                                          </p:spTgt>
                                        </p:tgtEl>
                                      </p:cBhvr>
                                      <p:to x="100000" y="100000"/>
                                    </p:animScale>
                                    <p:animScale>
                                      <p:cBhvr>
                                        <p:cTn id="89" dur="26">
                                          <p:stCondLst>
                                            <p:cond delay="1642"/>
                                          </p:stCondLst>
                                        </p:cTn>
                                        <p:tgtEl>
                                          <p:spTgt spid="3">
                                            <p:txEl>
                                              <p:pRg st="4" end="4"/>
                                            </p:txEl>
                                          </p:spTgt>
                                        </p:tgtEl>
                                      </p:cBhvr>
                                      <p:to x="100000" y="90000"/>
                                    </p:animScale>
                                    <p:animScale>
                                      <p:cBhvr>
                                        <p:cTn id="90" dur="166" decel="50000">
                                          <p:stCondLst>
                                            <p:cond delay="1668"/>
                                          </p:stCondLst>
                                        </p:cTn>
                                        <p:tgtEl>
                                          <p:spTgt spid="3">
                                            <p:txEl>
                                              <p:pRg st="4" end="4"/>
                                            </p:txEl>
                                          </p:spTgt>
                                        </p:tgtEl>
                                      </p:cBhvr>
                                      <p:to x="100000" y="100000"/>
                                    </p:animScale>
                                    <p:animScale>
                                      <p:cBhvr>
                                        <p:cTn id="91" dur="26">
                                          <p:stCondLst>
                                            <p:cond delay="1808"/>
                                          </p:stCondLst>
                                        </p:cTn>
                                        <p:tgtEl>
                                          <p:spTgt spid="3">
                                            <p:txEl>
                                              <p:pRg st="4" end="4"/>
                                            </p:txEl>
                                          </p:spTgt>
                                        </p:tgtEl>
                                      </p:cBhvr>
                                      <p:to x="100000" y="95000"/>
                                    </p:animScale>
                                    <p:animScale>
                                      <p:cBhvr>
                                        <p:cTn id="92" dur="166" decel="50000">
                                          <p:stCondLst>
                                            <p:cond delay="1834"/>
                                          </p:stCondLst>
                                        </p:cTn>
                                        <p:tgtEl>
                                          <p:spTgt spid="3">
                                            <p:txEl>
                                              <p:pRg st="4" end="4"/>
                                            </p:txEl>
                                          </p:spTgt>
                                        </p:tgtEl>
                                      </p:cBhvr>
                                      <p:to x="100000" y="100000"/>
                                    </p:animScale>
                                  </p:childTnLst>
                                </p:cTn>
                              </p:par>
                            </p:childTnLst>
                          </p:cTn>
                        </p:par>
                      </p:childTnLst>
                    </p:cTn>
                  </p:par>
                  <p:par>
                    <p:cTn id="93" fill="hold">
                      <p:stCondLst>
                        <p:cond delay="indefinite"/>
                      </p:stCondLst>
                      <p:childTnLst>
                        <p:par>
                          <p:cTn id="94" fill="hold">
                            <p:stCondLst>
                              <p:cond delay="0"/>
                            </p:stCondLst>
                            <p:childTnLst>
                              <p:par>
                                <p:cTn id="95" presetID="26" presetClass="entr" presetSubtype="0" fill="hold" grpId="0" nodeType="clickEffect">
                                  <p:stCondLst>
                                    <p:cond delay="0"/>
                                  </p:stCondLst>
                                  <p:childTnLst>
                                    <p:set>
                                      <p:cBhvr>
                                        <p:cTn id="96" dur="1" fill="hold">
                                          <p:stCondLst>
                                            <p:cond delay="0"/>
                                          </p:stCondLst>
                                        </p:cTn>
                                        <p:tgtEl>
                                          <p:spTgt spid="3">
                                            <p:txEl>
                                              <p:pRg st="5" end="5"/>
                                            </p:txEl>
                                          </p:spTgt>
                                        </p:tgtEl>
                                        <p:attrNameLst>
                                          <p:attrName>style.visibility</p:attrName>
                                        </p:attrNameLst>
                                      </p:cBhvr>
                                      <p:to>
                                        <p:strVal val="visible"/>
                                      </p:to>
                                    </p:set>
                                    <p:animEffect transition="in" filter="wipe(down)">
                                      <p:cBhvr>
                                        <p:cTn id="97" dur="580">
                                          <p:stCondLst>
                                            <p:cond delay="0"/>
                                          </p:stCondLst>
                                        </p:cTn>
                                        <p:tgtEl>
                                          <p:spTgt spid="3">
                                            <p:txEl>
                                              <p:pRg st="5" end="5"/>
                                            </p:txEl>
                                          </p:spTgt>
                                        </p:tgtEl>
                                      </p:cBhvr>
                                    </p:animEffect>
                                    <p:anim calcmode="lin" valueType="num">
                                      <p:cBhvr>
                                        <p:cTn id="98" dur="1822" tmFilter="0,0; 0.14,0.36; 0.43,0.73; 0.71,0.91; 1.0,1.0">
                                          <p:stCondLst>
                                            <p:cond delay="0"/>
                                          </p:stCondLst>
                                        </p:cTn>
                                        <p:tgtEl>
                                          <p:spTgt spid="3">
                                            <p:txEl>
                                              <p:pRg st="5" end="5"/>
                                            </p:txEl>
                                          </p:spTgt>
                                        </p:tgtEl>
                                        <p:attrNameLst>
                                          <p:attrName>ppt_x</p:attrName>
                                        </p:attrNameLst>
                                      </p:cBhvr>
                                      <p:tavLst>
                                        <p:tav tm="0">
                                          <p:val>
                                            <p:strVal val="#ppt_x-0.25"/>
                                          </p:val>
                                        </p:tav>
                                        <p:tav tm="100000">
                                          <p:val>
                                            <p:strVal val="#ppt_x"/>
                                          </p:val>
                                        </p:tav>
                                      </p:tavLst>
                                    </p:anim>
                                    <p:anim calcmode="lin" valueType="num">
                                      <p:cBhvr>
                                        <p:cTn id="99" dur="664" tmFilter="0.0,0.0; 0.25,0.07; 0.50,0.2; 0.75,0.467; 1.0,1.0">
                                          <p:stCondLst>
                                            <p:cond delay="0"/>
                                          </p:stCondLst>
                                        </p:cTn>
                                        <p:tgtEl>
                                          <p:spTgt spid="3">
                                            <p:txEl>
                                              <p:pRg st="5" end="5"/>
                                            </p:txEl>
                                          </p:spTgt>
                                        </p:tgtEl>
                                        <p:attrNameLst>
                                          <p:attrName>ppt_y</p:attrName>
                                        </p:attrNameLst>
                                      </p:cBhvr>
                                      <p:tavLst>
                                        <p:tav tm="0" fmla="#ppt_y-sin(pi*$)/3">
                                          <p:val>
                                            <p:fltVal val="0.5"/>
                                          </p:val>
                                        </p:tav>
                                        <p:tav tm="100000">
                                          <p:val>
                                            <p:fltVal val="1"/>
                                          </p:val>
                                        </p:tav>
                                      </p:tavLst>
                                    </p:anim>
                                    <p:anim calcmode="lin" valueType="num">
                                      <p:cBhvr>
                                        <p:cTn id="100" dur="664" tmFilter="0, 0; 0.125,0.2665; 0.25,0.4; 0.375,0.465; 0.5,0.5;  0.625,0.535; 0.75,0.6; 0.875,0.7335; 1,1">
                                          <p:stCondLst>
                                            <p:cond delay="664"/>
                                          </p:stCondLst>
                                        </p:cTn>
                                        <p:tgtEl>
                                          <p:spTgt spid="3">
                                            <p:txEl>
                                              <p:pRg st="5" end="5"/>
                                            </p:txEl>
                                          </p:spTgt>
                                        </p:tgtEl>
                                        <p:attrNameLst>
                                          <p:attrName>ppt_y</p:attrName>
                                        </p:attrNameLst>
                                      </p:cBhvr>
                                      <p:tavLst>
                                        <p:tav tm="0" fmla="#ppt_y-sin(pi*$)/9">
                                          <p:val>
                                            <p:fltVal val="0"/>
                                          </p:val>
                                        </p:tav>
                                        <p:tav tm="100000">
                                          <p:val>
                                            <p:fltVal val="1"/>
                                          </p:val>
                                        </p:tav>
                                      </p:tavLst>
                                    </p:anim>
                                    <p:anim calcmode="lin" valueType="num">
                                      <p:cBhvr>
                                        <p:cTn id="101" dur="332" tmFilter="0, 0; 0.125,0.2665; 0.25,0.4; 0.375,0.465; 0.5,0.5;  0.625,0.535; 0.75,0.6; 0.875,0.7335; 1,1">
                                          <p:stCondLst>
                                            <p:cond delay="1324"/>
                                          </p:stCondLst>
                                        </p:cTn>
                                        <p:tgtEl>
                                          <p:spTgt spid="3">
                                            <p:txEl>
                                              <p:pRg st="5" end="5"/>
                                            </p:txEl>
                                          </p:spTgt>
                                        </p:tgtEl>
                                        <p:attrNameLst>
                                          <p:attrName>ppt_y</p:attrName>
                                        </p:attrNameLst>
                                      </p:cBhvr>
                                      <p:tavLst>
                                        <p:tav tm="0" fmla="#ppt_y-sin(pi*$)/27">
                                          <p:val>
                                            <p:fltVal val="0"/>
                                          </p:val>
                                        </p:tav>
                                        <p:tav tm="100000">
                                          <p:val>
                                            <p:fltVal val="1"/>
                                          </p:val>
                                        </p:tav>
                                      </p:tavLst>
                                    </p:anim>
                                    <p:anim calcmode="lin" valueType="num">
                                      <p:cBhvr>
                                        <p:cTn id="102" dur="164" tmFilter="0, 0; 0.125,0.2665; 0.25,0.4; 0.375,0.465; 0.5,0.5;  0.625,0.535; 0.75,0.6; 0.875,0.7335; 1,1">
                                          <p:stCondLst>
                                            <p:cond delay="1656"/>
                                          </p:stCondLst>
                                        </p:cTn>
                                        <p:tgtEl>
                                          <p:spTgt spid="3">
                                            <p:txEl>
                                              <p:pRg st="5" end="5"/>
                                            </p:txEl>
                                          </p:spTgt>
                                        </p:tgtEl>
                                        <p:attrNameLst>
                                          <p:attrName>ppt_y</p:attrName>
                                        </p:attrNameLst>
                                      </p:cBhvr>
                                      <p:tavLst>
                                        <p:tav tm="0" fmla="#ppt_y-sin(pi*$)/81">
                                          <p:val>
                                            <p:fltVal val="0"/>
                                          </p:val>
                                        </p:tav>
                                        <p:tav tm="100000">
                                          <p:val>
                                            <p:fltVal val="1"/>
                                          </p:val>
                                        </p:tav>
                                      </p:tavLst>
                                    </p:anim>
                                    <p:animScale>
                                      <p:cBhvr>
                                        <p:cTn id="103" dur="26">
                                          <p:stCondLst>
                                            <p:cond delay="650"/>
                                          </p:stCondLst>
                                        </p:cTn>
                                        <p:tgtEl>
                                          <p:spTgt spid="3">
                                            <p:txEl>
                                              <p:pRg st="5" end="5"/>
                                            </p:txEl>
                                          </p:spTgt>
                                        </p:tgtEl>
                                      </p:cBhvr>
                                      <p:to x="100000" y="60000"/>
                                    </p:animScale>
                                    <p:animScale>
                                      <p:cBhvr>
                                        <p:cTn id="104" dur="166" decel="50000">
                                          <p:stCondLst>
                                            <p:cond delay="676"/>
                                          </p:stCondLst>
                                        </p:cTn>
                                        <p:tgtEl>
                                          <p:spTgt spid="3">
                                            <p:txEl>
                                              <p:pRg st="5" end="5"/>
                                            </p:txEl>
                                          </p:spTgt>
                                        </p:tgtEl>
                                      </p:cBhvr>
                                      <p:to x="100000" y="100000"/>
                                    </p:animScale>
                                    <p:animScale>
                                      <p:cBhvr>
                                        <p:cTn id="105" dur="26">
                                          <p:stCondLst>
                                            <p:cond delay="1312"/>
                                          </p:stCondLst>
                                        </p:cTn>
                                        <p:tgtEl>
                                          <p:spTgt spid="3">
                                            <p:txEl>
                                              <p:pRg st="5" end="5"/>
                                            </p:txEl>
                                          </p:spTgt>
                                        </p:tgtEl>
                                      </p:cBhvr>
                                      <p:to x="100000" y="80000"/>
                                    </p:animScale>
                                    <p:animScale>
                                      <p:cBhvr>
                                        <p:cTn id="106" dur="166" decel="50000">
                                          <p:stCondLst>
                                            <p:cond delay="1338"/>
                                          </p:stCondLst>
                                        </p:cTn>
                                        <p:tgtEl>
                                          <p:spTgt spid="3">
                                            <p:txEl>
                                              <p:pRg st="5" end="5"/>
                                            </p:txEl>
                                          </p:spTgt>
                                        </p:tgtEl>
                                      </p:cBhvr>
                                      <p:to x="100000" y="100000"/>
                                    </p:animScale>
                                    <p:animScale>
                                      <p:cBhvr>
                                        <p:cTn id="107" dur="26">
                                          <p:stCondLst>
                                            <p:cond delay="1642"/>
                                          </p:stCondLst>
                                        </p:cTn>
                                        <p:tgtEl>
                                          <p:spTgt spid="3">
                                            <p:txEl>
                                              <p:pRg st="5" end="5"/>
                                            </p:txEl>
                                          </p:spTgt>
                                        </p:tgtEl>
                                      </p:cBhvr>
                                      <p:to x="100000" y="90000"/>
                                    </p:animScale>
                                    <p:animScale>
                                      <p:cBhvr>
                                        <p:cTn id="108" dur="166" decel="50000">
                                          <p:stCondLst>
                                            <p:cond delay="1668"/>
                                          </p:stCondLst>
                                        </p:cTn>
                                        <p:tgtEl>
                                          <p:spTgt spid="3">
                                            <p:txEl>
                                              <p:pRg st="5" end="5"/>
                                            </p:txEl>
                                          </p:spTgt>
                                        </p:tgtEl>
                                      </p:cBhvr>
                                      <p:to x="100000" y="100000"/>
                                    </p:animScale>
                                    <p:animScale>
                                      <p:cBhvr>
                                        <p:cTn id="109" dur="26">
                                          <p:stCondLst>
                                            <p:cond delay="1808"/>
                                          </p:stCondLst>
                                        </p:cTn>
                                        <p:tgtEl>
                                          <p:spTgt spid="3">
                                            <p:txEl>
                                              <p:pRg st="5" end="5"/>
                                            </p:txEl>
                                          </p:spTgt>
                                        </p:tgtEl>
                                      </p:cBhvr>
                                      <p:to x="100000" y="95000"/>
                                    </p:animScale>
                                    <p:animScale>
                                      <p:cBhvr>
                                        <p:cTn id="110" dur="166" decel="50000">
                                          <p:stCondLst>
                                            <p:cond delay="1834"/>
                                          </p:stCondLst>
                                        </p:cTn>
                                        <p:tgtEl>
                                          <p:spTgt spid="3">
                                            <p:txEl>
                                              <p:pRg st="5" end="5"/>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F8A3CC3C-649A-4DCE-A98A-4A202699E507}"/>
              </a:ext>
            </a:extLst>
          </p:cNvPr>
          <p:cNvSpPr>
            <a:spLocks noGrp="1"/>
          </p:cNvSpPr>
          <p:nvPr>
            <p:ph type="title"/>
          </p:nvPr>
        </p:nvSpPr>
        <p:spPr>
          <a:xfrm>
            <a:off x="838200" y="-45720"/>
            <a:ext cx="10515600" cy="45719"/>
          </a:xfrm>
        </p:spPr>
        <p:txBody>
          <a:bodyPr>
            <a:normAutofit fontScale="90000"/>
          </a:bodyPr>
          <a:lstStyle/>
          <a:p>
            <a:endParaRPr lang="ar-IQ" dirty="0"/>
          </a:p>
        </p:txBody>
      </p:sp>
      <p:sp>
        <p:nvSpPr>
          <p:cNvPr id="3" name="عنصر نائب للمحتوى 2">
            <a:extLst>
              <a:ext uri="{FF2B5EF4-FFF2-40B4-BE49-F238E27FC236}">
                <a16:creationId xmlns:a16="http://schemas.microsoft.com/office/drawing/2014/main" id="{3407356F-6BB6-4320-81DA-508C7147DD94}"/>
              </a:ext>
            </a:extLst>
          </p:cNvPr>
          <p:cNvSpPr>
            <a:spLocks noGrp="1"/>
          </p:cNvSpPr>
          <p:nvPr>
            <p:ph idx="1"/>
          </p:nvPr>
        </p:nvSpPr>
        <p:spPr>
          <a:xfrm>
            <a:off x="0" y="45718"/>
            <a:ext cx="12192000" cy="6812281"/>
          </a:xfrm>
        </p:spPr>
        <p:txBody>
          <a:bodyPr/>
          <a:lstStyle/>
          <a:p>
            <a:pPr lvl="0"/>
            <a:r>
              <a:rPr lang="ar-SA" sz="3600" b="1" dirty="0">
                <a:solidFill>
                  <a:prstClr val="black"/>
                </a:solidFill>
              </a:rPr>
              <a:t>3-أن يكون الخبر محصوراً فيه </a:t>
            </a:r>
            <a:r>
              <a:rPr lang="ar-SA" sz="3600" b="1" dirty="0" err="1">
                <a:solidFill>
                  <a:prstClr val="black"/>
                </a:solidFill>
              </a:rPr>
              <a:t>المبتدأ,وذلك</a:t>
            </a:r>
            <a:r>
              <a:rPr lang="ar-SA" sz="3600" b="1" dirty="0">
                <a:solidFill>
                  <a:prstClr val="black"/>
                </a:solidFill>
              </a:rPr>
              <a:t> بأن يقترن الخبر بــ(إلا)أو (إنما) كقوله تعالى: (وما محمد إلا رسول):آل عمران: 14,</a:t>
            </a:r>
          </a:p>
          <a:p>
            <a:pPr lvl="0"/>
            <a:r>
              <a:rPr lang="ar-SA" sz="3600" b="1" dirty="0">
                <a:solidFill>
                  <a:prstClr val="black"/>
                </a:solidFill>
              </a:rPr>
              <a:t>ومعنى الحصر هنا أن المبتدأ (وهو محمد) منحصر في صفة </a:t>
            </a:r>
            <a:r>
              <a:rPr lang="ar-SA" sz="3600" b="1" dirty="0" err="1">
                <a:solidFill>
                  <a:prstClr val="black"/>
                </a:solidFill>
              </a:rPr>
              <a:t>الرسالة,فلو</a:t>
            </a:r>
            <a:r>
              <a:rPr lang="ar-SA" sz="3600" b="1" dirty="0">
                <a:solidFill>
                  <a:prstClr val="black"/>
                </a:solidFill>
              </a:rPr>
              <a:t> قيل : (ما رسول إلا محمد) بتقديم </a:t>
            </a:r>
            <a:r>
              <a:rPr lang="ar-SA" sz="3600" b="1" dirty="0" err="1">
                <a:solidFill>
                  <a:prstClr val="black"/>
                </a:solidFill>
              </a:rPr>
              <a:t>الخبر,لفسد</a:t>
            </a:r>
            <a:r>
              <a:rPr lang="ar-SA" sz="3600" b="1" dirty="0">
                <a:solidFill>
                  <a:prstClr val="black"/>
                </a:solidFill>
              </a:rPr>
              <a:t> </a:t>
            </a:r>
            <a:r>
              <a:rPr lang="ar-SA" sz="3600" b="1" dirty="0" err="1">
                <a:solidFill>
                  <a:prstClr val="black"/>
                </a:solidFill>
              </a:rPr>
              <a:t>المعنى؛لأن</a:t>
            </a:r>
            <a:r>
              <a:rPr lang="ar-SA" sz="3600" b="1" dirty="0">
                <a:solidFill>
                  <a:prstClr val="black"/>
                </a:solidFill>
              </a:rPr>
              <a:t> المعنى يكون حينئذ: إن صفة الرسالة منحصرة في محمد مع أنها ليست منحصرة </a:t>
            </a:r>
            <a:r>
              <a:rPr lang="ar-SA" sz="3600" b="1" dirty="0" err="1">
                <a:solidFill>
                  <a:prstClr val="black"/>
                </a:solidFill>
              </a:rPr>
              <a:t>فيه,بل</a:t>
            </a:r>
            <a:r>
              <a:rPr lang="ar-SA" sz="3600" b="1" dirty="0">
                <a:solidFill>
                  <a:prstClr val="black"/>
                </a:solidFill>
              </a:rPr>
              <a:t> هي شاملة له ولغيره من الرسل –صلوات الله وسلامه عليهم أجمعين-.</a:t>
            </a:r>
          </a:p>
          <a:p>
            <a:pPr lvl="0"/>
            <a:r>
              <a:rPr lang="ar-SA" sz="3600" b="1" dirty="0">
                <a:solidFill>
                  <a:prstClr val="black"/>
                </a:solidFill>
              </a:rPr>
              <a:t>4-أن يكون المبتدأ مقترناً بلام التأكيد(لام الابتداء) نحو (لزيد قائم),فلا يجوز تقديم الخبر على </a:t>
            </a:r>
            <a:r>
              <a:rPr lang="ar-SA" sz="3600" b="1" dirty="0" err="1">
                <a:solidFill>
                  <a:prstClr val="black"/>
                </a:solidFill>
              </a:rPr>
              <a:t>اللام,فلا</a:t>
            </a:r>
            <a:r>
              <a:rPr lang="ar-SA" sz="3600" b="1" dirty="0">
                <a:solidFill>
                  <a:prstClr val="black"/>
                </a:solidFill>
              </a:rPr>
              <a:t> تقول : (قائم لزيد)؛لأن لام الابتداء لها الصدارة في الكلام.</a:t>
            </a:r>
          </a:p>
          <a:p>
            <a:pPr lvl="0"/>
            <a:r>
              <a:rPr lang="ar-SA" sz="3600" b="1" dirty="0">
                <a:solidFill>
                  <a:prstClr val="black"/>
                </a:solidFill>
              </a:rPr>
              <a:t>5-أن يكون المبتدأ من الأسماء التي لها الصدارة في الكلام كأسماء الاستفهام نحو: (من القادم؟),وأسماء الشرط نحو: (من تصاحبه أصاحبه)و (ما) التعجبية نحو: (ما أحسن الفضيلة),و (كم) الخبرية نحو (كم طفل مهمل في الطرقات)</a:t>
            </a:r>
            <a:endParaRPr lang="ar-IQ" sz="3600" b="1" dirty="0">
              <a:solidFill>
                <a:prstClr val="black"/>
              </a:solidFill>
            </a:endParaRPr>
          </a:p>
          <a:p>
            <a:endParaRPr lang="ar-IQ" dirty="0"/>
          </a:p>
        </p:txBody>
      </p:sp>
    </p:spTree>
    <p:extLst>
      <p:ext uri="{BB962C8B-B14F-4D97-AF65-F5344CB8AC3E}">
        <p14:creationId xmlns:p14="http://schemas.microsoft.com/office/powerpoint/2010/main" val="72008883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5CE730EA-6968-4896-881D-F6F733E518FC}"/>
              </a:ext>
            </a:extLst>
          </p:cNvPr>
          <p:cNvSpPr>
            <a:spLocks noGrp="1"/>
          </p:cNvSpPr>
          <p:nvPr>
            <p:ph type="title"/>
          </p:nvPr>
        </p:nvSpPr>
        <p:spPr>
          <a:xfrm flipV="1">
            <a:off x="838200" y="-45718"/>
            <a:ext cx="10515600" cy="45719"/>
          </a:xfrm>
        </p:spPr>
        <p:txBody>
          <a:bodyPr>
            <a:normAutofit fontScale="90000"/>
          </a:bodyPr>
          <a:lstStyle/>
          <a:p>
            <a:endParaRPr lang="ar-IQ" dirty="0"/>
          </a:p>
        </p:txBody>
      </p:sp>
      <p:sp>
        <p:nvSpPr>
          <p:cNvPr id="3" name="عنصر نائب للمحتوى 2">
            <a:extLst>
              <a:ext uri="{FF2B5EF4-FFF2-40B4-BE49-F238E27FC236}">
                <a16:creationId xmlns:a16="http://schemas.microsoft.com/office/drawing/2014/main" id="{1976C11D-D526-4A61-A265-99760647B3DF}"/>
              </a:ext>
            </a:extLst>
          </p:cNvPr>
          <p:cNvSpPr>
            <a:spLocks noGrp="1"/>
          </p:cNvSpPr>
          <p:nvPr>
            <p:ph idx="1"/>
          </p:nvPr>
        </p:nvSpPr>
        <p:spPr>
          <a:xfrm>
            <a:off x="0" y="45718"/>
            <a:ext cx="12192000" cy="6812281"/>
          </a:xfrm>
        </p:spPr>
        <p:txBody>
          <a:bodyPr>
            <a:normAutofit lnSpcReduction="10000"/>
          </a:bodyPr>
          <a:lstStyle/>
          <a:p>
            <a:r>
              <a:rPr lang="ar-SA" sz="3600" b="1" dirty="0"/>
              <a:t>وكذلك يجوز التقديم إذا رفع الفعل ضميراً بارزاً نحو قولك : (أكلا الولدان) فتعرب الجملة الفعلية خبراً مقدماً , و (الولدان) مبتدأ </a:t>
            </a:r>
            <a:r>
              <a:rPr lang="ar-SA" sz="3600" b="1" dirty="0" err="1"/>
              <a:t>مؤخراً,وأصل</a:t>
            </a:r>
            <a:r>
              <a:rPr lang="ar-SA" sz="3600" b="1" dirty="0"/>
              <a:t> الجملة : (الولدان أكلا).</a:t>
            </a:r>
          </a:p>
          <a:p>
            <a:r>
              <a:rPr lang="ar-SA" sz="3600" b="1" dirty="0">
                <a:solidFill>
                  <a:srgbClr val="FF0000"/>
                </a:solidFill>
              </a:rPr>
              <a:t>يذكر البلاغيون أغراضاً لتقديم المسند إليه على الفعل أهمها:</a:t>
            </a:r>
          </a:p>
          <a:p>
            <a:r>
              <a:rPr lang="ar-SA" sz="3600" b="1" dirty="0">
                <a:solidFill>
                  <a:srgbClr val="0070C0"/>
                </a:solidFill>
              </a:rPr>
              <a:t>1-التخصيص أو </a:t>
            </a:r>
            <a:r>
              <a:rPr lang="ar-SA" sz="3600" b="1" dirty="0" err="1">
                <a:solidFill>
                  <a:srgbClr val="0070C0"/>
                </a:solidFill>
              </a:rPr>
              <a:t>الحصر</a:t>
            </a:r>
            <a:r>
              <a:rPr lang="ar-SA" sz="3600" b="1" dirty="0" err="1"/>
              <a:t>:إذا</a:t>
            </a:r>
            <a:r>
              <a:rPr lang="ar-SA" sz="3600" b="1" dirty="0"/>
              <a:t> قلت : (أعانني سعيد) كان إخباراً ابتدائياً والمخاطب خالي </a:t>
            </a:r>
            <a:r>
              <a:rPr lang="ar-SA" sz="3600" b="1" dirty="0" err="1"/>
              <a:t>الذهن,فإذا</a:t>
            </a:r>
            <a:r>
              <a:rPr lang="ar-SA" sz="3600" b="1" dirty="0"/>
              <a:t> قلت : (سعيد أعانني) فقد خصصت سعيداً بالإعانة وقصرتها </a:t>
            </a:r>
            <a:r>
              <a:rPr lang="ar-SA" sz="3600" b="1" dirty="0" err="1"/>
              <a:t>عليه,وذلك</a:t>
            </a:r>
            <a:r>
              <a:rPr lang="ar-SA" sz="3600" b="1" dirty="0"/>
              <a:t> بأن كان المخاطب يظن أن الذي أعانك خالد مثلاً فترد عليه بهذا القول.</a:t>
            </a:r>
          </a:p>
          <a:p>
            <a:r>
              <a:rPr lang="ar-SA" sz="3600" b="1" dirty="0">
                <a:solidFill>
                  <a:srgbClr val="0070C0"/>
                </a:solidFill>
              </a:rPr>
              <a:t>2-تحقيق الأمر وإزالة الشك من ذهن السامع </a:t>
            </a:r>
            <a:r>
              <a:rPr lang="ar-SA" sz="3600" b="1" dirty="0"/>
              <a:t>,كقولك: (هو يغيث الملهوف) لمن يظن أنه لا يفعل </a:t>
            </a:r>
            <a:r>
              <a:rPr lang="ar-SA" sz="3600" b="1" dirty="0" err="1"/>
              <a:t>ذاك,فأنت</a:t>
            </a:r>
            <a:r>
              <a:rPr lang="ar-SA" sz="3600" b="1" dirty="0"/>
              <a:t> لا تريد أن تقصر إغاثة الملهوف عليه وتحصرها فيه, ولكنك أردت أن تزيل الشك من ذهن السامع.</a:t>
            </a:r>
          </a:p>
          <a:p>
            <a:r>
              <a:rPr lang="ar-SA" sz="3600" b="1" dirty="0">
                <a:solidFill>
                  <a:srgbClr val="0070C0"/>
                </a:solidFill>
              </a:rPr>
              <a:t>3-لتعجيل المسرة أو المساءة نحو </a:t>
            </a:r>
            <a:r>
              <a:rPr lang="ar-SA" sz="3600" b="1" dirty="0"/>
              <a:t>: (أبوك عاد) لمن كان أبوه </a:t>
            </a:r>
            <a:r>
              <a:rPr lang="ar-SA" sz="3600" b="1" dirty="0" err="1"/>
              <a:t>غائباً,وقولك</a:t>
            </a:r>
            <a:r>
              <a:rPr lang="ar-SA" sz="3600" b="1" dirty="0"/>
              <a:t>: (السفاح حضر).</a:t>
            </a:r>
            <a:endParaRPr lang="ar-IQ" sz="3600" b="1" dirty="0"/>
          </a:p>
        </p:txBody>
      </p:sp>
    </p:spTree>
    <p:extLst>
      <p:ext uri="{BB962C8B-B14F-4D97-AF65-F5344CB8AC3E}">
        <p14:creationId xmlns:p14="http://schemas.microsoft.com/office/powerpoint/2010/main" val="2968400307"/>
      </p:ext>
    </p:extLst>
  </p:cSld>
  <p:clrMapOvr>
    <a:masterClrMapping/>
  </p:clrMapOvr>
  <mc:AlternateContent xmlns:mc="http://schemas.openxmlformats.org/markup-compatibility/2006" xmlns:p14="http://schemas.microsoft.com/office/powerpoint/2010/main">
    <mc:Choice Requires="p14">
      <p:transition spd="slow" p14:dur="1600">
        <p14:gallery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80">
                                          <p:stCondLst>
                                            <p:cond delay="0"/>
                                          </p:stCondLst>
                                        </p:cTn>
                                        <p:tgtEl>
                                          <p:spTgt spid="3">
                                            <p:txEl>
                                              <p:pRg st="0" end="0"/>
                                            </p:txEl>
                                          </p:spTgt>
                                        </p:tgtEl>
                                      </p:cBhvr>
                                    </p:animEffect>
                                    <p:anim calcmode="lin" valueType="num">
                                      <p:cBhvr>
                                        <p:cTn id="8"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0" end="0"/>
                                            </p:txEl>
                                          </p:spTgt>
                                        </p:tgtEl>
                                      </p:cBhvr>
                                      <p:to x="100000" y="60000"/>
                                    </p:animScale>
                                    <p:animScale>
                                      <p:cBhvr>
                                        <p:cTn id="14" dur="166" decel="50000">
                                          <p:stCondLst>
                                            <p:cond delay="676"/>
                                          </p:stCondLst>
                                        </p:cTn>
                                        <p:tgtEl>
                                          <p:spTgt spid="3">
                                            <p:txEl>
                                              <p:pRg st="0" end="0"/>
                                            </p:txEl>
                                          </p:spTgt>
                                        </p:tgtEl>
                                      </p:cBhvr>
                                      <p:to x="100000" y="100000"/>
                                    </p:animScale>
                                    <p:animScale>
                                      <p:cBhvr>
                                        <p:cTn id="15" dur="26">
                                          <p:stCondLst>
                                            <p:cond delay="1312"/>
                                          </p:stCondLst>
                                        </p:cTn>
                                        <p:tgtEl>
                                          <p:spTgt spid="3">
                                            <p:txEl>
                                              <p:pRg st="0" end="0"/>
                                            </p:txEl>
                                          </p:spTgt>
                                        </p:tgtEl>
                                      </p:cBhvr>
                                      <p:to x="100000" y="80000"/>
                                    </p:animScale>
                                    <p:animScale>
                                      <p:cBhvr>
                                        <p:cTn id="16" dur="166" decel="50000">
                                          <p:stCondLst>
                                            <p:cond delay="1338"/>
                                          </p:stCondLst>
                                        </p:cTn>
                                        <p:tgtEl>
                                          <p:spTgt spid="3">
                                            <p:txEl>
                                              <p:pRg st="0" end="0"/>
                                            </p:txEl>
                                          </p:spTgt>
                                        </p:tgtEl>
                                      </p:cBhvr>
                                      <p:to x="100000" y="100000"/>
                                    </p:animScale>
                                    <p:animScale>
                                      <p:cBhvr>
                                        <p:cTn id="17" dur="26">
                                          <p:stCondLst>
                                            <p:cond delay="1642"/>
                                          </p:stCondLst>
                                        </p:cTn>
                                        <p:tgtEl>
                                          <p:spTgt spid="3">
                                            <p:txEl>
                                              <p:pRg st="0" end="0"/>
                                            </p:txEl>
                                          </p:spTgt>
                                        </p:tgtEl>
                                      </p:cBhvr>
                                      <p:to x="100000" y="90000"/>
                                    </p:animScale>
                                    <p:animScale>
                                      <p:cBhvr>
                                        <p:cTn id="18" dur="166" decel="50000">
                                          <p:stCondLst>
                                            <p:cond delay="1668"/>
                                          </p:stCondLst>
                                        </p:cTn>
                                        <p:tgtEl>
                                          <p:spTgt spid="3">
                                            <p:txEl>
                                              <p:pRg st="0" end="0"/>
                                            </p:txEl>
                                          </p:spTgt>
                                        </p:tgtEl>
                                      </p:cBhvr>
                                      <p:to x="100000" y="100000"/>
                                    </p:animScale>
                                    <p:animScale>
                                      <p:cBhvr>
                                        <p:cTn id="19" dur="26">
                                          <p:stCondLst>
                                            <p:cond delay="1808"/>
                                          </p:stCondLst>
                                        </p:cTn>
                                        <p:tgtEl>
                                          <p:spTgt spid="3">
                                            <p:txEl>
                                              <p:pRg st="0" end="0"/>
                                            </p:txEl>
                                          </p:spTgt>
                                        </p:tgtEl>
                                      </p:cBhvr>
                                      <p:to x="100000" y="95000"/>
                                    </p:animScale>
                                    <p:animScale>
                                      <p:cBhvr>
                                        <p:cTn id="20" dur="166" decel="50000">
                                          <p:stCondLst>
                                            <p:cond delay="1834"/>
                                          </p:stCondLst>
                                        </p:cTn>
                                        <p:tgtEl>
                                          <p:spTgt spid="3">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animEffect transition="in" filter="wipe(down)">
                                      <p:cBhvr>
                                        <p:cTn id="25" dur="580">
                                          <p:stCondLst>
                                            <p:cond delay="0"/>
                                          </p:stCondLst>
                                        </p:cTn>
                                        <p:tgtEl>
                                          <p:spTgt spid="3">
                                            <p:txEl>
                                              <p:pRg st="1" end="1"/>
                                            </p:txEl>
                                          </p:spTgt>
                                        </p:tgtEl>
                                      </p:cBhvr>
                                    </p:animEffect>
                                    <p:anim calcmode="lin" valueType="num">
                                      <p:cBhvr>
                                        <p:cTn id="26"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3">
                                            <p:txEl>
                                              <p:pRg st="1" end="1"/>
                                            </p:txEl>
                                          </p:spTgt>
                                        </p:tgtEl>
                                      </p:cBhvr>
                                      <p:to x="100000" y="60000"/>
                                    </p:animScale>
                                    <p:animScale>
                                      <p:cBhvr>
                                        <p:cTn id="32" dur="166" decel="50000">
                                          <p:stCondLst>
                                            <p:cond delay="676"/>
                                          </p:stCondLst>
                                        </p:cTn>
                                        <p:tgtEl>
                                          <p:spTgt spid="3">
                                            <p:txEl>
                                              <p:pRg st="1" end="1"/>
                                            </p:txEl>
                                          </p:spTgt>
                                        </p:tgtEl>
                                      </p:cBhvr>
                                      <p:to x="100000" y="100000"/>
                                    </p:animScale>
                                    <p:animScale>
                                      <p:cBhvr>
                                        <p:cTn id="33" dur="26">
                                          <p:stCondLst>
                                            <p:cond delay="1312"/>
                                          </p:stCondLst>
                                        </p:cTn>
                                        <p:tgtEl>
                                          <p:spTgt spid="3">
                                            <p:txEl>
                                              <p:pRg st="1" end="1"/>
                                            </p:txEl>
                                          </p:spTgt>
                                        </p:tgtEl>
                                      </p:cBhvr>
                                      <p:to x="100000" y="80000"/>
                                    </p:animScale>
                                    <p:animScale>
                                      <p:cBhvr>
                                        <p:cTn id="34" dur="166" decel="50000">
                                          <p:stCondLst>
                                            <p:cond delay="1338"/>
                                          </p:stCondLst>
                                        </p:cTn>
                                        <p:tgtEl>
                                          <p:spTgt spid="3">
                                            <p:txEl>
                                              <p:pRg st="1" end="1"/>
                                            </p:txEl>
                                          </p:spTgt>
                                        </p:tgtEl>
                                      </p:cBhvr>
                                      <p:to x="100000" y="100000"/>
                                    </p:animScale>
                                    <p:animScale>
                                      <p:cBhvr>
                                        <p:cTn id="35" dur="26">
                                          <p:stCondLst>
                                            <p:cond delay="1642"/>
                                          </p:stCondLst>
                                        </p:cTn>
                                        <p:tgtEl>
                                          <p:spTgt spid="3">
                                            <p:txEl>
                                              <p:pRg st="1" end="1"/>
                                            </p:txEl>
                                          </p:spTgt>
                                        </p:tgtEl>
                                      </p:cBhvr>
                                      <p:to x="100000" y="90000"/>
                                    </p:animScale>
                                    <p:animScale>
                                      <p:cBhvr>
                                        <p:cTn id="36" dur="166" decel="50000">
                                          <p:stCondLst>
                                            <p:cond delay="1668"/>
                                          </p:stCondLst>
                                        </p:cTn>
                                        <p:tgtEl>
                                          <p:spTgt spid="3">
                                            <p:txEl>
                                              <p:pRg st="1" end="1"/>
                                            </p:txEl>
                                          </p:spTgt>
                                        </p:tgtEl>
                                      </p:cBhvr>
                                      <p:to x="100000" y="100000"/>
                                    </p:animScale>
                                    <p:animScale>
                                      <p:cBhvr>
                                        <p:cTn id="37" dur="26">
                                          <p:stCondLst>
                                            <p:cond delay="1808"/>
                                          </p:stCondLst>
                                        </p:cTn>
                                        <p:tgtEl>
                                          <p:spTgt spid="3">
                                            <p:txEl>
                                              <p:pRg st="1" end="1"/>
                                            </p:txEl>
                                          </p:spTgt>
                                        </p:tgtEl>
                                      </p:cBhvr>
                                      <p:to x="100000" y="95000"/>
                                    </p:animScale>
                                    <p:animScale>
                                      <p:cBhvr>
                                        <p:cTn id="38" dur="166" decel="50000">
                                          <p:stCondLst>
                                            <p:cond delay="1834"/>
                                          </p:stCondLst>
                                        </p:cTn>
                                        <p:tgtEl>
                                          <p:spTgt spid="3">
                                            <p:txEl>
                                              <p:pRg st="1" end="1"/>
                                            </p:txEl>
                                          </p:spTgt>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grpId="0" nodeType="clickEffect">
                                  <p:stCondLst>
                                    <p:cond delay="0"/>
                                  </p:stCondLst>
                                  <p:childTnLst>
                                    <p:set>
                                      <p:cBhvr>
                                        <p:cTn id="42" dur="1" fill="hold">
                                          <p:stCondLst>
                                            <p:cond delay="0"/>
                                          </p:stCondLst>
                                        </p:cTn>
                                        <p:tgtEl>
                                          <p:spTgt spid="3">
                                            <p:txEl>
                                              <p:pRg st="2" end="2"/>
                                            </p:txEl>
                                          </p:spTgt>
                                        </p:tgtEl>
                                        <p:attrNameLst>
                                          <p:attrName>style.visibility</p:attrName>
                                        </p:attrNameLst>
                                      </p:cBhvr>
                                      <p:to>
                                        <p:strVal val="visible"/>
                                      </p:to>
                                    </p:set>
                                    <p:animEffect transition="in" filter="wipe(down)">
                                      <p:cBhvr>
                                        <p:cTn id="43" dur="580">
                                          <p:stCondLst>
                                            <p:cond delay="0"/>
                                          </p:stCondLst>
                                        </p:cTn>
                                        <p:tgtEl>
                                          <p:spTgt spid="3">
                                            <p:txEl>
                                              <p:pRg st="2" end="2"/>
                                            </p:txEl>
                                          </p:spTgt>
                                        </p:tgtEl>
                                      </p:cBhvr>
                                    </p:animEffect>
                                    <p:anim calcmode="lin" valueType="num">
                                      <p:cBhvr>
                                        <p:cTn id="44"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49" dur="26">
                                          <p:stCondLst>
                                            <p:cond delay="650"/>
                                          </p:stCondLst>
                                        </p:cTn>
                                        <p:tgtEl>
                                          <p:spTgt spid="3">
                                            <p:txEl>
                                              <p:pRg st="2" end="2"/>
                                            </p:txEl>
                                          </p:spTgt>
                                        </p:tgtEl>
                                      </p:cBhvr>
                                      <p:to x="100000" y="60000"/>
                                    </p:animScale>
                                    <p:animScale>
                                      <p:cBhvr>
                                        <p:cTn id="50" dur="166" decel="50000">
                                          <p:stCondLst>
                                            <p:cond delay="676"/>
                                          </p:stCondLst>
                                        </p:cTn>
                                        <p:tgtEl>
                                          <p:spTgt spid="3">
                                            <p:txEl>
                                              <p:pRg st="2" end="2"/>
                                            </p:txEl>
                                          </p:spTgt>
                                        </p:tgtEl>
                                      </p:cBhvr>
                                      <p:to x="100000" y="100000"/>
                                    </p:animScale>
                                    <p:animScale>
                                      <p:cBhvr>
                                        <p:cTn id="51" dur="26">
                                          <p:stCondLst>
                                            <p:cond delay="1312"/>
                                          </p:stCondLst>
                                        </p:cTn>
                                        <p:tgtEl>
                                          <p:spTgt spid="3">
                                            <p:txEl>
                                              <p:pRg st="2" end="2"/>
                                            </p:txEl>
                                          </p:spTgt>
                                        </p:tgtEl>
                                      </p:cBhvr>
                                      <p:to x="100000" y="80000"/>
                                    </p:animScale>
                                    <p:animScale>
                                      <p:cBhvr>
                                        <p:cTn id="52" dur="166" decel="50000">
                                          <p:stCondLst>
                                            <p:cond delay="1338"/>
                                          </p:stCondLst>
                                        </p:cTn>
                                        <p:tgtEl>
                                          <p:spTgt spid="3">
                                            <p:txEl>
                                              <p:pRg st="2" end="2"/>
                                            </p:txEl>
                                          </p:spTgt>
                                        </p:tgtEl>
                                      </p:cBhvr>
                                      <p:to x="100000" y="100000"/>
                                    </p:animScale>
                                    <p:animScale>
                                      <p:cBhvr>
                                        <p:cTn id="53" dur="26">
                                          <p:stCondLst>
                                            <p:cond delay="1642"/>
                                          </p:stCondLst>
                                        </p:cTn>
                                        <p:tgtEl>
                                          <p:spTgt spid="3">
                                            <p:txEl>
                                              <p:pRg st="2" end="2"/>
                                            </p:txEl>
                                          </p:spTgt>
                                        </p:tgtEl>
                                      </p:cBhvr>
                                      <p:to x="100000" y="90000"/>
                                    </p:animScale>
                                    <p:animScale>
                                      <p:cBhvr>
                                        <p:cTn id="54" dur="166" decel="50000">
                                          <p:stCondLst>
                                            <p:cond delay="1668"/>
                                          </p:stCondLst>
                                        </p:cTn>
                                        <p:tgtEl>
                                          <p:spTgt spid="3">
                                            <p:txEl>
                                              <p:pRg st="2" end="2"/>
                                            </p:txEl>
                                          </p:spTgt>
                                        </p:tgtEl>
                                      </p:cBhvr>
                                      <p:to x="100000" y="100000"/>
                                    </p:animScale>
                                    <p:animScale>
                                      <p:cBhvr>
                                        <p:cTn id="55" dur="26">
                                          <p:stCondLst>
                                            <p:cond delay="1808"/>
                                          </p:stCondLst>
                                        </p:cTn>
                                        <p:tgtEl>
                                          <p:spTgt spid="3">
                                            <p:txEl>
                                              <p:pRg st="2" end="2"/>
                                            </p:txEl>
                                          </p:spTgt>
                                        </p:tgtEl>
                                      </p:cBhvr>
                                      <p:to x="100000" y="95000"/>
                                    </p:animScale>
                                    <p:animScale>
                                      <p:cBhvr>
                                        <p:cTn id="56" dur="166" decel="50000">
                                          <p:stCondLst>
                                            <p:cond delay="1834"/>
                                          </p:stCondLst>
                                        </p:cTn>
                                        <p:tgtEl>
                                          <p:spTgt spid="3">
                                            <p:txEl>
                                              <p:pRg st="2" end="2"/>
                                            </p:txEl>
                                          </p:spTgt>
                                        </p:tgtEl>
                                      </p:cBhvr>
                                      <p:to x="100000" y="100000"/>
                                    </p:animScale>
                                  </p:childTnLst>
                                </p:cTn>
                              </p:par>
                            </p:childTnLst>
                          </p:cTn>
                        </p:par>
                      </p:childTnLst>
                    </p:cTn>
                  </p:par>
                  <p:par>
                    <p:cTn id="57" fill="hold">
                      <p:stCondLst>
                        <p:cond delay="indefinite"/>
                      </p:stCondLst>
                      <p:childTnLst>
                        <p:par>
                          <p:cTn id="58" fill="hold">
                            <p:stCondLst>
                              <p:cond delay="0"/>
                            </p:stCondLst>
                            <p:childTnLst>
                              <p:par>
                                <p:cTn id="59" presetID="26" presetClass="entr" presetSubtype="0" fill="hold" grpId="0" nodeType="clickEffect">
                                  <p:stCondLst>
                                    <p:cond delay="0"/>
                                  </p:stCondLst>
                                  <p:childTnLst>
                                    <p:set>
                                      <p:cBhvr>
                                        <p:cTn id="60" dur="1" fill="hold">
                                          <p:stCondLst>
                                            <p:cond delay="0"/>
                                          </p:stCondLst>
                                        </p:cTn>
                                        <p:tgtEl>
                                          <p:spTgt spid="3">
                                            <p:txEl>
                                              <p:pRg st="3" end="3"/>
                                            </p:txEl>
                                          </p:spTgt>
                                        </p:tgtEl>
                                        <p:attrNameLst>
                                          <p:attrName>style.visibility</p:attrName>
                                        </p:attrNameLst>
                                      </p:cBhvr>
                                      <p:to>
                                        <p:strVal val="visible"/>
                                      </p:to>
                                    </p:set>
                                    <p:animEffect transition="in" filter="wipe(down)">
                                      <p:cBhvr>
                                        <p:cTn id="61" dur="580">
                                          <p:stCondLst>
                                            <p:cond delay="0"/>
                                          </p:stCondLst>
                                        </p:cTn>
                                        <p:tgtEl>
                                          <p:spTgt spid="3">
                                            <p:txEl>
                                              <p:pRg st="3" end="3"/>
                                            </p:txEl>
                                          </p:spTgt>
                                        </p:tgtEl>
                                      </p:cBhvr>
                                    </p:animEffect>
                                    <p:anim calcmode="lin" valueType="num">
                                      <p:cBhvr>
                                        <p:cTn id="62" dur="1822" tmFilter="0,0; 0.14,0.36; 0.43,0.73; 0.71,0.91; 1.0,1.0">
                                          <p:stCondLst>
                                            <p:cond delay="0"/>
                                          </p:stCondLst>
                                        </p:cTn>
                                        <p:tgtEl>
                                          <p:spTgt spid="3">
                                            <p:txEl>
                                              <p:pRg st="3" end="3"/>
                                            </p:txEl>
                                          </p:spTgt>
                                        </p:tgtEl>
                                        <p:attrNameLst>
                                          <p:attrName>ppt_x</p:attrName>
                                        </p:attrNameLst>
                                      </p:cBhvr>
                                      <p:tavLst>
                                        <p:tav tm="0">
                                          <p:val>
                                            <p:strVal val="#ppt_x-0.25"/>
                                          </p:val>
                                        </p:tav>
                                        <p:tav tm="100000">
                                          <p:val>
                                            <p:strVal val="#ppt_x"/>
                                          </p:val>
                                        </p:tav>
                                      </p:tavLst>
                                    </p:anim>
                                    <p:anim calcmode="lin" valueType="num">
                                      <p:cBhvr>
                                        <p:cTn id="63" dur="664" tmFilter="0.0,0.0; 0.25,0.07; 0.50,0.2; 0.75,0.467; 1.0,1.0">
                                          <p:stCondLst>
                                            <p:cond delay="0"/>
                                          </p:stCondLst>
                                        </p:cTn>
                                        <p:tgtEl>
                                          <p:spTgt spid="3">
                                            <p:txEl>
                                              <p:pRg st="3" end="3"/>
                                            </p:txEl>
                                          </p:spTgt>
                                        </p:tgtEl>
                                        <p:attrNameLst>
                                          <p:attrName>ppt_y</p:attrName>
                                        </p:attrNameLst>
                                      </p:cBhvr>
                                      <p:tavLst>
                                        <p:tav tm="0" fmla="#ppt_y-sin(pi*$)/3">
                                          <p:val>
                                            <p:fltVal val="0.5"/>
                                          </p:val>
                                        </p:tav>
                                        <p:tav tm="100000">
                                          <p:val>
                                            <p:fltVal val="1"/>
                                          </p:val>
                                        </p:tav>
                                      </p:tavLst>
                                    </p:anim>
                                    <p:anim calcmode="lin" valueType="num">
                                      <p:cBhvr>
                                        <p:cTn id="64" dur="664" tmFilter="0, 0; 0.125,0.2665; 0.25,0.4; 0.375,0.465; 0.5,0.5;  0.625,0.535; 0.75,0.6; 0.875,0.7335; 1,1">
                                          <p:stCondLst>
                                            <p:cond delay="664"/>
                                          </p:stCondLst>
                                        </p:cTn>
                                        <p:tgtEl>
                                          <p:spTgt spid="3">
                                            <p:txEl>
                                              <p:pRg st="3" end="3"/>
                                            </p:txEl>
                                          </p:spTgt>
                                        </p:tgtEl>
                                        <p:attrNameLst>
                                          <p:attrName>ppt_y</p:attrName>
                                        </p:attrNameLst>
                                      </p:cBhvr>
                                      <p:tavLst>
                                        <p:tav tm="0" fmla="#ppt_y-sin(pi*$)/9">
                                          <p:val>
                                            <p:fltVal val="0"/>
                                          </p:val>
                                        </p:tav>
                                        <p:tav tm="100000">
                                          <p:val>
                                            <p:fltVal val="1"/>
                                          </p:val>
                                        </p:tav>
                                      </p:tavLst>
                                    </p:anim>
                                    <p:anim calcmode="lin" valueType="num">
                                      <p:cBhvr>
                                        <p:cTn id="65" dur="332" tmFilter="0, 0; 0.125,0.2665; 0.25,0.4; 0.375,0.465; 0.5,0.5;  0.625,0.535; 0.75,0.6; 0.875,0.7335; 1,1">
                                          <p:stCondLst>
                                            <p:cond delay="1324"/>
                                          </p:stCondLst>
                                        </p:cTn>
                                        <p:tgtEl>
                                          <p:spTgt spid="3">
                                            <p:txEl>
                                              <p:pRg st="3" end="3"/>
                                            </p:txEl>
                                          </p:spTgt>
                                        </p:tgtEl>
                                        <p:attrNameLst>
                                          <p:attrName>ppt_y</p:attrName>
                                        </p:attrNameLst>
                                      </p:cBhvr>
                                      <p:tavLst>
                                        <p:tav tm="0" fmla="#ppt_y-sin(pi*$)/27">
                                          <p:val>
                                            <p:fltVal val="0"/>
                                          </p:val>
                                        </p:tav>
                                        <p:tav tm="100000">
                                          <p:val>
                                            <p:fltVal val="1"/>
                                          </p:val>
                                        </p:tav>
                                      </p:tavLst>
                                    </p:anim>
                                    <p:anim calcmode="lin" valueType="num">
                                      <p:cBhvr>
                                        <p:cTn id="66" dur="164" tmFilter="0, 0; 0.125,0.2665; 0.25,0.4; 0.375,0.465; 0.5,0.5;  0.625,0.535; 0.75,0.6; 0.875,0.7335; 1,1">
                                          <p:stCondLst>
                                            <p:cond delay="1656"/>
                                          </p:stCondLst>
                                        </p:cTn>
                                        <p:tgtEl>
                                          <p:spTgt spid="3">
                                            <p:txEl>
                                              <p:pRg st="3" end="3"/>
                                            </p:txEl>
                                          </p:spTgt>
                                        </p:tgtEl>
                                        <p:attrNameLst>
                                          <p:attrName>ppt_y</p:attrName>
                                        </p:attrNameLst>
                                      </p:cBhvr>
                                      <p:tavLst>
                                        <p:tav tm="0" fmla="#ppt_y-sin(pi*$)/81">
                                          <p:val>
                                            <p:fltVal val="0"/>
                                          </p:val>
                                        </p:tav>
                                        <p:tav tm="100000">
                                          <p:val>
                                            <p:fltVal val="1"/>
                                          </p:val>
                                        </p:tav>
                                      </p:tavLst>
                                    </p:anim>
                                    <p:animScale>
                                      <p:cBhvr>
                                        <p:cTn id="67" dur="26">
                                          <p:stCondLst>
                                            <p:cond delay="650"/>
                                          </p:stCondLst>
                                        </p:cTn>
                                        <p:tgtEl>
                                          <p:spTgt spid="3">
                                            <p:txEl>
                                              <p:pRg st="3" end="3"/>
                                            </p:txEl>
                                          </p:spTgt>
                                        </p:tgtEl>
                                      </p:cBhvr>
                                      <p:to x="100000" y="60000"/>
                                    </p:animScale>
                                    <p:animScale>
                                      <p:cBhvr>
                                        <p:cTn id="68" dur="166" decel="50000">
                                          <p:stCondLst>
                                            <p:cond delay="676"/>
                                          </p:stCondLst>
                                        </p:cTn>
                                        <p:tgtEl>
                                          <p:spTgt spid="3">
                                            <p:txEl>
                                              <p:pRg st="3" end="3"/>
                                            </p:txEl>
                                          </p:spTgt>
                                        </p:tgtEl>
                                      </p:cBhvr>
                                      <p:to x="100000" y="100000"/>
                                    </p:animScale>
                                    <p:animScale>
                                      <p:cBhvr>
                                        <p:cTn id="69" dur="26">
                                          <p:stCondLst>
                                            <p:cond delay="1312"/>
                                          </p:stCondLst>
                                        </p:cTn>
                                        <p:tgtEl>
                                          <p:spTgt spid="3">
                                            <p:txEl>
                                              <p:pRg st="3" end="3"/>
                                            </p:txEl>
                                          </p:spTgt>
                                        </p:tgtEl>
                                      </p:cBhvr>
                                      <p:to x="100000" y="80000"/>
                                    </p:animScale>
                                    <p:animScale>
                                      <p:cBhvr>
                                        <p:cTn id="70" dur="166" decel="50000">
                                          <p:stCondLst>
                                            <p:cond delay="1338"/>
                                          </p:stCondLst>
                                        </p:cTn>
                                        <p:tgtEl>
                                          <p:spTgt spid="3">
                                            <p:txEl>
                                              <p:pRg st="3" end="3"/>
                                            </p:txEl>
                                          </p:spTgt>
                                        </p:tgtEl>
                                      </p:cBhvr>
                                      <p:to x="100000" y="100000"/>
                                    </p:animScale>
                                    <p:animScale>
                                      <p:cBhvr>
                                        <p:cTn id="71" dur="26">
                                          <p:stCondLst>
                                            <p:cond delay="1642"/>
                                          </p:stCondLst>
                                        </p:cTn>
                                        <p:tgtEl>
                                          <p:spTgt spid="3">
                                            <p:txEl>
                                              <p:pRg st="3" end="3"/>
                                            </p:txEl>
                                          </p:spTgt>
                                        </p:tgtEl>
                                      </p:cBhvr>
                                      <p:to x="100000" y="90000"/>
                                    </p:animScale>
                                    <p:animScale>
                                      <p:cBhvr>
                                        <p:cTn id="72" dur="166" decel="50000">
                                          <p:stCondLst>
                                            <p:cond delay="1668"/>
                                          </p:stCondLst>
                                        </p:cTn>
                                        <p:tgtEl>
                                          <p:spTgt spid="3">
                                            <p:txEl>
                                              <p:pRg st="3" end="3"/>
                                            </p:txEl>
                                          </p:spTgt>
                                        </p:tgtEl>
                                      </p:cBhvr>
                                      <p:to x="100000" y="100000"/>
                                    </p:animScale>
                                    <p:animScale>
                                      <p:cBhvr>
                                        <p:cTn id="73" dur="26">
                                          <p:stCondLst>
                                            <p:cond delay="1808"/>
                                          </p:stCondLst>
                                        </p:cTn>
                                        <p:tgtEl>
                                          <p:spTgt spid="3">
                                            <p:txEl>
                                              <p:pRg st="3" end="3"/>
                                            </p:txEl>
                                          </p:spTgt>
                                        </p:tgtEl>
                                      </p:cBhvr>
                                      <p:to x="100000" y="95000"/>
                                    </p:animScale>
                                    <p:animScale>
                                      <p:cBhvr>
                                        <p:cTn id="74" dur="166" decel="50000">
                                          <p:stCondLst>
                                            <p:cond delay="1834"/>
                                          </p:stCondLst>
                                        </p:cTn>
                                        <p:tgtEl>
                                          <p:spTgt spid="3">
                                            <p:txEl>
                                              <p:pRg st="3" end="3"/>
                                            </p:txEl>
                                          </p:spTgt>
                                        </p:tgtEl>
                                      </p:cBhvr>
                                      <p:to x="100000" y="100000"/>
                                    </p:animScale>
                                  </p:childTnLst>
                                </p:cTn>
                              </p:par>
                            </p:childTnLst>
                          </p:cTn>
                        </p:par>
                      </p:childTnLst>
                    </p:cTn>
                  </p:par>
                  <p:par>
                    <p:cTn id="75" fill="hold">
                      <p:stCondLst>
                        <p:cond delay="indefinite"/>
                      </p:stCondLst>
                      <p:childTnLst>
                        <p:par>
                          <p:cTn id="76" fill="hold">
                            <p:stCondLst>
                              <p:cond delay="0"/>
                            </p:stCondLst>
                            <p:childTnLst>
                              <p:par>
                                <p:cTn id="77" presetID="26" presetClass="entr" presetSubtype="0" fill="hold" grpId="0" nodeType="clickEffect">
                                  <p:stCondLst>
                                    <p:cond delay="0"/>
                                  </p:stCondLst>
                                  <p:childTnLst>
                                    <p:set>
                                      <p:cBhvr>
                                        <p:cTn id="78" dur="1" fill="hold">
                                          <p:stCondLst>
                                            <p:cond delay="0"/>
                                          </p:stCondLst>
                                        </p:cTn>
                                        <p:tgtEl>
                                          <p:spTgt spid="3">
                                            <p:txEl>
                                              <p:pRg st="4" end="4"/>
                                            </p:txEl>
                                          </p:spTgt>
                                        </p:tgtEl>
                                        <p:attrNameLst>
                                          <p:attrName>style.visibility</p:attrName>
                                        </p:attrNameLst>
                                      </p:cBhvr>
                                      <p:to>
                                        <p:strVal val="visible"/>
                                      </p:to>
                                    </p:set>
                                    <p:animEffect transition="in" filter="wipe(down)">
                                      <p:cBhvr>
                                        <p:cTn id="79" dur="580">
                                          <p:stCondLst>
                                            <p:cond delay="0"/>
                                          </p:stCondLst>
                                        </p:cTn>
                                        <p:tgtEl>
                                          <p:spTgt spid="3">
                                            <p:txEl>
                                              <p:pRg st="4" end="4"/>
                                            </p:txEl>
                                          </p:spTgt>
                                        </p:tgtEl>
                                      </p:cBhvr>
                                    </p:animEffect>
                                    <p:anim calcmode="lin" valueType="num">
                                      <p:cBhvr>
                                        <p:cTn id="80" dur="1822" tmFilter="0,0; 0.14,0.36; 0.43,0.73; 0.71,0.91; 1.0,1.0">
                                          <p:stCondLst>
                                            <p:cond delay="0"/>
                                          </p:stCondLst>
                                        </p:cTn>
                                        <p:tgtEl>
                                          <p:spTgt spid="3">
                                            <p:txEl>
                                              <p:pRg st="4" end="4"/>
                                            </p:txEl>
                                          </p:spTgt>
                                        </p:tgtEl>
                                        <p:attrNameLst>
                                          <p:attrName>ppt_x</p:attrName>
                                        </p:attrNameLst>
                                      </p:cBhvr>
                                      <p:tavLst>
                                        <p:tav tm="0">
                                          <p:val>
                                            <p:strVal val="#ppt_x-0.25"/>
                                          </p:val>
                                        </p:tav>
                                        <p:tav tm="100000">
                                          <p:val>
                                            <p:strVal val="#ppt_x"/>
                                          </p:val>
                                        </p:tav>
                                      </p:tavLst>
                                    </p:anim>
                                    <p:anim calcmode="lin" valueType="num">
                                      <p:cBhvr>
                                        <p:cTn id="81" dur="664" tmFilter="0.0,0.0; 0.25,0.07; 0.50,0.2; 0.75,0.467; 1.0,1.0">
                                          <p:stCondLst>
                                            <p:cond delay="0"/>
                                          </p:stCondLst>
                                        </p:cTn>
                                        <p:tgtEl>
                                          <p:spTgt spid="3">
                                            <p:txEl>
                                              <p:pRg st="4" end="4"/>
                                            </p:txEl>
                                          </p:spTgt>
                                        </p:tgtEl>
                                        <p:attrNameLst>
                                          <p:attrName>ppt_y</p:attrName>
                                        </p:attrNameLst>
                                      </p:cBhvr>
                                      <p:tavLst>
                                        <p:tav tm="0" fmla="#ppt_y-sin(pi*$)/3">
                                          <p:val>
                                            <p:fltVal val="0.5"/>
                                          </p:val>
                                        </p:tav>
                                        <p:tav tm="100000">
                                          <p:val>
                                            <p:fltVal val="1"/>
                                          </p:val>
                                        </p:tav>
                                      </p:tavLst>
                                    </p:anim>
                                    <p:anim calcmode="lin" valueType="num">
                                      <p:cBhvr>
                                        <p:cTn id="82" dur="664" tmFilter="0, 0; 0.125,0.2665; 0.25,0.4; 0.375,0.465; 0.5,0.5;  0.625,0.535; 0.75,0.6; 0.875,0.7335; 1,1">
                                          <p:stCondLst>
                                            <p:cond delay="664"/>
                                          </p:stCondLst>
                                        </p:cTn>
                                        <p:tgtEl>
                                          <p:spTgt spid="3">
                                            <p:txEl>
                                              <p:pRg st="4" end="4"/>
                                            </p:txEl>
                                          </p:spTgt>
                                        </p:tgtEl>
                                        <p:attrNameLst>
                                          <p:attrName>ppt_y</p:attrName>
                                        </p:attrNameLst>
                                      </p:cBhvr>
                                      <p:tavLst>
                                        <p:tav tm="0" fmla="#ppt_y-sin(pi*$)/9">
                                          <p:val>
                                            <p:fltVal val="0"/>
                                          </p:val>
                                        </p:tav>
                                        <p:tav tm="100000">
                                          <p:val>
                                            <p:fltVal val="1"/>
                                          </p:val>
                                        </p:tav>
                                      </p:tavLst>
                                    </p:anim>
                                    <p:anim calcmode="lin" valueType="num">
                                      <p:cBhvr>
                                        <p:cTn id="83" dur="332" tmFilter="0, 0; 0.125,0.2665; 0.25,0.4; 0.375,0.465; 0.5,0.5;  0.625,0.535; 0.75,0.6; 0.875,0.7335; 1,1">
                                          <p:stCondLst>
                                            <p:cond delay="1324"/>
                                          </p:stCondLst>
                                        </p:cTn>
                                        <p:tgtEl>
                                          <p:spTgt spid="3">
                                            <p:txEl>
                                              <p:pRg st="4" end="4"/>
                                            </p:txEl>
                                          </p:spTgt>
                                        </p:tgtEl>
                                        <p:attrNameLst>
                                          <p:attrName>ppt_y</p:attrName>
                                        </p:attrNameLst>
                                      </p:cBhvr>
                                      <p:tavLst>
                                        <p:tav tm="0" fmla="#ppt_y-sin(pi*$)/27">
                                          <p:val>
                                            <p:fltVal val="0"/>
                                          </p:val>
                                        </p:tav>
                                        <p:tav tm="100000">
                                          <p:val>
                                            <p:fltVal val="1"/>
                                          </p:val>
                                        </p:tav>
                                      </p:tavLst>
                                    </p:anim>
                                    <p:anim calcmode="lin" valueType="num">
                                      <p:cBhvr>
                                        <p:cTn id="84" dur="164" tmFilter="0, 0; 0.125,0.2665; 0.25,0.4; 0.375,0.465; 0.5,0.5;  0.625,0.535; 0.75,0.6; 0.875,0.7335; 1,1">
                                          <p:stCondLst>
                                            <p:cond delay="1656"/>
                                          </p:stCondLst>
                                        </p:cTn>
                                        <p:tgtEl>
                                          <p:spTgt spid="3">
                                            <p:txEl>
                                              <p:pRg st="4" end="4"/>
                                            </p:txEl>
                                          </p:spTgt>
                                        </p:tgtEl>
                                        <p:attrNameLst>
                                          <p:attrName>ppt_y</p:attrName>
                                        </p:attrNameLst>
                                      </p:cBhvr>
                                      <p:tavLst>
                                        <p:tav tm="0" fmla="#ppt_y-sin(pi*$)/81">
                                          <p:val>
                                            <p:fltVal val="0"/>
                                          </p:val>
                                        </p:tav>
                                        <p:tav tm="100000">
                                          <p:val>
                                            <p:fltVal val="1"/>
                                          </p:val>
                                        </p:tav>
                                      </p:tavLst>
                                    </p:anim>
                                    <p:animScale>
                                      <p:cBhvr>
                                        <p:cTn id="85" dur="26">
                                          <p:stCondLst>
                                            <p:cond delay="650"/>
                                          </p:stCondLst>
                                        </p:cTn>
                                        <p:tgtEl>
                                          <p:spTgt spid="3">
                                            <p:txEl>
                                              <p:pRg st="4" end="4"/>
                                            </p:txEl>
                                          </p:spTgt>
                                        </p:tgtEl>
                                      </p:cBhvr>
                                      <p:to x="100000" y="60000"/>
                                    </p:animScale>
                                    <p:animScale>
                                      <p:cBhvr>
                                        <p:cTn id="86" dur="166" decel="50000">
                                          <p:stCondLst>
                                            <p:cond delay="676"/>
                                          </p:stCondLst>
                                        </p:cTn>
                                        <p:tgtEl>
                                          <p:spTgt spid="3">
                                            <p:txEl>
                                              <p:pRg st="4" end="4"/>
                                            </p:txEl>
                                          </p:spTgt>
                                        </p:tgtEl>
                                      </p:cBhvr>
                                      <p:to x="100000" y="100000"/>
                                    </p:animScale>
                                    <p:animScale>
                                      <p:cBhvr>
                                        <p:cTn id="87" dur="26">
                                          <p:stCondLst>
                                            <p:cond delay="1312"/>
                                          </p:stCondLst>
                                        </p:cTn>
                                        <p:tgtEl>
                                          <p:spTgt spid="3">
                                            <p:txEl>
                                              <p:pRg st="4" end="4"/>
                                            </p:txEl>
                                          </p:spTgt>
                                        </p:tgtEl>
                                      </p:cBhvr>
                                      <p:to x="100000" y="80000"/>
                                    </p:animScale>
                                    <p:animScale>
                                      <p:cBhvr>
                                        <p:cTn id="88" dur="166" decel="50000">
                                          <p:stCondLst>
                                            <p:cond delay="1338"/>
                                          </p:stCondLst>
                                        </p:cTn>
                                        <p:tgtEl>
                                          <p:spTgt spid="3">
                                            <p:txEl>
                                              <p:pRg st="4" end="4"/>
                                            </p:txEl>
                                          </p:spTgt>
                                        </p:tgtEl>
                                      </p:cBhvr>
                                      <p:to x="100000" y="100000"/>
                                    </p:animScale>
                                    <p:animScale>
                                      <p:cBhvr>
                                        <p:cTn id="89" dur="26">
                                          <p:stCondLst>
                                            <p:cond delay="1642"/>
                                          </p:stCondLst>
                                        </p:cTn>
                                        <p:tgtEl>
                                          <p:spTgt spid="3">
                                            <p:txEl>
                                              <p:pRg st="4" end="4"/>
                                            </p:txEl>
                                          </p:spTgt>
                                        </p:tgtEl>
                                      </p:cBhvr>
                                      <p:to x="100000" y="90000"/>
                                    </p:animScale>
                                    <p:animScale>
                                      <p:cBhvr>
                                        <p:cTn id="90" dur="166" decel="50000">
                                          <p:stCondLst>
                                            <p:cond delay="1668"/>
                                          </p:stCondLst>
                                        </p:cTn>
                                        <p:tgtEl>
                                          <p:spTgt spid="3">
                                            <p:txEl>
                                              <p:pRg st="4" end="4"/>
                                            </p:txEl>
                                          </p:spTgt>
                                        </p:tgtEl>
                                      </p:cBhvr>
                                      <p:to x="100000" y="100000"/>
                                    </p:animScale>
                                    <p:animScale>
                                      <p:cBhvr>
                                        <p:cTn id="91" dur="26">
                                          <p:stCondLst>
                                            <p:cond delay="1808"/>
                                          </p:stCondLst>
                                        </p:cTn>
                                        <p:tgtEl>
                                          <p:spTgt spid="3">
                                            <p:txEl>
                                              <p:pRg st="4" end="4"/>
                                            </p:txEl>
                                          </p:spTgt>
                                        </p:tgtEl>
                                      </p:cBhvr>
                                      <p:to x="100000" y="95000"/>
                                    </p:animScale>
                                    <p:animScale>
                                      <p:cBhvr>
                                        <p:cTn id="92" dur="166" decel="50000">
                                          <p:stCondLst>
                                            <p:cond delay="1834"/>
                                          </p:stCondLst>
                                        </p:cTn>
                                        <p:tgtEl>
                                          <p:spTgt spid="3">
                                            <p:txEl>
                                              <p:pRg st="4" end="4"/>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6A8E2F05-1C6E-4F65-9E3A-419F2286925C}"/>
              </a:ext>
            </a:extLst>
          </p:cNvPr>
          <p:cNvSpPr>
            <a:spLocks noGrp="1"/>
          </p:cNvSpPr>
          <p:nvPr>
            <p:ph type="title"/>
          </p:nvPr>
        </p:nvSpPr>
        <p:spPr>
          <a:xfrm>
            <a:off x="838200" y="-45720"/>
            <a:ext cx="10515600" cy="45719"/>
          </a:xfrm>
        </p:spPr>
        <p:txBody>
          <a:bodyPr>
            <a:normAutofit fontScale="90000"/>
          </a:bodyPr>
          <a:lstStyle/>
          <a:p>
            <a:endParaRPr lang="ar-IQ" dirty="0"/>
          </a:p>
        </p:txBody>
      </p:sp>
      <p:sp>
        <p:nvSpPr>
          <p:cNvPr id="3" name="عنصر نائب للمحتوى 2">
            <a:extLst>
              <a:ext uri="{FF2B5EF4-FFF2-40B4-BE49-F238E27FC236}">
                <a16:creationId xmlns:a16="http://schemas.microsoft.com/office/drawing/2014/main" id="{329482D6-E97D-44B5-B228-F069D87E38AF}"/>
              </a:ext>
            </a:extLst>
          </p:cNvPr>
          <p:cNvSpPr>
            <a:spLocks noGrp="1"/>
          </p:cNvSpPr>
          <p:nvPr>
            <p:ph idx="1"/>
          </p:nvPr>
        </p:nvSpPr>
        <p:spPr>
          <a:xfrm>
            <a:off x="0" y="0"/>
            <a:ext cx="12192000" cy="6858000"/>
          </a:xfrm>
        </p:spPr>
        <p:txBody>
          <a:bodyPr>
            <a:normAutofit fontScale="92500"/>
          </a:bodyPr>
          <a:lstStyle/>
          <a:p>
            <a:r>
              <a:rPr lang="ar-SA" sz="3900" b="1" dirty="0">
                <a:solidFill>
                  <a:srgbClr val="0070C0"/>
                </a:solidFill>
              </a:rPr>
              <a:t>4-لإظهار تعظيمه أو تحقيره </a:t>
            </a:r>
            <a:r>
              <a:rPr lang="ar-SA" sz="3600" b="1" dirty="0"/>
              <a:t>نحو : (السلطان حضر) و (الغبي جاء)</a:t>
            </a:r>
          </a:p>
          <a:p>
            <a:r>
              <a:rPr lang="ar-SA" sz="3900" b="1" dirty="0">
                <a:solidFill>
                  <a:srgbClr val="0070C0"/>
                </a:solidFill>
              </a:rPr>
              <a:t>5-لغرابته</a:t>
            </a:r>
            <a:r>
              <a:rPr lang="ar-SA" sz="3600" b="1" dirty="0"/>
              <a:t> نحو: (المقعد مشى) , و(الأخرس نطق).</a:t>
            </a:r>
          </a:p>
          <a:p>
            <a:r>
              <a:rPr lang="ar-SA" sz="3600" b="1" dirty="0"/>
              <a:t>-فإن كان المسند إليه نكرة وتقدم على </a:t>
            </a:r>
            <a:r>
              <a:rPr lang="ar-SA" sz="3900" b="1" dirty="0">
                <a:solidFill>
                  <a:srgbClr val="0070C0"/>
                </a:solidFill>
              </a:rPr>
              <a:t>الفعل</a:t>
            </a:r>
            <a:r>
              <a:rPr lang="ar-SA" sz="3600" b="1" dirty="0"/>
              <a:t> كان الغرض تخصيص الجنس أو </a:t>
            </a:r>
            <a:r>
              <a:rPr lang="ar-SA" sz="3600" b="1" dirty="0" err="1"/>
              <a:t>الواحد,تقول</a:t>
            </a:r>
            <a:r>
              <a:rPr lang="ar-SA" sz="3600" b="1" dirty="0"/>
              <a:t> : (حضر رجل) إذا كان المخاطب خالي </a:t>
            </a:r>
            <a:r>
              <a:rPr lang="ar-SA" sz="3600" b="1" dirty="0" err="1"/>
              <a:t>الذهن,فإن</a:t>
            </a:r>
            <a:r>
              <a:rPr lang="ar-SA" sz="3600" b="1" dirty="0"/>
              <a:t> قلت : (رجل حضر) كان السامع يعلم أن حضوراً حصل ولكنه يجهل جنس </a:t>
            </a:r>
            <a:r>
              <a:rPr lang="ar-SA" sz="3600" b="1" dirty="0" err="1"/>
              <a:t>الحاضر,أو</a:t>
            </a:r>
            <a:r>
              <a:rPr lang="ar-SA" sz="3600" b="1" dirty="0"/>
              <a:t> كان يظن أنه امرأة فيقال له : (رجل حضر) أي لا </a:t>
            </a:r>
            <a:r>
              <a:rPr lang="ar-SA" sz="3600" b="1" dirty="0" err="1"/>
              <a:t>امرأة,أو</a:t>
            </a:r>
            <a:r>
              <a:rPr lang="ar-SA" sz="3600" b="1" dirty="0"/>
              <a:t> كان يظن أنه رجلان فيقال له : (رجل حضر) أي لا رجلان.</a:t>
            </a:r>
          </a:p>
          <a:p>
            <a:r>
              <a:rPr lang="ar-SA" sz="3600" b="1" dirty="0"/>
              <a:t>                        </a:t>
            </a:r>
            <a:r>
              <a:rPr lang="ar-SA" sz="3600" b="1" dirty="0">
                <a:solidFill>
                  <a:srgbClr val="FF0000"/>
                </a:solidFill>
              </a:rPr>
              <a:t>ما الفرق بين (ما تكلمت)و(ما أنا تكلمت)؟</a:t>
            </a:r>
          </a:p>
          <a:p>
            <a:r>
              <a:rPr lang="ar-SA" sz="3600" b="1" dirty="0"/>
              <a:t>في مثال (ما أنا تكلمت) سبق المسند إليه حرف نفي فكان المراد نفي الحدث عن المسند إليه وإثباته </a:t>
            </a:r>
            <a:r>
              <a:rPr lang="ar-SA" sz="3600" b="1" dirty="0" err="1"/>
              <a:t>لغيره,أي</a:t>
            </a:r>
            <a:r>
              <a:rPr lang="ar-SA" sz="3600" b="1" dirty="0"/>
              <a:t> :نفيت التكلم عن نفسك وأثبته </a:t>
            </a:r>
            <a:r>
              <a:rPr lang="ar-SA" sz="3600" b="1" dirty="0" err="1"/>
              <a:t>لغيرك,فإن</a:t>
            </a:r>
            <a:r>
              <a:rPr lang="ar-SA" sz="3600" b="1" dirty="0"/>
              <a:t> المخاطب يعلم أن شخصاً ما قد تكلم فكان يظنك أنت فقلت له : (ما أنا تكلمت )أي : أن المتكلم غيري.</a:t>
            </a:r>
          </a:p>
          <a:p>
            <a:r>
              <a:rPr lang="ar-SA" sz="3600" b="1" dirty="0"/>
              <a:t> وفي مثال (ما تكلمت) فأنت نفيت التكلم عن نفسك ولم تثبته </a:t>
            </a:r>
            <a:r>
              <a:rPr lang="ar-SA" sz="3600" b="1" dirty="0" err="1"/>
              <a:t>لغيرك,أي</a:t>
            </a:r>
            <a:r>
              <a:rPr lang="ar-SA" sz="3600" b="1" dirty="0"/>
              <a:t> أنت لم تتعرض لغيرك بسلب أو إيجاب.</a:t>
            </a:r>
            <a:endParaRPr lang="ar-IQ" sz="3600" b="1" dirty="0"/>
          </a:p>
        </p:txBody>
      </p:sp>
    </p:spTree>
    <p:extLst>
      <p:ext uri="{BB962C8B-B14F-4D97-AF65-F5344CB8AC3E}">
        <p14:creationId xmlns:p14="http://schemas.microsoft.com/office/powerpoint/2010/main" val="347464785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invX="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wipe(down)">
                                      <p:cBhvr>
                                        <p:cTn id="7" dur="580">
                                          <p:stCondLst>
                                            <p:cond delay="0"/>
                                          </p:stCondLst>
                                        </p:cTn>
                                        <p:tgtEl>
                                          <p:spTgt spid="3">
                                            <p:txEl>
                                              <p:pRg st="4" end="4"/>
                                            </p:txEl>
                                          </p:spTgt>
                                        </p:tgtEl>
                                      </p:cBhvr>
                                    </p:animEffect>
                                    <p:anim calcmode="lin" valueType="num">
                                      <p:cBhvr>
                                        <p:cTn id="8" dur="1822" tmFilter="0,0; 0.14,0.36; 0.43,0.73; 0.71,0.91; 1.0,1.0">
                                          <p:stCondLst>
                                            <p:cond delay="0"/>
                                          </p:stCondLst>
                                        </p:cTn>
                                        <p:tgtEl>
                                          <p:spTgt spid="3">
                                            <p:txEl>
                                              <p:pRg st="4" end="4"/>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4" end="4"/>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4" end="4"/>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4" end="4"/>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4" end="4"/>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4" end="4"/>
                                            </p:txEl>
                                          </p:spTgt>
                                        </p:tgtEl>
                                      </p:cBhvr>
                                      <p:to x="100000" y="60000"/>
                                    </p:animScale>
                                    <p:animScale>
                                      <p:cBhvr>
                                        <p:cTn id="14" dur="166" decel="50000">
                                          <p:stCondLst>
                                            <p:cond delay="676"/>
                                          </p:stCondLst>
                                        </p:cTn>
                                        <p:tgtEl>
                                          <p:spTgt spid="3">
                                            <p:txEl>
                                              <p:pRg st="4" end="4"/>
                                            </p:txEl>
                                          </p:spTgt>
                                        </p:tgtEl>
                                      </p:cBhvr>
                                      <p:to x="100000" y="100000"/>
                                    </p:animScale>
                                    <p:animScale>
                                      <p:cBhvr>
                                        <p:cTn id="15" dur="26">
                                          <p:stCondLst>
                                            <p:cond delay="1312"/>
                                          </p:stCondLst>
                                        </p:cTn>
                                        <p:tgtEl>
                                          <p:spTgt spid="3">
                                            <p:txEl>
                                              <p:pRg st="4" end="4"/>
                                            </p:txEl>
                                          </p:spTgt>
                                        </p:tgtEl>
                                      </p:cBhvr>
                                      <p:to x="100000" y="80000"/>
                                    </p:animScale>
                                    <p:animScale>
                                      <p:cBhvr>
                                        <p:cTn id="16" dur="166" decel="50000">
                                          <p:stCondLst>
                                            <p:cond delay="1338"/>
                                          </p:stCondLst>
                                        </p:cTn>
                                        <p:tgtEl>
                                          <p:spTgt spid="3">
                                            <p:txEl>
                                              <p:pRg st="4" end="4"/>
                                            </p:txEl>
                                          </p:spTgt>
                                        </p:tgtEl>
                                      </p:cBhvr>
                                      <p:to x="100000" y="100000"/>
                                    </p:animScale>
                                    <p:animScale>
                                      <p:cBhvr>
                                        <p:cTn id="17" dur="26">
                                          <p:stCondLst>
                                            <p:cond delay="1642"/>
                                          </p:stCondLst>
                                        </p:cTn>
                                        <p:tgtEl>
                                          <p:spTgt spid="3">
                                            <p:txEl>
                                              <p:pRg st="4" end="4"/>
                                            </p:txEl>
                                          </p:spTgt>
                                        </p:tgtEl>
                                      </p:cBhvr>
                                      <p:to x="100000" y="90000"/>
                                    </p:animScale>
                                    <p:animScale>
                                      <p:cBhvr>
                                        <p:cTn id="18" dur="166" decel="50000">
                                          <p:stCondLst>
                                            <p:cond delay="1668"/>
                                          </p:stCondLst>
                                        </p:cTn>
                                        <p:tgtEl>
                                          <p:spTgt spid="3">
                                            <p:txEl>
                                              <p:pRg st="4" end="4"/>
                                            </p:txEl>
                                          </p:spTgt>
                                        </p:tgtEl>
                                      </p:cBhvr>
                                      <p:to x="100000" y="100000"/>
                                    </p:animScale>
                                    <p:animScale>
                                      <p:cBhvr>
                                        <p:cTn id="19" dur="26">
                                          <p:stCondLst>
                                            <p:cond delay="1808"/>
                                          </p:stCondLst>
                                        </p:cTn>
                                        <p:tgtEl>
                                          <p:spTgt spid="3">
                                            <p:txEl>
                                              <p:pRg st="4" end="4"/>
                                            </p:txEl>
                                          </p:spTgt>
                                        </p:tgtEl>
                                      </p:cBhvr>
                                      <p:to x="100000" y="95000"/>
                                    </p:animScale>
                                    <p:animScale>
                                      <p:cBhvr>
                                        <p:cTn id="20" dur="166" decel="50000">
                                          <p:stCondLst>
                                            <p:cond delay="1834"/>
                                          </p:stCondLst>
                                        </p:cTn>
                                        <p:tgtEl>
                                          <p:spTgt spid="3">
                                            <p:txEl>
                                              <p:pRg st="4" end="4"/>
                                            </p:txEl>
                                          </p:spTgt>
                                        </p:tgtEl>
                                      </p:cBhvr>
                                      <p:to x="100000" y="100000"/>
                                    </p:animScale>
                                  </p:childTnLst>
                                </p:cTn>
                              </p:par>
                              <p:par>
                                <p:cTn id="21" presetID="26" presetClass="entr" presetSubtype="0" fill="hold" nodeType="with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animEffect transition="in" filter="wipe(down)">
                                      <p:cBhvr>
                                        <p:cTn id="23" dur="580">
                                          <p:stCondLst>
                                            <p:cond delay="0"/>
                                          </p:stCondLst>
                                        </p:cTn>
                                        <p:tgtEl>
                                          <p:spTgt spid="3">
                                            <p:txEl>
                                              <p:pRg st="5" end="5"/>
                                            </p:txEl>
                                          </p:spTgt>
                                        </p:tgtEl>
                                      </p:cBhvr>
                                    </p:animEffect>
                                    <p:anim calcmode="lin" valueType="num">
                                      <p:cBhvr>
                                        <p:cTn id="24" dur="1822" tmFilter="0,0; 0.14,0.36; 0.43,0.73; 0.71,0.91; 1.0,1.0">
                                          <p:stCondLst>
                                            <p:cond delay="0"/>
                                          </p:stCondLst>
                                        </p:cTn>
                                        <p:tgtEl>
                                          <p:spTgt spid="3">
                                            <p:txEl>
                                              <p:pRg st="5" end="5"/>
                                            </p:txEl>
                                          </p:spTgt>
                                        </p:tgtEl>
                                        <p:attrNameLst>
                                          <p:attrName>ppt_x</p:attrName>
                                        </p:attrNameLst>
                                      </p:cBhvr>
                                      <p:tavLst>
                                        <p:tav tm="0">
                                          <p:val>
                                            <p:strVal val="#ppt_x-0.25"/>
                                          </p:val>
                                        </p:tav>
                                        <p:tav tm="100000">
                                          <p:val>
                                            <p:strVal val="#ppt_x"/>
                                          </p:val>
                                        </p:tav>
                                      </p:tavLst>
                                    </p:anim>
                                    <p:anim calcmode="lin" valueType="num">
                                      <p:cBhvr>
                                        <p:cTn id="25" dur="664" tmFilter="0.0,0.0; 0.25,0.07; 0.50,0.2; 0.75,0.467; 1.0,1.0">
                                          <p:stCondLst>
                                            <p:cond delay="0"/>
                                          </p:stCondLst>
                                        </p:cTn>
                                        <p:tgtEl>
                                          <p:spTgt spid="3">
                                            <p:txEl>
                                              <p:pRg st="5" end="5"/>
                                            </p:txEl>
                                          </p:spTgt>
                                        </p:tgtEl>
                                        <p:attrNameLst>
                                          <p:attrName>ppt_y</p:attrName>
                                        </p:attrNameLst>
                                      </p:cBhvr>
                                      <p:tavLst>
                                        <p:tav tm="0" fmla="#ppt_y-sin(pi*$)/3">
                                          <p:val>
                                            <p:fltVal val="0.5"/>
                                          </p:val>
                                        </p:tav>
                                        <p:tav tm="100000">
                                          <p:val>
                                            <p:fltVal val="1"/>
                                          </p:val>
                                        </p:tav>
                                      </p:tavLst>
                                    </p:anim>
                                    <p:anim calcmode="lin" valueType="num">
                                      <p:cBhvr>
                                        <p:cTn id="26" dur="664" tmFilter="0, 0; 0.125,0.2665; 0.25,0.4; 0.375,0.465; 0.5,0.5;  0.625,0.535; 0.75,0.6; 0.875,0.7335; 1,1">
                                          <p:stCondLst>
                                            <p:cond delay="664"/>
                                          </p:stCondLst>
                                        </p:cTn>
                                        <p:tgtEl>
                                          <p:spTgt spid="3">
                                            <p:txEl>
                                              <p:pRg st="5" end="5"/>
                                            </p:txEl>
                                          </p:spTgt>
                                        </p:tgtEl>
                                        <p:attrNameLst>
                                          <p:attrName>ppt_y</p:attrName>
                                        </p:attrNameLst>
                                      </p:cBhvr>
                                      <p:tavLst>
                                        <p:tav tm="0" fmla="#ppt_y-sin(pi*$)/9">
                                          <p:val>
                                            <p:fltVal val="0"/>
                                          </p:val>
                                        </p:tav>
                                        <p:tav tm="100000">
                                          <p:val>
                                            <p:fltVal val="1"/>
                                          </p:val>
                                        </p:tav>
                                      </p:tavLst>
                                    </p:anim>
                                    <p:anim calcmode="lin" valueType="num">
                                      <p:cBhvr>
                                        <p:cTn id="27" dur="332" tmFilter="0, 0; 0.125,0.2665; 0.25,0.4; 0.375,0.465; 0.5,0.5;  0.625,0.535; 0.75,0.6; 0.875,0.7335; 1,1">
                                          <p:stCondLst>
                                            <p:cond delay="1324"/>
                                          </p:stCondLst>
                                        </p:cTn>
                                        <p:tgtEl>
                                          <p:spTgt spid="3">
                                            <p:txEl>
                                              <p:pRg st="5" end="5"/>
                                            </p:txEl>
                                          </p:spTgt>
                                        </p:tgtEl>
                                        <p:attrNameLst>
                                          <p:attrName>ppt_y</p:attrName>
                                        </p:attrNameLst>
                                      </p:cBhvr>
                                      <p:tavLst>
                                        <p:tav tm="0" fmla="#ppt_y-sin(pi*$)/27">
                                          <p:val>
                                            <p:fltVal val="0"/>
                                          </p:val>
                                        </p:tav>
                                        <p:tav tm="100000">
                                          <p:val>
                                            <p:fltVal val="1"/>
                                          </p:val>
                                        </p:tav>
                                      </p:tavLst>
                                    </p:anim>
                                    <p:anim calcmode="lin" valueType="num">
                                      <p:cBhvr>
                                        <p:cTn id="28" dur="164" tmFilter="0, 0; 0.125,0.2665; 0.25,0.4; 0.375,0.465; 0.5,0.5;  0.625,0.535; 0.75,0.6; 0.875,0.7335; 1,1">
                                          <p:stCondLst>
                                            <p:cond delay="1656"/>
                                          </p:stCondLst>
                                        </p:cTn>
                                        <p:tgtEl>
                                          <p:spTgt spid="3">
                                            <p:txEl>
                                              <p:pRg st="5" end="5"/>
                                            </p:txEl>
                                          </p:spTgt>
                                        </p:tgtEl>
                                        <p:attrNameLst>
                                          <p:attrName>ppt_y</p:attrName>
                                        </p:attrNameLst>
                                      </p:cBhvr>
                                      <p:tavLst>
                                        <p:tav tm="0" fmla="#ppt_y-sin(pi*$)/81">
                                          <p:val>
                                            <p:fltVal val="0"/>
                                          </p:val>
                                        </p:tav>
                                        <p:tav tm="100000">
                                          <p:val>
                                            <p:fltVal val="1"/>
                                          </p:val>
                                        </p:tav>
                                      </p:tavLst>
                                    </p:anim>
                                    <p:animScale>
                                      <p:cBhvr>
                                        <p:cTn id="29" dur="26">
                                          <p:stCondLst>
                                            <p:cond delay="650"/>
                                          </p:stCondLst>
                                        </p:cTn>
                                        <p:tgtEl>
                                          <p:spTgt spid="3">
                                            <p:txEl>
                                              <p:pRg st="5" end="5"/>
                                            </p:txEl>
                                          </p:spTgt>
                                        </p:tgtEl>
                                      </p:cBhvr>
                                      <p:to x="100000" y="60000"/>
                                    </p:animScale>
                                    <p:animScale>
                                      <p:cBhvr>
                                        <p:cTn id="30" dur="166" decel="50000">
                                          <p:stCondLst>
                                            <p:cond delay="676"/>
                                          </p:stCondLst>
                                        </p:cTn>
                                        <p:tgtEl>
                                          <p:spTgt spid="3">
                                            <p:txEl>
                                              <p:pRg st="5" end="5"/>
                                            </p:txEl>
                                          </p:spTgt>
                                        </p:tgtEl>
                                      </p:cBhvr>
                                      <p:to x="100000" y="100000"/>
                                    </p:animScale>
                                    <p:animScale>
                                      <p:cBhvr>
                                        <p:cTn id="31" dur="26">
                                          <p:stCondLst>
                                            <p:cond delay="1312"/>
                                          </p:stCondLst>
                                        </p:cTn>
                                        <p:tgtEl>
                                          <p:spTgt spid="3">
                                            <p:txEl>
                                              <p:pRg st="5" end="5"/>
                                            </p:txEl>
                                          </p:spTgt>
                                        </p:tgtEl>
                                      </p:cBhvr>
                                      <p:to x="100000" y="80000"/>
                                    </p:animScale>
                                    <p:animScale>
                                      <p:cBhvr>
                                        <p:cTn id="32" dur="166" decel="50000">
                                          <p:stCondLst>
                                            <p:cond delay="1338"/>
                                          </p:stCondLst>
                                        </p:cTn>
                                        <p:tgtEl>
                                          <p:spTgt spid="3">
                                            <p:txEl>
                                              <p:pRg st="5" end="5"/>
                                            </p:txEl>
                                          </p:spTgt>
                                        </p:tgtEl>
                                      </p:cBhvr>
                                      <p:to x="100000" y="100000"/>
                                    </p:animScale>
                                    <p:animScale>
                                      <p:cBhvr>
                                        <p:cTn id="33" dur="26">
                                          <p:stCondLst>
                                            <p:cond delay="1642"/>
                                          </p:stCondLst>
                                        </p:cTn>
                                        <p:tgtEl>
                                          <p:spTgt spid="3">
                                            <p:txEl>
                                              <p:pRg st="5" end="5"/>
                                            </p:txEl>
                                          </p:spTgt>
                                        </p:tgtEl>
                                      </p:cBhvr>
                                      <p:to x="100000" y="90000"/>
                                    </p:animScale>
                                    <p:animScale>
                                      <p:cBhvr>
                                        <p:cTn id="34" dur="166" decel="50000">
                                          <p:stCondLst>
                                            <p:cond delay="1668"/>
                                          </p:stCondLst>
                                        </p:cTn>
                                        <p:tgtEl>
                                          <p:spTgt spid="3">
                                            <p:txEl>
                                              <p:pRg st="5" end="5"/>
                                            </p:txEl>
                                          </p:spTgt>
                                        </p:tgtEl>
                                      </p:cBhvr>
                                      <p:to x="100000" y="100000"/>
                                    </p:animScale>
                                    <p:animScale>
                                      <p:cBhvr>
                                        <p:cTn id="35" dur="26">
                                          <p:stCondLst>
                                            <p:cond delay="1808"/>
                                          </p:stCondLst>
                                        </p:cTn>
                                        <p:tgtEl>
                                          <p:spTgt spid="3">
                                            <p:txEl>
                                              <p:pRg st="5" end="5"/>
                                            </p:txEl>
                                          </p:spTgt>
                                        </p:tgtEl>
                                      </p:cBhvr>
                                      <p:to x="100000" y="95000"/>
                                    </p:animScale>
                                    <p:animScale>
                                      <p:cBhvr>
                                        <p:cTn id="36" dur="166" decel="50000">
                                          <p:stCondLst>
                                            <p:cond delay="1834"/>
                                          </p:stCondLst>
                                        </p:cTn>
                                        <p:tgtEl>
                                          <p:spTgt spid="3">
                                            <p:txEl>
                                              <p:pRg st="5" end="5"/>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3AAEFAA6-3574-4AA1-969B-D9C20C72582A}"/>
              </a:ext>
            </a:extLst>
          </p:cNvPr>
          <p:cNvSpPr>
            <a:spLocks noGrp="1"/>
          </p:cNvSpPr>
          <p:nvPr>
            <p:ph type="title"/>
          </p:nvPr>
        </p:nvSpPr>
        <p:spPr>
          <a:xfrm>
            <a:off x="838200" y="-45720"/>
            <a:ext cx="10515600" cy="45719"/>
          </a:xfrm>
        </p:spPr>
        <p:txBody>
          <a:bodyPr>
            <a:normAutofit fontScale="90000"/>
          </a:bodyPr>
          <a:lstStyle/>
          <a:p>
            <a:endParaRPr lang="ar-IQ" dirty="0"/>
          </a:p>
        </p:txBody>
      </p:sp>
      <p:sp>
        <p:nvSpPr>
          <p:cNvPr id="3" name="عنصر نائب للمحتوى 2">
            <a:extLst>
              <a:ext uri="{FF2B5EF4-FFF2-40B4-BE49-F238E27FC236}">
                <a16:creationId xmlns:a16="http://schemas.microsoft.com/office/drawing/2014/main" id="{26DE6B90-8FF1-4241-9A91-B87FED5F22B8}"/>
              </a:ext>
            </a:extLst>
          </p:cNvPr>
          <p:cNvSpPr>
            <a:spLocks noGrp="1"/>
          </p:cNvSpPr>
          <p:nvPr>
            <p:ph idx="1"/>
          </p:nvPr>
        </p:nvSpPr>
        <p:spPr>
          <a:xfrm>
            <a:off x="0" y="45718"/>
            <a:ext cx="12192000" cy="6720841"/>
          </a:xfrm>
        </p:spPr>
        <p:txBody>
          <a:bodyPr>
            <a:normAutofit/>
          </a:bodyPr>
          <a:lstStyle/>
          <a:p>
            <a:r>
              <a:rPr lang="ar-SA" sz="4000" b="1" dirty="0">
                <a:solidFill>
                  <a:srgbClr val="FF0000"/>
                </a:solidFill>
              </a:rPr>
              <a:t>تقديم الخبر وجوباً:</a:t>
            </a:r>
          </a:p>
          <a:p>
            <a:r>
              <a:rPr lang="ar-SA" sz="3600" b="1" dirty="0"/>
              <a:t>يجب تقديم الخبر على المبتدأ في أربعة مواضع:</a:t>
            </a:r>
          </a:p>
          <a:p>
            <a:r>
              <a:rPr lang="ar-SA" sz="3600" b="1" dirty="0"/>
              <a:t>1-أن يكون المبتدأ نكرة ليس لها مسوغ إلا تقدم الخبر وهو ظرف أو جار </a:t>
            </a:r>
            <a:r>
              <a:rPr lang="ar-SA" sz="3600" b="1" dirty="0" err="1"/>
              <a:t>ومجرور,نحو</a:t>
            </a:r>
            <a:r>
              <a:rPr lang="ar-SA" sz="3600" b="1" dirty="0"/>
              <a:t>: (في الدار رجل) و (عندك ضيف).</a:t>
            </a:r>
          </a:p>
          <a:p>
            <a:r>
              <a:rPr lang="ar-SA" sz="3600" b="1" dirty="0"/>
              <a:t>فلا يجوز تقديم المبتدأ على الخبر, فلا تقول: (رجل في الدار) ولا (ضيف عندك)؛لأن تقديمه يوهم أنه صفة وأن الخبر </a:t>
            </a:r>
            <a:r>
              <a:rPr lang="ar-SA" sz="3600" b="1" dirty="0" err="1"/>
              <a:t>منتظر؛لأن</a:t>
            </a:r>
            <a:r>
              <a:rPr lang="ar-SA" sz="3600" b="1" dirty="0"/>
              <a:t> النكرة أحوج إلى الصفة منها إلى الخبر.</a:t>
            </a:r>
          </a:p>
          <a:p>
            <a:r>
              <a:rPr lang="ar-SA" sz="3600" b="1" dirty="0"/>
              <a:t>--فإن كان للنكرة مسوغ جاز تقديم الخبر وتأخيره نحو: (عندي رجل ظريف-رجل ظريف عندي).</a:t>
            </a:r>
          </a:p>
          <a:p>
            <a:r>
              <a:rPr lang="ar-SA" sz="3600" b="1" dirty="0"/>
              <a:t>2-أن يكون المبتدأ مشتملاً على ضمير يعود على جزء من الخبر نحو : ( في الحديقة صاحبها)ففي المبتدأ (صاحبها)ضمير يعود إلى الحديقة التي هي جزء من الخبر.  </a:t>
            </a:r>
            <a:endParaRPr lang="ar-IQ" sz="3600" b="1" dirty="0"/>
          </a:p>
        </p:txBody>
      </p:sp>
    </p:spTree>
    <p:extLst>
      <p:ext uri="{BB962C8B-B14F-4D97-AF65-F5344CB8AC3E}">
        <p14:creationId xmlns:p14="http://schemas.microsoft.com/office/powerpoint/2010/main" val="658936726"/>
      </p:ext>
    </p:extLst>
  </p:cSld>
  <p:clrMapOvr>
    <a:masterClrMapping/>
  </p:clrMapOvr>
  <mc:AlternateContent xmlns:mc="http://schemas.openxmlformats.org/markup-compatibility/2006" xmlns:p14="http://schemas.microsoft.com/office/powerpoint/2010/main">
    <mc:Choice Requires="p14">
      <p:transition spd="slow" p14:dur="1250">
        <p14:switch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3">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 calcmode="lin" valueType="num">
                                      <p:cBhvr>
                                        <p:cTn id="42"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3"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44"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0BE2DA13-14E4-4279-BE0B-29B572FFEE46}"/>
              </a:ext>
            </a:extLst>
          </p:cNvPr>
          <p:cNvSpPr>
            <a:spLocks noGrp="1"/>
          </p:cNvSpPr>
          <p:nvPr>
            <p:ph type="title"/>
          </p:nvPr>
        </p:nvSpPr>
        <p:spPr>
          <a:xfrm>
            <a:off x="838200" y="-45720"/>
            <a:ext cx="10515600" cy="45719"/>
          </a:xfrm>
        </p:spPr>
        <p:txBody>
          <a:bodyPr>
            <a:normAutofit fontScale="90000"/>
          </a:bodyPr>
          <a:lstStyle/>
          <a:p>
            <a:endParaRPr lang="ar-IQ" dirty="0"/>
          </a:p>
        </p:txBody>
      </p:sp>
      <p:sp>
        <p:nvSpPr>
          <p:cNvPr id="3" name="عنصر نائب للمحتوى 2">
            <a:extLst>
              <a:ext uri="{FF2B5EF4-FFF2-40B4-BE49-F238E27FC236}">
                <a16:creationId xmlns:a16="http://schemas.microsoft.com/office/drawing/2014/main" id="{597CF826-330F-45E7-8468-563A1D9F2038}"/>
              </a:ext>
            </a:extLst>
          </p:cNvPr>
          <p:cNvSpPr>
            <a:spLocks noGrp="1"/>
          </p:cNvSpPr>
          <p:nvPr>
            <p:ph idx="1"/>
          </p:nvPr>
        </p:nvSpPr>
        <p:spPr>
          <a:xfrm>
            <a:off x="0" y="0"/>
            <a:ext cx="12192000" cy="6858000"/>
          </a:xfrm>
        </p:spPr>
        <p:txBody>
          <a:bodyPr>
            <a:normAutofit/>
          </a:bodyPr>
          <a:lstStyle/>
          <a:p>
            <a:r>
              <a:rPr lang="ar-SA" sz="3600" b="1" dirty="0"/>
              <a:t>ولهذا وجب تقديم الخبر فلا يصح (صاحبها في الحديقة) لئلا يعود الضمير على متأخر لفظاً ورتبة.</a:t>
            </a:r>
          </a:p>
          <a:p>
            <a:pPr rtl="0"/>
            <a:r>
              <a:rPr lang="ar-SA" sz="3600" b="1" dirty="0"/>
              <a:t>3-أن يكون الخبر له الصدارة في </a:t>
            </a:r>
            <a:r>
              <a:rPr lang="ar-SA" sz="3600" b="1" dirty="0" err="1"/>
              <a:t>الجملة,كأن</a:t>
            </a:r>
            <a:r>
              <a:rPr lang="ar-SA" sz="3600" b="1" dirty="0"/>
              <a:t> يكون اسم </a:t>
            </a:r>
            <a:r>
              <a:rPr lang="ar-SA" sz="3600" b="1" dirty="0" err="1"/>
              <a:t>استفهام,أو</a:t>
            </a:r>
            <a:r>
              <a:rPr lang="ar-SA" sz="3600" b="1" dirty="0"/>
              <a:t> مضافاً إلى استفهام فالأول</a:t>
            </a:r>
            <a:r>
              <a:rPr lang="ar-IQ" sz="3600" b="1" dirty="0"/>
              <a:t> نحو : (أين محمد؟) والثاني نحو: (ابن من أنت؟).</a:t>
            </a:r>
          </a:p>
          <a:p>
            <a:pPr rtl="0"/>
            <a:r>
              <a:rPr lang="ar-IQ" sz="3600" b="1" dirty="0"/>
              <a:t>4-أن يكون الخبر محصوراً في المبتدأ (مقصوراً على المبتدأ),وذلك بأن يقترن المبتدأ بــ(إلا) أو (إنما) نحو: (ما خالق إلا الله).</a:t>
            </a:r>
          </a:p>
          <a:p>
            <a:pPr rtl="0"/>
            <a:r>
              <a:rPr lang="ar-IQ" sz="3600" b="1" dirty="0"/>
              <a:t>ومعنى الحصر هنا أن الخبر وهو (خالق) في المثال الأول منحصر في الله.</a:t>
            </a:r>
          </a:p>
          <a:p>
            <a:pPr rtl="0"/>
            <a:r>
              <a:rPr lang="ar-IQ" sz="3600" b="1" dirty="0"/>
              <a:t>فليست صفة الخلق إلا له </a:t>
            </a:r>
            <a:r>
              <a:rPr lang="ar-IQ" sz="3600" b="1" dirty="0" err="1"/>
              <a:t>سبحانه,فلو</a:t>
            </a:r>
            <a:r>
              <a:rPr lang="ar-IQ" sz="3600" b="1" dirty="0"/>
              <a:t> قيل: (ما الله إلا خالق) بتقديم المبتدأ لفسد </a:t>
            </a:r>
            <a:r>
              <a:rPr lang="ar-IQ" sz="3600" b="1" dirty="0" err="1"/>
              <a:t>المعنى,لأنه</a:t>
            </a:r>
            <a:r>
              <a:rPr lang="ar-IQ" sz="3600" b="1" dirty="0"/>
              <a:t> يقتضي أن لا صفة لله إلا </a:t>
            </a:r>
            <a:r>
              <a:rPr lang="ar-IQ" sz="3600" b="1" dirty="0" err="1"/>
              <a:t>الخلق,وهو</a:t>
            </a:r>
            <a:r>
              <a:rPr lang="ar-IQ" sz="3600" b="1" dirty="0"/>
              <a:t> ظاهر الفساد.</a:t>
            </a:r>
          </a:p>
        </p:txBody>
      </p:sp>
    </p:spTree>
    <p:extLst>
      <p:ext uri="{BB962C8B-B14F-4D97-AF65-F5344CB8AC3E}">
        <p14:creationId xmlns:p14="http://schemas.microsoft.com/office/powerpoint/2010/main" val="107496794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invX="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anim calcmode="lin" valueType="num">
                                      <p:cBhvr>
                                        <p:cTn id="8" dur="2000" fill="hold"/>
                                        <p:tgtEl>
                                          <p:spTgt spid="3">
                                            <p:txEl>
                                              <p:pRg st="0" end="0"/>
                                            </p:txEl>
                                          </p:spTgt>
                                        </p:tgtEl>
                                        <p:attrNameLst>
                                          <p:attrName>ppt_w</p:attrName>
                                        </p:attrNameLst>
                                      </p:cBhvr>
                                      <p:tavLst>
                                        <p:tav tm="0" fmla="#ppt_w*sin(2.5*pi*$)">
                                          <p:val>
                                            <p:fltVal val="0"/>
                                          </p:val>
                                        </p:tav>
                                        <p:tav tm="100000">
                                          <p:val>
                                            <p:fltVal val="1"/>
                                          </p:val>
                                        </p:tav>
                                      </p:tavLst>
                                    </p:anim>
                                    <p:anim calcmode="lin" valueType="num">
                                      <p:cBhvr>
                                        <p:cTn id="9" dur="2000" fill="hold"/>
                                        <p:tgtEl>
                                          <p:spTgt spid="3">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26"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wipe(down)">
                                      <p:cBhvr>
                                        <p:cTn id="14" dur="580">
                                          <p:stCondLst>
                                            <p:cond delay="0"/>
                                          </p:stCondLst>
                                        </p:cTn>
                                        <p:tgtEl>
                                          <p:spTgt spid="3">
                                            <p:txEl>
                                              <p:pRg st="0" end="0"/>
                                            </p:txEl>
                                          </p:spTgt>
                                        </p:tgtEl>
                                      </p:cBhvr>
                                    </p:animEffect>
                                    <p:anim calcmode="lin" valueType="num">
                                      <p:cBhvr>
                                        <p:cTn id="15"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16"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7"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8"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9"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20" dur="26">
                                          <p:stCondLst>
                                            <p:cond delay="650"/>
                                          </p:stCondLst>
                                        </p:cTn>
                                        <p:tgtEl>
                                          <p:spTgt spid="3">
                                            <p:txEl>
                                              <p:pRg st="0" end="0"/>
                                            </p:txEl>
                                          </p:spTgt>
                                        </p:tgtEl>
                                      </p:cBhvr>
                                      <p:to x="100000" y="60000"/>
                                    </p:animScale>
                                    <p:animScale>
                                      <p:cBhvr>
                                        <p:cTn id="21" dur="166" decel="50000">
                                          <p:stCondLst>
                                            <p:cond delay="676"/>
                                          </p:stCondLst>
                                        </p:cTn>
                                        <p:tgtEl>
                                          <p:spTgt spid="3">
                                            <p:txEl>
                                              <p:pRg st="0" end="0"/>
                                            </p:txEl>
                                          </p:spTgt>
                                        </p:tgtEl>
                                      </p:cBhvr>
                                      <p:to x="100000" y="100000"/>
                                    </p:animScale>
                                    <p:animScale>
                                      <p:cBhvr>
                                        <p:cTn id="22" dur="26">
                                          <p:stCondLst>
                                            <p:cond delay="1312"/>
                                          </p:stCondLst>
                                        </p:cTn>
                                        <p:tgtEl>
                                          <p:spTgt spid="3">
                                            <p:txEl>
                                              <p:pRg st="0" end="0"/>
                                            </p:txEl>
                                          </p:spTgt>
                                        </p:tgtEl>
                                      </p:cBhvr>
                                      <p:to x="100000" y="80000"/>
                                    </p:animScale>
                                    <p:animScale>
                                      <p:cBhvr>
                                        <p:cTn id="23" dur="166" decel="50000">
                                          <p:stCondLst>
                                            <p:cond delay="1338"/>
                                          </p:stCondLst>
                                        </p:cTn>
                                        <p:tgtEl>
                                          <p:spTgt spid="3">
                                            <p:txEl>
                                              <p:pRg st="0" end="0"/>
                                            </p:txEl>
                                          </p:spTgt>
                                        </p:tgtEl>
                                      </p:cBhvr>
                                      <p:to x="100000" y="100000"/>
                                    </p:animScale>
                                    <p:animScale>
                                      <p:cBhvr>
                                        <p:cTn id="24" dur="26">
                                          <p:stCondLst>
                                            <p:cond delay="1642"/>
                                          </p:stCondLst>
                                        </p:cTn>
                                        <p:tgtEl>
                                          <p:spTgt spid="3">
                                            <p:txEl>
                                              <p:pRg st="0" end="0"/>
                                            </p:txEl>
                                          </p:spTgt>
                                        </p:tgtEl>
                                      </p:cBhvr>
                                      <p:to x="100000" y="90000"/>
                                    </p:animScale>
                                    <p:animScale>
                                      <p:cBhvr>
                                        <p:cTn id="25" dur="166" decel="50000">
                                          <p:stCondLst>
                                            <p:cond delay="1668"/>
                                          </p:stCondLst>
                                        </p:cTn>
                                        <p:tgtEl>
                                          <p:spTgt spid="3">
                                            <p:txEl>
                                              <p:pRg st="0" end="0"/>
                                            </p:txEl>
                                          </p:spTgt>
                                        </p:tgtEl>
                                      </p:cBhvr>
                                      <p:to x="100000" y="100000"/>
                                    </p:animScale>
                                    <p:animScale>
                                      <p:cBhvr>
                                        <p:cTn id="26" dur="26">
                                          <p:stCondLst>
                                            <p:cond delay="1808"/>
                                          </p:stCondLst>
                                        </p:cTn>
                                        <p:tgtEl>
                                          <p:spTgt spid="3">
                                            <p:txEl>
                                              <p:pRg st="0" end="0"/>
                                            </p:txEl>
                                          </p:spTgt>
                                        </p:tgtEl>
                                      </p:cBhvr>
                                      <p:to x="100000" y="95000"/>
                                    </p:animScale>
                                    <p:animScale>
                                      <p:cBhvr>
                                        <p:cTn id="27" dur="166" decel="50000">
                                          <p:stCondLst>
                                            <p:cond delay="1834"/>
                                          </p:stCondLst>
                                        </p:cTn>
                                        <p:tgtEl>
                                          <p:spTgt spid="3">
                                            <p:txEl>
                                              <p:pRg st="0" end="0"/>
                                            </p:txEl>
                                          </p:spTgt>
                                        </p:tgtEl>
                                      </p:cBhvr>
                                      <p:to x="100000" y="100000"/>
                                    </p:animScale>
                                  </p:childTnLst>
                                </p:cTn>
                              </p:par>
                            </p:childTnLst>
                          </p:cTn>
                        </p:par>
                      </p:childTnLst>
                    </p:cTn>
                  </p:par>
                  <p:par>
                    <p:cTn id="28" fill="hold">
                      <p:stCondLst>
                        <p:cond delay="indefinite"/>
                      </p:stCondLst>
                      <p:childTnLst>
                        <p:par>
                          <p:cTn id="29" fill="hold">
                            <p:stCondLst>
                              <p:cond delay="0"/>
                            </p:stCondLst>
                            <p:childTnLst>
                              <p:par>
                                <p:cTn id="30" presetID="26" presetClass="entr" presetSubtype="0" fill="hold" grpId="0" nodeType="clickEffect">
                                  <p:stCondLst>
                                    <p:cond delay="0"/>
                                  </p:stCondLst>
                                  <p:childTnLst>
                                    <p:set>
                                      <p:cBhvr>
                                        <p:cTn id="31" dur="1" fill="hold">
                                          <p:stCondLst>
                                            <p:cond delay="0"/>
                                          </p:stCondLst>
                                        </p:cTn>
                                        <p:tgtEl>
                                          <p:spTgt spid="3">
                                            <p:txEl>
                                              <p:pRg st="1" end="1"/>
                                            </p:txEl>
                                          </p:spTgt>
                                        </p:tgtEl>
                                        <p:attrNameLst>
                                          <p:attrName>style.visibility</p:attrName>
                                        </p:attrNameLst>
                                      </p:cBhvr>
                                      <p:to>
                                        <p:strVal val="visible"/>
                                      </p:to>
                                    </p:set>
                                    <p:animEffect transition="in" filter="wipe(down)">
                                      <p:cBhvr>
                                        <p:cTn id="32" dur="580">
                                          <p:stCondLst>
                                            <p:cond delay="0"/>
                                          </p:stCondLst>
                                        </p:cTn>
                                        <p:tgtEl>
                                          <p:spTgt spid="3">
                                            <p:txEl>
                                              <p:pRg st="1" end="1"/>
                                            </p:txEl>
                                          </p:spTgt>
                                        </p:tgtEl>
                                      </p:cBhvr>
                                    </p:animEffect>
                                    <p:anim calcmode="lin" valueType="num">
                                      <p:cBhvr>
                                        <p:cTn id="33"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34"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35"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36"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37"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38" dur="26">
                                          <p:stCondLst>
                                            <p:cond delay="650"/>
                                          </p:stCondLst>
                                        </p:cTn>
                                        <p:tgtEl>
                                          <p:spTgt spid="3">
                                            <p:txEl>
                                              <p:pRg st="1" end="1"/>
                                            </p:txEl>
                                          </p:spTgt>
                                        </p:tgtEl>
                                      </p:cBhvr>
                                      <p:to x="100000" y="60000"/>
                                    </p:animScale>
                                    <p:animScale>
                                      <p:cBhvr>
                                        <p:cTn id="39" dur="166" decel="50000">
                                          <p:stCondLst>
                                            <p:cond delay="676"/>
                                          </p:stCondLst>
                                        </p:cTn>
                                        <p:tgtEl>
                                          <p:spTgt spid="3">
                                            <p:txEl>
                                              <p:pRg st="1" end="1"/>
                                            </p:txEl>
                                          </p:spTgt>
                                        </p:tgtEl>
                                      </p:cBhvr>
                                      <p:to x="100000" y="100000"/>
                                    </p:animScale>
                                    <p:animScale>
                                      <p:cBhvr>
                                        <p:cTn id="40" dur="26">
                                          <p:stCondLst>
                                            <p:cond delay="1312"/>
                                          </p:stCondLst>
                                        </p:cTn>
                                        <p:tgtEl>
                                          <p:spTgt spid="3">
                                            <p:txEl>
                                              <p:pRg st="1" end="1"/>
                                            </p:txEl>
                                          </p:spTgt>
                                        </p:tgtEl>
                                      </p:cBhvr>
                                      <p:to x="100000" y="80000"/>
                                    </p:animScale>
                                    <p:animScale>
                                      <p:cBhvr>
                                        <p:cTn id="41" dur="166" decel="50000">
                                          <p:stCondLst>
                                            <p:cond delay="1338"/>
                                          </p:stCondLst>
                                        </p:cTn>
                                        <p:tgtEl>
                                          <p:spTgt spid="3">
                                            <p:txEl>
                                              <p:pRg st="1" end="1"/>
                                            </p:txEl>
                                          </p:spTgt>
                                        </p:tgtEl>
                                      </p:cBhvr>
                                      <p:to x="100000" y="100000"/>
                                    </p:animScale>
                                    <p:animScale>
                                      <p:cBhvr>
                                        <p:cTn id="42" dur="26">
                                          <p:stCondLst>
                                            <p:cond delay="1642"/>
                                          </p:stCondLst>
                                        </p:cTn>
                                        <p:tgtEl>
                                          <p:spTgt spid="3">
                                            <p:txEl>
                                              <p:pRg st="1" end="1"/>
                                            </p:txEl>
                                          </p:spTgt>
                                        </p:tgtEl>
                                      </p:cBhvr>
                                      <p:to x="100000" y="90000"/>
                                    </p:animScale>
                                    <p:animScale>
                                      <p:cBhvr>
                                        <p:cTn id="43" dur="166" decel="50000">
                                          <p:stCondLst>
                                            <p:cond delay="1668"/>
                                          </p:stCondLst>
                                        </p:cTn>
                                        <p:tgtEl>
                                          <p:spTgt spid="3">
                                            <p:txEl>
                                              <p:pRg st="1" end="1"/>
                                            </p:txEl>
                                          </p:spTgt>
                                        </p:tgtEl>
                                      </p:cBhvr>
                                      <p:to x="100000" y="100000"/>
                                    </p:animScale>
                                    <p:animScale>
                                      <p:cBhvr>
                                        <p:cTn id="44" dur="26">
                                          <p:stCondLst>
                                            <p:cond delay="1808"/>
                                          </p:stCondLst>
                                        </p:cTn>
                                        <p:tgtEl>
                                          <p:spTgt spid="3">
                                            <p:txEl>
                                              <p:pRg st="1" end="1"/>
                                            </p:txEl>
                                          </p:spTgt>
                                        </p:tgtEl>
                                      </p:cBhvr>
                                      <p:to x="100000" y="95000"/>
                                    </p:animScale>
                                    <p:animScale>
                                      <p:cBhvr>
                                        <p:cTn id="45" dur="166" decel="50000">
                                          <p:stCondLst>
                                            <p:cond delay="1834"/>
                                          </p:stCondLst>
                                        </p:cTn>
                                        <p:tgtEl>
                                          <p:spTgt spid="3">
                                            <p:txEl>
                                              <p:pRg st="1" end="1"/>
                                            </p:txEl>
                                          </p:spTgt>
                                        </p:tgtEl>
                                      </p:cBhvr>
                                      <p:to x="100000" y="100000"/>
                                    </p:animScale>
                                  </p:childTnLst>
                                </p:cTn>
                              </p:par>
                            </p:childTnLst>
                          </p:cTn>
                        </p:par>
                      </p:childTnLst>
                    </p:cTn>
                  </p:par>
                  <p:par>
                    <p:cTn id="46" fill="hold">
                      <p:stCondLst>
                        <p:cond delay="indefinite"/>
                      </p:stCondLst>
                      <p:childTnLst>
                        <p:par>
                          <p:cTn id="47" fill="hold">
                            <p:stCondLst>
                              <p:cond delay="0"/>
                            </p:stCondLst>
                            <p:childTnLst>
                              <p:par>
                                <p:cTn id="48" presetID="26" presetClass="entr" presetSubtype="0" fill="hold" grpId="0" nodeType="clickEffect">
                                  <p:stCondLst>
                                    <p:cond delay="0"/>
                                  </p:stCondLst>
                                  <p:childTnLst>
                                    <p:set>
                                      <p:cBhvr>
                                        <p:cTn id="49" dur="1" fill="hold">
                                          <p:stCondLst>
                                            <p:cond delay="0"/>
                                          </p:stCondLst>
                                        </p:cTn>
                                        <p:tgtEl>
                                          <p:spTgt spid="3">
                                            <p:txEl>
                                              <p:pRg st="2" end="2"/>
                                            </p:txEl>
                                          </p:spTgt>
                                        </p:tgtEl>
                                        <p:attrNameLst>
                                          <p:attrName>style.visibility</p:attrName>
                                        </p:attrNameLst>
                                      </p:cBhvr>
                                      <p:to>
                                        <p:strVal val="visible"/>
                                      </p:to>
                                    </p:set>
                                    <p:animEffect transition="in" filter="wipe(down)">
                                      <p:cBhvr>
                                        <p:cTn id="50" dur="580">
                                          <p:stCondLst>
                                            <p:cond delay="0"/>
                                          </p:stCondLst>
                                        </p:cTn>
                                        <p:tgtEl>
                                          <p:spTgt spid="3">
                                            <p:txEl>
                                              <p:pRg st="2" end="2"/>
                                            </p:txEl>
                                          </p:spTgt>
                                        </p:tgtEl>
                                      </p:cBhvr>
                                    </p:animEffect>
                                    <p:anim calcmode="lin" valueType="num">
                                      <p:cBhvr>
                                        <p:cTn id="51"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52"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53"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54"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55"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56" dur="26">
                                          <p:stCondLst>
                                            <p:cond delay="650"/>
                                          </p:stCondLst>
                                        </p:cTn>
                                        <p:tgtEl>
                                          <p:spTgt spid="3">
                                            <p:txEl>
                                              <p:pRg st="2" end="2"/>
                                            </p:txEl>
                                          </p:spTgt>
                                        </p:tgtEl>
                                      </p:cBhvr>
                                      <p:to x="100000" y="60000"/>
                                    </p:animScale>
                                    <p:animScale>
                                      <p:cBhvr>
                                        <p:cTn id="57" dur="166" decel="50000">
                                          <p:stCondLst>
                                            <p:cond delay="676"/>
                                          </p:stCondLst>
                                        </p:cTn>
                                        <p:tgtEl>
                                          <p:spTgt spid="3">
                                            <p:txEl>
                                              <p:pRg st="2" end="2"/>
                                            </p:txEl>
                                          </p:spTgt>
                                        </p:tgtEl>
                                      </p:cBhvr>
                                      <p:to x="100000" y="100000"/>
                                    </p:animScale>
                                    <p:animScale>
                                      <p:cBhvr>
                                        <p:cTn id="58" dur="26">
                                          <p:stCondLst>
                                            <p:cond delay="1312"/>
                                          </p:stCondLst>
                                        </p:cTn>
                                        <p:tgtEl>
                                          <p:spTgt spid="3">
                                            <p:txEl>
                                              <p:pRg st="2" end="2"/>
                                            </p:txEl>
                                          </p:spTgt>
                                        </p:tgtEl>
                                      </p:cBhvr>
                                      <p:to x="100000" y="80000"/>
                                    </p:animScale>
                                    <p:animScale>
                                      <p:cBhvr>
                                        <p:cTn id="59" dur="166" decel="50000">
                                          <p:stCondLst>
                                            <p:cond delay="1338"/>
                                          </p:stCondLst>
                                        </p:cTn>
                                        <p:tgtEl>
                                          <p:spTgt spid="3">
                                            <p:txEl>
                                              <p:pRg st="2" end="2"/>
                                            </p:txEl>
                                          </p:spTgt>
                                        </p:tgtEl>
                                      </p:cBhvr>
                                      <p:to x="100000" y="100000"/>
                                    </p:animScale>
                                    <p:animScale>
                                      <p:cBhvr>
                                        <p:cTn id="60" dur="26">
                                          <p:stCondLst>
                                            <p:cond delay="1642"/>
                                          </p:stCondLst>
                                        </p:cTn>
                                        <p:tgtEl>
                                          <p:spTgt spid="3">
                                            <p:txEl>
                                              <p:pRg st="2" end="2"/>
                                            </p:txEl>
                                          </p:spTgt>
                                        </p:tgtEl>
                                      </p:cBhvr>
                                      <p:to x="100000" y="90000"/>
                                    </p:animScale>
                                    <p:animScale>
                                      <p:cBhvr>
                                        <p:cTn id="61" dur="166" decel="50000">
                                          <p:stCondLst>
                                            <p:cond delay="1668"/>
                                          </p:stCondLst>
                                        </p:cTn>
                                        <p:tgtEl>
                                          <p:spTgt spid="3">
                                            <p:txEl>
                                              <p:pRg st="2" end="2"/>
                                            </p:txEl>
                                          </p:spTgt>
                                        </p:tgtEl>
                                      </p:cBhvr>
                                      <p:to x="100000" y="100000"/>
                                    </p:animScale>
                                    <p:animScale>
                                      <p:cBhvr>
                                        <p:cTn id="62" dur="26">
                                          <p:stCondLst>
                                            <p:cond delay="1808"/>
                                          </p:stCondLst>
                                        </p:cTn>
                                        <p:tgtEl>
                                          <p:spTgt spid="3">
                                            <p:txEl>
                                              <p:pRg st="2" end="2"/>
                                            </p:txEl>
                                          </p:spTgt>
                                        </p:tgtEl>
                                      </p:cBhvr>
                                      <p:to x="100000" y="95000"/>
                                    </p:animScale>
                                    <p:animScale>
                                      <p:cBhvr>
                                        <p:cTn id="63" dur="166" decel="50000">
                                          <p:stCondLst>
                                            <p:cond delay="1834"/>
                                          </p:stCondLst>
                                        </p:cTn>
                                        <p:tgtEl>
                                          <p:spTgt spid="3">
                                            <p:txEl>
                                              <p:pRg st="2" end="2"/>
                                            </p:txEl>
                                          </p:spTgt>
                                        </p:tgtEl>
                                      </p:cBhvr>
                                      <p:to x="100000" y="100000"/>
                                    </p:animScale>
                                  </p:childTnLst>
                                </p:cTn>
                              </p:par>
                            </p:childTnLst>
                          </p:cTn>
                        </p:par>
                      </p:childTnLst>
                    </p:cTn>
                  </p:par>
                  <p:par>
                    <p:cTn id="64" fill="hold">
                      <p:stCondLst>
                        <p:cond delay="indefinite"/>
                      </p:stCondLst>
                      <p:childTnLst>
                        <p:par>
                          <p:cTn id="65" fill="hold">
                            <p:stCondLst>
                              <p:cond delay="0"/>
                            </p:stCondLst>
                            <p:childTnLst>
                              <p:par>
                                <p:cTn id="66" presetID="26" presetClass="entr" presetSubtype="0" fill="hold" grpId="0" nodeType="clickEffect">
                                  <p:stCondLst>
                                    <p:cond delay="0"/>
                                  </p:stCondLst>
                                  <p:childTnLst>
                                    <p:set>
                                      <p:cBhvr>
                                        <p:cTn id="67" dur="1" fill="hold">
                                          <p:stCondLst>
                                            <p:cond delay="0"/>
                                          </p:stCondLst>
                                        </p:cTn>
                                        <p:tgtEl>
                                          <p:spTgt spid="3">
                                            <p:txEl>
                                              <p:pRg st="3" end="3"/>
                                            </p:txEl>
                                          </p:spTgt>
                                        </p:tgtEl>
                                        <p:attrNameLst>
                                          <p:attrName>style.visibility</p:attrName>
                                        </p:attrNameLst>
                                      </p:cBhvr>
                                      <p:to>
                                        <p:strVal val="visible"/>
                                      </p:to>
                                    </p:set>
                                    <p:animEffect transition="in" filter="wipe(down)">
                                      <p:cBhvr>
                                        <p:cTn id="68" dur="580">
                                          <p:stCondLst>
                                            <p:cond delay="0"/>
                                          </p:stCondLst>
                                        </p:cTn>
                                        <p:tgtEl>
                                          <p:spTgt spid="3">
                                            <p:txEl>
                                              <p:pRg st="3" end="3"/>
                                            </p:txEl>
                                          </p:spTgt>
                                        </p:tgtEl>
                                      </p:cBhvr>
                                    </p:animEffect>
                                    <p:anim calcmode="lin" valueType="num">
                                      <p:cBhvr>
                                        <p:cTn id="69" dur="1822" tmFilter="0,0; 0.14,0.36; 0.43,0.73; 0.71,0.91; 1.0,1.0">
                                          <p:stCondLst>
                                            <p:cond delay="0"/>
                                          </p:stCondLst>
                                        </p:cTn>
                                        <p:tgtEl>
                                          <p:spTgt spid="3">
                                            <p:txEl>
                                              <p:pRg st="3" end="3"/>
                                            </p:txEl>
                                          </p:spTgt>
                                        </p:tgtEl>
                                        <p:attrNameLst>
                                          <p:attrName>ppt_x</p:attrName>
                                        </p:attrNameLst>
                                      </p:cBhvr>
                                      <p:tavLst>
                                        <p:tav tm="0">
                                          <p:val>
                                            <p:strVal val="#ppt_x-0.25"/>
                                          </p:val>
                                        </p:tav>
                                        <p:tav tm="100000">
                                          <p:val>
                                            <p:strVal val="#ppt_x"/>
                                          </p:val>
                                        </p:tav>
                                      </p:tavLst>
                                    </p:anim>
                                    <p:anim calcmode="lin" valueType="num">
                                      <p:cBhvr>
                                        <p:cTn id="70" dur="664" tmFilter="0.0,0.0; 0.25,0.07; 0.50,0.2; 0.75,0.467; 1.0,1.0">
                                          <p:stCondLst>
                                            <p:cond delay="0"/>
                                          </p:stCondLst>
                                        </p:cTn>
                                        <p:tgtEl>
                                          <p:spTgt spid="3">
                                            <p:txEl>
                                              <p:pRg st="3" end="3"/>
                                            </p:txEl>
                                          </p:spTgt>
                                        </p:tgtEl>
                                        <p:attrNameLst>
                                          <p:attrName>ppt_y</p:attrName>
                                        </p:attrNameLst>
                                      </p:cBhvr>
                                      <p:tavLst>
                                        <p:tav tm="0" fmla="#ppt_y-sin(pi*$)/3">
                                          <p:val>
                                            <p:fltVal val="0.5"/>
                                          </p:val>
                                        </p:tav>
                                        <p:tav tm="100000">
                                          <p:val>
                                            <p:fltVal val="1"/>
                                          </p:val>
                                        </p:tav>
                                      </p:tavLst>
                                    </p:anim>
                                    <p:anim calcmode="lin" valueType="num">
                                      <p:cBhvr>
                                        <p:cTn id="71" dur="664" tmFilter="0, 0; 0.125,0.2665; 0.25,0.4; 0.375,0.465; 0.5,0.5;  0.625,0.535; 0.75,0.6; 0.875,0.7335; 1,1">
                                          <p:stCondLst>
                                            <p:cond delay="664"/>
                                          </p:stCondLst>
                                        </p:cTn>
                                        <p:tgtEl>
                                          <p:spTgt spid="3">
                                            <p:txEl>
                                              <p:pRg st="3" end="3"/>
                                            </p:txEl>
                                          </p:spTgt>
                                        </p:tgtEl>
                                        <p:attrNameLst>
                                          <p:attrName>ppt_y</p:attrName>
                                        </p:attrNameLst>
                                      </p:cBhvr>
                                      <p:tavLst>
                                        <p:tav tm="0" fmla="#ppt_y-sin(pi*$)/9">
                                          <p:val>
                                            <p:fltVal val="0"/>
                                          </p:val>
                                        </p:tav>
                                        <p:tav tm="100000">
                                          <p:val>
                                            <p:fltVal val="1"/>
                                          </p:val>
                                        </p:tav>
                                      </p:tavLst>
                                    </p:anim>
                                    <p:anim calcmode="lin" valueType="num">
                                      <p:cBhvr>
                                        <p:cTn id="72" dur="332" tmFilter="0, 0; 0.125,0.2665; 0.25,0.4; 0.375,0.465; 0.5,0.5;  0.625,0.535; 0.75,0.6; 0.875,0.7335; 1,1">
                                          <p:stCondLst>
                                            <p:cond delay="1324"/>
                                          </p:stCondLst>
                                        </p:cTn>
                                        <p:tgtEl>
                                          <p:spTgt spid="3">
                                            <p:txEl>
                                              <p:pRg st="3" end="3"/>
                                            </p:txEl>
                                          </p:spTgt>
                                        </p:tgtEl>
                                        <p:attrNameLst>
                                          <p:attrName>ppt_y</p:attrName>
                                        </p:attrNameLst>
                                      </p:cBhvr>
                                      <p:tavLst>
                                        <p:tav tm="0" fmla="#ppt_y-sin(pi*$)/27">
                                          <p:val>
                                            <p:fltVal val="0"/>
                                          </p:val>
                                        </p:tav>
                                        <p:tav tm="100000">
                                          <p:val>
                                            <p:fltVal val="1"/>
                                          </p:val>
                                        </p:tav>
                                      </p:tavLst>
                                    </p:anim>
                                    <p:anim calcmode="lin" valueType="num">
                                      <p:cBhvr>
                                        <p:cTn id="73" dur="164" tmFilter="0, 0; 0.125,0.2665; 0.25,0.4; 0.375,0.465; 0.5,0.5;  0.625,0.535; 0.75,0.6; 0.875,0.7335; 1,1">
                                          <p:stCondLst>
                                            <p:cond delay="1656"/>
                                          </p:stCondLst>
                                        </p:cTn>
                                        <p:tgtEl>
                                          <p:spTgt spid="3">
                                            <p:txEl>
                                              <p:pRg st="3" end="3"/>
                                            </p:txEl>
                                          </p:spTgt>
                                        </p:tgtEl>
                                        <p:attrNameLst>
                                          <p:attrName>ppt_y</p:attrName>
                                        </p:attrNameLst>
                                      </p:cBhvr>
                                      <p:tavLst>
                                        <p:tav tm="0" fmla="#ppt_y-sin(pi*$)/81">
                                          <p:val>
                                            <p:fltVal val="0"/>
                                          </p:val>
                                        </p:tav>
                                        <p:tav tm="100000">
                                          <p:val>
                                            <p:fltVal val="1"/>
                                          </p:val>
                                        </p:tav>
                                      </p:tavLst>
                                    </p:anim>
                                    <p:animScale>
                                      <p:cBhvr>
                                        <p:cTn id="74" dur="26">
                                          <p:stCondLst>
                                            <p:cond delay="650"/>
                                          </p:stCondLst>
                                        </p:cTn>
                                        <p:tgtEl>
                                          <p:spTgt spid="3">
                                            <p:txEl>
                                              <p:pRg st="3" end="3"/>
                                            </p:txEl>
                                          </p:spTgt>
                                        </p:tgtEl>
                                      </p:cBhvr>
                                      <p:to x="100000" y="60000"/>
                                    </p:animScale>
                                    <p:animScale>
                                      <p:cBhvr>
                                        <p:cTn id="75" dur="166" decel="50000">
                                          <p:stCondLst>
                                            <p:cond delay="676"/>
                                          </p:stCondLst>
                                        </p:cTn>
                                        <p:tgtEl>
                                          <p:spTgt spid="3">
                                            <p:txEl>
                                              <p:pRg st="3" end="3"/>
                                            </p:txEl>
                                          </p:spTgt>
                                        </p:tgtEl>
                                      </p:cBhvr>
                                      <p:to x="100000" y="100000"/>
                                    </p:animScale>
                                    <p:animScale>
                                      <p:cBhvr>
                                        <p:cTn id="76" dur="26">
                                          <p:stCondLst>
                                            <p:cond delay="1312"/>
                                          </p:stCondLst>
                                        </p:cTn>
                                        <p:tgtEl>
                                          <p:spTgt spid="3">
                                            <p:txEl>
                                              <p:pRg st="3" end="3"/>
                                            </p:txEl>
                                          </p:spTgt>
                                        </p:tgtEl>
                                      </p:cBhvr>
                                      <p:to x="100000" y="80000"/>
                                    </p:animScale>
                                    <p:animScale>
                                      <p:cBhvr>
                                        <p:cTn id="77" dur="166" decel="50000">
                                          <p:stCondLst>
                                            <p:cond delay="1338"/>
                                          </p:stCondLst>
                                        </p:cTn>
                                        <p:tgtEl>
                                          <p:spTgt spid="3">
                                            <p:txEl>
                                              <p:pRg st="3" end="3"/>
                                            </p:txEl>
                                          </p:spTgt>
                                        </p:tgtEl>
                                      </p:cBhvr>
                                      <p:to x="100000" y="100000"/>
                                    </p:animScale>
                                    <p:animScale>
                                      <p:cBhvr>
                                        <p:cTn id="78" dur="26">
                                          <p:stCondLst>
                                            <p:cond delay="1642"/>
                                          </p:stCondLst>
                                        </p:cTn>
                                        <p:tgtEl>
                                          <p:spTgt spid="3">
                                            <p:txEl>
                                              <p:pRg st="3" end="3"/>
                                            </p:txEl>
                                          </p:spTgt>
                                        </p:tgtEl>
                                      </p:cBhvr>
                                      <p:to x="100000" y="90000"/>
                                    </p:animScale>
                                    <p:animScale>
                                      <p:cBhvr>
                                        <p:cTn id="79" dur="166" decel="50000">
                                          <p:stCondLst>
                                            <p:cond delay="1668"/>
                                          </p:stCondLst>
                                        </p:cTn>
                                        <p:tgtEl>
                                          <p:spTgt spid="3">
                                            <p:txEl>
                                              <p:pRg st="3" end="3"/>
                                            </p:txEl>
                                          </p:spTgt>
                                        </p:tgtEl>
                                      </p:cBhvr>
                                      <p:to x="100000" y="100000"/>
                                    </p:animScale>
                                    <p:animScale>
                                      <p:cBhvr>
                                        <p:cTn id="80" dur="26">
                                          <p:stCondLst>
                                            <p:cond delay="1808"/>
                                          </p:stCondLst>
                                        </p:cTn>
                                        <p:tgtEl>
                                          <p:spTgt spid="3">
                                            <p:txEl>
                                              <p:pRg st="3" end="3"/>
                                            </p:txEl>
                                          </p:spTgt>
                                        </p:tgtEl>
                                      </p:cBhvr>
                                      <p:to x="100000" y="95000"/>
                                    </p:animScale>
                                    <p:animScale>
                                      <p:cBhvr>
                                        <p:cTn id="81" dur="166" decel="50000">
                                          <p:stCondLst>
                                            <p:cond delay="1834"/>
                                          </p:stCondLst>
                                        </p:cTn>
                                        <p:tgtEl>
                                          <p:spTgt spid="3">
                                            <p:txEl>
                                              <p:pRg st="3" end="3"/>
                                            </p:txEl>
                                          </p:spTgt>
                                        </p:tgtEl>
                                      </p:cBhvr>
                                      <p:to x="100000" y="100000"/>
                                    </p:animScale>
                                  </p:childTnLst>
                                </p:cTn>
                              </p:par>
                            </p:childTnLst>
                          </p:cTn>
                        </p:par>
                      </p:childTnLst>
                    </p:cTn>
                  </p:par>
                  <p:par>
                    <p:cTn id="82" fill="hold">
                      <p:stCondLst>
                        <p:cond delay="indefinite"/>
                      </p:stCondLst>
                      <p:childTnLst>
                        <p:par>
                          <p:cTn id="83" fill="hold">
                            <p:stCondLst>
                              <p:cond delay="0"/>
                            </p:stCondLst>
                            <p:childTnLst>
                              <p:par>
                                <p:cTn id="84" presetID="26" presetClass="entr" presetSubtype="0" fill="hold" grpId="0" nodeType="clickEffect">
                                  <p:stCondLst>
                                    <p:cond delay="0"/>
                                  </p:stCondLst>
                                  <p:childTnLst>
                                    <p:set>
                                      <p:cBhvr>
                                        <p:cTn id="85" dur="1" fill="hold">
                                          <p:stCondLst>
                                            <p:cond delay="0"/>
                                          </p:stCondLst>
                                        </p:cTn>
                                        <p:tgtEl>
                                          <p:spTgt spid="3">
                                            <p:txEl>
                                              <p:pRg st="4" end="4"/>
                                            </p:txEl>
                                          </p:spTgt>
                                        </p:tgtEl>
                                        <p:attrNameLst>
                                          <p:attrName>style.visibility</p:attrName>
                                        </p:attrNameLst>
                                      </p:cBhvr>
                                      <p:to>
                                        <p:strVal val="visible"/>
                                      </p:to>
                                    </p:set>
                                    <p:animEffect transition="in" filter="wipe(down)">
                                      <p:cBhvr>
                                        <p:cTn id="86" dur="580">
                                          <p:stCondLst>
                                            <p:cond delay="0"/>
                                          </p:stCondLst>
                                        </p:cTn>
                                        <p:tgtEl>
                                          <p:spTgt spid="3">
                                            <p:txEl>
                                              <p:pRg st="4" end="4"/>
                                            </p:txEl>
                                          </p:spTgt>
                                        </p:tgtEl>
                                      </p:cBhvr>
                                    </p:animEffect>
                                    <p:anim calcmode="lin" valueType="num">
                                      <p:cBhvr>
                                        <p:cTn id="87" dur="1822" tmFilter="0,0; 0.14,0.36; 0.43,0.73; 0.71,0.91; 1.0,1.0">
                                          <p:stCondLst>
                                            <p:cond delay="0"/>
                                          </p:stCondLst>
                                        </p:cTn>
                                        <p:tgtEl>
                                          <p:spTgt spid="3">
                                            <p:txEl>
                                              <p:pRg st="4" end="4"/>
                                            </p:txEl>
                                          </p:spTgt>
                                        </p:tgtEl>
                                        <p:attrNameLst>
                                          <p:attrName>ppt_x</p:attrName>
                                        </p:attrNameLst>
                                      </p:cBhvr>
                                      <p:tavLst>
                                        <p:tav tm="0">
                                          <p:val>
                                            <p:strVal val="#ppt_x-0.25"/>
                                          </p:val>
                                        </p:tav>
                                        <p:tav tm="100000">
                                          <p:val>
                                            <p:strVal val="#ppt_x"/>
                                          </p:val>
                                        </p:tav>
                                      </p:tavLst>
                                    </p:anim>
                                    <p:anim calcmode="lin" valueType="num">
                                      <p:cBhvr>
                                        <p:cTn id="88" dur="664" tmFilter="0.0,0.0; 0.25,0.07; 0.50,0.2; 0.75,0.467; 1.0,1.0">
                                          <p:stCondLst>
                                            <p:cond delay="0"/>
                                          </p:stCondLst>
                                        </p:cTn>
                                        <p:tgtEl>
                                          <p:spTgt spid="3">
                                            <p:txEl>
                                              <p:pRg st="4" end="4"/>
                                            </p:txEl>
                                          </p:spTgt>
                                        </p:tgtEl>
                                        <p:attrNameLst>
                                          <p:attrName>ppt_y</p:attrName>
                                        </p:attrNameLst>
                                      </p:cBhvr>
                                      <p:tavLst>
                                        <p:tav tm="0" fmla="#ppt_y-sin(pi*$)/3">
                                          <p:val>
                                            <p:fltVal val="0.5"/>
                                          </p:val>
                                        </p:tav>
                                        <p:tav tm="100000">
                                          <p:val>
                                            <p:fltVal val="1"/>
                                          </p:val>
                                        </p:tav>
                                      </p:tavLst>
                                    </p:anim>
                                    <p:anim calcmode="lin" valueType="num">
                                      <p:cBhvr>
                                        <p:cTn id="89" dur="664" tmFilter="0, 0; 0.125,0.2665; 0.25,0.4; 0.375,0.465; 0.5,0.5;  0.625,0.535; 0.75,0.6; 0.875,0.7335; 1,1">
                                          <p:stCondLst>
                                            <p:cond delay="664"/>
                                          </p:stCondLst>
                                        </p:cTn>
                                        <p:tgtEl>
                                          <p:spTgt spid="3">
                                            <p:txEl>
                                              <p:pRg st="4" end="4"/>
                                            </p:txEl>
                                          </p:spTgt>
                                        </p:tgtEl>
                                        <p:attrNameLst>
                                          <p:attrName>ppt_y</p:attrName>
                                        </p:attrNameLst>
                                      </p:cBhvr>
                                      <p:tavLst>
                                        <p:tav tm="0" fmla="#ppt_y-sin(pi*$)/9">
                                          <p:val>
                                            <p:fltVal val="0"/>
                                          </p:val>
                                        </p:tav>
                                        <p:tav tm="100000">
                                          <p:val>
                                            <p:fltVal val="1"/>
                                          </p:val>
                                        </p:tav>
                                      </p:tavLst>
                                    </p:anim>
                                    <p:anim calcmode="lin" valueType="num">
                                      <p:cBhvr>
                                        <p:cTn id="90" dur="332" tmFilter="0, 0; 0.125,0.2665; 0.25,0.4; 0.375,0.465; 0.5,0.5;  0.625,0.535; 0.75,0.6; 0.875,0.7335; 1,1">
                                          <p:stCondLst>
                                            <p:cond delay="1324"/>
                                          </p:stCondLst>
                                        </p:cTn>
                                        <p:tgtEl>
                                          <p:spTgt spid="3">
                                            <p:txEl>
                                              <p:pRg st="4" end="4"/>
                                            </p:txEl>
                                          </p:spTgt>
                                        </p:tgtEl>
                                        <p:attrNameLst>
                                          <p:attrName>ppt_y</p:attrName>
                                        </p:attrNameLst>
                                      </p:cBhvr>
                                      <p:tavLst>
                                        <p:tav tm="0" fmla="#ppt_y-sin(pi*$)/27">
                                          <p:val>
                                            <p:fltVal val="0"/>
                                          </p:val>
                                        </p:tav>
                                        <p:tav tm="100000">
                                          <p:val>
                                            <p:fltVal val="1"/>
                                          </p:val>
                                        </p:tav>
                                      </p:tavLst>
                                    </p:anim>
                                    <p:anim calcmode="lin" valueType="num">
                                      <p:cBhvr>
                                        <p:cTn id="91" dur="164" tmFilter="0, 0; 0.125,0.2665; 0.25,0.4; 0.375,0.465; 0.5,0.5;  0.625,0.535; 0.75,0.6; 0.875,0.7335; 1,1">
                                          <p:stCondLst>
                                            <p:cond delay="1656"/>
                                          </p:stCondLst>
                                        </p:cTn>
                                        <p:tgtEl>
                                          <p:spTgt spid="3">
                                            <p:txEl>
                                              <p:pRg st="4" end="4"/>
                                            </p:txEl>
                                          </p:spTgt>
                                        </p:tgtEl>
                                        <p:attrNameLst>
                                          <p:attrName>ppt_y</p:attrName>
                                        </p:attrNameLst>
                                      </p:cBhvr>
                                      <p:tavLst>
                                        <p:tav tm="0" fmla="#ppt_y-sin(pi*$)/81">
                                          <p:val>
                                            <p:fltVal val="0"/>
                                          </p:val>
                                        </p:tav>
                                        <p:tav tm="100000">
                                          <p:val>
                                            <p:fltVal val="1"/>
                                          </p:val>
                                        </p:tav>
                                      </p:tavLst>
                                    </p:anim>
                                    <p:animScale>
                                      <p:cBhvr>
                                        <p:cTn id="92" dur="26">
                                          <p:stCondLst>
                                            <p:cond delay="650"/>
                                          </p:stCondLst>
                                        </p:cTn>
                                        <p:tgtEl>
                                          <p:spTgt spid="3">
                                            <p:txEl>
                                              <p:pRg st="4" end="4"/>
                                            </p:txEl>
                                          </p:spTgt>
                                        </p:tgtEl>
                                      </p:cBhvr>
                                      <p:to x="100000" y="60000"/>
                                    </p:animScale>
                                    <p:animScale>
                                      <p:cBhvr>
                                        <p:cTn id="93" dur="166" decel="50000">
                                          <p:stCondLst>
                                            <p:cond delay="676"/>
                                          </p:stCondLst>
                                        </p:cTn>
                                        <p:tgtEl>
                                          <p:spTgt spid="3">
                                            <p:txEl>
                                              <p:pRg st="4" end="4"/>
                                            </p:txEl>
                                          </p:spTgt>
                                        </p:tgtEl>
                                      </p:cBhvr>
                                      <p:to x="100000" y="100000"/>
                                    </p:animScale>
                                    <p:animScale>
                                      <p:cBhvr>
                                        <p:cTn id="94" dur="26">
                                          <p:stCondLst>
                                            <p:cond delay="1312"/>
                                          </p:stCondLst>
                                        </p:cTn>
                                        <p:tgtEl>
                                          <p:spTgt spid="3">
                                            <p:txEl>
                                              <p:pRg st="4" end="4"/>
                                            </p:txEl>
                                          </p:spTgt>
                                        </p:tgtEl>
                                      </p:cBhvr>
                                      <p:to x="100000" y="80000"/>
                                    </p:animScale>
                                    <p:animScale>
                                      <p:cBhvr>
                                        <p:cTn id="95" dur="166" decel="50000">
                                          <p:stCondLst>
                                            <p:cond delay="1338"/>
                                          </p:stCondLst>
                                        </p:cTn>
                                        <p:tgtEl>
                                          <p:spTgt spid="3">
                                            <p:txEl>
                                              <p:pRg st="4" end="4"/>
                                            </p:txEl>
                                          </p:spTgt>
                                        </p:tgtEl>
                                      </p:cBhvr>
                                      <p:to x="100000" y="100000"/>
                                    </p:animScale>
                                    <p:animScale>
                                      <p:cBhvr>
                                        <p:cTn id="96" dur="26">
                                          <p:stCondLst>
                                            <p:cond delay="1642"/>
                                          </p:stCondLst>
                                        </p:cTn>
                                        <p:tgtEl>
                                          <p:spTgt spid="3">
                                            <p:txEl>
                                              <p:pRg st="4" end="4"/>
                                            </p:txEl>
                                          </p:spTgt>
                                        </p:tgtEl>
                                      </p:cBhvr>
                                      <p:to x="100000" y="90000"/>
                                    </p:animScale>
                                    <p:animScale>
                                      <p:cBhvr>
                                        <p:cTn id="97" dur="166" decel="50000">
                                          <p:stCondLst>
                                            <p:cond delay="1668"/>
                                          </p:stCondLst>
                                        </p:cTn>
                                        <p:tgtEl>
                                          <p:spTgt spid="3">
                                            <p:txEl>
                                              <p:pRg st="4" end="4"/>
                                            </p:txEl>
                                          </p:spTgt>
                                        </p:tgtEl>
                                      </p:cBhvr>
                                      <p:to x="100000" y="100000"/>
                                    </p:animScale>
                                    <p:animScale>
                                      <p:cBhvr>
                                        <p:cTn id="98" dur="26">
                                          <p:stCondLst>
                                            <p:cond delay="1808"/>
                                          </p:stCondLst>
                                        </p:cTn>
                                        <p:tgtEl>
                                          <p:spTgt spid="3">
                                            <p:txEl>
                                              <p:pRg st="4" end="4"/>
                                            </p:txEl>
                                          </p:spTgt>
                                        </p:tgtEl>
                                      </p:cBhvr>
                                      <p:to x="100000" y="95000"/>
                                    </p:animScale>
                                    <p:animScale>
                                      <p:cBhvr>
                                        <p:cTn id="99" dur="166" decel="50000">
                                          <p:stCondLst>
                                            <p:cond delay="1834"/>
                                          </p:stCondLst>
                                        </p:cTn>
                                        <p:tgtEl>
                                          <p:spTgt spid="3">
                                            <p:txEl>
                                              <p:pRg st="4" end="4"/>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38BE55B0-C014-40BA-B220-7AB45E6506F1}"/>
              </a:ext>
            </a:extLst>
          </p:cNvPr>
          <p:cNvSpPr>
            <a:spLocks noGrp="1"/>
          </p:cNvSpPr>
          <p:nvPr>
            <p:ph type="title"/>
          </p:nvPr>
        </p:nvSpPr>
        <p:spPr>
          <a:xfrm>
            <a:off x="838200" y="-45720"/>
            <a:ext cx="10515600" cy="45719"/>
          </a:xfrm>
        </p:spPr>
        <p:txBody>
          <a:bodyPr>
            <a:normAutofit fontScale="90000"/>
          </a:bodyPr>
          <a:lstStyle/>
          <a:p>
            <a:endParaRPr lang="ar-IQ" dirty="0"/>
          </a:p>
        </p:txBody>
      </p:sp>
      <p:sp>
        <p:nvSpPr>
          <p:cNvPr id="3" name="عنصر نائب للمحتوى 2">
            <a:extLst>
              <a:ext uri="{FF2B5EF4-FFF2-40B4-BE49-F238E27FC236}">
                <a16:creationId xmlns:a16="http://schemas.microsoft.com/office/drawing/2014/main" id="{0E29825B-86FB-463F-8026-B2492CC50B55}"/>
              </a:ext>
            </a:extLst>
          </p:cNvPr>
          <p:cNvSpPr>
            <a:spLocks noGrp="1"/>
          </p:cNvSpPr>
          <p:nvPr>
            <p:ph idx="1"/>
          </p:nvPr>
        </p:nvSpPr>
        <p:spPr>
          <a:xfrm>
            <a:off x="0" y="0"/>
            <a:ext cx="12192000" cy="6858000"/>
          </a:xfrm>
        </p:spPr>
        <p:txBody>
          <a:bodyPr>
            <a:normAutofit lnSpcReduction="10000"/>
          </a:bodyPr>
          <a:lstStyle/>
          <a:p>
            <a:r>
              <a:rPr lang="ar-SA" sz="4000" b="1" dirty="0">
                <a:solidFill>
                  <a:srgbClr val="FF0000"/>
                </a:solidFill>
              </a:rPr>
              <a:t>حذف المبتدأ والخبر :</a:t>
            </a:r>
          </a:p>
          <a:p>
            <a:r>
              <a:rPr lang="ar-SA" sz="3600" b="1" dirty="0" err="1"/>
              <a:t>أولاً:الحذف</a:t>
            </a:r>
            <a:r>
              <a:rPr lang="ar-SA" sz="3600" b="1" dirty="0"/>
              <a:t> جوازاً:</a:t>
            </a:r>
          </a:p>
          <a:p>
            <a:r>
              <a:rPr lang="ar-SA" sz="3600" b="1" dirty="0">
                <a:solidFill>
                  <a:srgbClr val="002060"/>
                </a:solidFill>
              </a:rPr>
              <a:t>1- حذف المبتدأ جوازاً:</a:t>
            </a:r>
          </a:p>
          <a:p>
            <a:r>
              <a:rPr lang="ar-SA" sz="3600" b="1" dirty="0"/>
              <a:t>يحذف المبتدأ جوازاً إذا دل عليه دليل نحو أن يقال: (كيف زيد)؟فتقول : (مريض) أي :زيد مريض.</a:t>
            </a:r>
          </a:p>
          <a:p>
            <a:r>
              <a:rPr lang="ar-SA" sz="3600" b="1" dirty="0"/>
              <a:t>-وقد اجتمع حذف كل منهما وبقاء الآخر في قوله تعالى : (سلام قوم منكرون) الذاريات:25.</a:t>
            </a:r>
          </a:p>
          <a:p>
            <a:r>
              <a:rPr lang="ar-SA" sz="3600" b="1" dirty="0"/>
              <a:t>فسلام مبتدأ حذف </a:t>
            </a:r>
            <a:r>
              <a:rPr lang="ar-SA" sz="3600" b="1" dirty="0" err="1"/>
              <a:t>خبره,أي</a:t>
            </a:r>
            <a:r>
              <a:rPr lang="ar-SA" sz="3600" b="1" dirty="0"/>
              <a:t> سلام </a:t>
            </a:r>
            <a:r>
              <a:rPr lang="ar-SA" sz="3600" b="1" dirty="0" err="1"/>
              <a:t>عليكم,و</a:t>
            </a:r>
            <a:r>
              <a:rPr lang="ar-SA" sz="3600" b="1" dirty="0"/>
              <a:t> (قوم): خبر حذف </a:t>
            </a:r>
            <a:r>
              <a:rPr lang="ar-SA" sz="3600" b="1" dirty="0" err="1"/>
              <a:t>مبتدؤه,أي:أنتم</a:t>
            </a:r>
            <a:r>
              <a:rPr lang="ar-SA" sz="3600" b="1" dirty="0"/>
              <a:t> قوم.</a:t>
            </a:r>
          </a:p>
          <a:p>
            <a:r>
              <a:rPr lang="ar-SA" sz="3600" b="1" dirty="0">
                <a:solidFill>
                  <a:srgbClr val="002060"/>
                </a:solidFill>
              </a:rPr>
              <a:t>2-حذف الخبر جوازاً:</a:t>
            </a:r>
          </a:p>
          <a:p>
            <a:r>
              <a:rPr lang="ar-SA" sz="3600" b="1" dirty="0"/>
              <a:t>يحذف الخبر جوازاً إذا دل عليه دليل نحو أن يقال : (من مجتهد؟)</a:t>
            </a:r>
          </a:p>
          <a:p>
            <a:r>
              <a:rPr lang="ar-SA" sz="3600" b="1" dirty="0"/>
              <a:t>فيجاب : (علي) فكلمة (علي) مبتدأ خبره محذوف تقديره : (مجتهد).</a:t>
            </a:r>
          </a:p>
          <a:p>
            <a:r>
              <a:rPr lang="ar-SA" sz="3600" b="1" dirty="0"/>
              <a:t>وأصل الكلام: (علي مجتهد) فحذف الخبر جوازاً لوجود ما يدل عليه.</a:t>
            </a:r>
            <a:endParaRPr lang="ar-IQ" sz="3600" b="1" dirty="0"/>
          </a:p>
        </p:txBody>
      </p:sp>
    </p:spTree>
    <p:extLst>
      <p:ext uri="{BB962C8B-B14F-4D97-AF65-F5344CB8AC3E}">
        <p14:creationId xmlns:p14="http://schemas.microsoft.com/office/powerpoint/2010/main" val="128022988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invX="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80">
                                          <p:stCondLst>
                                            <p:cond delay="0"/>
                                          </p:stCondLst>
                                        </p:cTn>
                                        <p:tgtEl>
                                          <p:spTgt spid="3">
                                            <p:txEl>
                                              <p:pRg st="0" end="0"/>
                                            </p:txEl>
                                          </p:spTgt>
                                        </p:tgtEl>
                                      </p:cBhvr>
                                    </p:animEffect>
                                    <p:anim calcmode="lin" valueType="num">
                                      <p:cBhvr>
                                        <p:cTn id="8"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0" end="0"/>
                                            </p:txEl>
                                          </p:spTgt>
                                        </p:tgtEl>
                                      </p:cBhvr>
                                      <p:to x="100000" y="60000"/>
                                    </p:animScale>
                                    <p:animScale>
                                      <p:cBhvr>
                                        <p:cTn id="14" dur="166" decel="50000">
                                          <p:stCondLst>
                                            <p:cond delay="676"/>
                                          </p:stCondLst>
                                        </p:cTn>
                                        <p:tgtEl>
                                          <p:spTgt spid="3">
                                            <p:txEl>
                                              <p:pRg st="0" end="0"/>
                                            </p:txEl>
                                          </p:spTgt>
                                        </p:tgtEl>
                                      </p:cBhvr>
                                      <p:to x="100000" y="100000"/>
                                    </p:animScale>
                                    <p:animScale>
                                      <p:cBhvr>
                                        <p:cTn id="15" dur="26">
                                          <p:stCondLst>
                                            <p:cond delay="1312"/>
                                          </p:stCondLst>
                                        </p:cTn>
                                        <p:tgtEl>
                                          <p:spTgt spid="3">
                                            <p:txEl>
                                              <p:pRg st="0" end="0"/>
                                            </p:txEl>
                                          </p:spTgt>
                                        </p:tgtEl>
                                      </p:cBhvr>
                                      <p:to x="100000" y="80000"/>
                                    </p:animScale>
                                    <p:animScale>
                                      <p:cBhvr>
                                        <p:cTn id="16" dur="166" decel="50000">
                                          <p:stCondLst>
                                            <p:cond delay="1338"/>
                                          </p:stCondLst>
                                        </p:cTn>
                                        <p:tgtEl>
                                          <p:spTgt spid="3">
                                            <p:txEl>
                                              <p:pRg st="0" end="0"/>
                                            </p:txEl>
                                          </p:spTgt>
                                        </p:tgtEl>
                                      </p:cBhvr>
                                      <p:to x="100000" y="100000"/>
                                    </p:animScale>
                                    <p:animScale>
                                      <p:cBhvr>
                                        <p:cTn id="17" dur="26">
                                          <p:stCondLst>
                                            <p:cond delay="1642"/>
                                          </p:stCondLst>
                                        </p:cTn>
                                        <p:tgtEl>
                                          <p:spTgt spid="3">
                                            <p:txEl>
                                              <p:pRg st="0" end="0"/>
                                            </p:txEl>
                                          </p:spTgt>
                                        </p:tgtEl>
                                      </p:cBhvr>
                                      <p:to x="100000" y="90000"/>
                                    </p:animScale>
                                    <p:animScale>
                                      <p:cBhvr>
                                        <p:cTn id="18" dur="166" decel="50000">
                                          <p:stCondLst>
                                            <p:cond delay="1668"/>
                                          </p:stCondLst>
                                        </p:cTn>
                                        <p:tgtEl>
                                          <p:spTgt spid="3">
                                            <p:txEl>
                                              <p:pRg st="0" end="0"/>
                                            </p:txEl>
                                          </p:spTgt>
                                        </p:tgtEl>
                                      </p:cBhvr>
                                      <p:to x="100000" y="100000"/>
                                    </p:animScale>
                                    <p:animScale>
                                      <p:cBhvr>
                                        <p:cTn id="19" dur="26">
                                          <p:stCondLst>
                                            <p:cond delay="1808"/>
                                          </p:stCondLst>
                                        </p:cTn>
                                        <p:tgtEl>
                                          <p:spTgt spid="3">
                                            <p:txEl>
                                              <p:pRg st="0" end="0"/>
                                            </p:txEl>
                                          </p:spTgt>
                                        </p:tgtEl>
                                      </p:cBhvr>
                                      <p:to x="100000" y="95000"/>
                                    </p:animScale>
                                    <p:animScale>
                                      <p:cBhvr>
                                        <p:cTn id="20" dur="166" decel="50000">
                                          <p:stCondLst>
                                            <p:cond delay="1834"/>
                                          </p:stCondLst>
                                        </p:cTn>
                                        <p:tgtEl>
                                          <p:spTgt spid="3">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animEffect transition="in" filter="wipe(down)">
                                      <p:cBhvr>
                                        <p:cTn id="25" dur="580">
                                          <p:stCondLst>
                                            <p:cond delay="0"/>
                                          </p:stCondLst>
                                        </p:cTn>
                                        <p:tgtEl>
                                          <p:spTgt spid="3">
                                            <p:txEl>
                                              <p:pRg st="1" end="1"/>
                                            </p:txEl>
                                          </p:spTgt>
                                        </p:tgtEl>
                                      </p:cBhvr>
                                    </p:animEffect>
                                    <p:anim calcmode="lin" valueType="num">
                                      <p:cBhvr>
                                        <p:cTn id="26"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3">
                                            <p:txEl>
                                              <p:pRg st="1" end="1"/>
                                            </p:txEl>
                                          </p:spTgt>
                                        </p:tgtEl>
                                      </p:cBhvr>
                                      <p:to x="100000" y="60000"/>
                                    </p:animScale>
                                    <p:animScale>
                                      <p:cBhvr>
                                        <p:cTn id="32" dur="166" decel="50000">
                                          <p:stCondLst>
                                            <p:cond delay="676"/>
                                          </p:stCondLst>
                                        </p:cTn>
                                        <p:tgtEl>
                                          <p:spTgt spid="3">
                                            <p:txEl>
                                              <p:pRg st="1" end="1"/>
                                            </p:txEl>
                                          </p:spTgt>
                                        </p:tgtEl>
                                      </p:cBhvr>
                                      <p:to x="100000" y="100000"/>
                                    </p:animScale>
                                    <p:animScale>
                                      <p:cBhvr>
                                        <p:cTn id="33" dur="26">
                                          <p:stCondLst>
                                            <p:cond delay="1312"/>
                                          </p:stCondLst>
                                        </p:cTn>
                                        <p:tgtEl>
                                          <p:spTgt spid="3">
                                            <p:txEl>
                                              <p:pRg st="1" end="1"/>
                                            </p:txEl>
                                          </p:spTgt>
                                        </p:tgtEl>
                                      </p:cBhvr>
                                      <p:to x="100000" y="80000"/>
                                    </p:animScale>
                                    <p:animScale>
                                      <p:cBhvr>
                                        <p:cTn id="34" dur="166" decel="50000">
                                          <p:stCondLst>
                                            <p:cond delay="1338"/>
                                          </p:stCondLst>
                                        </p:cTn>
                                        <p:tgtEl>
                                          <p:spTgt spid="3">
                                            <p:txEl>
                                              <p:pRg st="1" end="1"/>
                                            </p:txEl>
                                          </p:spTgt>
                                        </p:tgtEl>
                                      </p:cBhvr>
                                      <p:to x="100000" y="100000"/>
                                    </p:animScale>
                                    <p:animScale>
                                      <p:cBhvr>
                                        <p:cTn id="35" dur="26">
                                          <p:stCondLst>
                                            <p:cond delay="1642"/>
                                          </p:stCondLst>
                                        </p:cTn>
                                        <p:tgtEl>
                                          <p:spTgt spid="3">
                                            <p:txEl>
                                              <p:pRg st="1" end="1"/>
                                            </p:txEl>
                                          </p:spTgt>
                                        </p:tgtEl>
                                      </p:cBhvr>
                                      <p:to x="100000" y="90000"/>
                                    </p:animScale>
                                    <p:animScale>
                                      <p:cBhvr>
                                        <p:cTn id="36" dur="166" decel="50000">
                                          <p:stCondLst>
                                            <p:cond delay="1668"/>
                                          </p:stCondLst>
                                        </p:cTn>
                                        <p:tgtEl>
                                          <p:spTgt spid="3">
                                            <p:txEl>
                                              <p:pRg st="1" end="1"/>
                                            </p:txEl>
                                          </p:spTgt>
                                        </p:tgtEl>
                                      </p:cBhvr>
                                      <p:to x="100000" y="100000"/>
                                    </p:animScale>
                                    <p:animScale>
                                      <p:cBhvr>
                                        <p:cTn id="37" dur="26">
                                          <p:stCondLst>
                                            <p:cond delay="1808"/>
                                          </p:stCondLst>
                                        </p:cTn>
                                        <p:tgtEl>
                                          <p:spTgt spid="3">
                                            <p:txEl>
                                              <p:pRg st="1" end="1"/>
                                            </p:txEl>
                                          </p:spTgt>
                                        </p:tgtEl>
                                      </p:cBhvr>
                                      <p:to x="100000" y="95000"/>
                                    </p:animScale>
                                    <p:animScale>
                                      <p:cBhvr>
                                        <p:cTn id="38" dur="166" decel="50000">
                                          <p:stCondLst>
                                            <p:cond delay="1834"/>
                                          </p:stCondLst>
                                        </p:cTn>
                                        <p:tgtEl>
                                          <p:spTgt spid="3">
                                            <p:txEl>
                                              <p:pRg st="1" end="1"/>
                                            </p:txEl>
                                          </p:spTgt>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grpId="0" nodeType="clickEffect">
                                  <p:stCondLst>
                                    <p:cond delay="0"/>
                                  </p:stCondLst>
                                  <p:childTnLst>
                                    <p:set>
                                      <p:cBhvr>
                                        <p:cTn id="42" dur="1" fill="hold">
                                          <p:stCondLst>
                                            <p:cond delay="0"/>
                                          </p:stCondLst>
                                        </p:cTn>
                                        <p:tgtEl>
                                          <p:spTgt spid="3">
                                            <p:txEl>
                                              <p:pRg st="2" end="2"/>
                                            </p:txEl>
                                          </p:spTgt>
                                        </p:tgtEl>
                                        <p:attrNameLst>
                                          <p:attrName>style.visibility</p:attrName>
                                        </p:attrNameLst>
                                      </p:cBhvr>
                                      <p:to>
                                        <p:strVal val="visible"/>
                                      </p:to>
                                    </p:set>
                                    <p:animEffect transition="in" filter="wipe(down)">
                                      <p:cBhvr>
                                        <p:cTn id="43" dur="580">
                                          <p:stCondLst>
                                            <p:cond delay="0"/>
                                          </p:stCondLst>
                                        </p:cTn>
                                        <p:tgtEl>
                                          <p:spTgt spid="3">
                                            <p:txEl>
                                              <p:pRg st="2" end="2"/>
                                            </p:txEl>
                                          </p:spTgt>
                                        </p:tgtEl>
                                      </p:cBhvr>
                                    </p:animEffect>
                                    <p:anim calcmode="lin" valueType="num">
                                      <p:cBhvr>
                                        <p:cTn id="44"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49" dur="26">
                                          <p:stCondLst>
                                            <p:cond delay="650"/>
                                          </p:stCondLst>
                                        </p:cTn>
                                        <p:tgtEl>
                                          <p:spTgt spid="3">
                                            <p:txEl>
                                              <p:pRg st="2" end="2"/>
                                            </p:txEl>
                                          </p:spTgt>
                                        </p:tgtEl>
                                      </p:cBhvr>
                                      <p:to x="100000" y="60000"/>
                                    </p:animScale>
                                    <p:animScale>
                                      <p:cBhvr>
                                        <p:cTn id="50" dur="166" decel="50000">
                                          <p:stCondLst>
                                            <p:cond delay="676"/>
                                          </p:stCondLst>
                                        </p:cTn>
                                        <p:tgtEl>
                                          <p:spTgt spid="3">
                                            <p:txEl>
                                              <p:pRg st="2" end="2"/>
                                            </p:txEl>
                                          </p:spTgt>
                                        </p:tgtEl>
                                      </p:cBhvr>
                                      <p:to x="100000" y="100000"/>
                                    </p:animScale>
                                    <p:animScale>
                                      <p:cBhvr>
                                        <p:cTn id="51" dur="26">
                                          <p:stCondLst>
                                            <p:cond delay="1312"/>
                                          </p:stCondLst>
                                        </p:cTn>
                                        <p:tgtEl>
                                          <p:spTgt spid="3">
                                            <p:txEl>
                                              <p:pRg st="2" end="2"/>
                                            </p:txEl>
                                          </p:spTgt>
                                        </p:tgtEl>
                                      </p:cBhvr>
                                      <p:to x="100000" y="80000"/>
                                    </p:animScale>
                                    <p:animScale>
                                      <p:cBhvr>
                                        <p:cTn id="52" dur="166" decel="50000">
                                          <p:stCondLst>
                                            <p:cond delay="1338"/>
                                          </p:stCondLst>
                                        </p:cTn>
                                        <p:tgtEl>
                                          <p:spTgt spid="3">
                                            <p:txEl>
                                              <p:pRg st="2" end="2"/>
                                            </p:txEl>
                                          </p:spTgt>
                                        </p:tgtEl>
                                      </p:cBhvr>
                                      <p:to x="100000" y="100000"/>
                                    </p:animScale>
                                    <p:animScale>
                                      <p:cBhvr>
                                        <p:cTn id="53" dur="26">
                                          <p:stCondLst>
                                            <p:cond delay="1642"/>
                                          </p:stCondLst>
                                        </p:cTn>
                                        <p:tgtEl>
                                          <p:spTgt spid="3">
                                            <p:txEl>
                                              <p:pRg st="2" end="2"/>
                                            </p:txEl>
                                          </p:spTgt>
                                        </p:tgtEl>
                                      </p:cBhvr>
                                      <p:to x="100000" y="90000"/>
                                    </p:animScale>
                                    <p:animScale>
                                      <p:cBhvr>
                                        <p:cTn id="54" dur="166" decel="50000">
                                          <p:stCondLst>
                                            <p:cond delay="1668"/>
                                          </p:stCondLst>
                                        </p:cTn>
                                        <p:tgtEl>
                                          <p:spTgt spid="3">
                                            <p:txEl>
                                              <p:pRg st="2" end="2"/>
                                            </p:txEl>
                                          </p:spTgt>
                                        </p:tgtEl>
                                      </p:cBhvr>
                                      <p:to x="100000" y="100000"/>
                                    </p:animScale>
                                    <p:animScale>
                                      <p:cBhvr>
                                        <p:cTn id="55" dur="26">
                                          <p:stCondLst>
                                            <p:cond delay="1808"/>
                                          </p:stCondLst>
                                        </p:cTn>
                                        <p:tgtEl>
                                          <p:spTgt spid="3">
                                            <p:txEl>
                                              <p:pRg st="2" end="2"/>
                                            </p:txEl>
                                          </p:spTgt>
                                        </p:tgtEl>
                                      </p:cBhvr>
                                      <p:to x="100000" y="95000"/>
                                    </p:animScale>
                                    <p:animScale>
                                      <p:cBhvr>
                                        <p:cTn id="56" dur="166" decel="50000">
                                          <p:stCondLst>
                                            <p:cond delay="1834"/>
                                          </p:stCondLst>
                                        </p:cTn>
                                        <p:tgtEl>
                                          <p:spTgt spid="3">
                                            <p:txEl>
                                              <p:pRg st="2" end="2"/>
                                            </p:txEl>
                                          </p:spTgt>
                                        </p:tgtEl>
                                      </p:cBhvr>
                                      <p:to x="100000" y="100000"/>
                                    </p:animScale>
                                  </p:childTnLst>
                                </p:cTn>
                              </p:par>
                            </p:childTnLst>
                          </p:cTn>
                        </p:par>
                      </p:childTnLst>
                    </p:cTn>
                  </p:par>
                  <p:par>
                    <p:cTn id="57" fill="hold">
                      <p:stCondLst>
                        <p:cond delay="indefinite"/>
                      </p:stCondLst>
                      <p:childTnLst>
                        <p:par>
                          <p:cTn id="58" fill="hold">
                            <p:stCondLst>
                              <p:cond delay="0"/>
                            </p:stCondLst>
                            <p:childTnLst>
                              <p:par>
                                <p:cTn id="59" presetID="26" presetClass="entr" presetSubtype="0" fill="hold" grpId="0" nodeType="clickEffect">
                                  <p:stCondLst>
                                    <p:cond delay="0"/>
                                  </p:stCondLst>
                                  <p:childTnLst>
                                    <p:set>
                                      <p:cBhvr>
                                        <p:cTn id="60" dur="1" fill="hold">
                                          <p:stCondLst>
                                            <p:cond delay="0"/>
                                          </p:stCondLst>
                                        </p:cTn>
                                        <p:tgtEl>
                                          <p:spTgt spid="3">
                                            <p:txEl>
                                              <p:pRg st="3" end="3"/>
                                            </p:txEl>
                                          </p:spTgt>
                                        </p:tgtEl>
                                        <p:attrNameLst>
                                          <p:attrName>style.visibility</p:attrName>
                                        </p:attrNameLst>
                                      </p:cBhvr>
                                      <p:to>
                                        <p:strVal val="visible"/>
                                      </p:to>
                                    </p:set>
                                    <p:animEffect transition="in" filter="wipe(down)">
                                      <p:cBhvr>
                                        <p:cTn id="61" dur="580">
                                          <p:stCondLst>
                                            <p:cond delay="0"/>
                                          </p:stCondLst>
                                        </p:cTn>
                                        <p:tgtEl>
                                          <p:spTgt spid="3">
                                            <p:txEl>
                                              <p:pRg st="3" end="3"/>
                                            </p:txEl>
                                          </p:spTgt>
                                        </p:tgtEl>
                                      </p:cBhvr>
                                    </p:animEffect>
                                    <p:anim calcmode="lin" valueType="num">
                                      <p:cBhvr>
                                        <p:cTn id="62" dur="1822" tmFilter="0,0; 0.14,0.36; 0.43,0.73; 0.71,0.91; 1.0,1.0">
                                          <p:stCondLst>
                                            <p:cond delay="0"/>
                                          </p:stCondLst>
                                        </p:cTn>
                                        <p:tgtEl>
                                          <p:spTgt spid="3">
                                            <p:txEl>
                                              <p:pRg st="3" end="3"/>
                                            </p:txEl>
                                          </p:spTgt>
                                        </p:tgtEl>
                                        <p:attrNameLst>
                                          <p:attrName>ppt_x</p:attrName>
                                        </p:attrNameLst>
                                      </p:cBhvr>
                                      <p:tavLst>
                                        <p:tav tm="0">
                                          <p:val>
                                            <p:strVal val="#ppt_x-0.25"/>
                                          </p:val>
                                        </p:tav>
                                        <p:tav tm="100000">
                                          <p:val>
                                            <p:strVal val="#ppt_x"/>
                                          </p:val>
                                        </p:tav>
                                      </p:tavLst>
                                    </p:anim>
                                    <p:anim calcmode="lin" valueType="num">
                                      <p:cBhvr>
                                        <p:cTn id="63" dur="664" tmFilter="0.0,0.0; 0.25,0.07; 0.50,0.2; 0.75,0.467; 1.0,1.0">
                                          <p:stCondLst>
                                            <p:cond delay="0"/>
                                          </p:stCondLst>
                                        </p:cTn>
                                        <p:tgtEl>
                                          <p:spTgt spid="3">
                                            <p:txEl>
                                              <p:pRg st="3" end="3"/>
                                            </p:txEl>
                                          </p:spTgt>
                                        </p:tgtEl>
                                        <p:attrNameLst>
                                          <p:attrName>ppt_y</p:attrName>
                                        </p:attrNameLst>
                                      </p:cBhvr>
                                      <p:tavLst>
                                        <p:tav tm="0" fmla="#ppt_y-sin(pi*$)/3">
                                          <p:val>
                                            <p:fltVal val="0.5"/>
                                          </p:val>
                                        </p:tav>
                                        <p:tav tm="100000">
                                          <p:val>
                                            <p:fltVal val="1"/>
                                          </p:val>
                                        </p:tav>
                                      </p:tavLst>
                                    </p:anim>
                                    <p:anim calcmode="lin" valueType="num">
                                      <p:cBhvr>
                                        <p:cTn id="64" dur="664" tmFilter="0, 0; 0.125,0.2665; 0.25,0.4; 0.375,0.465; 0.5,0.5;  0.625,0.535; 0.75,0.6; 0.875,0.7335; 1,1">
                                          <p:stCondLst>
                                            <p:cond delay="664"/>
                                          </p:stCondLst>
                                        </p:cTn>
                                        <p:tgtEl>
                                          <p:spTgt spid="3">
                                            <p:txEl>
                                              <p:pRg st="3" end="3"/>
                                            </p:txEl>
                                          </p:spTgt>
                                        </p:tgtEl>
                                        <p:attrNameLst>
                                          <p:attrName>ppt_y</p:attrName>
                                        </p:attrNameLst>
                                      </p:cBhvr>
                                      <p:tavLst>
                                        <p:tav tm="0" fmla="#ppt_y-sin(pi*$)/9">
                                          <p:val>
                                            <p:fltVal val="0"/>
                                          </p:val>
                                        </p:tav>
                                        <p:tav tm="100000">
                                          <p:val>
                                            <p:fltVal val="1"/>
                                          </p:val>
                                        </p:tav>
                                      </p:tavLst>
                                    </p:anim>
                                    <p:anim calcmode="lin" valueType="num">
                                      <p:cBhvr>
                                        <p:cTn id="65" dur="332" tmFilter="0, 0; 0.125,0.2665; 0.25,0.4; 0.375,0.465; 0.5,0.5;  0.625,0.535; 0.75,0.6; 0.875,0.7335; 1,1">
                                          <p:stCondLst>
                                            <p:cond delay="1324"/>
                                          </p:stCondLst>
                                        </p:cTn>
                                        <p:tgtEl>
                                          <p:spTgt spid="3">
                                            <p:txEl>
                                              <p:pRg st="3" end="3"/>
                                            </p:txEl>
                                          </p:spTgt>
                                        </p:tgtEl>
                                        <p:attrNameLst>
                                          <p:attrName>ppt_y</p:attrName>
                                        </p:attrNameLst>
                                      </p:cBhvr>
                                      <p:tavLst>
                                        <p:tav tm="0" fmla="#ppt_y-sin(pi*$)/27">
                                          <p:val>
                                            <p:fltVal val="0"/>
                                          </p:val>
                                        </p:tav>
                                        <p:tav tm="100000">
                                          <p:val>
                                            <p:fltVal val="1"/>
                                          </p:val>
                                        </p:tav>
                                      </p:tavLst>
                                    </p:anim>
                                    <p:anim calcmode="lin" valueType="num">
                                      <p:cBhvr>
                                        <p:cTn id="66" dur="164" tmFilter="0, 0; 0.125,0.2665; 0.25,0.4; 0.375,0.465; 0.5,0.5;  0.625,0.535; 0.75,0.6; 0.875,0.7335; 1,1">
                                          <p:stCondLst>
                                            <p:cond delay="1656"/>
                                          </p:stCondLst>
                                        </p:cTn>
                                        <p:tgtEl>
                                          <p:spTgt spid="3">
                                            <p:txEl>
                                              <p:pRg st="3" end="3"/>
                                            </p:txEl>
                                          </p:spTgt>
                                        </p:tgtEl>
                                        <p:attrNameLst>
                                          <p:attrName>ppt_y</p:attrName>
                                        </p:attrNameLst>
                                      </p:cBhvr>
                                      <p:tavLst>
                                        <p:tav tm="0" fmla="#ppt_y-sin(pi*$)/81">
                                          <p:val>
                                            <p:fltVal val="0"/>
                                          </p:val>
                                        </p:tav>
                                        <p:tav tm="100000">
                                          <p:val>
                                            <p:fltVal val="1"/>
                                          </p:val>
                                        </p:tav>
                                      </p:tavLst>
                                    </p:anim>
                                    <p:animScale>
                                      <p:cBhvr>
                                        <p:cTn id="67" dur="26">
                                          <p:stCondLst>
                                            <p:cond delay="650"/>
                                          </p:stCondLst>
                                        </p:cTn>
                                        <p:tgtEl>
                                          <p:spTgt spid="3">
                                            <p:txEl>
                                              <p:pRg st="3" end="3"/>
                                            </p:txEl>
                                          </p:spTgt>
                                        </p:tgtEl>
                                      </p:cBhvr>
                                      <p:to x="100000" y="60000"/>
                                    </p:animScale>
                                    <p:animScale>
                                      <p:cBhvr>
                                        <p:cTn id="68" dur="166" decel="50000">
                                          <p:stCondLst>
                                            <p:cond delay="676"/>
                                          </p:stCondLst>
                                        </p:cTn>
                                        <p:tgtEl>
                                          <p:spTgt spid="3">
                                            <p:txEl>
                                              <p:pRg st="3" end="3"/>
                                            </p:txEl>
                                          </p:spTgt>
                                        </p:tgtEl>
                                      </p:cBhvr>
                                      <p:to x="100000" y="100000"/>
                                    </p:animScale>
                                    <p:animScale>
                                      <p:cBhvr>
                                        <p:cTn id="69" dur="26">
                                          <p:stCondLst>
                                            <p:cond delay="1312"/>
                                          </p:stCondLst>
                                        </p:cTn>
                                        <p:tgtEl>
                                          <p:spTgt spid="3">
                                            <p:txEl>
                                              <p:pRg st="3" end="3"/>
                                            </p:txEl>
                                          </p:spTgt>
                                        </p:tgtEl>
                                      </p:cBhvr>
                                      <p:to x="100000" y="80000"/>
                                    </p:animScale>
                                    <p:animScale>
                                      <p:cBhvr>
                                        <p:cTn id="70" dur="166" decel="50000">
                                          <p:stCondLst>
                                            <p:cond delay="1338"/>
                                          </p:stCondLst>
                                        </p:cTn>
                                        <p:tgtEl>
                                          <p:spTgt spid="3">
                                            <p:txEl>
                                              <p:pRg st="3" end="3"/>
                                            </p:txEl>
                                          </p:spTgt>
                                        </p:tgtEl>
                                      </p:cBhvr>
                                      <p:to x="100000" y="100000"/>
                                    </p:animScale>
                                    <p:animScale>
                                      <p:cBhvr>
                                        <p:cTn id="71" dur="26">
                                          <p:stCondLst>
                                            <p:cond delay="1642"/>
                                          </p:stCondLst>
                                        </p:cTn>
                                        <p:tgtEl>
                                          <p:spTgt spid="3">
                                            <p:txEl>
                                              <p:pRg st="3" end="3"/>
                                            </p:txEl>
                                          </p:spTgt>
                                        </p:tgtEl>
                                      </p:cBhvr>
                                      <p:to x="100000" y="90000"/>
                                    </p:animScale>
                                    <p:animScale>
                                      <p:cBhvr>
                                        <p:cTn id="72" dur="166" decel="50000">
                                          <p:stCondLst>
                                            <p:cond delay="1668"/>
                                          </p:stCondLst>
                                        </p:cTn>
                                        <p:tgtEl>
                                          <p:spTgt spid="3">
                                            <p:txEl>
                                              <p:pRg st="3" end="3"/>
                                            </p:txEl>
                                          </p:spTgt>
                                        </p:tgtEl>
                                      </p:cBhvr>
                                      <p:to x="100000" y="100000"/>
                                    </p:animScale>
                                    <p:animScale>
                                      <p:cBhvr>
                                        <p:cTn id="73" dur="26">
                                          <p:stCondLst>
                                            <p:cond delay="1808"/>
                                          </p:stCondLst>
                                        </p:cTn>
                                        <p:tgtEl>
                                          <p:spTgt spid="3">
                                            <p:txEl>
                                              <p:pRg st="3" end="3"/>
                                            </p:txEl>
                                          </p:spTgt>
                                        </p:tgtEl>
                                      </p:cBhvr>
                                      <p:to x="100000" y="95000"/>
                                    </p:animScale>
                                    <p:animScale>
                                      <p:cBhvr>
                                        <p:cTn id="74" dur="166" decel="50000">
                                          <p:stCondLst>
                                            <p:cond delay="1834"/>
                                          </p:stCondLst>
                                        </p:cTn>
                                        <p:tgtEl>
                                          <p:spTgt spid="3">
                                            <p:txEl>
                                              <p:pRg st="3" end="3"/>
                                            </p:txEl>
                                          </p:spTgt>
                                        </p:tgtEl>
                                      </p:cBhvr>
                                      <p:to x="100000" y="100000"/>
                                    </p:animScale>
                                  </p:childTnLst>
                                </p:cTn>
                              </p:par>
                            </p:childTnLst>
                          </p:cTn>
                        </p:par>
                      </p:childTnLst>
                    </p:cTn>
                  </p:par>
                  <p:par>
                    <p:cTn id="75" fill="hold">
                      <p:stCondLst>
                        <p:cond delay="indefinite"/>
                      </p:stCondLst>
                      <p:childTnLst>
                        <p:par>
                          <p:cTn id="76" fill="hold">
                            <p:stCondLst>
                              <p:cond delay="0"/>
                            </p:stCondLst>
                            <p:childTnLst>
                              <p:par>
                                <p:cTn id="77" presetID="26" presetClass="entr" presetSubtype="0" fill="hold" grpId="0" nodeType="clickEffect">
                                  <p:stCondLst>
                                    <p:cond delay="0"/>
                                  </p:stCondLst>
                                  <p:childTnLst>
                                    <p:set>
                                      <p:cBhvr>
                                        <p:cTn id="78" dur="1" fill="hold">
                                          <p:stCondLst>
                                            <p:cond delay="0"/>
                                          </p:stCondLst>
                                        </p:cTn>
                                        <p:tgtEl>
                                          <p:spTgt spid="3">
                                            <p:txEl>
                                              <p:pRg st="4" end="4"/>
                                            </p:txEl>
                                          </p:spTgt>
                                        </p:tgtEl>
                                        <p:attrNameLst>
                                          <p:attrName>style.visibility</p:attrName>
                                        </p:attrNameLst>
                                      </p:cBhvr>
                                      <p:to>
                                        <p:strVal val="visible"/>
                                      </p:to>
                                    </p:set>
                                    <p:animEffect transition="in" filter="wipe(down)">
                                      <p:cBhvr>
                                        <p:cTn id="79" dur="580">
                                          <p:stCondLst>
                                            <p:cond delay="0"/>
                                          </p:stCondLst>
                                        </p:cTn>
                                        <p:tgtEl>
                                          <p:spTgt spid="3">
                                            <p:txEl>
                                              <p:pRg st="4" end="4"/>
                                            </p:txEl>
                                          </p:spTgt>
                                        </p:tgtEl>
                                      </p:cBhvr>
                                    </p:animEffect>
                                    <p:anim calcmode="lin" valueType="num">
                                      <p:cBhvr>
                                        <p:cTn id="80" dur="1822" tmFilter="0,0; 0.14,0.36; 0.43,0.73; 0.71,0.91; 1.0,1.0">
                                          <p:stCondLst>
                                            <p:cond delay="0"/>
                                          </p:stCondLst>
                                        </p:cTn>
                                        <p:tgtEl>
                                          <p:spTgt spid="3">
                                            <p:txEl>
                                              <p:pRg st="4" end="4"/>
                                            </p:txEl>
                                          </p:spTgt>
                                        </p:tgtEl>
                                        <p:attrNameLst>
                                          <p:attrName>ppt_x</p:attrName>
                                        </p:attrNameLst>
                                      </p:cBhvr>
                                      <p:tavLst>
                                        <p:tav tm="0">
                                          <p:val>
                                            <p:strVal val="#ppt_x-0.25"/>
                                          </p:val>
                                        </p:tav>
                                        <p:tav tm="100000">
                                          <p:val>
                                            <p:strVal val="#ppt_x"/>
                                          </p:val>
                                        </p:tav>
                                      </p:tavLst>
                                    </p:anim>
                                    <p:anim calcmode="lin" valueType="num">
                                      <p:cBhvr>
                                        <p:cTn id="81" dur="664" tmFilter="0.0,0.0; 0.25,0.07; 0.50,0.2; 0.75,0.467; 1.0,1.0">
                                          <p:stCondLst>
                                            <p:cond delay="0"/>
                                          </p:stCondLst>
                                        </p:cTn>
                                        <p:tgtEl>
                                          <p:spTgt spid="3">
                                            <p:txEl>
                                              <p:pRg st="4" end="4"/>
                                            </p:txEl>
                                          </p:spTgt>
                                        </p:tgtEl>
                                        <p:attrNameLst>
                                          <p:attrName>ppt_y</p:attrName>
                                        </p:attrNameLst>
                                      </p:cBhvr>
                                      <p:tavLst>
                                        <p:tav tm="0" fmla="#ppt_y-sin(pi*$)/3">
                                          <p:val>
                                            <p:fltVal val="0.5"/>
                                          </p:val>
                                        </p:tav>
                                        <p:tav tm="100000">
                                          <p:val>
                                            <p:fltVal val="1"/>
                                          </p:val>
                                        </p:tav>
                                      </p:tavLst>
                                    </p:anim>
                                    <p:anim calcmode="lin" valueType="num">
                                      <p:cBhvr>
                                        <p:cTn id="82" dur="664" tmFilter="0, 0; 0.125,0.2665; 0.25,0.4; 0.375,0.465; 0.5,0.5;  0.625,0.535; 0.75,0.6; 0.875,0.7335; 1,1">
                                          <p:stCondLst>
                                            <p:cond delay="664"/>
                                          </p:stCondLst>
                                        </p:cTn>
                                        <p:tgtEl>
                                          <p:spTgt spid="3">
                                            <p:txEl>
                                              <p:pRg st="4" end="4"/>
                                            </p:txEl>
                                          </p:spTgt>
                                        </p:tgtEl>
                                        <p:attrNameLst>
                                          <p:attrName>ppt_y</p:attrName>
                                        </p:attrNameLst>
                                      </p:cBhvr>
                                      <p:tavLst>
                                        <p:tav tm="0" fmla="#ppt_y-sin(pi*$)/9">
                                          <p:val>
                                            <p:fltVal val="0"/>
                                          </p:val>
                                        </p:tav>
                                        <p:tav tm="100000">
                                          <p:val>
                                            <p:fltVal val="1"/>
                                          </p:val>
                                        </p:tav>
                                      </p:tavLst>
                                    </p:anim>
                                    <p:anim calcmode="lin" valueType="num">
                                      <p:cBhvr>
                                        <p:cTn id="83" dur="332" tmFilter="0, 0; 0.125,0.2665; 0.25,0.4; 0.375,0.465; 0.5,0.5;  0.625,0.535; 0.75,0.6; 0.875,0.7335; 1,1">
                                          <p:stCondLst>
                                            <p:cond delay="1324"/>
                                          </p:stCondLst>
                                        </p:cTn>
                                        <p:tgtEl>
                                          <p:spTgt spid="3">
                                            <p:txEl>
                                              <p:pRg st="4" end="4"/>
                                            </p:txEl>
                                          </p:spTgt>
                                        </p:tgtEl>
                                        <p:attrNameLst>
                                          <p:attrName>ppt_y</p:attrName>
                                        </p:attrNameLst>
                                      </p:cBhvr>
                                      <p:tavLst>
                                        <p:tav tm="0" fmla="#ppt_y-sin(pi*$)/27">
                                          <p:val>
                                            <p:fltVal val="0"/>
                                          </p:val>
                                        </p:tav>
                                        <p:tav tm="100000">
                                          <p:val>
                                            <p:fltVal val="1"/>
                                          </p:val>
                                        </p:tav>
                                      </p:tavLst>
                                    </p:anim>
                                    <p:anim calcmode="lin" valueType="num">
                                      <p:cBhvr>
                                        <p:cTn id="84" dur="164" tmFilter="0, 0; 0.125,0.2665; 0.25,0.4; 0.375,0.465; 0.5,0.5;  0.625,0.535; 0.75,0.6; 0.875,0.7335; 1,1">
                                          <p:stCondLst>
                                            <p:cond delay="1656"/>
                                          </p:stCondLst>
                                        </p:cTn>
                                        <p:tgtEl>
                                          <p:spTgt spid="3">
                                            <p:txEl>
                                              <p:pRg st="4" end="4"/>
                                            </p:txEl>
                                          </p:spTgt>
                                        </p:tgtEl>
                                        <p:attrNameLst>
                                          <p:attrName>ppt_y</p:attrName>
                                        </p:attrNameLst>
                                      </p:cBhvr>
                                      <p:tavLst>
                                        <p:tav tm="0" fmla="#ppt_y-sin(pi*$)/81">
                                          <p:val>
                                            <p:fltVal val="0"/>
                                          </p:val>
                                        </p:tav>
                                        <p:tav tm="100000">
                                          <p:val>
                                            <p:fltVal val="1"/>
                                          </p:val>
                                        </p:tav>
                                      </p:tavLst>
                                    </p:anim>
                                    <p:animScale>
                                      <p:cBhvr>
                                        <p:cTn id="85" dur="26">
                                          <p:stCondLst>
                                            <p:cond delay="650"/>
                                          </p:stCondLst>
                                        </p:cTn>
                                        <p:tgtEl>
                                          <p:spTgt spid="3">
                                            <p:txEl>
                                              <p:pRg st="4" end="4"/>
                                            </p:txEl>
                                          </p:spTgt>
                                        </p:tgtEl>
                                      </p:cBhvr>
                                      <p:to x="100000" y="60000"/>
                                    </p:animScale>
                                    <p:animScale>
                                      <p:cBhvr>
                                        <p:cTn id="86" dur="166" decel="50000">
                                          <p:stCondLst>
                                            <p:cond delay="676"/>
                                          </p:stCondLst>
                                        </p:cTn>
                                        <p:tgtEl>
                                          <p:spTgt spid="3">
                                            <p:txEl>
                                              <p:pRg st="4" end="4"/>
                                            </p:txEl>
                                          </p:spTgt>
                                        </p:tgtEl>
                                      </p:cBhvr>
                                      <p:to x="100000" y="100000"/>
                                    </p:animScale>
                                    <p:animScale>
                                      <p:cBhvr>
                                        <p:cTn id="87" dur="26">
                                          <p:stCondLst>
                                            <p:cond delay="1312"/>
                                          </p:stCondLst>
                                        </p:cTn>
                                        <p:tgtEl>
                                          <p:spTgt spid="3">
                                            <p:txEl>
                                              <p:pRg st="4" end="4"/>
                                            </p:txEl>
                                          </p:spTgt>
                                        </p:tgtEl>
                                      </p:cBhvr>
                                      <p:to x="100000" y="80000"/>
                                    </p:animScale>
                                    <p:animScale>
                                      <p:cBhvr>
                                        <p:cTn id="88" dur="166" decel="50000">
                                          <p:stCondLst>
                                            <p:cond delay="1338"/>
                                          </p:stCondLst>
                                        </p:cTn>
                                        <p:tgtEl>
                                          <p:spTgt spid="3">
                                            <p:txEl>
                                              <p:pRg st="4" end="4"/>
                                            </p:txEl>
                                          </p:spTgt>
                                        </p:tgtEl>
                                      </p:cBhvr>
                                      <p:to x="100000" y="100000"/>
                                    </p:animScale>
                                    <p:animScale>
                                      <p:cBhvr>
                                        <p:cTn id="89" dur="26">
                                          <p:stCondLst>
                                            <p:cond delay="1642"/>
                                          </p:stCondLst>
                                        </p:cTn>
                                        <p:tgtEl>
                                          <p:spTgt spid="3">
                                            <p:txEl>
                                              <p:pRg st="4" end="4"/>
                                            </p:txEl>
                                          </p:spTgt>
                                        </p:tgtEl>
                                      </p:cBhvr>
                                      <p:to x="100000" y="90000"/>
                                    </p:animScale>
                                    <p:animScale>
                                      <p:cBhvr>
                                        <p:cTn id="90" dur="166" decel="50000">
                                          <p:stCondLst>
                                            <p:cond delay="1668"/>
                                          </p:stCondLst>
                                        </p:cTn>
                                        <p:tgtEl>
                                          <p:spTgt spid="3">
                                            <p:txEl>
                                              <p:pRg st="4" end="4"/>
                                            </p:txEl>
                                          </p:spTgt>
                                        </p:tgtEl>
                                      </p:cBhvr>
                                      <p:to x="100000" y="100000"/>
                                    </p:animScale>
                                    <p:animScale>
                                      <p:cBhvr>
                                        <p:cTn id="91" dur="26">
                                          <p:stCondLst>
                                            <p:cond delay="1808"/>
                                          </p:stCondLst>
                                        </p:cTn>
                                        <p:tgtEl>
                                          <p:spTgt spid="3">
                                            <p:txEl>
                                              <p:pRg st="4" end="4"/>
                                            </p:txEl>
                                          </p:spTgt>
                                        </p:tgtEl>
                                      </p:cBhvr>
                                      <p:to x="100000" y="95000"/>
                                    </p:animScale>
                                    <p:animScale>
                                      <p:cBhvr>
                                        <p:cTn id="92" dur="166" decel="50000">
                                          <p:stCondLst>
                                            <p:cond delay="1834"/>
                                          </p:stCondLst>
                                        </p:cTn>
                                        <p:tgtEl>
                                          <p:spTgt spid="3">
                                            <p:txEl>
                                              <p:pRg st="4" end="4"/>
                                            </p:txEl>
                                          </p:spTgt>
                                        </p:tgtEl>
                                      </p:cBhvr>
                                      <p:to x="100000" y="100000"/>
                                    </p:animScale>
                                  </p:childTnLst>
                                </p:cTn>
                              </p:par>
                            </p:childTnLst>
                          </p:cTn>
                        </p:par>
                      </p:childTnLst>
                    </p:cTn>
                  </p:par>
                  <p:par>
                    <p:cTn id="93" fill="hold">
                      <p:stCondLst>
                        <p:cond delay="indefinite"/>
                      </p:stCondLst>
                      <p:childTnLst>
                        <p:par>
                          <p:cTn id="94" fill="hold">
                            <p:stCondLst>
                              <p:cond delay="0"/>
                            </p:stCondLst>
                            <p:childTnLst>
                              <p:par>
                                <p:cTn id="95" presetID="26" presetClass="entr" presetSubtype="0" fill="hold" grpId="0" nodeType="clickEffect">
                                  <p:stCondLst>
                                    <p:cond delay="0"/>
                                  </p:stCondLst>
                                  <p:childTnLst>
                                    <p:set>
                                      <p:cBhvr>
                                        <p:cTn id="96" dur="1" fill="hold">
                                          <p:stCondLst>
                                            <p:cond delay="0"/>
                                          </p:stCondLst>
                                        </p:cTn>
                                        <p:tgtEl>
                                          <p:spTgt spid="3">
                                            <p:txEl>
                                              <p:pRg st="5" end="5"/>
                                            </p:txEl>
                                          </p:spTgt>
                                        </p:tgtEl>
                                        <p:attrNameLst>
                                          <p:attrName>style.visibility</p:attrName>
                                        </p:attrNameLst>
                                      </p:cBhvr>
                                      <p:to>
                                        <p:strVal val="visible"/>
                                      </p:to>
                                    </p:set>
                                    <p:animEffect transition="in" filter="wipe(down)">
                                      <p:cBhvr>
                                        <p:cTn id="97" dur="580">
                                          <p:stCondLst>
                                            <p:cond delay="0"/>
                                          </p:stCondLst>
                                        </p:cTn>
                                        <p:tgtEl>
                                          <p:spTgt spid="3">
                                            <p:txEl>
                                              <p:pRg st="5" end="5"/>
                                            </p:txEl>
                                          </p:spTgt>
                                        </p:tgtEl>
                                      </p:cBhvr>
                                    </p:animEffect>
                                    <p:anim calcmode="lin" valueType="num">
                                      <p:cBhvr>
                                        <p:cTn id="98" dur="1822" tmFilter="0,0; 0.14,0.36; 0.43,0.73; 0.71,0.91; 1.0,1.0">
                                          <p:stCondLst>
                                            <p:cond delay="0"/>
                                          </p:stCondLst>
                                        </p:cTn>
                                        <p:tgtEl>
                                          <p:spTgt spid="3">
                                            <p:txEl>
                                              <p:pRg st="5" end="5"/>
                                            </p:txEl>
                                          </p:spTgt>
                                        </p:tgtEl>
                                        <p:attrNameLst>
                                          <p:attrName>ppt_x</p:attrName>
                                        </p:attrNameLst>
                                      </p:cBhvr>
                                      <p:tavLst>
                                        <p:tav tm="0">
                                          <p:val>
                                            <p:strVal val="#ppt_x-0.25"/>
                                          </p:val>
                                        </p:tav>
                                        <p:tav tm="100000">
                                          <p:val>
                                            <p:strVal val="#ppt_x"/>
                                          </p:val>
                                        </p:tav>
                                      </p:tavLst>
                                    </p:anim>
                                    <p:anim calcmode="lin" valueType="num">
                                      <p:cBhvr>
                                        <p:cTn id="99" dur="664" tmFilter="0.0,0.0; 0.25,0.07; 0.50,0.2; 0.75,0.467; 1.0,1.0">
                                          <p:stCondLst>
                                            <p:cond delay="0"/>
                                          </p:stCondLst>
                                        </p:cTn>
                                        <p:tgtEl>
                                          <p:spTgt spid="3">
                                            <p:txEl>
                                              <p:pRg st="5" end="5"/>
                                            </p:txEl>
                                          </p:spTgt>
                                        </p:tgtEl>
                                        <p:attrNameLst>
                                          <p:attrName>ppt_y</p:attrName>
                                        </p:attrNameLst>
                                      </p:cBhvr>
                                      <p:tavLst>
                                        <p:tav tm="0" fmla="#ppt_y-sin(pi*$)/3">
                                          <p:val>
                                            <p:fltVal val="0.5"/>
                                          </p:val>
                                        </p:tav>
                                        <p:tav tm="100000">
                                          <p:val>
                                            <p:fltVal val="1"/>
                                          </p:val>
                                        </p:tav>
                                      </p:tavLst>
                                    </p:anim>
                                    <p:anim calcmode="lin" valueType="num">
                                      <p:cBhvr>
                                        <p:cTn id="100" dur="664" tmFilter="0, 0; 0.125,0.2665; 0.25,0.4; 0.375,0.465; 0.5,0.5;  0.625,0.535; 0.75,0.6; 0.875,0.7335; 1,1">
                                          <p:stCondLst>
                                            <p:cond delay="664"/>
                                          </p:stCondLst>
                                        </p:cTn>
                                        <p:tgtEl>
                                          <p:spTgt spid="3">
                                            <p:txEl>
                                              <p:pRg st="5" end="5"/>
                                            </p:txEl>
                                          </p:spTgt>
                                        </p:tgtEl>
                                        <p:attrNameLst>
                                          <p:attrName>ppt_y</p:attrName>
                                        </p:attrNameLst>
                                      </p:cBhvr>
                                      <p:tavLst>
                                        <p:tav tm="0" fmla="#ppt_y-sin(pi*$)/9">
                                          <p:val>
                                            <p:fltVal val="0"/>
                                          </p:val>
                                        </p:tav>
                                        <p:tav tm="100000">
                                          <p:val>
                                            <p:fltVal val="1"/>
                                          </p:val>
                                        </p:tav>
                                      </p:tavLst>
                                    </p:anim>
                                    <p:anim calcmode="lin" valueType="num">
                                      <p:cBhvr>
                                        <p:cTn id="101" dur="332" tmFilter="0, 0; 0.125,0.2665; 0.25,0.4; 0.375,0.465; 0.5,0.5;  0.625,0.535; 0.75,0.6; 0.875,0.7335; 1,1">
                                          <p:stCondLst>
                                            <p:cond delay="1324"/>
                                          </p:stCondLst>
                                        </p:cTn>
                                        <p:tgtEl>
                                          <p:spTgt spid="3">
                                            <p:txEl>
                                              <p:pRg st="5" end="5"/>
                                            </p:txEl>
                                          </p:spTgt>
                                        </p:tgtEl>
                                        <p:attrNameLst>
                                          <p:attrName>ppt_y</p:attrName>
                                        </p:attrNameLst>
                                      </p:cBhvr>
                                      <p:tavLst>
                                        <p:tav tm="0" fmla="#ppt_y-sin(pi*$)/27">
                                          <p:val>
                                            <p:fltVal val="0"/>
                                          </p:val>
                                        </p:tav>
                                        <p:tav tm="100000">
                                          <p:val>
                                            <p:fltVal val="1"/>
                                          </p:val>
                                        </p:tav>
                                      </p:tavLst>
                                    </p:anim>
                                    <p:anim calcmode="lin" valueType="num">
                                      <p:cBhvr>
                                        <p:cTn id="102" dur="164" tmFilter="0, 0; 0.125,0.2665; 0.25,0.4; 0.375,0.465; 0.5,0.5;  0.625,0.535; 0.75,0.6; 0.875,0.7335; 1,1">
                                          <p:stCondLst>
                                            <p:cond delay="1656"/>
                                          </p:stCondLst>
                                        </p:cTn>
                                        <p:tgtEl>
                                          <p:spTgt spid="3">
                                            <p:txEl>
                                              <p:pRg st="5" end="5"/>
                                            </p:txEl>
                                          </p:spTgt>
                                        </p:tgtEl>
                                        <p:attrNameLst>
                                          <p:attrName>ppt_y</p:attrName>
                                        </p:attrNameLst>
                                      </p:cBhvr>
                                      <p:tavLst>
                                        <p:tav tm="0" fmla="#ppt_y-sin(pi*$)/81">
                                          <p:val>
                                            <p:fltVal val="0"/>
                                          </p:val>
                                        </p:tav>
                                        <p:tav tm="100000">
                                          <p:val>
                                            <p:fltVal val="1"/>
                                          </p:val>
                                        </p:tav>
                                      </p:tavLst>
                                    </p:anim>
                                    <p:animScale>
                                      <p:cBhvr>
                                        <p:cTn id="103" dur="26">
                                          <p:stCondLst>
                                            <p:cond delay="650"/>
                                          </p:stCondLst>
                                        </p:cTn>
                                        <p:tgtEl>
                                          <p:spTgt spid="3">
                                            <p:txEl>
                                              <p:pRg st="5" end="5"/>
                                            </p:txEl>
                                          </p:spTgt>
                                        </p:tgtEl>
                                      </p:cBhvr>
                                      <p:to x="100000" y="60000"/>
                                    </p:animScale>
                                    <p:animScale>
                                      <p:cBhvr>
                                        <p:cTn id="104" dur="166" decel="50000">
                                          <p:stCondLst>
                                            <p:cond delay="676"/>
                                          </p:stCondLst>
                                        </p:cTn>
                                        <p:tgtEl>
                                          <p:spTgt spid="3">
                                            <p:txEl>
                                              <p:pRg st="5" end="5"/>
                                            </p:txEl>
                                          </p:spTgt>
                                        </p:tgtEl>
                                      </p:cBhvr>
                                      <p:to x="100000" y="100000"/>
                                    </p:animScale>
                                    <p:animScale>
                                      <p:cBhvr>
                                        <p:cTn id="105" dur="26">
                                          <p:stCondLst>
                                            <p:cond delay="1312"/>
                                          </p:stCondLst>
                                        </p:cTn>
                                        <p:tgtEl>
                                          <p:spTgt spid="3">
                                            <p:txEl>
                                              <p:pRg st="5" end="5"/>
                                            </p:txEl>
                                          </p:spTgt>
                                        </p:tgtEl>
                                      </p:cBhvr>
                                      <p:to x="100000" y="80000"/>
                                    </p:animScale>
                                    <p:animScale>
                                      <p:cBhvr>
                                        <p:cTn id="106" dur="166" decel="50000">
                                          <p:stCondLst>
                                            <p:cond delay="1338"/>
                                          </p:stCondLst>
                                        </p:cTn>
                                        <p:tgtEl>
                                          <p:spTgt spid="3">
                                            <p:txEl>
                                              <p:pRg st="5" end="5"/>
                                            </p:txEl>
                                          </p:spTgt>
                                        </p:tgtEl>
                                      </p:cBhvr>
                                      <p:to x="100000" y="100000"/>
                                    </p:animScale>
                                    <p:animScale>
                                      <p:cBhvr>
                                        <p:cTn id="107" dur="26">
                                          <p:stCondLst>
                                            <p:cond delay="1642"/>
                                          </p:stCondLst>
                                        </p:cTn>
                                        <p:tgtEl>
                                          <p:spTgt spid="3">
                                            <p:txEl>
                                              <p:pRg st="5" end="5"/>
                                            </p:txEl>
                                          </p:spTgt>
                                        </p:tgtEl>
                                      </p:cBhvr>
                                      <p:to x="100000" y="90000"/>
                                    </p:animScale>
                                    <p:animScale>
                                      <p:cBhvr>
                                        <p:cTn id="108" dur="166" decel="50000">
                                          <p:stCondLst>
                                            <p:cond delay="1668"/>
                                          </p:stCondLst>
                                        </p:cTn>
                                        <p:tgtEl>
                                          <p:spTgt spid="3">
                                            <p:txEl>
                                              <p:pRg st="5" end="5"/>
                                            </p:txEl>
                                          </p:spTgt>
                                        </p:tgtEl>
                                      </p:cBhvr>
                                      <p:to x="100000" y="100000"/>
                                    </p:animScale>
                                    <p:animScale>
                                      <p:cBhvr>
                                        <p:cTn id="109" dur="26">
                                          <p:stCondLst>
                                            <p:cond delay="1808"/>
                                          </p:stCondLst>
                                        </p:cTn>
                                        <p:tgtEl>
                                          <p:spTgt spid="3">
                                            <p:txEl>
                                              <p:pRg st="5" end="5"/>
                                            </p:txEl>
                                          </p:spTgt>
                                        </p:tgtEl>
                                      </p:cBhvr>
                                      <p:to x="100000" y="95000"/>
                                    </p:animScale>
                                    <p:animScale>
                                      <p:cBhvr>
                                        <p:cTn id="110" dur="166" decel="50000">
                                          <p:stCondLst>
                                            <p:cond delay="1834"/>
                                          </p:stCondLst>
                                        </p:cTn>
                                        <p:tgtEl>
                                          <p:spTgt spid="3">
                                            <p:txEl>
                                              <p:pRg st="5" end="5"/>
                                            </p:txEl>
                                          </p:spTgt>
                                        </p:tgtEl>
                                      </p:cBhvr>
                                      <p:to x="100000" y="100000"/>
                                    </p:animScale>
                                  </p:childTnLst>
                                </p:cTn>
                              </p:par>
                            </p:childTnLst>
                          </p:cTn>
                        </p:par>
                      </p:childTnLst>
                    </p:cTn>
                  </p:par>
                  <p:par>
                    <p:cTn id="111" fill="hold">
                      <p:stCondLst>
                        <p:cond delay="indefinite"/>
                      </p:stCondLst>
                      <p:childTnLst>
                        <p:par>
                          <p:cTn id="112" fill="hold">
                            <p:stCondLst>
                              <p:cond delay="0"/>
                            </p:stCondLst>
                            <p:childTnLst>
                              <p:par>
                                <p:cTn id="113" presetID="26" presetClass="entr" presetSubtype="0" fill="hold" grpId="0" nodeType="clickEffect">
                                  <p:stCondLst>
                                    <p:cond delay="0"/>
                                  </p:stCondLst>
                                  <p:childTnLst>
                                    <p:set>
                                      <p:cBhvr>
                                        <p:cTn id="114" dur="1" fill="hold">
                                          <p:stCondLst>
                                            <p:cond delay="0"/>
                                          </p:stCondLst>
                                        </p:cTn>
                                        <p:tgtEl>
                                          <p:spTgt spid="3">
                                            <p:txEl>
                                              <p:pRg st="6" end="6"/>
                                            </p:txEl>
                                          </p:spTgt>
                                        </p:tgtEl>
                                        <p:attrNameLst>
                                          <p:attrName>style.visibility</p:attrName>
                                        </p:attrNameLst>
                                      </p:cBhvr>
                                      <p:to>
                                        <p:strVal val="visible"/>
                                      </p:to>
                                    </p:set>
                                    <p:animEffect transition="in" filter="wipe(down)">
                                      <p:cBhvr>
                                        <p:cTn id="115" dur="580">
                                          <p:stCondLst>
                                            <p:cond delay="0"/>
                                          </p:stCondLst>
                                        </p:cTn>
                                        <p:tgtEl>
                                          <p:spTgt spid="3">
                                            <p:txEl>
                                              <p:pRg st="6" end="6"/>
                                            </p:txEl>
                                          </p:spTgt>
                                        </p:tgtEl>
                                      </p:cBhvr>
                                    </p:animEffect>
                                    <p:anim calcmode="lin" valueType="num">
                                      <p:cBhvr>
                                        <p:cTn id="116" dur="1822" tmFilter="0,0; 0.14,0.36; 0.43,0.73; 0.71,0.91; 1.0,1.0">
                                          <p:stCondLst>
                                            <p:cond delay="0"/>
                                          </p:stCondLst>
                                        </p:cTn>
                                        <p:tgtEl>
                                          <p:spTgt spid="3">
                                            <p:txEl>
                                              <p:pRg st="6" end="6"/>
                                            </p:txEl>
                                          </p:spTgt>
                                        </p:tgtEl>
                                        <p:attrNameLst>
                                          <p:attrName>ppt_x</p:attrName>
                                        </p:attrNameLst>
                                      </p:cBhvr>
                                      <p:tavLst>
                                        <p:tav tm="0">
                                          <p:val>
                                            <p:strVal val="#ppt_x-0.25"/>
                                          </p:val>
                                        </p:tav>
                                        <p:tav tm="100000">
                                          <p:val>
                                            <p:strVal val="#ppt_x"/>
                                          </p:val>
                                        </p:tav>
                                      </p:tavLst>
                                    </p:anim>
                                    <p:anim calcmode="lin" valueType="num">
                                      <p:cBhvr>
                                        <p:cTn id="117" dur="664" tmFilter="0.0,0.0; 0.25,0.07; 0.50,0.2; 0.75,0.467; 1.0,1.0">
                                          <p:stCondLst>
                                            <p:cond delay="0"/>
                                          </p:stCondLst>
                                        </p:cTn>
                                        <p:tgtEl>
                                          <p:spTgt spid="3">
                                            <p:txEl>
                                              <p:pRg st="6" end="6"/>
                                            </p:txEl>
                                          </p:spTgt>
                                        </p:tgtEl>
                                        <p:attrNameLst>
                                          <p:attrName>ppt_y</p:attrName>
                                        </p:attrNameLst>
                                      </p:cBhvr>
                                      <p:tavLst>
                                        <p:tav tm="0" fmla="#ppt_y-sin(pi*$)/3">
                                          <p:val>
                                            <p:fltVal val="0.5"/>
                                          </p:val>
                                        </p:tav>
                                        <p:tav tm="100000">
                                          <p:val>
                                            <p:fltVal val="1"/>
                                          </p:val>
                                        </p:tav>
                                      </p:tavLst>
                                    </p:anim>
                                    <p:anim calcmode="lin" valueType="num">
                                      <p:cBhvr>
                                        <p:cTn id="118" dur="664" tmFilter="0, 0; 0.125,0.2665; 0.25,0.4; 0.375,0.465; 0.5,0.5;  0.625,0.535; 0.75,0.6; 0.875,0.7335; 1,1">
                                          <p:stCondLst>
                                            <p:cond delay="664"/>
                                          </p:stCondLst>
                                        </p:cTn>
                                        <p:tgtEl>
                                          <p:spTgt spid="3">
                                            <p:txEl>
                                              <p:pRg st="6" end="6"/>
                                            </p:txEl>
                                          </p:spTgt>
                                        </p:tgtEl>
                                        <p:attrNameLst>
                                          <p:attrName>ppt_y</p:attrName>
                                        </p:attrNameLst>
                                      </p:cBhvr>
                                      <p:tavLst>
                                        <p:tav tm="0" fmla="#ppt_y-sin(pi*$)/9">
                                          <p:val>
                                            <p:fltVal val="0"/>
                                          </p:val>
                                        </p:tav>
                                        <p:tav tm="100000">
                                          <p:val>
                                            <p:fltVal val="1"/>
                                          </p:val>
                                        </p:tav>
                                      </p:tavLst>
                                    </p:anim>
                                    <p:anim calcmode="lin" valueType="num">
                                      <p:cBhvr>
                                        <p:cTn id="119" dur="332" tmFilter="0, 0; 0.125,0.2665; 0.25,0.4; 0.375,0.465; 0.5,0.5;  0.625,0.535; 0.75,0.6; 0.875,0.7335; 1,1">
                                          <p:stCondLst>
                                            <p:cond delay="1324"/>
                                          </p:stCondLst>
                                        </p:cTn>
                                        <p:tgtEl>
                                          <p:spTgt spid="3">
                                            <p:txEl>
                                              <p:pRg st="6" end="6"/>
                                            </p:txEl>
                                          </p:spTgt>
                                        </p:tgtEl>
                                        <p:attrNameLst>
                                          <p:attrName>ppt_y</p:attrName>
                                        </p:attrNameLst>
                                      </p:cBhvr>
                                      <p:tavLst>
                                        <p:tav tm="0" fmla="#ppt_y-sin(pi*$)/27">
                                          <p:val>
                                            <p:fltVal val="0"/>
                                          </p:val>
                                        </p:tav>
                                        <p:tav tm="100000">
                                          <p:val>
                                            <p:fltVal val="1"/>
                                          </p:val>
                                        </p:tav>
                                      </p:tavLst>
                                    </p:anim>
                                    <p:anim calcmode="lin" valueType="num">
                                      <p:cBhvr>
                                        <p:cTn id="120" dur="164" tmFilter="0, 0; 0.125,0.2665; 0.25,0.4; 0.375,0.465; 0.5,0.5;  0.625,0.535; 0.75,0.6; 0.875,0.7335; 1,1">
                                          <p:stCondLst>
                                            <p:cond delay="1656"/>
                                          </p:stCondLst>
                                        </p:cTn>
                                        <p:tgtEl>
                                          <p:spTgt spid="3">
                                            <p:txEl>
                                              <p:pRg st="6" end="6"/>
                                            </p:txEl>
                                          </p:spTgt>
                                        </p:tgtEl>
                                        <p:attrNameLst>
                                          <p:attrName>ppt_y</p:attrName>
                                        </p:attrNameLst>
                                      </p:cBhvr>
                                      <p:tavLst>
                                        <p:tav tm="0" fmla="#ppt_y-sin(pi*$)/81">
                                          <p:val>
                                            <p:fltVal val="0"/>
                                          </p:val>
                                        </p:tav>
                                        <p:tav tm="100000">
                                          <p:val>
                                            <p:fltVal val="1"/>
                                          </p:val>
                                        </p:tav>
                                      </p:tavLst>
                                    </p:anim>
                                    <p:animScale>
                                      <p:cBhvr>
                                        <p:cTn id="121" dur="26">
                                          <p:stCondLst>
                                            <p:cond delay="650"/>
                                          </p:stCondLst>
                                        </p:cTn>
                                        <p:tgtEl>
                                          <p:spTgt spid="3">
                                            <p:txEl>
                                              <p:pRg st="6" end="6"/>
                                            </p:txEl>
                                          </p:spTgt>
                                        </p:tgtEl>
                                      </p:cBhvr>
                                      <p:to x="100000" y="60000"/>
                                    </p:animScale>
                                    <p:animScale>
                                      <p:cBhvr>
                                        <p:cTn id="122" dur="166" decel="50000">
                                          <p:stCondLst>
                                            <p:cond delay="676"/>
                                          </p:stCondLst>
                                        </p:cTn>
                                        <p:tgtEl>
                                          <p:spTgt spid="3">
                                            <p:txEl>
                                              <p:pRg st="6" end="6"/>
                                            </p:txEl>
                                          </p:spTgt>
                                        </p:tgtEl>
                                      </p:cBhvr>
                                      <p:to x="100000" y="100000"/>
                                    </p:animScale>
                                    <p:animScale>
                                      <p:cBhvr>
                                        <p:cTn id="123" dur="26">
                                          <p:stCondLst>
                                            <p:cond delay="1312"/>
                                          </p:stCondLst>
                                        </p:cTn>
                                        <p:tgtEl>
                                          <p:spTgt spid="3">
                                            <p:txEl>
                                              <p:pRg st="6" end="6"/>
                                            </p:txEl>
                                          </p:spTgt>
                                        </p:tgtEl>
                                      </p:cBhvr>
                                      <p:to x="100000" y="80000"/>
                                    </p:animScale>
                                    <p:animScale>
                                      <p:cBhvr>
                                        <p:cTn id="124" dur="166" decel="50000">
                                          <p:stCondLst>
                                            <p:cond delay="1338"/>
                                          </p:stCondLst>
                                        </p:cTn>
                                        <p:tgtEl>
                                          <p:spTgt spid="3">
                                            <p:txEl>
                                              <p:pRg st="6" end="6"/>
                                            </p:txEl>
                                          </p:spTgt>
                                        </p:tgtEl>
                                      </p:cBhvr>
                                      <p:to x="100000" y="100000"/>
                                    </p:animScale>
                                    <p:animScale>
                                      <p:cBhvr>
                                        <p:cTn id="125" dur="26">
                                          <p:stCondLst>
                                            <p:cond delay="1642"/>
                                          </p:stCondLst>
                                        </p:cTn>
                                        <p:tgtEl>
                                          <p:spTgt spid="3">
                                            <p:txEl>
                                              <p:pRg st="6" end="6"/>
                                            </p:txEl>
                                          </p:spTgt>
                                        </p:tgtEl>
                                      </p:cBhvr>
                                      <p:to x="100000" y="90000"/>
                                    </p:animScale>
                                    <p:animScale>
                                      <p:cBhvr>
                                        <p:cTn id="126" dur="166" decel="50000">
                                          <p:stCondLst>
                                            <p:cond delay="1668"/>
                                          </p:stCondLst>
                                        </p:cTn>
                                        <p:tgtEl>
                                          <p:spTgt spid="3">
                                            <p:txEl>
                                              <p:pRg st="6" end="6"/>
                                            </p:txEl>
                                          </p:spTgt>
                                        </p:tgtEl>
                                      </p:cBhvr>
                                      <p:to x="100000" y="100000"/>
                                    </p:animScale>
                                    <p:animScale>
                                      <p:cBhvr>
                                        <p:cTn id="127" dur="26">
                                          <p:stCondLst>
                                            <p:cond delay="1808"/>
                                          </p:stCondLst>
                                        </p:cTn>
                                        <p:tgtEl>
                                          <p:spTgt spid="3">
                                            <p:txEl>
                                              <p:pRg st="6" end="6"/>
                                            </p:txEl>
                                          </p:spTgt>
                                        </p:tgtEl>
                                      </p:cBhvr>
                                      <p:to x="100000" y="95000"/>
                                    </p:animScale>
                                    <p:animScale>
                                      <p:cBhvr>
                                        <p:cTn id="128" dur="166" decel="50000">
                                          <p:stCondLst>
                                            <p:cond delay="1834"/>
                                          </p:stCondLst>
                                        </p:cTn>
                                        <p:tgtEl>
                                          <p:spTgt spid="3">
                                            <p:txEl>
                                              <p:pRg st="6" end="6"/>
                                            </p:txEl>
                                          </p:spTgt>
                                        </p:tgtEl>
                                      </p:cBhvr>
                                      <p:to x="100000" y="100000"/>
                                    </p:animScale>
                                  </p:childTnLst>
                                </p:cTn>
                              </p:par>
                            </p:childTnLst>
                          </p:cTn>
                        </p:par>
                      </p:childTnLst>
                    </p:cTn>
                  </p:par>
                  <p:par>
                    <p:cTn id="129" fill="hold">
                      <p:stCondLst>
                        <p:cond delay="indefinite"/>
                      </p:stCondLst>
                      <p:childTnLst>
                        <p:par>
                          <p:cTn id="130" fill="hold">
                            <p:stCondLst>
                              <p:cond delay="0"/>
                            </p:stCondLst>
                            <p:childTnLst>
                              <p:par>
                                <p:cTn id="131" presetID="26" presetClass="entr" presetSubtype="0" fill="hold" grpId="0" nodeType="clickEffect">
                                  <p:stCondLst>
                                    <p:cond delay="0"/>
                                  </p:stCondLst>
                                  <p:childTnLst>
                                    <p:set>
                                      <p:cBhvr>
                                        <p:cTn id="132" dur="1" fill="hold">
                                          <p:stCondLst>
                                            <p:cond delay="0"/>
                                          </p:stCondLst>
                                        </p:cTn>
                                        <p:tgtEl>
                                          <p:spTgt spid="3">
                                            <p:txEl>
                                              <p:pRg st="7" end="7"/>
                                            </p:txEl>
                                          </p:spTgt>
                                        </p:tgtEl>
                                        <p:attrNameLst>
                                          <p:attrName>style.visibility</p:attrName>
                                        </p:attrNameLst>
                                      </p:cBhvr>
                                      <p:to>
                                        <p:strVal val="visible"/>
                                      </p:to>
                                    </p:set>
                                    <p:animEffect transition="in" filter="wipe(down)">
                                      <p:cBhvr>
                                        <p:cTn id="133" dur="580">
                                          <p:stCondLst>
                                            <p:cond delay="0"/>
                                          </p:stCondLst>
                                        </p:cTn>
                                        <p:tgtEl>
                                          <p:spTgt spid="3">
                                            <p:txEl>
                                              <p:pRg st="7" end="7"/>
                                            </p:txEl>
                                          </p:spTgt>
                                        </p:tgtEl>
                                      </p:cBhvr>
                                    </p:animEffect>
                                    <p:anim calcmode="lin" valueType="num">
                                      <p:cBhvr>
                                        <p:cTn id="134" dur="1822" tmFilter="0,0; 0.14,0.36; 0.43,0.73; 0.71,0.91; 1.0,1.0">
                                          <p:stCondLst>
                                            <p:cond delay="0"/>
                                          </p:stCondLst>
                                        </p:cTn>
                                        <p:tgtEl>
                                          <p:spTgt spid="3">
                                            <p:txEl>
                                              <p:pRg st="7" end="7"/>
                                            </p:txEl>
                                          </p:spTgt>
                                        </p:tgtEl>
                                        <p:attrNameLst>
                                          <p:attrName>ppt_x</p:attrName>
                                        </p:attrNameLst>
                                      </p:cBhvr>
                                      <p:tavLst>
                                        <p:tav tm="0">
                                          <p:val>
                                            <p:strVal val="#ppt_x-0.25"/>
                                          </p:val>
                                        </p:tav>
                                        <p:tav tm="100000">
                                          <p:val>
                                            <p:strVal val="#ppt_x"/>
                                          </p:val>
                                        </p:tav>
                                      </p:tavLst>
                                    </p:anim>
                                    <p:anim calcmode="lin" valueType="num">
                                      <p:cBhvr>
                                        <p:cTn id="135" dur="664" tmFilter="0.0,0.0; 0.25,0.07; 0.50,0.2; 0.75,0.467; 1.0,1.0">
                                          <p:stCondLst>
                                            <p:cond delay="0"/>
                                          </p:stCondLst>
                                        </p:cTn>
                                        <p:tgtEl>
                                          <p:spTgt spid="3">
                                            <p:txEl>
                                              <p:pRg st="7" end="7"/>
                                            </p:txEl>
                                          </p:spTgt>
                                        </p:tgtEl>
                                        <p:attrNameLst>
                                          <p:attrName>ppt_y</p:attrName>
                                        </p:attrNameLst>
                                      </p:cBhvr>
                                      <p:tavLst>
                                        <p:tav tm="0" fmla="#ppt_y-sin(pi*$)/3">
                                          <p:val>
                                            <p:fltVal val="0.5"/>
                                          </p:val>
                                        </p:tav>
                                        <p:tav tm="100000">
                                          <p:val>
                                            <p:fltVal val="1"/>
                                          </p:val>
                                        </p:tav>
                                      </p:tavLst>
                                    </p:anim>
                                    <p:anim calcmode="lin" valueType="num">
                                      <p:cBhvr>
                                        <p:cTn id="136" dur="664" tmFilter="0, 0; 0.125,0.2665; 0.25,0.4; 0.375,0.465; 0.5,0.5;  0.625,0.535; 0.75,0.6; 0.875,0.7335; 1,1">
                                          <p:stCondLst>
                                            <p:cond delay="664"/>
                                          </p:stCondLst>
                                        </p:cTn>
                                        <p:tgtEl>
                                          <p:spTgt spid="3">
                                            <p:txEl>
                                              <p:pRg st="7" end="7"/>
                                            </p:txEl>
                                          </p:spTgt>
                                        </p:tgtEl>
                                        <p:attrNameLst>
                                          <p:attrName>ppt_y</p:attrName>
                                        </p:attrNameLst>
                                      </p:cBhvr>
                                      <p:tavLst>
                                        <p:tav tm="0" fmla="#ppt_y-sin(pi*$)/9">
                                          <p:val>
                                            <p:fltVal val="0"/>
                                          </p:val>
                                        </p:tav>
                                        <p:tav tm="100000">
                                          <p:val>
                                            <p:fltVal val="1"/>
                                          </p:val>
                                        </p:tav>
                                      </p:tavLst>
                                    </p:anim>
                                    <p:anim calcmode="lin" valueType="num">
                                      <p:cBhvr>
                                        <p:cTn id="137" dur="332" tmFilter="0, 0; 0.125,0.2665; 0.25,0.4; 0.375,0.465; 0.5,0.5;  0.625,0.535; 0.75,0.6; 0.875,0.7335; 1,1">
                                          <p:stCondLst>
                                            <p:cond delay="1324"/>
                                          </p:stCondLst>
                                        </p:cTn>
                                        <p:tgtEl>
                                          <p:spTgt spid="3">
                                            <p:txEl>
                                              <p:pRg st="7" end="7"/>
                                            </p:txEl>
                                          </p:spTgt>
                                        </p:tgtEl>
                                        <p:attrNameLst>
                                          <p:attrName>ppt_y</p:attrName>
                                        </p:attrNameLst>
                                      </p:cBhvr>
                                      <p:tavLst>
                                        <p:tav tm="0" fmla="#ppt_y-sin(pi*$)/27">
                                          <p:val>
                                            <p:fltVal val="0"/>
                                          </p:val>
                                        </p:tav>
                                        <p:tav tm="100000">
                                          <p:val>
                                            <p:fltVal val="1"/>
                                          </p:val>
                                        </p:tav>
                                      </p:tavLst>
                                    </p:anim>
                                    <p:anim calcmode="lin" valueType="num">
                                      <p:cBhvr>
                                        <p:cTn id="138" dur="164" tmFilter="0, 0; 0.125,0.2665; 0.25,0.4; 0.375,0.465; 0.5,0.5;  0.625,0.535; 0.75,0.6; 0.875,0.7335; 1,1">
                                          <p:stCondLst>
                                            <p:cond delay="1656"/>
                                          </p:stCondLst>
                                        </p:cTn>
                                        <p:tgtEl>
                                          <p:spTgt spid="3">
                                            <p:txEl>
                                              <p:pRg st="7" end="7"/>
                                            </p:txEl>
                                          </p:spTgt>
                                        </p:tgtEl>
                                        <p:attrNameLst>
                                          <p:attrName>ppt_y</p:attrName>
                                        </p:attrNameLst>
                                      </p:cBhvr>
                                      <p:tavLst>
                                        <p:tav tm="0" fmla="#ppt_y-sin(pi*$)/81">
                                          <p:val>
                                            <p:fltVal val="0"/>
                                          </p:val>
                                        </p:tav>
                                        <p:tav tm="100000">
                                          <p:val>
                                            <p:fltVal val="1"/>
                                          </p:val>
                                        </p:tav>
                                      </p:tavLst>
                                    </p:anim>
                                    <p:animScale>
                                      <p:cBhvr>
                                        <p:cTn id="139" dur="26">
                                          <p:stCondLst>
                                            <p:cond delay="650"/>
                                          </p:stCondLst>
                                        </p:cTn>
                                        <p:tgtEl>
                                          <p:spTgt spid="3">
                                            <p:txEl>
                                              <p:pRg st="7" end="7"/>
                                            </p:txEl>
                                          </p:spTgt>
                                        </p:tgtEl>
                                      </p:cBhvr>
                                      <p:to x="100000" y="60000"/>
                                    </p:animScale>
                                    <p:animScale>
                                      <p:cBhvr>
                                        <p:cTn id="140" dur="166" decel="50000">
                                          <p:stCondLst>
                                            <p:cond delay="676"/>
                                          </p:stCondLst>
                                        </p:cTn>
                                        <p:tgtEl>
                                          <p:spTgt spid="3">
                                            <p:txEl>
                                              <p:pRg st="7" end="7"/>
                                            </p:txEl>
                                          </p:spTgt>
                                        </p:tgtEl>
                                      </p:cBhvr>
                                      <p:to x="100000" y="100000"/>
                                    </p:animScale>
                                    <p:animScale>
                                      <p:cBhvr>
                                        <p:cTn id="141" dur="26">
                                          <p:stCondLst>
                                            <p:cond delay="1312"/>
                                          </p:stCondLst>
                                        </p:cTn>
                                        <p:tgtEl>
                                          <p:spTgt spid="3">
                                            <p:txEl>
                                              <p:pRg st="7" end="7"/>
                                            </p:txEl>
                                          </p:spTgt>
                                        </p:tgtEl>
                                      </p:cBhvr>
                                      <p:to x="100000" y="80000"/>
                                    </p:animScale>
                                    <p:animScale>
                                      <p:cBhvr>
                                        <p:cTn id="142" dur="166" decel="50000">
                                          <p:stCondLst>
                                            <p:cond delay="1338"/>
                                          </p:stCondLst>
                                        </p:cTn>
                                        <p:tgtEl>
                                          <p:spTgt spid="3">
                                            <p:txEl>
                                              <p:pRg st="7" end="7"/>
                                            </p:txEl>
                                          </p:spTgt>
                                        </p:tgtEl>
                                      </p:cBhvr>
                                      <p:to x="100000" y="100000"/>
                                    </p:animScale>
                                    <p:animScale>
                                      <p:cBhvr>
                                        <p:cTn id="143" dur="26">
                                          <p:stCondLst>
                                            <p:cond delay="1642"/>
                                          </p:stCondLst>
                                        </p:cTn>
                                        <p:tgtEl>
                                          <p:spTgt spid="3">
                                            <p:txEl>
                                              <p:pRg st="7" end="7"/>
                                            </p:txEl>
                                          </p:spTgt>
                                        </p:tgtEl>
                                      </p:cBhvr>
                                      <p:to x="100000" y="90000"/>
                                    </p:animScale>
                                    <p:animScale>
                                      <p:cBhvr>
                                        <p:cTn id="144" dur="166" decel="50000">
                                          <p:stCondLst>
                                            <p:cond delay="1668"/>
                                          </p:stCondLst>
                                        </p:cTn>
                                        <p:tgtEl>
                                          <p:spTgt spid="3">
                                            <p:txEl>
                                              <p:pRg st="7" end="7"/>
                                            </p:txEl>
                                          </p:spTgt>
                                        </p:tgtEl>
                                      </p:cBhvr>
                                      <p:to x="100000" y="100000"/>
                                    </p:animScale>
                                    <p:animScale>
                                      <p:cBhvr>
                                        <p:cTn id="145" dur="26">
                                          <p:stCondLst>
                                            <p:cond delay="1808"/>
                                          </p:stCondLst>
                                        </p:cTn>
                                        <p:tgtEl>
                                          <p:spTgt spid="3">
                                            <p:txEl>
                                              <p:pRg st="7" end="7"/>
                                            </p:txEl>
                                          </p:spTgt>
                                        </p:tgtEl>
                                      </p:cBhvr>
                                      <p:to x="100000" y="95000"/>
                                    </p:animScale>
                                    <p:animScale>
                                      <p:cBhvr>
                                        <p:cTn id="146" dur="166" decel="50000">
                                          <p:stCondLst>
                                            <p:cond delay="1834"/>
                                          </p:stCondLst>
                                        </p:cTn>
                                        <p:tgtEl>
                                          <p:spTgt spid="3">
                                            <p:txEl>
                                              <p:pRg st="7" end="7"/>
                                            </p:txEl>
                                          </p:spTgt>
                                        </p:tgtEl>
                                      </p:cBhvr>
                                      <p:to x="100000" y="100000"/>
                                    </p:animScale>
                                  </p:childTnLst>
                                </p:cTn>
                              </p:par>
                            </p:childTnLst>
                          </p:cTn>
                        </p:par>
                      </p:childTnLst>
                    </p:cTn>
                  </p:par>
                  <p:par>
                    <p:cTn id="147" fill="hold">
                      <p:stCondLst>
                        <p:cond delay="indefinite"/>
                      </p:stCondLst>
                      <p:childTnLst>
                        <p:par>
                          <p:cTn id="148" fill="hold">
                            <p:stCondLst>
                              <p:cond delay="0"/>
                            </p:stCondLst>
                            <p:childTnLst>
                              <p:par>
                                <p:cTn id="149" presetID="26" presetClass="entr" presetSubtype="0" fill="hold" grpId="0" nodeType="clickEffect">
                                  <p:stCondLst>
                                    <p:cond delay="0"/>
                                  </p:stCondLst>
                                  <p:childTnLst>
                                    <p:set>
                                      <p:cBhvr>
                                        <p:cTn id="150" dur="1" fill="hold">
                                          <p:stCondLst>
                                            <p:cond delay="0"/>
                                          </p:stCondLst>
                                        </p:cTn>
                                        <p:tgtEl>
                                          <p:spTgt spid="3">
                                            <p:txEl>
                                              <p:pRg st="8" end="8"/>
                                            </p:txEl>
                                          </p:spTgt>
                                        </p:tgtEl>
                                        <p:attrNameLst>
                                          <p:attrName>style.visibility</p:attrName>
                                        </p:attrNameLst>
                                      </p:cBhvr>
                                      <p:to>
                                        <p:strVal val="visible"/>
                                      </p:to>
                                    </p:set>
                                    <p:animEffect transition="in" filter="wipe(down)">
                                      <p:cBhvr>
                                        <p:cTn id="151" dur="580">
                                          <p:stCondLst>
                                            <p:cond delay="0"/>
                                          </p:stCondLst>
                                        </p:cTn>
                                        <p:tgtEl>
                                          <p:spTgt spid="3">
                                            <p:txEl>
                                              <p:pRg st="8" end="8"/>
                                            </p:txEl>
                                          </p:spTgt>
                                        </p:tgtEl>
                                      </p:cBhvr>
                                    </p:animEffect>
                                    <p:anim calcmode="lin" valueType="num">
                                      <p:cBhvr>
                                        <p:cTn id="152" dur="1822" tmFilter="0,0; 0.14,0.36; 0.43,0.73; 0.71,0.91; 1.0,1.0">
                                          <p:stCondLst>
                                            <p:cond delay="0"/>
                                          </p:stCondLst>
                                        </p:cTn>
                                        <p:tgtEl>
                                          <p:spTgt spid="3">
                                            <p:txEl>
                                              <p:pRg st="8" end="8"/>
                                            </p:txEl>
                                          </p:spTgt>
                                        </p:tgtEl>
                                        <p:attrNameLst>
                                          <p:attrName>ppt_x</p:attrName>
                                        </p:attrNameLst>
                                      </p:cBhvr>
                                      <p:tavLst>
                                        <p:tav tm="0">
                                          <p:val>
                                            <p:strVal val="#ppt_x-0.25"/>
                                          </p:val>
                                        </p:tav>
                                        <p:tav tm="100000">
                                          <p:val>
                                            <p:strVal val="#ppt_x"/>
                                          </p:val>
                                        </p:tav>
                                      </p:tavLst>
                                    </p:anim>
                                    <p:anim calcmode="lin" valueType="num">
                                      <p:cBhvr>
                                        <p:cTn id="153" dur="664" tmFilter="0.0,0.0; 0.25,0.07; 0.50,0.2; 0.75,0.467; 1.0,1.0">
                                          <p:stCondLst>
                                            <p:cond delay="0"/>
                                          </p:stCondLst>
                                        </p:cTn>
                                        <p:tgtEl>
                                          <p:spTgt spid="3">
                                            <p:txEl>
                                              <p:pRg st="8" end="8"/>
                                            </p:txEl>
                                          </p:spTgt>
                                        </p:tgtEl>
                                        <p:attrNameLst>
                                          <p:attrName>ppt_y</p:attrName>
                                        </p:attrNameLst>
                                      </p:cBhvr>
                                      <p:tavLst>
                                        <p:tav tm="0" fmla="#ppt_y-sin(pi*$)/3">
                                          <p:val>
                                            <p:fltVal val="0.5"/>
                                          </p:val>
                                        </p:tav>
                                        <p:tav tm="100000">
                                          <p:val>
                                            <p:fltVal val="1"/>
                                          </p:val>
                                        </p:tav>
                                      </p:tavLst>
                                    </p:anim>
                                    <p:anim calcmode="lin" valueType="num">
                                      <p:cBhvr>
                                        <p:cTn id="154" dur="664" tmFilter="0, 0; 0.125,0.2665; 0.25,0.4; 0.375,0.465; 0.5,0.5;  0.625,0.535; 0.75,0.6; 0.875,0.7335; 1,1">
                                          <p:stCondLst>
                                            <p:cond delay="664"/>
                                          </p:stCondLst>
                                        </p:cTn>
                                        <p:tgtEl>
                                          <p:spTgt spid="3">
                                            <p:txEl>
                                              <p:pRg st="8" end="8"/>
                                            </p:txEl>
                                          </p:spTgt>
                                        </p:tgtEl>
                                        <p:attrNameLst>
                                          <p:attrName>ppt_y</p:attrName>
                                        </p:attrNameLst>
                                      </p:cBhvr>
                                      <p:tavLst>
                                        <p:tav tm="0" fmla="#ppt_y-sin(pi*$)/9">
                                          <p:val>
                                            <p:fltVal val="0"/>
                                          </p:val>
                                        </p:tav>
                                        <p:tav tm="100000">
                                          <p:val>
                                            <p:fltVal val="1"/>
                                          </p:val>
                                        </p:tav>
                                      </p:tavLst>
                                    </p:anim>
                                    <p:anim calcmode="lin" valueType="num">
                                      <p:cBhvr>
                                        <p:cTn id="155" dur="332" tmFilter="0, 0; 0.125,0.2665; 0.25,0.4; 0.375,0.465; 0.5,0.5;  0.625,0.535; 0.75,0.6; 0.875,0.7335; 1,1">
                                          <p:stCondLst>
                                            <p:cond delay="1324"/>
                                          </p:stCondLst>
                                        </p:cTn>
                                        <p:tgtEl>
                                          <p:spTgt spid="3">
                                            <p:txEl>
                                              <p:pRg st="8" end="8"/>
                                            </p:txEl>
                                          </p:spTgt>
                                        </p:tgtEl>
                                        <p:attrNameLst>
                                          <p:attrName>ppt_y</p:attrName>
                                        </p:attrNameLst>
                                      </p:cBhvr>
                                      <p:tavLst>
                                        <p:tav tm="0" fmla="#ppt_y-sin(pi*$)/27">
                                          <p:val>
                                            <p:fltVal val="0"/>
                                          </p:val>
                                        </p:tav>
                                        <p:tav tm="100000">
                                          <p:val>
                                            <p:fltVal val="1"/>
                                          </p:val>
                                        </p:tav>
                                      </p:tavLst>
                                    </p:anim>
                                    <p:anim calcmode="lin" valueType="num">
                                      <p:cBhvr>
                                        <p:cTn id="156" dur="164" tmFilter="0, 0; 0.125,0.2665; 0.25,0.4; 0.375,0.465; 0.5,0.5;  0.625,0.535; 0.75,0.6; 0.875,0.7335; 1,1">
                                          <p:stCondLst>
                                            <p:cond delay="1656"/>
                                          </p:stCondLst>
                                        </p:cTn>
                                        <p:tgtEl>
                                          <p:spTgt spid="3">
                                            <p:txEl>
                                              <p:pRg st="8" end="8"/>
                                            </p:txEl>
                                          </p:spTgt>
                                        </p:tgtEl>
                                        <p:attrNameLst>
                                          <p:attrName>ppt_y</p:attrName>
                                        </p:attrNameLst>
                                      </p:cBhvr>
                                      <p:tavLst>
                                        <p:tav tm="0" fmla="#ppt_y-sin(pi*$)/81">
                                          <p:val>
                                            <p:fltVal val="0"/>
                                          </p:val>
                                        </p:tav>
                                        <p:tav tm="100000">
                                          <p:val>
                                            <p:fltVal val="1"/>
                                          </p:val>
                                        </p:tav>
                                      </p:tavLst>
                                    </p:anim>
                                    <p:animScale>
                                      <p:cBhvr>
                                        <p:cTn id="157" dur="26">
                                          <p:stCondLst>
                                            <p:cond delay="650"/>
                                          </p:stCondLst>
                                        </p:cTn>
                                        <p:tgtEl>
                                          <p:spTgt spid="3">
                                            <p:txEl>
                                              <p:pRg st="8" end="8"/>
                                            </p:txEl>
                                          </p:spTgt>
                                        </p:tgtEl>
                                      </p:cBhvr>
                                      <p:to x="100000" y="60000"/>
                                    </p:animScale>
                                    <p:animScale>
                                      <p:cBhvr>
                                        <p:cTn id="158" dur="166" decel="50000">
                                          <p:stCondLst>
                                            <p:cond delay="676"/>
                                          </p:stCondLst>
                                        </p:cTn>
                                        <p:tgtEl>
                                          <p:spTgt spid="3">
                                            <p:txEl>
                                              <p:pRg st="8" end="8"/>
                                            </p:txEl>
                                          </p:spTgt>
                                        </p:tgtEl>
                                      </p:cBhvr>
                                      <p:to x="100000" y="100000"/>
                                    </p:animScale>
                                    <p:animScale>
                                      <p:cBhvr>
                                        <p:cTn id="159" dur="26">
                                          <p:stCondLst>
                                            <p:cond delay="1312"/>
                                          </p:stCondLst>
                                        </p:cTn>
                                        <p:tgtEl>
                                          <p:spTgt spid="3">
                                            <p:txEl>
                                              <p:pRg st="8" end="8"/>
                                            </p:txEl>
                                          </p:spTgt>
                                        </p:tgtEl>
                                      </p:cBhvr>
                                      <p:to x="100000" y="80000"/>
                                    </p:animScale>
                                    <p:animScale>
                                      <p:cBhvr>
                                        <p:cTn id="160" dur="166" decel="50000">
                                          <p:stCondLst>
                                            <p:cond delay="1338"/>
                                          </p:stCondLst>
                                        </p:cTn>
                                        <p:tgtEl>
                                          <p:spTgt spid="3">
                                            <p:txEl>
                                              <p:pRg st="8" end="8"/>
                                            </p:txEl>
                                          </p:spTgt>
                                        </p:tgtEl>
                                      </p:cBhvr>
                                      <p:to x="100000" y="100000"/>
                                    </p:animScale>
                                    <p:animScale>
                                      <p:cBhvr>
                                        <p:cTn id="161" dur="26">
                                          <p:stCondLst>
                                            <p:cond delay="1642"/>
                                          </p:stCondLst>
                                        </p:cTn>
                                        <p:tgtEl>
                                          <p:spTgt spid="3">
                                            <p:txEl>
                                              <p:pRg st="8" end="8"/>
                                            </p:txEl>
                                          </p:spTgt>
                                        </p:tgtEl>
                                      </p:cBhvr>
                                      <p:to x="100000" y="90000"/>
                                    </p:animScale>
                                    <p:animScale>
                                      <p:cBhvr>
                                        <p:cTn id="162" dur="166" decel="50000">
                                          <p:stCondLst>
                                            <p:cond delay="1668"/>
                                          </p:stCondLst>
                                        </p:cTn>
                                        <p:tgtEl>
                                          <p:spTgt spid="3">
                                            <p:txEl>
                                              <p:pRg st="8" end="8"/>
                                            </p:txEl>
                                          </p:spTgt>
                                        </p:tgtEl>
                                      </p:cBhvr>
                                      <p:to x="100000" y="100000"/>
                                    </p:animScale>
                                    <p:animScale>
                                      <p:cBhvr>
                                        <p:cTn id="163" dur="26">
                                          <p:stCondLst>
                                            <p:cond delay="1808"/>
                                          </p:stCondLst>
                                        </p:cTn>
                                        <p:tgtEl>
                                          <p:spTgt spid="3">
                                            <p:txEl>
                                              <p:pRg st="8" end="8"/>
                                            </p:txEl>
                                          </p:spTgt>
                                        </p:tgtEl>
                                      </p:cBhvr>
                                      <p:to x="100000" y="95000"/>
                                    </p:animScale>
                                    <p:animScale>
                                      <p:cBhvr>
                                        <p:cTn id="164" dur="166" decel="50000">
                                          <p:stCondLst>
                                            <p:cond delay="1834"/>
                                          </p:stCondLst>
                                        </p:cTn>
                                        <p:tgtEl>
                                          <p:spTgt spid="3">
                                            <p:txEl>
                                              <p:pRg st="8" end="8"/>
                                            </p:txEl>
                                          </p:spTgt>
                                        </p:tgtEl>
                                      </p:cBhvr>
                                      <p:to x="100000" y="100000"/>
                                    </p:animScale>
                                  </p:childTnLst>
                                </p:cTn>
                              </p:par>
                            </p:childTnLst>
                          </p:cTn>
                        </p:par>
                      </p:childTnLst>
                    </p:cTn>
                  </p:par>
                  <p:par>
                    <p:cTn id="165" fill="hold">
                      <p:stCondLst>
                        <p:cond delay="indefinite"/>
                      </p:stCondLst>
                      <p:childTnLst>
                        <p:par>
                          <p:cTn id="166" fill="hold">
                            <p:stCondLst>
                              <p:cond delay="0"/>
                            </p:stCondLst>
                            <p:childTnLst>
                              <p:par>
                                <p:cTn id="167" presetID="26" presetClass="entr" presetSubtype="0" fill="hold" grpId="0" nodeType="clickEffect">
                                  <p:stCondLst>
                                    <p:cond delay="0"/>
                                  </p:stCondLst>
                                  <p:childTnLst>
                                    <p:set>
                                      <p:cBhvr>
                                        <p:cTn id="168" dur="1" fill="hold">
                                          <p:stCondLst>
                                            <p:cond delay="0"/>
                                          </p:stCondLst>
                                        </p:cTn>
                                        <p:tgtEl>
                                          <p:spTgt spid="3">
                                            <p:txEl>
                                              <p:pRg st="9" end="9"/>
                                            </p:txEl>
                                          </p:spTgt>
                                        </p:tgtEl>
                                        <p:attrNameLst>
                                          <p:attrName>style.visibility</p:attrName>
                                        </p:attrNameLst>
                                      </p:cBhvr>
                                      <p:to>
                                        <p:strVal val="visible"/>
                                      </p:to>
                                    </p:set>
                                    <p:animEffect transition="in" filter="wipe(down)">
                                      <p:cBhvr>
                                        <p:cTn id="169" dur="580">
                                          <p:stCondLst>
                                            <p:cond delay="0"/>
                                          </p:stCondLst>
                                        </p:cTn>
                                        <p:tgtEl>
                                          <p:spTgt spid="3">
                                            <p:txEl>
                                              <p:pRg st="9" end="9"/>
                                            </p:txEl>
                                          </p:spTgt>
                                        </p:tgtEl>
                                      </p:cBhvr>
                                    </p:animEffect>
                                    <p:anim calcmode="lin" valueType="num">
                                      <p:cBhvr>
                                        <p:cTn id="170" dur="1822" tmFilter="0,0; 0.14,0.36; 0.43,0.73; 0.71,0.91; 1.0,1.0">
                                          <p:stCondLst>
                                            <p:cond delay="0"/>
                                          </p:stCondLst>
                                        </p:cTn>
                                        <p:tgtEl>
                                          <p:spTgt spid="3">
                                            <p:txEl>
                                              <p:pRg st="9" end="9"/>
                                            </p:txEl>
                                          </p:spTgt>
                                        </p:tgtEl>
                                        <p:attrNameLst>
                                          <p:attrName>ppt_x</p:attrName>
                                        </p:attrNameLst>
                                      </p:cBhvr>
                                      <p:tavLst>
                                        <p:tav tm="0">
                                          <p:val>
                                            <p:strVal val="#ppt_x-0.25"/>
                                          </p:val>
                                        </p:tav>
                                        <p:tav tm="100000">
                                          <p:val>
                                            <p:strVal val="#ppt_x"/>
                                          </p:val>
                                        </p:tav>
                                      </p:tavLst>
                                    </p:anim>
                                    <p:anim calcmode="lin" valueType="num">
                                      <p:cBhvr>
                                        <p:cTn id="171" dur="664" tmFilter="0.0,0.0; 0.25,0.07; 0.50,0.2; 0.75,0.467; 1.0,1.0">
                                          <p:stCondLst>
                                            <p:cond delay="0"/>
                                          </p:stCondLst>
                                        </p:cTn>
                                        <p:tgtEl>
                                          <p:spTgt spid="3">
                                            <p:txEl>
                                              <p:pRg st="9" end="9"/>
                                            </p:txEl>
                                          </p:spTgt>
                                        </p:tgtEl>
                                        <p:attrNameLst>
                                          <p:attrName>ppt_y</p:attrName>
                                        </p:attrNameLst>
                                      </p:cBhvr>
                                      <p:tavLst>
                                        <p:tav tm="0" fmla="#ppt_y-sin(pi*$)/3">
                                          <p:val>
                                            <p:fltVal val="0.5"/>
                                          </p:val>
                                        </p:tav>
                                        <p:tav tm="100000">
                                          <p:val>
                                            <p:fltVal val="1"/>
                                          </p:val>
                                        </p:tav>
                                      </p:tavLst>
                                    </p:anim>
                                    <p:anim calcmode="lin" valueType="num">
                                      <p:cBhvr>
                                        <p:cTn id="172" dur="664" tmFilter="0, 0; 0.125,0.2665; 0.25,0.4; 0.375,0.465; 0.5,0.5;  0.625,0.535; 0.75,0.6; 0.875,0.7335; 1,1">
                                          <p:stCondLst>
                                            <p:cond delay="664"/>
                                          </p:stCondLst>
                                        </p:cTn>
                                        <p:tgtEl>
                                          <p:spTgt spid="3">
                                            <p:txEl>
                                              <p:pRg st="9" end="9"/>
                                            </p:txEl>
                                          </p:spTgt>
                                        </p:tgtEl>
                                        <p:attrNameLst>
                                          <p:attrName>ppt_y</p:attrName>
                                        </p:attrNameLst>
                                      </p:cBhvr>
                                      <p:tavLst>
                                        <p:tav tm="0" fmla="#ppt_y-sin(pi*$)/9">
                                          <p:val>
                                            <p:fltVal val="0"/>
                                          </p:val>
                                        </p:tav>
                                        <p:tav tm="100000">
                                          <p:val>
                                            <p:fltVal val="1"/>
                                          </p:val>
                                        </p:tav>
                                      </p:tavLst>
                                    </p:anim>
                                    <p:anim calcmode="lin" valueType="num">
                                      <p:cBhvr>
                                        <p:cTn id="173" dur="332" tmFilter="0, 0; 0.125,0.2665; 0.25,0.4; 0.375,0.465; 0.5,0.5;  0.625,0.535; 0.75,0.6; 0.875,0.7335; 1,1">
                                          <p:stCondLst>
                                            <p:cond delay="1324"/>
                                          </p:stCondLst>
                                        </p:cTn>
                                        <p:tgtEl>
                                          <p:spTgt spid="3">
                                            <p:txEl>
                                              <p:pRg st="9" end="9"/>
                                            </p:txEl>
                                          </p:spTgt>
                                        </p:tgtEl>
                                        <p:attrNameLst>
                                          <p:attrName>ppt_y</p:attrName>
                                        </p:attrNameLst>
                                      </p:cBhvr>
                                      <p:tavLst>
                                        <p:tav tm="0" fmla="#ppt_y-sin(pi*$)/27">
                                          <p:val>
                                            <p:fltVal val="0"/>
                                          </p:val>
                                        </p:tav>
                                        <p:tav tm="100000">
                                          <p:val>
                                            <p:fltVal val="1"/>
                                          </p:val>
                                        </p:tav>
                                      </p:tavLst>
                                    </p:anim>
                                    <p:anim calcmode="lin" valueType="num">
                                      <p:cBhvr>
                                        <p:cTn id="174" dur="164" tmFilter="0, 0; 0.125,0.2665; 0.25,0.4; 0.375,0.465; 0.5,0.5;  0.625,0.535; 0.75,0.6; 0.875,0.7335; 1,1">
                                          <p:stCondLst>
                                            <p:cond delay="1656"/>
                                          </p:stCondLst>
                                        </p:cTn>
                                        <p:tgtEl>
                                          <p:spTgt spid="3">
                                            <p:txEl>
                                              <p:pRg st="9" end="9"/>
                                            </p:txEl>
                                          </p:spTgt>
                                        </p:tgtEl>
                                        <p:attrNameLst>
                                          <p:attrName>ppt_y</p:attrName>
                                        </p:attrNameLst>
                                      </p:cBhvr>
                                      <p:tavLst>
                                        <p:tav tm="0" fmla="#ppt_y-sin(pi*$)/81">
                                          <p:val>
                                            <p:fltVal val="0"/>
                                          </p:val>
                                        </p:tav>
                                        <p:tav tm="100000">
                                          <p:val>
                                            <p:fltVal val="1"/>
                                          </p:val>
                                        </p:tav>
                                      </p:tavLst>
                                    </p:anim>
                                    <p:animScale>
                                      <p:cBhvr>
                                        <p:cTn id="175" dur="26">
                                          <p:stCondLst>
                                            <p:cond delay="650"/>
                                          </p:stCondLst>
                                        </p:cTn>
                                        <p:tgtEl>
                                          <p:spTgt spid="3">
                                            <p:txEl>
                                              <p:pRg st="9" end="9"/>
                                            </p:txEl>
                                          </p:spTgt>
                                        </p:tgtEl>
                                      </p:cBhvr>
                                      <p:to x="100000" y="60000"/>
                                    </p:animScale>
                                    <p:animScale>
                                      <p:cBhvr>
                                        <p:cTn id="176" dur="166" decel="50000">
                                          <p:stCondLst>
                                            <p:cond delay="676"/>
                                          </p:stCondLst>
                                        </p:cTn>
                                        <p:tgtEl>
                                          <p:spTgt spid="3">
                                            <p:txEl>
                                              <p:pRg st="9" end="9"/>
                                            </p:txEl>
                                          </p:spTgt>
                                        </p:tgtEl>
                                      </p:cBhvr>
                                      <p:to x="100000" y="100000"/>
                                    </p:animScale>
                                    <p:animScale>
                                      <p:cBhvr>
                                        <p:cTn id="177" dur="26">
                                          <p:stCondLst>
                                            <p:cond delay="1312"/>
                                          </p:stCondLst>
                                        </p:cTn>
                                        <p:tgtEl>
                                          <p:spTgt spid="3">
                                            <p:txEl>
                                              <p:pRg st="9" end="9"/>
                                            </p:txEl>
                                          </p:spTgt>
                                        </p:tgtEl>
                                      </p:cBhvr>
                                      <p:to x="100000" y="80000"/>
                                    </p:animScale>
                                    <p:animScale>
                                      <p:cBhvr>
                                        <p:cTn id="178" dur="166" decel="50000">
                                          <p:stCondLst>
                                            <p:cond delay="1338"/>
                                          </p:stCondLst>
                                        </p:cTn>
                                        <p:tgtEl>
                                          <p:spTgt spid="3">
                                            <p:txEl>
                                              <p:pRg st="9" end="9"/>
                                            </p:txEl>
                                          </p:spTgt>
                                        </p:tgtEl>
                                      </p:cBhvr>
                                      <p:to x="100000" y="100000"/>
                                    </p:animScale>
                                    <p:animScale>
                                      <p:cBhvr>
                                        <p:cTn id="179" dur="26">
                                          <p:stCondLst>
                                            <p:cond delay="1642"/>
                                          </p:stCondLst>
                                        </p:cTn>
                                        <p:tgtEl>
                                          <p:spTgt spid="3">
                                            <p:txEl>
                                              <p:pRg st="9" end="9"/>
                                            </p:txEl>
                                          </p:spTgt>
                                        </p:tgtEl>
                                      </p:cBhvr>
                                      <p:to x="100000" y="90000"/>
                                    </p:animScale>
                                    <p:animScale>
                                      <p:cBhvr>
                                        <p:cTn id="180" dur="166" decel="50000">
                                          <p:stCondLst>
                                            <p:cond delay="1668"/>
                                          </p:stCondLst>
                                        </p:cTn>
                                        <p:tgtEl>
                                          <p:spTgt spid="3">
                                            <p:txEl>
                                              <p:pRg st="9" end="9"/>
                                            </p:txEl>
                                          </p:spTgt>
                                        </p:tgtEl>
                                      </p:cBhvr>
                                      <p:to x="100000" y="100000"/>
                                    </p:animScale>
                                    <p:animScale>
                                      <p:cBhvr>
                                        <p:cTn id="181" dur="26">
                                          <p:stCondLst>
                                            <p:cond delay="1808"/>
                                          </p:stCondLst>
                                        </p:cTn>
                                        <p:tgtEl>
                                          <p:spTgt spid="3">
                                            <p:txEl>
                                              <p:pRg st="9" end="9"/>
                                            </p:txEl>
                                          </p:spTgt>
                                        </p:tgtEl>
                                      </p:cBhvr>
                                      <p:to x="100000" y="95000"/>
                                    </p:animScale>
                                    <p:animScale>
                                      <p:cBhvr>
                                        <p:cTn id="182" dur="166" decel="50000">
                                          <p:stCondLst>
                                            <p:cond delay="1834"/>
                                          </p:stCondLst>
                                        </p:cTn>
                                        <p:tgtEl>
                                          <p:spTgt spid="3">
                                            <p:txEl>
                                              <p:pRg st="9" end="9"/>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BF40B412-1D27-4125-819B-CAE26595F4F3}"/>
              </a:ext>
            </a:extLst>
          </p:cNvPr>
          <p:cNvSpPr>
            <a:spLocks noGrp="1"/>
          </p:cNvSpPr>
          <p:nvPr>
            <p:ph type="title"/>
          </p:nvPr>
        </p:nvSpPr>
        <p:spPr>
          <a:xfrm flipV="1">
            <a:off x="838200" y="-1"/>
            <a:ext cx="10515600" cy="96253"/>
          </a:xfrm>
        </p:spPr>
        <p:txBody>
          <a:bodyPr>
            <a:normAutofit fontScale="90000"/>
          </a:bodyPr>
          <a:lstStyle/>
          <a:p>
            <a:endParaRPr lang="ar-IQ" dirty="0"/>
          </a:p>
        </p:txBody>
      </p:sp>
      <p:sp>
        <p:nvSpPr>
          <p:cNvPr id="3" name="عنصر نائب للمحتوى 2">
            <a:extLst>
              <a:ext uri="{FF2B5EF4-FFF2-40B4-BE49-F238E27FC236}">
                <a16:creationId xmlns:a16="http://schemas.microsoft.com/office/drawing/2014/main" id="{E1E20A44-F3F9-4FEB-A4A4-AF6FFC4700A9}"/>
              </a:ext>
            </a:extLst>
          </p:cNvPr>
          <p:cNvSpPr>
            <a:spLocks noGrp="1"/>
          </p:cNvSpPr>
          <p:nvPr>
            <p:ph idx="1"/>
          </p:nvPr>
        </p:nvSpPr>
        <p:spPr>
          <a:xfrm>
            <a:off x="0" y="96252"/>
            <a:ext cx="12192000" cy="6761747"/>
          </a:xfrm>
        </p:spPr>
        <p:txBody>
          <a:bodyPr>
            <a:normAutofit lnSpcReduction="10000"/>
          </a:bodyPr>
          <a:lstStyle/>
          <a:p>
            <a:r>
              <a:rPr lang="ar-SA" sz="3600" b="1" dirty="0">
                <a:solidFill>
                  <a:srgbClr val="FF0000"/>
                </a:solidFill>
              </a:rPr>
              <a:t>3-حذف المبتدأ والخبر جوازاً:</a:t>
            </a:r>
          </a:p>
          <a:p>
            <a:r>
              <a:rPr lang="ar-SA" sz="3600" b="1" dirty="0"/>
              <a:t>وقد يحذف الجزءان-أعني المبتدأ والخبر-للدلالة </a:t>
            </a:r>
            <a:r>
              <a:rPr lang="ar-SA" sz="3600" b="1" dirty="0" err="1"/>
              <a:t>عليهما,نحو</a:t>
            </a:r>
            <a:r>
              <a:rPr lang="ar-SA" sz="3600" b="1" dirty="0"/>
              <a:t>: (نعم) في جواب (أزيد مسافر؟)</a:t>
            </a:r>
          </a:p>
          <a:p>
            <a:r>
              <a:rPr lang="ar-SA" sz="3600" b="1" dirty="0"/>
              <a:t>ثانياً: الحذف وجوباً:</a:t>
            </a:r>
          </a:p>
          <a:p>
            <a:r>
              <a:rPr lang="ar-SA" sz="3600" b="1" dirty="0">
                <a:solidFill>
                  <a:srgbClr val="002060"/>
                </a:solidFill>
              </a:rPr>
              <a:t>1-حذف المبتدأ وجوباً:</a:t>
            </a:r>
          </a:p>
          <a:p>
            <a:r>
              <a:rPr lang="ar-SA" sz="3600" b="1" dirty="0"/>
              <a:t>يحذف المبتدأ وجوباً في أربعة مواضع وهي:</a:t>
            </a:r>
          </a:p>
          <a:p>
            <a:r>
              <a:rPr lang="ar-SA" sz="3600" b="1" dirty="0"/>
              <a:t>أ:إذا كان الخبر في الأصل نعتاً قطع عن النعتية إلى </a:t>
            </a:r>
            <a:r>
              <a:rPr lang="ar-SA" sz="3600" b="1" dirty="0" err="1"/>
              <a:t>الرفع,وهذا</a:t>
            </a:r>
            <a:r>
              <a:rPr lang="ar-SA" sz="3600" b="1" dirty="0"/>
              <a:t> في معرض المدح أو الذم أو </a:t>
            </a:r>
            <a:r>
              <a:rPr lang="ar-SA" sz="3600" b="1" dirty="0" err="1"/>
              <a:t>الترحم,فالمدح</a:t>
            </a:r>
            <a:r>
              <a:rPr lang="ar-SA" sz="3600" b="1" dirty="0"/>
              <a:t> نحو: (خذ بيد زهيرٍ الكريمُ),والذم نحو: (دع مجالسة زيدٍ اللئيمُ),والترحم نحو: (أحسن إلى فلانٍ المسكينُ).</a:t>
            </a:r>
          </a:p>
          <a:p>
            <a:r>
              <a:rPr lang="ar-SA" sz="3600" b="1" dirty="0"/>
              <a:t>فالمبتدأ محذوف في هذه الأمثلة ونحوها </a:t>
            </a:r>
            <a:r>
              <a:rPr lang="ar-SA" sz="3600" b="1" dirty="0" err="1"/>
              <a:t>وجوباً,والتقدير</a:t>
            </a:r>
            <a:r>
              <a:rPr lang="ar-SA" sz="3600" b="1" dirty="0"/>
              <a:t>: (هو الكريم) إلخ.</a:t>
            </a:r>
          </a:p>
          <a:p>
            <a:r>
              <a:rPr lang="ar-SA" sz="3600" b="1" dirty="0"/>
              <a:t>ب:أن يكون الخبر مخصوصاً بالمدح أو الذم بعد (نعم) أو (بئس) مؤخراً عنهما نحو: (نعم المزارع ماهر)و(بئس الصانع سليم)</a:t>
            </a:r>
          </a:p>
          <a:p>
            <a:endParaRPr lang="ar-IQ" sz="3600" b="1" dirty="0">
              <a:solidFill>
                <a:srgbClr val="FF0000"/>
              </a:solidFill>
            </a:endParaRPr>
          </a:p>
        </p:txBody>
      </p:sp>
    </p:spTree>
    <p:extLst>
      <p:ext uri="{BB962C8B-B14F-4D97-AF65-F5344CB8AC3E}">
        <p14:creationId xmlns:p14="http://schemas.microsoft.com/office/powerpoint/2010/main" val="4114239189"/>
      </p:ext>
    </p:extLst>
  </p:cSld>
  <p:clrMapOvr>
    <a:masterClrMapping/>
  </p:clrMapOvr>
  <mc:AlternateContent xmlns:mc="http://schemas.openxmlformats.org/markup-compatibility/2006" xmlns:p14="http://schemas.microsoft.com/office/powerpoint/2010/main">
    <mc:Choice Requires="p14">
      <p:transition spd="slow" p14:dur="1600">
        <p14:gallery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80">
                                          <p:stCondLst>
                                            <p:cond delay="0"/>
                                          </p:stCondLst>
                                        </p:cTn>
                                        <p:tgtEl>
                                          <p:spTgt spid="3">
                                            <p:txEl>
                                              <p:pRg st="0" end="0"/>
                                            </p:txEl>
                                          </p:spTgt>
                                        </p:tgtEl>
                                      </p:cBhvr>
                                    </p:animEffect>
                                    <p:anim calcmode="lin" valueType="num">
                                      <p:cBhvr>
                                        <p:cTn id="8"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0" end="0"/>
                                            </p:txEl>
                                          </p:spTgt>
                                        </p:tgtEl>
                                      </p:cBhvr>
                                      <p:to x="100000" y="60000"/>
                                    </p:animScale>
                                    <p:animScale>
                                      <p:cBhvr>
                                        <p:cTn id="14" dur="166" decel="50000">
                                          <p:stCondLst>
                                            <p:cond delay="676"/>
                                          </p:stCondLst>
                                        </p:cTn>
                                        <p:tgtEl>
                                          <p:spTgt spid="3">
                                            <p:txEl>
                                              <p:pRg st="0" end="0"/>
                                            </p:txEl>
                                          </p:spTgt>
                                        </p:tgtEl>
                                      </p:cBhvr>
                                      <p:to x="100000" y="100000"/>
                                    </p:animScale>
                                    <p:animScale>
                                      <p:cBhvr>
                                        <p:cTn id="15" dur="26">
                                          <p:stCondLst>
                                            <p:cond delay="1312"/>
                                          </p:stCondLst>
                                        </p:cTn>
                                        <p:tgtEl>
                                          <p:spTgt spid="3">
                                            <p:txEl>
                                              <p:pRg st="0" end="0"/>
                                            </p:txEl>
                                          </p:spTgt>
                                        </p:tgtEl>
                                      </p:cBhvr>
                                      <p:to x="100000" y="80000"/>
                                    </p:animScale>
                                    <p:animScale>
                                      <p:cBhvr>
                                        <p:cTn id="16" dur="166" decel="50000">
                                          <p:stCondLst>
                                            <p:cond delay="1338"/>
                                          </p:stCondLst>
                                        </p:cTn>
                                        <p:tgtEl>
                                          <p:spTgt spid="3">
                                            <p:txEl>
                                              <p:pRg st="0" end="0"/>
                                            </p:txEl>
                                          </p:spTgt>
                                        </p:tgtEl>
                                      </p:cBhvr>
                                      <p:to x="100000" y="100000"/>
                                    </p:animScale>
                                    <p:animScale>
                                      <p:cBhvr>
                                        <p:cTn id="17" dur="26">
                                          <p:stCondLst>
                                            <p:cond delay="1642"/>
                                          </p:stCondLst>
                                        </p:cTn>
                                        <p:tgtEl>
                                          <p:spTgt spid="3">
                                            <p:txEl>
                                              <p:pRg st="0" end="0"/>
                                            </p:txEl>
                                          </p:spTgt>
                                        </p:tgtEl>
                                      </p:cBhvr>
                                      <p:to x="100000" y="90000"/>
                                    </p:animScale>
                                    <p:animScale>
                                      <p:cBhvr>
                                        <p:cTn id="18" dur="166" decel="50000">
                                          <p:stCondLst>
                                            <p:cond delay="1668"/>
                                          </p:stCondLst>
                                        </p:cTn>
                                        <p:tgtEl>
                                          <p:spTgt spid="3">
                                            <p:txEl>
                                              <p:pRg st="0" end="0"/>
                                            </p:txEl>
                                          </p:spTgt>
                                        </p:tgtEl>
                                      </p:cBhvr>
                                      <p:to x="100000" y="100000"/>
                                    </p:animScale>
                                    <p:animScale>
                                      <p:cBhvr>
                                        <p:cTn id="19" dur="26">
                                          <p:stCondLst>
                                            <p:cond delay="1808"/>
                                          </p:stCondLst>
                                        </p:cTn>
                                        <p:tgtEl>
                                          <p:spTgt spid="3">
                                            <p:txEl>
                                              <p:pRg st="0" end="0"/>
                                            </p:txEl>
                                          </p:spTgt>
                                        </p:tgtEl>
                                      </p:cBhvr>
                                      <p:to x="100000" y="95000"/>
                                    </p:animScale>
                                    <p:animScale>
                                      <p:cBhvr>
                                        <p:cTn id="20" dur="166" decel="50000">
                                          <p:stCondLst>
                                            <p:cond delay="1834"/>
                                          </p:stCondLst>
                                        </p:cTn>
                                        <p:tgtEl>
                                          <p:spTgt spid="3">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animEffect transition="in" filter="wipe(down)">
                                      <p:cBhvr>
                                        <p:cTn id="25" dur="580">
                                          <p:stCondLst>
                                            <p:cond delay="0"/>
                                          </p:stCondLst>
                                        </p:cTn>
                                        <p:tgtEl>
                                          <p:spTgt spid="3">
                                            <p:txEl>
                                              <p:pRg st="1" end="1"/>
                                            </p:txEl>
                                          </p:spTgt>
                                        </p:tgtEl>
                                      </p:cBhvr>
                                    </p:animEffect>
                                    <p:anim calcmode="lin" valueType="num">
                                      <p:cBhvr>
                                        <p:cTn id="26"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3">
                                            <p:txEl>
                                              <p:pRg st="1" end="1"/>
                                            </p:txEl>
                                          </p:spTgt>
                                        </p:tgtEl>
                                      </p:cBhvr>
                                      <p:to x="100000" y="60000"/>
                                    </p:animScale>
                                    <p:animScale>
                                      <p:cBhvr>
                                        <p:cTn id="32" dur="166" decel="50000">
                                          <p:stCondLst>
                                            <p:cond delay="676"/>
                                          </p:stCondLst>
                                        </p:cTn>
                                        <p:tgtEl>
                                          <p:spTgt spid="3">
                                            <p:txEl>
                                              <p:pRg st="1" end="1"/>
                                            </p:txEl>
                                          </p:spTgt>
                                        </p:tgtEl>
                                      </p:cBhvr>
                                      <p:to x="100000" y="100000"/>
                                    </p:animScale>
                                    <p:animScale>
                                      <p:cBhvr>
                                        <p:cTn id="33" dur="26">
                                          <p:stCondLst>
                                            <p:cond delay="1312"/>
                                          </p:stCondLst>
                                        </p:cTn>
                                        <p:tgtEl>
                                          <p:spTgt spid="3">
                                            <p:txEl>
                                              <p:pRg st="1" end="1"/>
                                            </p:txEl>
                                          </p:spTgt>
                                        </p:tgtEl>
                                      </p:cBhvr>
                                      <p:to x="100000" y="80000"/>
                                    </p:animScale>
                                    <p:animScale>
                                      <p:cBhvr>
                                        <p:cTn id="34" dur="166" decel="50000">
                                          <p:stCondLst>
                                            <p:cond delay="1338"/>
                                          </p:stCondLst>
                                        </p:cTn>
                                        <p:tgtEl>
                                          <p:spTgt spid="3">
                                            <p:txEl>
                                              <p:pRg st="1" end="1"/>
                                            </p:txEl>
                                          </p:spTgt>
                                        </p:tgtEl>
                                      </p:cBhvr>
                                      <p:to x="100000" y="100000"/>
                                    </p:animScale>
                                    <p:animScale>
                                      <p:cBhvr>
                                        <p:cTn id="35" dur="26">
                                          <p:stCondLst>
                                            <p:cond delay="1642"/>
                                          </p:stCondLst>
                                        </p:cTn>
                                        <p:tgtEl>
                                          <p:spTgt spid="3">
                                            <p:txEl>
                                              <p:pRg st="1" end="1"/>
                                            </p:txEl>
                                          </p:spTgt>
                                        </p:tgtEl>
                                      </p:cBhvr>
                                      <p:to x="100000" y="90000"/>
                                    </p:animScale>
                                    <p:animScale>
                                      <p:cBhvr>
                                        <p:cTn id="36" dur="166" decel="50000">
                                          <p:stCondLst>
                                            <p:cond delay="1668"/>
                                          </p:stCondLst>
                                        </p:cTn>
                                        <p:tgtEl>
                                          <p:spTgt spid="3">
                                            <p:txEl>
                                              <p:pRg st="1" end="1"/>
                                            </p:txEl>
                                          </p:spTgt>
                                        </p:tgtEl>
                                      </p:cBhvr>
                                      <p:to x="100000" y="100000"/>
                                    </p:animScale>
                                    <p:animScale>
                                      <p:cBhvr>
                                        <p:cTn id="37" dur="26">
                                          <p:stCondLst>
                                            <p:cond delay="1808"/>
                                          </p:stCondLst>
                                        </p:cTn>
                                        <p:tgtEl>
                                          <p:spTgt spid="3">
                                            <p:txEl>
                                              <p:pRg st="1" end="1"/>
                                            </p:txEl>
                                          </p:spTgt>
                                        </p:tgtEl>
                                      </p:cBhvr>
                                      <p:to x="100000" y="95000"/>
                                    </p:animScale>
                                    <p:animScale>
                                      <p:cBhvr>
                                        <p:cTn id="38" dur="166" decel="50000">
                                          <p:stCondLst>
                                            <p:cond delay="1834"/>
                                          </p:stCondLst>
                                        </p:cTn>
                                        <p:tgtEl>
                                          <p:spTgt spid="3">
                                            <p:txEl>
                                              <p:pRg st="1" end="1"/>
                                            </p:txEl>
                                          </p:spTgt>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grpId="0" nodeType="clickEffect">
                                  <p:stCondLst>
                                    <p:cond delay="0"/>
                                  </p:stCondLst>
                                  <p:childTnLst>
                                    <p:set>
                                      <p:cBhvr>
                                        <p:cTn id="42" dur="1" fill="hold">
                                          <p:stCondLst>
                                            <p:cond delay="0"/>
                                          </p:stCondLst>
                                        </p:cTn>
                                        <p:tgtEl>
                                          <p:spTgt spid="3">
                                            <p:txEl>
                                              <p:pRg st="2" end="2"/>
                                            </p:txEl>
                                          </p:spTgt>
                                        </p:tgtEl>
                                        <p:attrNameLst>
                                          <p:attrName>style.visibility</p:attrName>
                                        </p:attrNameLst>
                                      </p:cBhvr>
                                      <p:to>
                                        <p:strVal val="visible"/>
                                      </p:to>
                                    </p:set>
                                    <p:animEffect transition="in" filter="wipe(down)">
                                      <p:cBhvr>
                                        <p:cTn id="43" dur="580">
                                          <p:stCondLst>
                                            <p:cond delay="0"/>
                                          </p:stCondLst>
                                        </p:cTn>
                                        <p:tgtEl>
                                          <p:spTgt spid="3">
                                            <p:txEl>
                                              <p:pRg st="2" end="2"/>
                                            </p:txEl>
                                          </p:spTgt>
                                        </p:tgtEl>
                                      </p:cBhvr>
                                    </p:animEffect>
                                    <p:anim calcmode="lin" valueType="num">
                                      <p:cBhvr>
                                        <p:cTn id="44"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49" dur="26">
                                          <p:stCondLst>
                                            <p:cond delay="650"/>
                                          </p:stCondLst>
                                        </p:cTn>
                                        <p:tgtEl>
                                          <p:spTgt spid="3">
                                            <p:txEl>
                                              <p:pRg st="2" end="2"/>
                                            </p:txEl>
                                          </p:spTgt>
                                        </p:tgtEl>
                                      </p:cBhvr>
                                      <p:to x="100000" y="60000"/>
                                    </p:animScale>
                                    <p:animScale>
                                      <p:cBhvr>
                                        <p:cTn id="50" dur="166" decel="50000">
                                          <p:stCondLst>
                                            <p:cond delay="676"/>
                                          </p:stCondLst>
                                        </p:cTn>
                                        <p:tgtEl>
                                          <p:spTgt spid="3">
                                            <p:txEl>
                                              <p:pRg st="2" end="2"/>
                                            </p:txEl>
                                          </p:spTgt>
                                        </p:tgtEl>
                                      </p:cBhvr>
                                      <p:to x="100000" y="100000"/>
                                    </p:animScale>
                                    <p:animScale>
                                      <p:cBhvr>
                                        <p:cTn id="51" dur="26">
                                          <p:stCondLst>
                                            <p:cond delay="1312"/>
                                          </p:stCondLst>
                                        </p:cTn>
                                        <p:tgtEl>
                                          <p:spTgt spid="3">
                                            <p:txEl>
                                              <p:pRg st="2" end="2"/>
                                            </p:txEl>
                                          </p:spTgt>
                                        </p:tgtEl>
                                      </p:cBhvr>
                                      <p:to x="100000" y="80000"/>
                                    </p:animScale>
                                    <p:animScale>
                                      <p:cBhvr>
                                        <p:cTn id="52" dur="166" decel="50000">
                                          <p:stCondLst>
                                            <p:cond delay="1338"/>
                                          </p:stCondLst>
                                        </p:cTn>
                                        <p:tgtEl>
                                          <p:spTgt spid="3">
                                            <p:txEl>
                                              <p:pRg st="2" end="2"/>
                                            </p:txEl>
                                          </p:spTgt>
                                        </p:tgtEl>
                                      </p:cBhvr>
                                      <p:to x="100000" y="100000"/>
                                    </p:animScale>
                                    <p:animScale>
                                      <p:cBhvr>
                                        <p:cTn id="53" dur="26">
                                          <p:stCondLst>
                                            <p:cond delay="1642"/>
                                          </p:stCondLst>
                                        </p:cTn>
                                        <p:tgtEl>
                                          <p:spTgt spid="3">
                                            <p:txEl>
                                              <p:pRg st="2" end="2"/>
                                            </p:txEl>
                                          </p:spTgt>
                                        </p:tgtEl>
                                      </p:cBhvr>
                                      <p:to x="100000" y="90000"/>
                                    </p:animScale>
                                    <p:animScale>
                                      <p:cBhvr>
                                        <p:cTn id="54" dur="166" decel="50000">
                                          <p:stCondLst>
                                            <p:cond delay="1668"/>
                                          </p:stCondLst>
                                        </p:cTn>
                                        <p:tgtEl>
                                          <p:spTgt spid="3">
                                            <p:txEl>
                                              <p:pRg st="2" end="2"/>
                                            </p:txEl>
                                          </p:spTgt>
                                        </p:tgtEl>
                                      </p:cBhvr>
                                      <p:to x="100000" y="100000"/>
                                    </p:animScale>
                                    <p:animScale>
                                      <p:cBhvr>
                                        <p:cTn id="55" dur="26">
                                          <p:stCondLst>
                                            <p:cond delay="1808"/>
                                          </p:stCondLst>
                                        </p:cTn>
                                        <p:tgtEl>
                                          <p:spTgt spid="3">
                                            <p:txEl>
                                              <p:pRg st="2" end="2"/>
                                            </p:txEl>
                                          </p:spTgt>
                                        </p:tgtEl>
                                      </p:cBhvr>
                                      <p:to x="100000" y="95000"/>
                                    </p:animScale>
                                    <p:animScale>
                                      <p:cBhvr>
                                        <p:cTn id="56" dur="166" decel="50000">
                                          <p:stCondLst>
                                            <p:cond delay="1834"/>
                                          </p:stCondLst>
                                        </p:cTn>
                                        <p:tgtEl>
                                          <p:spTgt spid="3">
                                            <p:txEl>
                                              <p:pRg st="2" end="2"/>
                                            </p:txEl>
                                          </p:spTgt>
                                        </p:tgtEl>
                                      </p:cBhvr>
                                      <p:to x="100000" y="100000"/>
                                    </p:animScale>
                                  </p:childTnLst>
                                </p:cTn>
                              </p:par>
                            </p:childTnLst>
                          </p:cTn>
                        </p:par>
                      </p:childTnLst>
                    </p:cTn>
                  </p:par>
                  <p:par>
                    <p:cTn id="57" fill="hold">
                      <p:stCondLst>
                        <p:cond delay="indefinite"/>
                      </p:stCondLst>
                      <p:childTnLst>
                        <p:par>
                          <p:cTn id="58" fill="hold">
                            <p:stCondLst>
                              <p:cond delay="0"/>
                            </p:stCondLst>
                            <p:childTnLst>
                              <p:par>
                                <p:cTn id="59" presetID="26" presetClass="entr" presetSubtype="0" fill="hold" grpId="0" nodeType="clickEffect">
                                  <p:stCondLst>
                                    <p:cond delay="0"/>
                                  </p:stCondLst>
                                  <p:childTnLst>
                                    <p:set>
                                      <p:cBhvr>
                                        <p:cTn id="60" dur="1" fill="hold">
                                          <p:stCondLst>
                                            <p:cond delay="0"/>
                                          </p:stCondLst>
                                        </p:cTn>
                                        <p:tgtEl>
                                          <p:spTgt spid="3">
                                            <p:txEl>
                                              <p:pRg st="3" end="3"/>
                                            </p:txEl>
                                          </p:spTgt>
                                        </p:tgtEl>
                                        <p:attrNameLst>
                                          <p:attrName>style.visibility</p:attrName>
                                        </p:attrNameLst>
                                      </p:cBhvr>
                                      <p:to>
                                        <p:strVal val="visible"/>
                                      </p:to>
                                    </p:set>
                                    <p:animEffect transition="in" filter="wipe(down)">
                                      <p:cBhvr>
                                        <p:cTn id="61" dur="580">
                                          <p:stCondLst>
                                            <p:cond delay="0"/>
                                          </p:stCondLst>
                                        </p:cTn>
                                        <p:tgtEl>
                                          <p:spTgt spid="3">
                                            <p:txEl>
                                              <p:pRg st="3" end="3"/>
                                            </p:txEl>
                                          </p:spTgt>
                                        </p:tgtEl>
                                      </p:cBhvr>
                                    </p:animEffect>
                                    <p:anim calcmode="lin" valueType="num">
                                      <p:cBhvr>
                                        <p:cTn id="62" dur="1822" tmFilter="0,0; 0.14,0.36; 0.43,0.73; 0.71,0.91; 1.0,1.0">
                                          <p:stCondLst>
                                            <p:cond delay="0"/>
                                          </p:stCondLst>
                                        </p:cTn>
                                        <p:tgtEl>
                                          <p:spTgt spid="3">
                                            <p:txEl>
                                              <p:pRg st="3" end="3"/>
                                            </p:txEl>
                                          </p:spTgt>
                                        </p:tgtEl>
                                        <p:attrNameLst>
                                          <p:attrName>ppt_x</p:attrName>
                                        </p:attrNameLst>
                                      </p:cBhvr>
                                      <p:tavLst>
                                        <p:tav tm="0">
                                          <p:val>
                                            <p:strVal val="#ppt_x-0.25"/>
                                          </p:val>
                                        </p:tav>
                                        <p:tav tm="100000">
                                          <p:val>
                                            <p:strVal val="#ppt_x"/>
                                          </p:val>
                                        </p:tav>
                                      </p:tavLst>
                                    </p:anim>
                                    <p:anim calcmode="lin" valueType="num">
                                      <p:cBhvr>
                                        <p:cTn id="63" dur="664" tmFilter="0.0,0.0; 0.25,0.07; 0.50,0.2; 0.75,0.467; 1.0,1.0">
                                          <p:stCondLst>
                                            <p:cond delay="0"/>
                                          </p:stCondLst>
                                        </p:cTn>
                                        <p:tgtEl>
                                          <p:spTgt spid="3">
                                            <p:txEl>
                                              <p:pRg st="3" end="3"/>
                                            </p:txEl>
                                          </p:spTgt>
                                        </p:tgtEl>
                                        <p:attrNameLst>
                                          <p:attrName>ppt_y</p:attrName>
                                        </p:attrNameLst>
                                      </p:cBhvr>
                                      <p:tavLst>
                                        <p:tav tm="0" fmla="#ppt_y-sin(pi*$)/3">
                                          <p:val>
                                            <p:fltVal val="0.5"/>
                                          </p:val>
                                        </p:tav>
                                        <p:tav tm="100000">
                                          <p:val>
                                            <p:fltVal val="1"/>
                                          </p:val>
                                        </p:tav>
                                      </p:tavLst>
                                    </p:anim>
                                    <p:anim calcmode="lin" valueType="num">
                                      <p:cBhvr>
                                        <p:cTn id="64" dur="664" tmFilter="0, 0; 0.125,0.2665; 0.25,0.4; 0.375,0.465; 0.5,0.5;  0.625,0.535; 0.75,0.6; 0.875,0.7335; 1,1">
                                          <p:stCondLst>
                                            <p:cond delay="664"/>
                                          </p:stCondLst>
                                        </p:cTn>
                                        <p:tgtEl>
                                          <p:spTgt spid="3">
                                            <p:txEl>
                                              <p:pRg st="3" end="3"/>
                                            </p:txEl>
                                          </p:spTgt>
                                        </p:tgtEl>
                                        <p:attrNameLst>
                                          <p:attrName>ppt_y</p:attrName>
                                        </p:attrNameLst>
                                      </p:cBhvr>
                                      <p:tavLst>
                                        <p:tav tm="0" fmla="#ppt_y-sin(pi*$)/9">
                                          <p:val>
                                            <p:fltVal val="0"/>
                                          </p:val>
                                        </p:tav>
                                        <p:tav tm="100000">
                                          <p:val>
                                            <p:fltVal val="1"/>
                                          </p:val>
                                        </p:tav>
                                      </p:tavLst>
                                    </p:anim>
                                    <p:anim calcmode="lin" valueType="num">
                                      <p:cBhvr>
                                        <p:cTn id="65" dur="332" tmFilter="0, 0; 0.125,0.2665; 0.25,0.4; 0.375,0.465; 0.5,0.5;  0.625,0.535; 0.75,0.6; 0.875,0.7335; 1,1">
                                          <p:stCondLst>
                                            <p:cond delay="1324"/>
                                          </p:stCondLst>
                                        </p:cTn>
                                        <p:tgtEl>
                                          <p:spTgt spid="3">
                                            <p:txEl>
                                              <p:pRg st="3" end="3"/>
                                            </p:txEl>
                                          </p:spTgt>
                                        </p:tgtEl>
                                        <p:attrNameLst>
                                          <p:attrName>ppt_y</p:attrName>
                                        </p:attrNameLst>
                                      </p:cBhvr>
                                      <p:tavLst>
                                        <p:tav tm="0" fmla="#ppt_y-sin(pi*$)/27">
                                          <p:val>
                                            <p:fltVal val="0"/>
                                          </p:val>
                                        </p:tav>
                                        <p:tav tm="100000">
                                          <p:val>
                                            <p:fltVal val="1"/>
                                          </p:val>
                                        </p:tav>
                                      </p:tavLst>
                                    </p:anim>
                                    <p:anim calcmode="lin" valueType="num">
                                      <p:cBhvr>
                                        <p:cTn id="66" dur="164" tmFilter="0, 0; 0.125,0.2665; 0.25,0.4; 0.375,0.465; 0.5,0.5;  0.625,0.535; 0.75,0.6; 0.875,0.7335; 1,1">
                                          <p:stCondLst>
                                            <p:cond delay="1656"/>
                                          </p:stCondLst>
                                        </p:cTn>
                                        <p:tgtEl>
                                          <p:spTgt spid="3">
                                            <p:txEl>
                                              <p:pRg st="3" end="3"/>
                                            </p:txEl>
                                          </p:spTgt>
                                        </p:tgtEl>
                                        <p:attrNameLst>
                                          <p:attrName>ppt_y</p:attrName>
                                        </p:attrNameLst>
                                      </p:cBhvr>
                                      <p:tavLst>
                                        <p:tav tm="0" fmla="#ppt_y-sin(pi*$)/81">
                                          <p:val>
                                            <p:fltVal val="0"/>
                                          </p:val>
                                        </p:tav>
                                        <p:tav tm="100000">
                                          <p:val>
                                            <p:fltVal val="1"/>
                                          </p:val>
                                        </p:tav>
                                      </p:tavLst>
                                    </p:anim>
                                    <p:animScale>
                                      <p:cBhvr>
                                        <p:cTn id="67" dur="26">
                                          <p:stCondLst>
                                            <p:cond delay="650"/>
                                          </p:stCondLst>
                                        </p:cTn>
                                        <p:tgtEl>
                                          <p:spTgt spid="3">
                                            <p:txEl>
                                              <p:pRg st="3" end="3"/>
                                            </p:txEl>
                                          </p:spTgt>
                                        </p:tgtEl>
                                      </p:cBhvr>
                                      <p:to x="100000" y="60000"/>
                                    </p:animScale>
                                    <p:animScale>
                                      <p:cBhvr>
                                        <p:cTn id="68" dur="166" decel="50000">
                                          <p:stCondLst>
                                            <p:cond delay="676"/>
                                          </p:stCondLst>
                                        </p:cTn>
                                        <p:tgtEl>
                                          <p:spTgt spid="3">
                                            <p:txEl>
                                              <p:pRg st="3" end="3"/>
                                            </p:txEl>
                                          </p:spTgt>
                                        </p:tgtEl>
                                      </p:cBhvr>
                                      <p:to x="100000" y="100000"/>
                                    </p:animScale>
                                    <p:animScale>
                                      <p:cBhvr>
                                        <p:cTn id="69" dur="26">
                                          <p:stCondLst>
                                            <p:cond delay="1312"/>
                                          </p:stCondLst>
                                        </p:cTn>
                                        <p:tgtEl>
                                          <p:spTgt spid="3">
                                            <p:txEl>
                                              <p:pRg st="3" end="3"/>
                                            </p:txEl>
                                          </p:spTgt>
                                        </p:tgtEl>
                                      </p:cBhvr>
                                      <p:to x="100000" y="80000"/>
                                    </p:animScale>
                                    <p:animScale>
                                      <p:cBhvr>
                                        <p:cTn id="70" dur="166" decel="50000">
                                          <p:stCondLst>
                                            <p:cond delay="1338"/>
                                          </p:stCondLst>
                                        </p:cTn>
                                        <p:tgtEl>
                                          <p:spTgt spid="3">
                                            <p:txEl>
                                              <p:pRg st="3" end="3"/>
                                            </p:txEl>
                                          </p:spTgt>
                                        </p:tgtEl>
                                      </p:cBhvr>
                                      <p:to x="100000" y="100000"/>
                                    </p:animScale>
                                    <p:animScale>
                                      <p:cBhvr>
                                        <p:cTn id="71" dur="26">
                                          <p:stCondLst>
                                            <p:cond delay="1642"/>
                                          </p:stCondLst>
                                        </p:cTn>
                                        <p:tgtEl>
                                          <p:spTgt spid="3">
                                            <p:txEl>
                                              <p:pRg st="3" end="3"/>
                                            </p:txEl>
                                          </p:spTgt>
                                        </p:tgtEl>
                                      </p:cBhvr>
                                      <p:to x="100000" y="90000"/>
                                    </p:animScale>
                                    <p:animScale>
                                      <p:cBhvr>
                                        <p:cTn id="72" dur="166" decel="50000">
                                          <p:stCondLst>
                                            <p:cond delay="1668"/>
                                          </p:stCondLst>
                                        </p:cTn>
                                        <p:tgtEl>
                                          <p:spTgt spid="3">
                                            <p:txEl>
                                              <p:pRg st="3" end="3"/>
                                            </p:txEl>
                                          </p:spTgt>
                                        </p:tgtEl>
                                      </p:cBhvr>
                                      <p:to x="100000" y="100000"/>
                                    </p:animScale>
                                    <p:animScale>
                                      <p:cBhvr>
                                        <p:cTn id="73" dur="26">
                                          <p:stCondLst>
                                            <p:cond delay="1808"/>
                                          </p:stCondLst>
                                        </p:cTn>
                                        <p:tgtEl>
                                          <p:spTgt spid="3">
                                            <p:txEl>
                                              <p:pRg st="3" end="3"/>
                                            </p:txEl>
                                          </p:spTgt>
                                        </p:tgtEl>
                                      </p:cBhvr>
                                      <p:to x="100000" y="95000"/>
                                    </p:animScale>
                                    <p:animScale>
                                      <p:cBhvr>
                                        <p:cTn id="74" dur="166" decel="50000">
                                          <p:stCondLst>
                                            <p:cond delay="1834"/>
                                          </p:stCondLst>
                                        </p:cTn>
                                        <p:tgtEl>
                                          <p:spTgt spid="3">
                                            <p:txEl>
                                              <p:pRg st="3" end="3"/>
                                            </p:txEl>
                                          </p:spTgt>
                                        </p:tgtEl>
                                      </p:cBhvr>
                                      <p:to x="100000" y="100000"/>
                                    </p:animScale>
                                  </p:childTnLst>
                                </p:cTn>
                              </p:par>
                            </p:childTnLst>
                          </p:cTn>
                        </p:par>
                      </p:childTnLst>
                    </p:cTn>
                  </p:par>
                  <p:par>
                    <p:cTn id="75" fill="hold">
                      <p:stCondLst>
                        <p:cond delay="indefinite"/>
                      </p:stCondLst>
                      <p:childTnLst>
                        <p:par>
                          <p:cTn id="76" fill="hold">
                            <p:stCondLst>
                              <p:cond delay="0"/>
                            </p:stCondLst>
                            <p:childTnLst>
                              <p:par>
                                <p:cTn id="77" presetID="26" presetClass="entr" presetSubtype="0" fill="hold" grpId="0" nodeType="clickEffect">
                                  <p:stCondLst>
                                    <p:cond delay="0"/>
                                  </p:stCondLst>
                                  <p:childTnLst>
                                    <p:set>
                                      <p:cBhvr>
                                        <p:cTn id="78" dur="1" fill="hold">
                                          <p:stCondLst>
                                            <p:cond delay="0"/>
                                          </p:stCondLst>
                                        </p:cTn>
                                        <p:tgtEl>
                                          <p:spTgt spid="3">
                                            <p:txEl>
                                              <p:pRg st="4" end="4"/>
                                            </p:txEl>
                                          </p:spTgt>
                                        </p:tgtEl>
                                        <p:attrNameLst>
                                          <p:attrName>style.visibility</p:attrName>
                                        </p:attrNameLst>
                                      </p:cBhvr>
                                      <p:to>
                                        <p:strVal val="visible"/>
                                      </p:to>
                                    </p:set>
                                    <p:animEffect transition="in" filter="wipe(down)">
                                      <p:cBhvr>
                                        <p:cTn id="79" dur="580">
                                          <p:stCondLst>
                                            <p:cond delay="0"/>
                                          </p:stCondLst>
                                        </p:cTn>
                                        <p:tgtEl>
                                          <p:spTgt spid="3">
                                            <p:txEl>
                                              <p:pRg st="4" end="4"/>
                                            </p:txEl>
                                          </p:spTgt>
                                        </p:tgtEl>
                                      </p:cBhvr>
                                    </p:animEffect>
                                    <p:anim calcmode="lin" valueType="num">
                                      <p:cBhvr>
                                        <p:cTn id="80" dur="1822" tmFilter="0,0; 0.14,0.36; 0.43,0.73; 0.71,0.91; 1.0,1.0">
                                          <p:stCondLst>
                                            <p:cond delay="0"/>
                                          </p:stCondLst>
                                        </p:cTn>
                                        <p:tgtEl>
                                          <p:spTgt spid="3">
                                            <p:txEl>
                                              <p:pRg st="4" end="4"/>
                                            </p:txEl>
                                          </p:spTgt>
                                        </p:tgtEl>
                                        <p:attrNameLst>
                                          <p:attrName>ppt_x</p:attrName>
                                        </p:attrNameLst>
                                      </p:cBhvr>
                                      <p:tavLst>
                                        <p:tav tm="0">
                                          <p:val>
                                            <p:strVal val="#ppt_x-0.25"/>
                                          </p:val>
                                        </p:tav>
                                        <p:tav tm="100000">
                                          <p:val>
                                            <p:strVal val="#ppt_x"/>
                                          </p:val>
                                        </p:tav>
                                      </p:tavLst>
                                    </p:anim>
                                    <p:anim calcmode="lin" valueType="num">
                                      <p:cBhvr>
                                        <p:cTn id="81" dur="664" tmFilter="0.0,0.0; 0.25,0.07; 0.50,0.2; 0.75,0.467; 1.0,1.0">
                                          <p:stCondLst>
                                            <p:cond delay="0"/>
                                          </p:stCondLst>
                                        </p:cTn>
                                        <p:tgtEl>
                                          <p:spTgt spid="3">
                                            <p:txEl>
                                              <p:pRg st="4" end="4"/>
                                            </p:txEl>
                                          </p:spTgt>
                                        </p:tgtEl>
                                        <p:attrNameLst>
                                          <p:attrName>ppt_y</p:attrName>
                                        </p:attrNameLst>
                                      </p:cBhvr>
                                      <p:tavLst>
                                        <p:tav tm="0" fmla="#ppt_y-sin(pi*$)/3">
                                          <p:val>
                                            <p:fltVal val="0.5"/>
                                          </p:val>
                                        </p:tav>
                                        <p:tav tm="100000">
                                          <p:val>
                                            <p:fltVal val="1"/>
                                          </p:val>
                                        </p:tav>
                                      </p:tavLst>
                                    </p:anim>
                                    <p:anim calcmode="lin" valueType="num">
                                      <p:cBhvr>
                                        <p:cTn id="82" dur="664" tmFilter="0, 0; 0.125,0.2665; 0.25,0.4; 0.375,0.465; 0.5,0.5;  0.625,0.535; 0.75,0.6; 0.875,0.7335; 1,1">
                                          <p:stCondLst>
                                            <p:cond delay="664"/>
                                          </p:stCondLst>
                                        </p:cTn>
                                        <p:tgtEl>
                                          <p:spTgt spid="3">
                                            <p:txEl>
                                              <p:pRg st="4" end="4"/>
                                            </p:txEl>
                                          </p:spTgt>
                                        </p:tgtEl>
                                        <p:attrNameLst>
                                          <p:attrName>ppt_y</p:attrName>
                                        </p:attrNameLst>
                                      </p:cBhvr>
                                      <p:tavLst>
                                        <p:tav tm="0" fmla="#ppt_y-sin(pi*$)/9">
                                          <p:val>
                                            <p:fltVal val="0"/>
                                          </p:val>
                                        </p:tav>
                                        <p:tav tm="100000">
                                          <p:val>
                                            <p:fltVal val="1"/>
                                          </p:val>
                                        </p:tav>
                                      </p:tavLst>
                                    </p:anim>
                                    <p:anim calcmode="lin" valueType="num">
                                      <p:cBhvr>
                                        <p:cTn id="83" dur="332" tmFilter="0, 0; 0.125,0.2665; 0.25,0.4; 0.375,0.465; 0.5,0.5;  0.625,0.535; 0.75,0.6; 0.875,0.7335; 1,1">
                                          <p:stCondLst>
                                            <p:cond delay="1324"/>
                                          </p:stCondLst>
                                        </p:cTn>
                                        <p:tgtEl>
                                          <p:spTgt spid="3">
                                            <p:txEl>
                                              <p:pRg st="4" end="4"/>
                                            </p:txEl>
                                          </p:spTgt>
                                        </p:tgtEl>
                                        <p:attrNameLst>
                                          <p:attrName>ppt_y</p:attrName>
                                        </p:attrNameLst>
                                      </p:cBhvr>
                                      <p:tavLst>
                                        <p:tav tm="0" fmla="#ppt_y-sin(pi*$)/27">
                                          <p:val>
                                            <p:fltVal val="0"/>
                                          </p:val>
                                        </p:tav>
                                        <p:tav tm="100000">
                                          <p:val>
                                            <p:fltVal val="1"/>
                                          </p:val>
                                        </p:tav>
                                      </p:tavLst>
                                    </p:anim>
                                    <p:anim calcmode="lin" valueType="num">
                                      <p:cBhvr>
                                        <p:cTn id="84" dur="164" tmFilter="0, 0; 0.125,0.2665; 0.25,0.4; 0.375,0.465; 0.5,0.5;  0.625,0.535; 0.75,0.6; 0.875,0.7335; 1,1">
                                          <p:stCondLst>
                                            <p:cond delay="1656"/>
                                          </p:stCondLst>
                                        </p:cTn>
                                        <p:tgtEl>
                                          <p:spTgt spid="3">
                                            <p:txEl>
                                              <p:pRg st="4" end="4"/>
                                            </p:txEl>
                                          </p:spTgt>
                                        </p:tgtEl>
                                        <p:attrNameLst>
                                          <p:attrName>ppt_y</p:attrName>
                                        </p:attrNameLst>
                                      </p:cBhvr>
                                      <p:tavLst>
                                        <p:tav tm="0" fmla="#ppt_y-sin(pi*$)/81">
                                          <p:val>
                                            <p:fltVal val="0"/>
                                          </p:val>
                                        </p:tav>
                                        <p:tav tm="100000">
                                          <p:val>
                                            <p:fltVal val="1"/>
                                          </p:val>
                                        </p:tav>
                                      </p:tavLst>
                                    </p:anim>
                                    <p:animScale>
                                      <p:cBhvr>
                                        <p:cTn id="85" dur="26">
                                          <p:stCondLst>
                                            <p:cond delay="650"/>
                                          </p:stCondLst>
                                        </p:cTn>
                                        <p:tgtEl>
                                          <p:spTgt spid="3">
                                            <p:txEl>
                                              <p:pRg st="4" end="4"/>
                                            </p:txEl>
                                          </p:spTgt>
                                        </p:tgtEl>
                                      </p:cBhvr>
                                      <p:to x="100000" y="60000"/>
                                    </p:animScale>
                                    <p:animScale>
                                      <p:cBhvr>
                                        <p:cTn id="86" dur="166" decel="50000">
                                          <p:stCondLst>
                                            <p:cond delay="676"/>
                                          </p:stCondLst>
                                        </p:cTn>
                                        <p:tgtEl>
                                          <p:spTgt spid="3">
                                            <p:txEl>
                                              <p:pRg st="4" end="4"/>
                                            </p:txEl>
                                          </p:spTgt>
                                        </p:tgtEl>
                                      </p:cBhvr>
                                      <p:to x="100000" y="100000"/>
                                    </p:animScale>
                                    <p:animScale>
                                      <p:cBhvr>
                                        <p:cTn id="87" dur="26">
                                          <p:stCondLst>
                                            <p:cond delay="1312"/>
                                          </p:stCondLst>
                                        </p:cTn>
                                        <p:tgtEl>
                                          <p:spTgt spid="3">
                                            <p:txEl>
                                              <p:pRg st="4" end="4"/>
                                            </p:txEl>
                                          </p:spTgt>
                                        </p:tgtEl>
                                      </p:cBhvr>
                                      <p:to x="100000" y="80000"/>
                                    </p:animScale>
                                    <p:animScale>
                                      <p:cBhvr>
                                        <p:cTn id="88" dur="166" decel="50000">
                                          <p:stCondLst>
                                            <p:cond delay="1338"/>
                                          </p:stCondLst>
                                        </p:cTn>
                                        <p:tgtEl>
                                          <p:spTgt spid="3">
                                            <p:txEl>
                                              <p:pRg st="4" end="4"/>
                                            </p:txEl>
                                          </p:spTgt>
                                        </p:tgtEl>
                                      </p:cBhvr>
                                      <p:to x="100000" y="100000"/>
                                    </p:animScale>
                                    <p:animScale>
                                      <p:cBhvr>
                                        <p:cTn id="89" dur="26">
                                          <p:stCondLst>
                                            <p:cond delay="1642"/>
                                          </p:stCondLst>
                                        </p:cTn>
                                        <p:tgtEl>
                                          <p:spTgt spid="3">
                                            <p:txEl>
                                              <p:pRg st="4" end="4"/>
                                            </p:txEl>
                                          </p:spTgt>
                                        </p:tgtEl>
                                      </p:cBhvr>
                                      <p:to x="100000" y="90000"/>
                                    </p:animScale>
                                    <p:animScale>
                                      <p:cBhvr>
                                        <p:cTn id="90" dur="166" decel="50000">
                                          <p:stCondLst>
                                            <p:cond delay="1668"/>
                                          </p:stCondLst>
                                        </p:cTn>
                                        <p:tgtEl>
                                          <p:spTgt spid="3">
                                            <p:txEl>
                                              <p:pRg st="4" end="4"/>
                                            </p:txEl>
                                          </p:spTgt>
                                        </p:tgtEl>
                                      </p:cBhvr>
                                      <p:to x="100000" y="100000"/>
                                    </p:animScale>
                                    <p:animScale>
                                      <p:cBhvr>
                                        <p:cTn id="91" dur="26">
                                          <p:stCondLst>
                                            <p:cond delay="1808"/>
                                          </p:stCondLst>
                                        </p:cTn>
                                        <p:tgtEl>
                                          <p:spTgt spid="3">
                                            <p:txEl>
                                              <p:pRg st="4" end="4"/>
                                            </p:txEl>
                                          </p:spTgt>
                                        </p:tgtEl>
                                      </p:cBhvr>
                                      <p:to x="100000" y="95000"/>
                                    </p:animScale>
                                    <p:animScale>
                                      <p:cBhvr>
                                        <p:cTn id="92" dur="166" decel="50000">
                                          <p:stCondLst>
                                            <p:cond delay="1834"/>
                                          </p:stCondLst>
                                        </p:cTn>
                                        <p:tgtEl>
                                          <p:spTgt spid="3">
                                            <p:txEl>
                                              <p:pRg st="4" end="4"/>
                                            </p:txEl>
                                          </p:spTgt>
                                        </p:tgtEl>
                                      </p:cBhvr>
                                      <p:to x="100000" y="100000"/>
                                    </p:animScale>
                                  </p:childTnLst>
                                </p:cTn>
                              </p:par>
                            </p:childTnLst>
                          </p:cTn>
                        </p:par>
                      </p:childTnLst>
                    </p:cTn>
                  </p:par>
                  <p:par>
                    <p:cTn id="93" fill="hold">
                      <p:stCondLst>
                        <p:cond delay="indefinite"/>
                      </p:stCondLst>
                      <p:childTnLst>
                        <p:par>
                          <p:cTn id="94" fill="hold">
                            <p:stCondLst>
                              <p:cond delay="0"/>
                            </p:stCondLst>
                            <p:childTnLst>
                              <p:par>
                                <p:cTn id="95" presetID="26" presetClass="entr" presetSubtype="0" fill="hold" grpId="0" nodeType="clickEffect">
                                  <p:stCondLst>
                                    <p:cond delay="0"/>
                                  </p:stCondLst>
                                  <p:childTnLst>
                                    <p:set>
                                      <p:cBhvr>
                                        <p:cTn id="96" dur="1" fill="hold">
                                          <p:stCondLst>
                                            <p:cond delay="0"/>
                                          </p:stCondLst>
                                        </p:cTn>
                                        <p:tgtEl>
                                          <p:spTgt spid="3">
                                            <p:txEl>
                                              <p:pRg st="5" end="5"/>
                                            </p:txEl>
                                          </p:spTgt>
                                        </p:tgtEl>
                                        <p:attrNameLst>
                                          <p:attrName>style.visibility</p:attrName>
                                        </p:attrNameLst>
                                      </p:cBhvr>
                                      <p:to>
                                        <p:strVal val="visible"/>
                                      </p:to>
                                    </p:set>
                                    <p:animEffect transition="in" filter="wipe(down)">
                                      <p:cBhvr>
                                        <p:cTn id="97" dur="580">
                                          <p:stCondLst>
                                            <p:cond delay="0"/>
                                          </p:stCondLst>
                                        </p:cTn>
                                        <p:tgtEl>
                                          <p:spTgt spid="3">
                                            <p:txEl>
                                              <p:pRg st="5" end="5"/>
                                            </p:txEl>
                                          </p:spTgt>
                                        </p:tgtEl>
                                      </p:cBhvr>
                                    </p:animEffect>
                                    <p:anim calcmode="lin" valueType="num">
                                      <p:cBhvr>
                                        <p:cTn id="98" dur="1822" tmFilter="0,0; 0.14,0.36; 0.43,0.73; 0.71,0.91; 1.0,1.0">
                                          <p:stCondLst>
                                            <p:cond delay="0"/>
                                          </p:stCondLst>
                                        </p:cTn>
                                        <p:tgtEl>
                                          <p:spTgt spid="3">
                                            <p:txEl>
                                              <p:pRg st="5" end="5"/>
                                            </p:txEl>
                                          </p:spTgt>
                                        </p:tgtEl>
                                        <p:attrNameLst>
                                          <p:attrName>ppt_x</p:attrName>
                                        </p:attrNameLst>
                                      </p:cBhvr>
                                      <p:tavLst>
                                        <p:tav tm="0">
                                          <p:val>
                                            <p:strVal val="#ppt_x-0.25"/>
                                          </p:val>
                                        </p:tav>
                                        <p:tav tm="100000">
                                          <p:val>
                                            <p:strVal val="#ppt_x"/>
                                          </p:val>
                                        </p:tav>
                                      </p:tavLst>
                                    </p:anim>
                                    <p:anim calcmode="lin" valueType="num">
                                      <p:cBhvr>
                                        <p:cTn id="99" dur="664" tmFilter="0.0,0.0; 0.25,0.07; 0.50,0.2; 0.75,0.467; 1.0,1.0">
                                          <p:stCondLst>
                                            <p:cond delay="0"/>
                                          </p:stCondLst>
                                        </p:cTn>
                                        <p:tgtEl>
                                          <p:spTgt spid="3">
                                            <p:txEl>
                                              <p:pRg st="5" end="5"/>
                                            </p:txEl>
                                          </p:spTgt>
                                        </p:tgtEl>
                                        <p:attrNameLst>
                                          <p:attrName>ppt_y</p:attrName>
                                        </p:attrNameLst>
                                      </p:cBhvr>
                                      <p:tavLst>
                                        <p:tav tm="0" fmla="#ppt_y-sin(pi*$)/3">
                                          <p:val>
                                            <p:fltVal val="0.5"/>
                                          </p:val>
                                        </p:tav>
                                        <p:tav tm="100000">
                                          <p:val>
                                            <p:fltVal val="1"/>
                                          </p:val>
                                        </p:tav>
                                      </p:tavLst>
                                    </p:anim>
                                    <p:anim calcmode="lin" valueType="num">
                                      <p:cBhvr>
                                        <p:cTn id="100" dur="664" tmFilter="0, 0; 0.125,0.2665; 0.25,0.4; 0.375,0.465; 0.5,0.5;  0.625,0.535; 0.75,0.6; 0.875,0.7335; 1,1">
                                          <p:stCondLst>
                                            <p:cond delay="664"/>
                                          </p:stCondLst>
                                        </p:cTn>
                                        <p:tgtEl>
                                          <p:spTgt spid="3">
                                            <p:txEl>
                                              <p:pRg st="5" end="5"/>
                                            </p:txEl>
                                          </p:spTgt>
                                        </p:tgtEl>
                                        <p:attrNameLst>
                                          <p:attrName>ppt_y</p:attrName>
                                        </p:attrNameLst>
                                      </p:cBhvr>
                                      <p:tavLst>
                                        <p:tav tm="0" fmla="#ppt_y-sin(pi*$)/9">
                                          <p:val>
                                            <p:fltVal val="0"/>
                                          </p:val>
                                        </p:tav>
                                        <p:tav tm="100000">
                                          <p:val>
                                            <p:fltVal val="1"/>
                                          </p:val>
                                        </p:tav>
                                      </p:tavLst>
                                    </p:anim>
                                    <p:anim calcmode="lin" valueType="num">
                                      <p:cBhvr>
                                        <p:cTn id="101" dur="332" tmFilter="0, 0; 0.125,0.2665; 0.25,0.4; 0.375,0.465; 0.5,0.5;  0.625,0.535; 0.75,0.6; 0.875,0.7335; 1,1">
                                          <p:stCondLst>
                                            <p:cond delay="1324"/>
                                          </p:stCondLst>
                                        </p:cTn>
                                        <p:tgtEl>
                                          <p:spTgt spid="3">
                                            <p:txEl>
                                              <p:pRg st="5" end="5"/>
                                            </p:txEl>
                                          </p:spTgt>
                                        </p:tgtEl>
                                        <p:attrNameLst>
                                          <p:attrName>ppt_y</p:attrName>
                                        </p:attrNameLst>
                                      </p:cBhvr>
                                      <p:tavLst>
                                        <p:tav tm="0" fmla="#ppt_y-sin(pi*$)/27">
                                          <p:val>
                                            <p:fltVal val="0"/>
                                          </p:val>
                                        </p:tav>
                                        <p:tav tm="100000">
                                          <p:val>
                                            <p:fltVal val="1"/>
                                          </p:val>
                                        </p:tav>
                                      </p:tavLst>
                                    </p:anim>
                                    <p:anim calcmode="lin" valueType="num">
                                      <p:cBhvr>
                                        <p:cTn id="102" dur="164" tmFilter="0, 0; 0.125,0.2665; 0.25,0.4; 0.375,0.465; 0.5,0.5;  0.625,0.535; 0.75,0.6; 0.875,0.7335; 1,1">
                                          <p:stCondLst>
                                            <p:cond delay="1656"/>
                                          </p:stCondLst>
                                        </p:cTn>
                                        <p:tgtEl>
                                          <p:spTgt spid="3">
                                            <p:txEl>
                                              <p:pRg st="5" end="5"/>
                                            </p:txEl>
                                          </p:spTgt>
                                        </p:tgtEl>
                                        <p:attrNameLst>
                                          <p:attrName>ppt_y</p:attrName>
                                        </p:attrNameLst>
                                      </p:cBhvr>
                                      <p:tavLst>
                                        <p:tav tm="0" fmla="#ppt_y-sin(pi*$)/81">
                                          <p:val>
                                            <p:fltVal val="0"/>
                                          </p:val>
                                        </p:tav>
                                        <p:tav tm="100000">
                                          <p:val>
                                            <p:fltVal val="1"/>
                                          </p:val>
                                        </p:tav>
                                      </p:tavLst>
                                    </p:anim>
                                    <p:animScale>
                                      <p:cBhvr>
                                        <p:cTn id="103" dur="26">
                                          <p:stCondLst>
                                            <p:cond delay="650"/>
                                          </p:stCondLst>
                                        </p:cTn>
                                        <p:tgtEl>
                                          <p:spTgt spid="3">
                                            <p:txEl>
                                              <p:pRg st="5" end="5"/>
                                            </p:txEl>
                                          </p:spTgt>
                                        </p:tgtEl>
                                      </p:cBhvr>
                                      <p:to x="100000" y="60000"/>
                                    </p:animScale>
                                    <p:animScale>
                                      <p:cBhvr>
                                        <p:cTn id="104" dur="166" decel="50000">
                                          <p:stCondLst>
                                            <p:cond delay="676"/>
                                          </p:stCondLst>
                                        </p:cTn>
                                        <p:tgtEl>
                                          <p:spTgt spid="3">
                                            <p:txEl>
                                              <p:pRg st="5" end="5"/>
                                            </p:txEl>
                                          </p:spTgt>
                                        </p:tgtEl>
                                      </p:cBhvr>
                                      <p:to x="100000" y="100000"/>
                                    </p:animScale>
                                    <p:animScale>
                                      <p:cBhvr>
                                        <p:cTn id="105" dur="26">
                                          <p:stCondLst>
                                            <p:cond delay="1312"/>
                                          </p:stCondLst>
                                        </p:cTn>
                                        <p:tgtEl>
                                          <p:spTgt spid="3">
                                            <p:txEl>
                                              <p:pRg st="5" end="5"/>
                                            </p:txEl>
                                          </p:spTgt>
                                        </p:tgtEl>
                                      </p:cBhvr>
                                      <p:to x="100000" y="80000"/>
                                    </p:animScale>
                                    <p:animScale>
                                      <p:cBhvr>
                                        <p:cTn id="106" dur="166" decel="50000">
                                          <p:stCondLst>
                                            <p:cond delay="1338"/>
                                          </p:stCondLst>
                                        </p:cTn>
                                        <p:tgtEl>
                                          <p:spTgt spid="3">
                                            <p:txEl>
                                              <p:pRg st="5" end="5"/>
                                            </p:txEl>
                                          </p:spTgt>
                                        </p:tgtEl>
                                      </p:cBhvr>
                                      <p:to x="100000" y="100000"/>
                                    </p:animScale>
                                    <p:animScale>
                                      <p:cBhvr>
                                        <p:cTn id="107" dur="26">
                                          <p:stCondLst>
                                            <p:cond delay="1642"/>
                                          </p:stCondLst>
                                        </p:cTn>
                                        <p:tgtEl>
                                          <p:spTgt spid="3">
                                            <p:txEl>
                                              <p:pRg st="5" end="5"/>
                                            </p:txEl>
                                          </p:spTgt>
                                        </p:tgtEl>
                                      </p:cBhvr>
                                      <p:to x="100000" y="90000"/>
                                    </p:animScale>
                                    <p:animScale>
                                      <p:cBhvr>
                                        <p:cTn id="108" dur="166" decel="50000">
                                          <p:stCondLst>
                                            <p:cond delay="1668"/>
                                          </p:stCondLst>
                                        </p:cTn>
                                        <p:tgtEl>
                                          <p:spTgt spid="3">
                                            <p:txEl>
                                              <p:pRg st="5" end="5"/>
                                            </p:txEl>
                                          </p:spTgt>
                                        </p:tgtEl>
                                      </p:cBhvr>
                                      <p:to x="100000" y="100000"/>
                                    </p:animScale>
                                    <p:animScale>
                                      <p:cBhvr>
                                        <p:cTn id="109" dur="26">
                                          <p:stCondLst>
                                            <p:cond delay="1808"/>
                                          </p:stCondLst>
                                        </p:cTn>
                                        <p:tgtEl>
                                          <p:spTgt spid="3">
                                            <p:txEl>
                                              <p:pRg st="5" end="5"/>
                                            </p:txEl>
                                          </p:spTgt>
                                        </p:tgtEl>
                                      </p:cBhvr>
                                      <p:to x="100000" y="95000"/>
                                    </p:animScale>
                                    <p:animScale>
                                      <p:cBhvr>
                                        <p:cTn id="110" dur="166" decel="50000">
                                          <p:stCondLst>
                                            <p:cond delay="1834"/>
                                          </p:stCondLst>
                                        </p:cTn>
                                        <p:tgtEl>
                                          <p:spTgt spid="3">
                                            <p:txEl>
                                              <p:pRg st="5" end="5"/>
                                            </p:txEl>
                                          </p:spTgt>
                                        </p:tgtEl>
                                      </p:cBhvr>
                                      <p:to x="100000" y="100000"/>
                                    </p:animScale>
                                  </p:childTnLst>
                                </p:cTn>
                              </p:par>
                            </p:childTnLst>
                          </p:cTn>
                        </p:par>
                      </p:childTnLst>
                    </p:cTn>
                  </p:par>
                  <p:par>
                    <p:cTn id="111" fill="hold">
                      <p:stCondLst>
                        <p:cond delay="indefinite"/>
                      </p:stCondLst>
                      <p:childTnLst>
                        <p:par>
                          <p:cTn id="112" fill="hold">
                            <p:stCondLst>
                              <p:cond delay="0"/>
                            </p:stCondLst>
                            <p:childTnLst>
                              <p:par>
                                <p:cTn id="113" presetID="26" presetClass="entr" presetSubtype="0" fill="hold" grpId="0" nodeType="clickEffect">
                                  <p:stCondLst>
                                    <p:cond delay="0"/>
                                  </p:stCondLst>
                                  <p:childTnLst>
                                    <p:set>
                                      <p:cBhvr>
                                        <p:cTn id="114" dur="1" fill="hold">
                                          <p:stCondLst>
                                            <p:cond delay="0"/>
                                          </p:stCondLst>
                                        </p:cTn>
                                        <p:tgtEl>
                                          <p:spTgt spid="3">
                                            <p:txEl>
                                              <p:pRg st="6" end="6"/>
                                            </p:txEl>
                                          </p:spTgt>
                                        </p:tgtEl>
                                        <p:attrNameLst>
                                          <p:attrName>style.visibility</p:attrName>
                                        </p:attrNameLst>
                                      </p:cBhvr>
                                      <p:to>
                                        <p:strVal val="visible"/>
                                      </p:to>
                                    </p:set>
                                    <p:animEffect transition="in" filter="wipe(down)">
                                      <p:cBhvr>
                                        <p:cTn id="115" dur="580">
                                          <p:stCondLst>
                                            <p:cond delay="0"/>
                                          </p:stCondLst>
                                        </p:cTn>
                                        <p:tgtEl>
                                          <p:spTgt spid="3">
                                            <p:txEl>
                                              <p:pRg st="6" end="6"/>
                                            </p:txEl>
                                          </p:spTgt>
                                        </p:tgtEl>
                                      </p:cBhvr>
                                    </p:animEffect>
                                    <p:anim calcmode="lin" valueType="num">
                                      <p:cBhvr>
                                        <p:cTn id="116" dur="1822" tmFilter="0,0; 0.14,0.36; 0.43,0.73; 0.71,0.91; 1.0,1.0">
                                          <p:stCondLst>
                                            <p:cond delay="0"/>
                                          </p:stCondLst>
                                        </p:cTn>
                                        <p:tgtEl>
                                          <p:spTgt spid="3">
                                            <p:txEl>
                                              <p:pRg st="6" end="6"/>
                                            </p:txEl>
                                          </p:spTgt>
                                        </p:tgtEl>
                                        <p:attrNameLst>
                                          <p:attrName>ppt_x</p:attrName>
                                        </p:attrNameLst>
                                      </p:cBhvr>
                                      <p:tavLst>
                                        <p:tav tm="0">
                                          <p:val>
                                            <p:strVal val="#ppt_x-0.25"/>
                                          </p:val>
                                        </p:tav>
                                        <p:tav tm="100000">
                                          <p:val>
                                            <p:strVal val="#ppt_x"/>
                                          </p:val>
                                        </p:tav>
                                      </p:tavLst>
                                    </p:anim>
                                    <p:anim calcmode="lin" valueType="num">
                                      <p:cBhvr>
                                        <p:cTn id="117" dur="664" tmFilter="0.0,0.0; 0.25,0.07; 0.50,0.2; 0.75,0.467; 1.0,1.0">
                                          <p:stCondLst>
                                            <p:cond delay="0"/>
                                          </p:stCondLst>
                                        </p:cTn>
                                        <p:tgtEl>
                                          <p:spTgt spid="3">
                                            <p:txEl>
                                              <p:pRg st="6" end="6"/>
                                            </p:txEl>
                                          </p:spTgt>
                                        </p:tgtEl>
                                        <p:attrNameLst>
                                          <p:attrName>ppt_y</p:attrName>
                                        </p:attrNameLst>
                                      </p:cBhvr>
                                      <p:tavLst>
                                        <p:tav tm="0" fmla="#ppt_y-sin(pi*$)/3">
                                          <p:val>
                                            <p:fltVal val="0.5"/>
                                          </p:val>
                                        </p:tav>
                                        <p:tav tm="100000">
                                          <p:val>
                                            <p:fltVal val="1"/>
                                          </p:val>
                                        </p:tav>
                                      </p:tavLst>
                                    </p:anim>
                                    <p:anim calcmode="lin" valueType="num">
                                      <p:cBhvr>
                                        <p:cTn id="118" dur="664" tmFilter="0, 0; 0.125,0.2665; 0.25,0.4; 0.375,0.465; 0.5,0.5;  0.625,0.535; 0.75,0.6; 0.875,0.7335; 1,1">
                                          <p:stCondLst>
                                            <p:cond delay="664"/>
                                          </p:stCondLst>
                                        </p:cTn>
                                        <p:tgtEl>
                                          <p:spTgt spid="3">
                                            <p:txEl>
                                              <p:pRg st="6" end="6"/>
                                            </p:txEl>
                                          </p:spTgt>
                                        </p:tgtEl>
                                        <p:attrNameLst>
                                          <p:attrName>ppt_y</p:attrName>
                                        </p:attrNameLst>
                                      </p:cBhvr>
                                      <p:tavLst>
                                        <p:tav tm="0" fmla="#ppt_y-sin(pi*$)/9">
                                          <p:val>
                                            <p:fltVal val="0"/>
                                          </p:val>
                                        </p:tav>
                                        <p:tav tm="100000">
                                          <p:val>
                                            <p:fltVal val="1"/>
                                          </p:val>
                                        </p:tav>
                                      </p:tavLst>
                                    </p:anim>
                                    <p:anim calcmode="lin" valueType="num">
                                      <p:cBhvr>
                                        <p:cTn id="119" dur="332" tmFilter="0, 0; 0.125,0.2665; 0.25,0.4; 0.375,0.465; 0.5,0.5;  0.625,0.535; 0.75,0.6; 0.875,0.7335; 1,1">
                                          <p:stCondLst>
                                            <p:cond delay="1324"/>
                                          </p:stCondLst>
                                        </p:cTn>
                                        <p:tgtEl>
                                          <p:spTgt spid="3">
                                            <p:txEl>
                                              <p:pRg st="6" end="6"/>
                                            </p:txEl>
                                          </p:spTgt>
                                        </p:tgtEl>
                                        <p:attrNameLst>
                                          <p:attrName>ppt_y</p:attrName>
                                        </p:attrNameLst>
                                      </p:cBhvr>
                                      <p:tavLst>
                                        <p:tav tm="0" fmla="#ppt_y-sin(pi*$)/27">
                                          <p:val>
                                            <p:fltVal val="0"/>
                                          </p:val>
                                        </p:tav>
                                        <p:tav tm="100000">
                                          <p:val>
                                            <p:fltVal val="1"/>
                                          </p:val>
                                        </p:tav>
                                      </p:tavLst>
                                    </p:anim>
                                    <p:anim calcmode="lin" valueType="num">
                                      <p:cBhvr>
                                        <p:cTn id="120" dur="164" tmFilter="0, 0; 0.125,0.2665; 0.25,0.4; 0.375,0.465; 0.5,0.5;  0.625,0.535; 0.75,0.6; 0.875,0.7335; 1,1">
                                          <p:stCondLst>
                                            <p:cond delay="1656"/>
                                          </p:stCondLst>
                                        </p:cTn>
                                        <p:tgtEl>
                                          <p:spTgt spid="3">
                                            <p:txEl>
                                              <p:pRg st="6" end="6"/>
                                            </p:txEl>
                                          </p:spTgt>
                                        </p:tgtEl>
                                        <p:attrNameLst>
                                          <p:attrName>ppt_y</p:attrName>
                                        </p:attrNameLst>
                                      </p:cBhvr>
                                      <p:tavLst>
                                        <p:tav tm="0" fmla="#ppt_y-sin(pi*$)/81">
                                          <p:val>
                                            <p:fltVal val="0"/>
                                          </p:val>
                                        </p:tav>
                                        <p:tav tm="100000">
                                          <p:val>
                                            <p:fltVal val="1"/>
                                          </p:val>
                                        </p:tav>
                                      </p:tavLst>
                                    </p:anim>
                                    <p:animScale>
                                      <p:cBhvr>
                                        <p:cTn id="121" dur="26">
                                          <p:stCondLst>
                                            <p:cond delay="650"/>
                                          </p:stCondLst>
                                        </p:cTn>
                                        <p:tgtEl>
                                          <p:spTgt spid="3">
                                            <p:txEl>
                                              <p:pRg st="6" end="6"/>
                                            </p:txEl>
                                          </p:spTgt>
                                        </p:tgtEl>
                                      </p:cBhvr>
                                      <p:to x="100000" y="60000"/>
                                    </p:animScale>
                                    <p:animScale>
                                      <p:cBhvr>
                                        <p:cTn id="122" dur="166" decel="50000">
                                          <p:stCondLst>
                                            <p:cond delay="676"/>
                                          </p:stCondLst>
                                        </p:cTn>
                                        <p:tgtEl>
                                          <p:spTgt spid="3">
                                            <p:txEl>
                                              <p:pRg st="6" end="6"/>
                                            </p:txEl>
                                          </p:spTgt>
                                        </p:tgtEl>
                                      </p:cBhvr>
                                      <p:to x="100000" y="100000"/>
                                    </p:animScale>
                                    <p:animScale>
                                      <p:cBhvr>
                                        <p:cTn id="123" dur="26">
                                          <p:stCondLst>
                                            <p:cond delay="1312"/>
                                          </p:stCondLst>
                                        </p:cTn>
                                        <p:tgtEl>
                                          <p:spTgt spid="3">
                                            <p:txEl>
                                              <p:pRg st="6" end="6"/>
                                            </p:txEl>
                                          </p:spTgt>
                                        </p:tgtEl>
                                      </p:cBhvr>
                                      <p:to x="100000" y="80000"/>
                                    </p:animScale>
                                    <p:animScale>
                                      <p:cBhvr>
                                        <p:cTn id="124" dur="166" decel="50000">
                                          <p:stCondLst>
                                            <p:cond delay="1338"/>
                                          </p:stCondLst>
                                        </p:cTn>
                                        <p:tgtEl>
                                          <p:spTgt spid="3">
                                            <p:txEl>
                                              <p:pRg st="6" end="6"/>
                                            </p:txEl>
                                          </p:spTgt>
                                        </p:tgtEl>
                                      </p:cBhvr>
                                      <p:to x="100000" y="100000"/>
                                    </p:animScale>
                                    <p:animScale>
                                      <p:cBhvr>
                                        <p:cTn id="125" dur="26">
                                          <p:stCondLst>
                                            <p:cond delay="1642"/>
                                          </p:stCondLst>
                                        </p:cTn>
                                        <p:tgtEl>
                                          <p:spTgt spid="3">
                                            <p:txEl>
                                              <p:pRg st="6" end="6"/>
                                            </p:txEl>
                                          </p:spTgt>
                                        </p:tgtEl>
                                      </p:cBhvr>
                                      <p:to x="100000" y="90000"/>
                                    </p:animScale>
                                    <p:animScale>
                                      <p:cBhvr>
                                        <p:cTn id="126" dur="166" decel="50000">
                                          <p:stCondLst>
                                            <p:cond delay="1668"/>
                                          </p:stCondLst>
                                        </p:cTn>
                                        <p:tgtEl>
                                          <p:spTgt spid="3">
                                            <p:txEl>
                                              <p:pRg st="6" end="6"/>
                                            </p:txEl>
                                          </p:spTgt>
                                        </p:tgtEl>
                                      </p:cBhvr>
                                      <p:to x="100000" y="100000"/>
                                    </p:animScale>
                                    <p:animScale>
                                      <p:cBhvr>
                                        <p:cTn id="127" dur="26">
                                          <p:stCondLst>
                                            <p:cond delay="1808"/>
                                          </p:stCondLst>
                                        </p:cTn>
                                        <p:tgtEl>
                                          <p:spTgt spid="3">
                                            <p:txEl>
                                              <p:pRg st="6" end="6"/>
                                            </p:txEl>
                                          </p:spTgt>
                                        </p:tgtEl>
                                      </p:cBhvr>
                                      <p:to x="100000" y="95000"/>
                                    </p:animScale>
                                    <p:animScale>
                                      <p:cBhvr>
                                        <p:cTn id="128" dur="166" decel="50000">
                                          <p:stCondLst>
                                            <p:cond delay="1834"/>
                                          </p:stCondLst>
                                        </p:cTn>
                                        <p:tgtEl>
                                          <p:spTgt spid="3">
                                            <p:txEl>
                                              <p:pRg st="6" end="6"/>
                                            </p:txEl>
                                          </p:spTgt>
                                        </p:tgtEl>
                                      </p:cBhvr>
                                      <p:to x="100000" y="100000"/>
                                    </p:animScale>
                                  </p:childTnLst>
                                </p:cTn>
                              </p:par>
                            </p:childTnLst>
                          </p:cTn>
                        </p:par>
                      </p:childTnLst>
                    </p:cTn>
                  </p:par>
                  <p:par>
                    <p:cTn id="129" fill="hold">
                      <p:stCondLst>
                        <p:cond delay="indefinite"/>
                      </p:stCondLst>
                      <p:childTnLst>
                        <p:par>
                          <p:cTn id="130" fill="hold">
                            <p:stCondLst>
                              <p:cond delay="0"/>
                            </p:stCondLst>
                            <p:childTnLst>
                              <p:par>
                                <p:cTn id="131" presetID="26" presetClass="entr" presetSubtype="0" fill="hold" grpId="0" nodeType="clickEffect">
                                  <p:stCondLst>
                                    <p:cond delay="0"/>
                                  </p:stCondLst>
                                  <p:childTnLst>
                                    <p:set>
                                      <p:cBhvr>
                                        <p:cTn id="132" dur="1" fill="hold">
                                          <p:stCondLst>
                                            <p:cond delay="0"/>
                                          </p:stCondLst>
                                        </p:cTn>
                                        <p:tgtEl>
                                          <p:spTgt spid="3">
                                            <p:txEl>
                                              <p:pRg st="7" end="7"/>
                                            </p:txEl>
                                          </p:spTgt>
                                        </p:tgtEl>
                                        <p:attrNameLst>
                                          <p:attrName>style.visibility</p:attrName>
                                        </p:attrNameLst>
                                      </p:cBhvr>
                                      <p:to>
                                        <p:strVal val="visible"/>
                                      </p:to>
                                    </p:set>
                                    <p:animEffect transition="in" filter="wipe(down)">
                                      <p:cBhvr>
                                        <p:cTn id="133" dur="580">
                                          <p:stCondLst>
                                            <p:cond delay="0"/>
                                          </p:stCondLst>
                                        </p:cTn>
                                        <p:tgtEl>
                                          <p:spTgt spid="3">
                                            <p:txEl>
                                              <p:pRg st="7" end="7"/>
                                            </p:txEl>
                                          </p:spTgt>
                                        </p:tgtEl>
                                      </p:cBhvr>
                                    </p:animEffect>
                                    <p:anim calcmode="lin" valueType="num">
                                      <p:cBhvr>
                                        <p:cTn id="134" dur="1822" tmFilter="0,0; 0.14,0.36; 0.43,0.73; 0.71,0.91; 1.0,1.0">
                                          <p:stCondLst>
                                            <p:cond delay="0"/>
                                          </p:stCondLst>
                                        </p:cTn>
                                        <p:tgtEl>
                                          <p:spTgt spid="3">
                                            <p:txEl>
                                              <p:pRg st="7" end="7"/>
                                            </p:txEl>
                                          </p:spTgt>
                                        </p:tgtEl>
                                        <p:attrNameLst>
                                          <p:attrName>ppt_x</p:attrName>
                                        </p:attrNameLst>
                                      </p:cBhvr>
                                      <p:tavLst>
                                        <p:tav tm="0">
                                          <p:val>
                                            <p:strVal val="#ppt_x-0.25"/>
                                          </p:val>
                                        </p:tav>
                                        <p:tav tm="100000">
                                          <p:val>
                                            <p:strVal val="#ppt_x"/>
                                          </p:val>
                                        </p:tav>
                                      </p:tavLst>
                                    </p:anim>
                                    <p:anim calcmode="lin" valueType="num">
                                      <p:cBhvr>
                                        <p:cTn id="135" dur="664" tmFilter="0.0,0.0; 0.25,0.07; 0.50,0.2; 0.75,0.467; 1.0,1.0">
                                          <p:stCondLst>
                                            <p:cond delay="0"/>
                                          </p:stCondLst>
                                        </p:cTn>
                                        <p:tgtEl>
                                          <p:spTgt spid="3">
                                            <p:txEl>
                                              <p:pRg st="7" end="7"/>
                                            </p:txEl>
                                          </p:spTgt>
                                        </p:tgtEl>
                                        <p:attrNameLst>
                                          <p:attrName>ppt_y</p:attrName>
                                        </p:attrNameLst>
                                      </p:cBhvr>
                                      <p:tavLst>
                                        <p:tav tm="0" fmla="#ppt_y-sin(pi*$)/3">
                                          <p:val>
                                            <p:fltVal val="0.5"/>
                                          </p:val>
                                        </p:tav>
                                        <p:tav tm="100000">
                                          <p:val>
                                            <p:fltVal val="1"/>
                                          </p:val>
                                        </p:tav>
                                      </p:tavLst>
                                    </p:anim>
                                    <p:anim calcmode="lin" valueType="num">
                                      <p:cBhvr>
                                        <p:cTn id="136" dur="664" tmFilter="0, 0; 0.125,0.2665; 0.25,0.4; 0.375,0.465; 0.5,0.5;  0.625,0.535; 0.75,0.6; 0.875,0.7335; 1,1">
                                          <p:stCondLst>
                                            <p:cond delay="664"/>
                                          </p:stCondLst>
                                        </p:cTn>
                                        <p:tgtEl>
                                          <p:spTgt spid="3">
                                            <p:txEl>
                                              <p:pRg st="7" end="7"/>
                                            </p:txEl>
                                          </p:spTgt>
                                        </p:tgtEl>
                                        <p:attrNameLst>
                                          <p:attrName>ppt_y</p:attrName>
                                        </p:attrNameLst>
                                      </p:cBhvr>
                                      <p:tavLst>
                                        <p:tav tm="0" fmla="#ppt_y-sin(pi*$)/9">
                                          <p:val>
                                            <p:fltVal val="0"/>
                                          </p:val>
                                        </p:tav>
                                        <p:tav tm="100000">
                                          <p:val>
                                            <p:fltVal val="1"/>
                                          </p:val>
                                        </p:tav>
                                      </p:tavLst>
                                    </p:anim>
                                    <p:anim calcmode="lin" valueType="num">
                                      <p:cBhvr>
                                        <p:cTn id="137" dur="332" tmFilter="0, 0; 0.125,0.2665; 0.25,0.4; 0.375,0.465; 0.5,0.5;  0.625,0.535; 0.75,0.6; 0.875,0.7335; 1,1">
                                          <p:stCondLst>
                                            <p:cond delay="1324"/>
                                          </p:stCondLst>
                                        </p:cTn>
                                        <p:tgtEl>
                                          <p:spTgt spid="3">
                                            <p:txEl>
                                              <p:pRg st="7" end="7"/>
                                            </p:txEl>
                                          </p:spTgt>
                                        </p:tgtEl>
                                        <p:attrNameLst>
                                          <p:attrName>ppt_y</p:attrName>
                                        </p:attrNameLst>
                                      </p:cBhvr>
                                      <p:tavLst>
                                        <p:tav tm="0" fmla="#ppt_y-sin(pi*$)/27">
                                          <p:val>
                                            <p:fltVal val="0"/>
                                          </p:val>
                                        </p:tav>
                                        <p:tav tm="100000">
                                          <p:val>
                                            <p:fltVal val="1"/>
                                          </p:val>
                                        </p:tav>
                                      </p:tavLst>
                                    </p:anim>
                                    <p:anim calcmode="lin" valueType="num">
                                      <p:cBhvr>
                                        <p:cTn id="138" dur="164" tmFilter="0, 0; 0.125,0.2665; 0.25,0.4; 0.375,0.465; 0.5,0.5;  0.625,0.535; 0.75,0.6; 0.875,0.7335; 1,1">
                                          <p:stCondLst>
                                            <p:cond delay="1656"/>
                                          </p:stCondLst>
                                        </p:cTn>
                                        <p:tgtEl>
                                          <p:spTgt spid="3">
                                            <p:txEl>
                                              <p:pRg st="7" end="7"/>
                                            </p:txEl>
                                          </p:spTgt>
                                        </p:tgtEl>
                                        <p:attrNameLst>
                                          <p:attrName>ppt_y</p:attrName>
                                        </p:attrNameLst>
                                      </p:cBhvr>
                                      <p:tavLst>
                                        <p:tav tm="0" fmla="#ppt_y-sin(pi*$)/81">
                                          <p:val>
                                            <p:fltVal val="0"/>
                                          </p:val>
                                        </p:tav>
                                        <p:tav tm="100000">
                                          <p:val>
                                            <p:fltVal val="1"/>
                                          </p:val>
                                        </p:tav>
                                      </p:tavLst>
                                    </p:anim>
                                    <p:animScale>
                                      <p:cBhvr>
                                        <p:cTn id="139" dur="26">
                                          <p:stCondLst>
                                            <p:cond delay="650"/>
                                          </p:stCondLst>
                                        </p:cTn>
                                        <p:tgtEl>
                                          <p:spTgt spid="3">
                                            <p:txEl>
                                              <p:pRg st="7" end="7"/>
                                            </p:txEl>
                                          </p:spTgt>
                                        </p:tgtEl>
                                      </p:cBhvr>
                                      <p:to x="100000" y="60000"/>
                                    </p:animScale>
                                    <p:animScale>
                                      <p:cBhvr>
                                        <p:cTn id="140" dur="166" decel="50000">
                                          <p:stCondLst>
                                            <p:cond delay="676"/>
                                          </p:stCondLst>
                                        </p:cTn>
                                        <p:tgtEl>
                                          <p:spTgt spid="3">
                                            <p:txEl>
                                              <p:pRg st="7" end="7"/>
                                            </p:txEl>
                                          </p:spTgt>
                                        </p:tgtEl>
                                      </p:cBhvr>
                                      <p:to x="100000" y="100000"/>
                                    </p:animScale>
                                    <p:animScale>
                                      <p:cBhvr>
                                        <p:cTn id="141" dur="26">
                                          <p:stCondLst>
                                            <p:cond delay="1312"/>
                                          </p:stCondLst>
                                        </p:cTn>
                                        <p:tgtEl>
                                          <p:spTgt spid="3">
                                            <p:txEl>
                                              <p:pRg st="7" end="7"/>
                                            </p:txEl>
                                          </p:spTgt>
                                        </p:tgtEl>
                                      </p:cBhvr>
                                      <p:to x="100000" y="80000"/>
                                    </p:animScale>
                                    <p:animScale>
                                      <p:cBhvr>
                                        <p:cTn id="142" dur="166" decel="50000">
                                          <p:stCondLst>
                                            <p:cond delay="1338"/>
                                          </p:stCondLst>
                                        </p:cTn>
                                        <p:tgtEl>
                                          <p:spTgt spid="3">
                                            <p:txEl>
                                              <p:pRg st="7" end="7"/>
                                            </p:txEl>
                                          </p:spTgt>
                                        </p:tgtEl>
                                      </p:cBhvr>
                                      <p:to x="100000" y="100000"/>
                                    </p:animScale>
                                    <p:animScale>
                                      <p:cBhvr>
                                        <p:cTn id="143" dur="26">
                                          <p:stCondLst>
                                            <p:cond delay="1642"/>
                                          </p:stCondLst>
                                        </p:cTn>
                                        <p:tgtEl>
                                          <p:spTgt spid="3">
                                            <p:txEl>
                                              <p:pRg st="7" end="7"/>
                                            </p:txEl>
                                          </p:spTgt>
                                        </p:tgtEl>
                                      </p:cBhvr>
                                      <p:to x="100000" y="90000"/>
                                    </p:animScale>
                                    <p:animScale>
                                      <p:cBhvr>
                                        <p:cTn id="144" dur="166" decel="50000">
                                          <p:stCondLst>
                                            <p:cond delay="1668"/>
                                          </p:stCondLst>
                                        </p:cTn>
                                        <p:tgtEl>
                                          <p:spTgt spid="3">
                                            <p:txEl>
                                              <p:pRg st="7" end="7"/>
                                            </p:txEl>
                                          </p:spTgt>
                                        </p:tgtEl>
                                      </p:cBhvr>
                                      <p:to x="100000" y="100000"/>
                                    </p:animScale>
                                    <p:animScale>
                                      <p:cBhvr>
                                        <p:cTn id="145" dur="26">
                                          <p:stCondLst>
                                            <p:cond delay="1808"/>
                                          </p:stCondLst>
                                        </p:cTn>
                                        <p:tgtEl>
                                          <p:spTgt spid="3">
                                            <p:txEl>
                                              <p:pRg st="7" end="7"/>
                                            </p:txEl>
                                          </p:spTgt>
                                        </p:tgtEl>
                                      </p:cBhvr>
                                      <p:to x="100000" y="95000"/>
                                    </p:animScale>
                                    <p:animScale>
                                      <p:cBhvr>
                                        <p:cTn id="146" dur="166" decel="50000">
                                          <p:stCondLst>
                                            <p:cond delay="1834"/>
                                          </p:stCondLst>
                                        </p:cTn>
                                        <p:tgtEl>
                                          <p:spTgt spid="3">
                                            <p:txEl>
                                              <p:pRg st="7" end="7"/>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8A8EE682-FB3C-4E69-B04F-46EFF8EA41D9}"/>
              </a:ext>
            </a:extLst>
          </p:cNvPr>
          <p:cNvSpPr>
            <a:spLocks noGrp="1"/>
          </p:cNvSpPr>
          <p:nvPr>
            <p:ph type="ctrTitle"/>
          </p:nvPr>
        </p:nvSpPr>
        <p:spPr>
          <a:xfrm>
            <a:off x="1453662" y="301358"/>
            <a:ext cx="9144000" cy="729005"/>
          </a:xfrm>
        </p:spPr>
        <p:txBody>
          <a:bodyPr>
            <a:normAutofit fontScale="90000"/>
          </a:bodyPr>
          <a:lstStyle/>
          <a:p>
            <a:r>
              <a:rPr lang="ar-SA" dirty="0">
                <a:solidFill>
                  <a:srgbClr val="FF0000"/>
                </a:solidFill>
              </a:rPr>
              <a:t>أحوال الاسم مع </a:t>
            </a:r>
            <a:r>
              <a:rPr lang="ar-SA" dirty="0" err="1">
                <a:solidFill>
                  <a:srgbClr val="FF0000"/>
                </a:solidFill>
              </a:rPr>
              <a:t>مرفوعه</a:t>
            </a:r>
            <a:endParaRPr lang="ar-IQ" dirty="0">
              <a:solidFill>
                <a:srgbClr val="FF0000"/>
              </a:solidFill>
            </a:endParaRPr>
          </a:p>
        </p:txBody>
      </p:sp>
      <p:sp>
        <p:nvSpPr>
          <p:cNvPr id="3" name="عنوان فرعي 2">
            <a:extLst>
              <a:ext uri="{FF2B5EF4-FFF2-40B4-BE49-F238E27FC236}">
                <a16:creationId xmlns:a16="http://schemas.microsoft.com/office/drawing/2014/main" id="{42BCD008-9856-428F-828E-48FC0E27A421}"/>
              </a:ext>
            </a:extLst>
          </p:cNvPr>
          <p:cNvSpPr>
            <a:spLocks noGrp="1"/>
          </p:cNvSpPr>
          <p:nvPr>
            <p:ph type="subTitle" idx="1"/>
          </p:nvPr>
        </p:nvSpPr>
        <p:spPr>
          <a:xfrm>
            <a:off x="295422" y="1350497"/>
            <a:ext cx="11896578" cy="5346821"/>
          </a:xfrm>
        </p:spPr>
        <p:txBody>
          <a:bodyPr>
            <a:normAutofit/>
          </a:bodyPr>
          <a:lstStyle/>
          <a:p>
            <a:pPr algn="r"/>
            <a:r>
              <a:rPr lang="ar-SA" sz="3600" b="1" dirty="0"/>
              <a:t>إذا كان المبتدأ وصفاً متقدماً فله مع </a:t>
            </a:r>
            <a:r>
              <a:rPr lang="ar-SA" sz="3600" b="1" dirty="0" err="1"/>
              <a:t>مرفوعه</a:t>
            </a:r>
            <a:r>
              <a:rPr lang="ar-SA" sz="3600" b="1" dirty="0"/>
              <a:t> ثلاث حالات:</a:t>
            </a:r>
          </a:p>
          <a:p>
            <a:pPr algn="r"/>
            <a:r>
              <a:rPr lang="ar-SA" sz="3600" b="1" dirty="0">
                <a:solidFill>
                  <a:schemeClr val="accent1"/>
                </a:solidFill>
              </a:rPr>
              <a:t>الحالة الأولى</a:t>
            </a:r>
            <a:r>
              <a:rPr lang="ar-SA" sz="3600" b="1" dirty="0"/>
              <a:t>: أن يتطابقا في الإفراد نحو : (أ نائم زيد؟) و (ما مهزوم الحق).</a:t>
            </a:r>
          </a:p>
          <a:p>
            <a:pPr algn="r"/>
            <a:r>
              <a:rPr lang="ar-SA" sz="3600" b="1" dirty="0"/>
              <a:t>ويجوز فيه وجهان:</a:t>
            </a:r>
          </a:p>
          <a:p>
            <a:pPr algn="r"/>
            <a:r>
              <a:rPr lang="ar-SA" sz="3600" b="1" dirty="0">
                <a:solidFill>
                  <a:schemeClr val="accent6"/>
                </a:solidFill>
              </a:rPr>
              <a:t>الوجه </a:t>
            </a:r>
            <a:r>
              <a:rPr lang="ar-SA" sz="3600" b="1" dirty="0" err="1">
                <a:solidFill>
                  <a:schemeClr val="accent6"/>
                </a:solidFill>
              </a:rPr>
              <a:t>الأول</a:t>
            </a:r>
            <a:r>
              <a:rPr lang="ar-SA" sz="3600" b="1" dirty="0" err="1"/>
              <a:t>:أن</a:t>
            </a:r>
            <a:r>
              <a:rPr lang="ar-SA" sz="3600" b="1" dirty="0"/>
              <a:t> يكون الوصف المتقدم مبتدأ, وما بعده فاعلاً أو نائب فاعل سد مسد الخبر.</a:t>
            </a:r>
          </a:p>
          <a:p>
            <a:pPr algn="r"/>
            <a:r>
              <a:rPr lang="ar-SA" sz="3600" b="1" dirty="0">
                <a:solidFill>
                  <a:schemeClr val="accent6"/>
                </a:solidFill>
              </a:rPr>
              <a:t>الوجه </a:t>
            </a:r>
            <a:r>
              <a:rPr lang="ar-SA" sz="3600" b="1" dirty="0" err="1">
                <a:solidFill>
                  <a:schemeClr val="accent6"/>
                </a:solidFill>
              </a:rPr>
              <a:t>الثاني</a:t>
            </a:r>
            <a:r>
              <a:rPr lang="ar-SA" sz="3600" b="1" dirty="0" err="1"/>
              <a:t>:أن</a:t>
            </a:r>
            <a:r>
              <a:rPr lang="ar-SA" sz="3600" b="1" dirty="0"/>
              <a:t> يكون الوصف خبراً </a:t>
            </a:r>
            <a:r>
              <a:rPr lang="ar-SA" sz="3600" b="1" dirty="0" err="1"/>
              <a:t>مقدماً,وما</a:t>
            </a:r>
            <a:r>
              <a:rPr lang="ar-SA" sz="3600" b="1" dirty="0"/>
              <a:t> بعده مبتدأً مؤخراً.</a:t>
            </a:r>
          </a:p>
          <a:p>
            <a:pPr algn="r"/>
            <a:r>
              <a:rPr lang="ar-SA" sz="3600" b="1" dirty="0"/>
              <a:t>فإن أريد الوجه الأول وجب عند الجمهور سبقه بنفي أو </a:t>
            </a:r>
            <a:r>
              <a:rPr lang="ar-SA" sz="3600" b="1" dirty="0" err="1"/>
              <a:t>استفهام,وإن</a:t>
            </a:r>
            <a:r>
              <a:rPr lang="ar-SA" sz="3600" b="1" dirty="0"/>
              <a:t> أريد الوجه الثاني لم يشترط </a:t>
            </a:r>
            <a:r>
              <a:rPr lang="ar-SA" sz="3600" b="1" dirty="0" err="1"/>
              <a:t>ذلك,وإنما</a:t>
            </a:r>
            <a:r>
              <a:rPr lang="ar-SA" sz="3600" b="1" dirty="0"/>
              <a:t> يصح أن تقول: (نائم زيد).</a:t>
            </a:r>
          </a:p>
          <a:p>
            <a:pPr algn="r"/>
            <a:endParaRPr lang="ar-IQ" sz="3600" b="1" dirty="0"/>
          </a:p>
        </p:txBody>
      </p:sp>
    </p:spTree>
    <p:extLst>
      <p:ext uri="{BB962C8B-B14F-4D97-AF65-F5344CB8AC3E}">
        <p14:creationId xmlns:p14="http://schemas.microsoft.com/office/powerpoint/2010/main" val="2464954359"/>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p:cTn id="15"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8" dur="1000"/>
                                        <p:tgtEl>
                                          <p:spTgt spid="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calcmode="lin" valueType="num">
                                      <p:cBhvr>
                                        <p:cTn id="23"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4"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25"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26" dur="1000"/>
                                        <p:tgtEl>
                                          <p:spTgt spid="3">
                                            <p:txEl>
                                              <p:pRg st="2" end="2"/>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31" presetClass="entr" presetSubtype="0"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p:cTn id="31"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2"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33"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34" dur="1000"/>
                                        <p:tgtEl>
                                          <p:spTgt spid="3">
                                            <p:txEl>
                                              <p:pRg st="3" end="3"/>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31" presetClass="entr" presetSubtype="0" fill="hold" grpId="0" nodeType="clickEffect">
                                  <p:stCondLst>
                                    <p:cond delay="0"/>
                                  </p:stCondLst>
                                  <p:childTnLst>
                                    <p:set>
                                      <p:cBhvr>
                                        <p:cTn id="38" dur="1" fill="hold">
                                          <p:stCondLst>
                                            <p:cond delay="0"/>
                                          </p:stCondLst>
                                        </p:cTn>
                                        <p:tgtEl>
                                          <p:spTgt spid="3">
                                            <p:txEl>
                                              <p:pRg st="4" end="4"/>
                                            </p:txEl>
                                          </p:spTgt>
                                        </p:tgtEl>
                                        <p:attrNameLst>
                                          <p:attrName>style.visibility</p:attrName>
                                        </p:attrNameLst>
                                      </p:cBhvr>
                                      <p:to>
                                        <p:strVal val="visible"/>
                                      </p:to>
                                    </p:set>
                                    <p:anim calcmode="lin" valueType="num">
                                      <p:cBhvr>
                                        <p:cTn id="39"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40"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41" dur="1000" fill="hold"/>
                                        <p:tgtEl>
                                          <p:spTgt spid="3">
                                            <p:txEl>
                                              <p:pRg st="4" end="4"/>
                                            </p:txEl>
                                          </p:spTgt>
                                        </p:tgtEl>
                                        <p:attrNameLst>
                                          <p:attrName>style.rotation</p:attrName>
                                        </p:attrNameLst>
                                      </p:cBhvr>
                                      <p:tavLst>
                                        <p:tav tm="0">
                                          <p:val>
                                            <p:fltVal val="90"/>
                                          </p:val>
                                        </p:tav>
                                        <p:tav tm="100000">
                                          <p:val>
                                            <p:fltVal val="0"/>
                                          </p:val>
                                        </p:tav>
                                      </p:tavLst>
                                    </p:anim>
                                    <p:animEffect transition="in" filter="fade">
                                      <p:cBhvr>
                                        <p:cTn id="42" dur="1000"/>
                                        <p:tgtEl>
                                          <p:spTgt spid="3">
                                            <p:txEl>
                                              <p:pRg st="4" end="4"/>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31" presetClass="entr" presetSubtype="0" fill="hold" grpId="0" nodeType="clickEffect">
                                  <p:stCondLst>
                                    <p:cond delay="0"/>
                                  </p:stCondLst>
                                  <p:childTnLst>
                                    <p:set>
                                      <p:cBhvr>
                                        <p:cTn id="46" dur="1" fill="hold">
                                          <p:stCondLst>
                                            <p:cond delay="0"/>
                                          </p:stCondLst>
                                        </p:cTn>
                                        <p:tgtEl>
                                          <p:spTgt spid="3">
                                            <p:txEl>
                                              <p:pRg st="5" end="5"/>
                                            </p:txEl>
                                          </p:spTgt>
                                        </p:tgtEl>
                                        <p:attrNameLst>
                                          <p:attrName>style.visibility</p:attrName>
                                        </p:attrNameLst>
                                      </p:cBhvr>
                                      <p:to>
                                        <p:strVal val="visible"/>
                                      </p:to>
                                    </p:set>
                                    <p:anim calcmode="lin" valueType="num">
                                      <p:cBhvr>
                                        <p:cTn id="47" dur="10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8" dur="1000" fill="hold"/>
                                        <p:tgtEl>
                                          <p:spTgt spid="3">
                                            <p:txEl>
                                              <p:pRg st="5" end="5"/>
                                            </p:txEl>
                                          </p:spTgt>
                                        </p:tgtEl>
                                        <p:attrNameLst>
                                          <p:attrName>ppt_h</p:attrName>
                                        </p:attrNameLst>
                                      </p:cBhvr>
                                      <p:tavLst>
                                        <p:tav tm="0">
                                          <p:val>
                                            <p:fltVal val="0"/>
                                          </p:val>
                                        </p:tav>
                                        <p:tav tm="100000">
                                          <p:val>
                                            <p:strVal val="#ppt_h"/>
                                          </p:val>
                                        </p:tav>
                                      </p:tavLst>
                                    </p:anim>
                                    <p:anim calcmode="lin" valueType="num">
                                      <p:cBhvr>
                                        <p:cTn id="49" dur="1000" fill="hold"/>
                                        <p:tgtEl>
                                          <p:spTgt spid="3">
                                            <p:txEl>
                                              <p:pRg st="5" end="5"/>
                                            </p:txEl>
                                          </p:spTgt>
                                        </p:tgtEl>
                                        <p:attrNameLst>
                                          <p:attrName>style.rotation</p:attrName>
                                        </p:attrNameLst>
                                      </p:cBhvr>
                                      <p:tavLst>
                                        <p:tav tm="0">
                                          <p:val>
                                            <p:fltVal val="90"/>
                                          </p:val>
                                        </p:tav>
                                        <p:tav tm="100000">
                                          <p:val>
                                            <p:fltVal val="0"/>
                                          </p:val>
                                        </p:tav>
                                      </p:tavLst>
                                    </p:anim>
                                    <p:animEffect transition="in" filter="fade">
                                      <p:cBhvr>
                                        <p:cTn id="50" dur="1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81B14B05-16BC-4F4F-AF3F-568F212B37FB}"/>
              </a:ext>
            </a:extLst>
          </p:cNvPr>
          <p:cNvSpPr>
            <a:spLocks noGrp="1"/>
          </p:cNvSpPr>
          <p:nvPr>
            <p:ph type="title"/>
          </p:nvPr>
        </p:nvSpPr>
        <p:spPr>
          <a:xfrm>
            <a:off x="838200" y="-45720"/>
            <a:ext cx="10515600" cy="45719"/>
          </a:xfrm>
        </p:spPr>
        <p:txBody>
          <a:bodyPr>
            <a:normAutofit fontScale="90000"/>
          </a:bodyPr>
          <a:lstStyle/>
          <a:p>
            <a:endParaRPr lang="ar-IQ" dirty="0"/>
          </a:p>
        </p:txBody>
      </p:sp>
      <p:sp>
        <p:nvSpPr>
          <p:cNvPr id="3" name="عنصر نائب للمحتوى 2">
            <a:extLst>
              <a:ext uri="{FF2B5EF4-FFF2-40B4-BE49-F238E27FC236}">
                <a16:creationId xmlns:a16="http://schemas.microsoft.com/office/drawing/2014/main" id="{43844B6B-437A-4435-AF7F-FFC9372C3BBD}"/>
              </a:ext>
            </a:extLst>
          </p:cNvPr>
          <p:cNvSpPr>
            <a:spLocks noGrp="1"/>
          </p:cNvSpPr>
          <p:nvPr>
            <p:ph idx="1"/>
          </p:nvPr>
        </p:nvSpPr>
        <p:spPr>
          <a:xfrm>
            <a:off x="0" y="0"/>
            <a:ext cx="12192000" cy="6812281"/>
          </a:xfrm>
        </p:spPr>
        <p:txBody>
          <a:bodyPr>
            <a:normAutofit/>
          </a:bodyPr>
          <a:lstStyle/>
          <a:p>
            <a:r>
              <a:rPr lang="ar-SA" sz="3600" b="1" dirty="0"/>
              <a:t>فالممدوح هو (ماهر) ويسمى (المخصوص بالمدح),والمذموم هو (سليم)ويسمى (المخصوص بالذم).</a:t>
            </a:r>
          </a:p>
          <a:p>
            <a:r>
              <a:rPr lang="ar-SA" sz="3600" b="1" dirty="0"/>
              <a:t>وهنا يجوز إعرابه خبراً لمبتدأ محذوف وجوباً تقديره: (هو),فيكون تقدير الكلام: (نعم المزارع هو ماهر).</a:t>
            </a:r>
          </a:p>
          <a:p>
            <a:r>
              <a:rPr lang="ar-SA" sz="3600" b="1" dirty="0"/>
              <a:t>لكن الأولى إعراب الجملة الفعلية خبرا مقدماً والآخر مبتدأ مؤخراً.</a:t>
            </a:r>
          </a:p>
          <a:p>
            <a:r>
              <a:rPr lang="ar-SA" sz="3600" b="1" dirty="0"/>
              <a:t>ج:أن يكون الخبر صريحاً في </a:t>
            </a:r>
            <a:r>
              <a:rPr lang="ar-SA" sz="3600" b="1" dirty="0" err="1"/>
              <a:t>القسم,وصراحته</a:t>
            </a:r>
            <a:r>
              <a:rPr lang="ar-SA" sz="3600" b="1" dirty="0"/>
              <a:t> تتحقق بأن يكون معلوماً في عرف المتكلم والسامع أنه </a:t>
            </a:r>
            <a:r>
              <a:rPr lang="ar-SA" sz="3600" b="1" dirty="0" err="1"/>
              <a:t>يمين,نحو</a:t>
            </a:r>
            <a:r>
              <a:rPr lang="ar-SA" sz="3600" b="1" dirty="0"/>
              <a:t>: بحياتي لأخدمنَّ الوطن) فشبه الجملة في هذا المثال خبر لمبتدأ واجب الحذف تقديره : (بحياتي قسم).</a:t>
            </a:r>
          </a:p>
          <a:p>
            <a:r>
              <a:rPr lang="ar-SA" sz="3600" b="1" dirty="0"/>
              <a:t>د:أن يكون الخبر مصدراً نائباً عن </a:t>
            </a:r>
            <a:r>
              <a:rPr lang="ar-SA" sz="3600" b="1" dirty="0" err="1"/>
              <a:t>فعله,بمعنى</a:t>
            </a:r>
            <a:r>
              <a:rPr lang="ar-SA" sz="3600" b="1" dirty="0"/>
              <a:t> أن يكون الخبر مصدراً يؤدي معنى فعله ويغني عن التلفظ به نحو قوله تعالى: (فصبر جميل)التقدير: صبري صبر جميل,(فصبري) مبتدأ, و(صبر) </a:t>
            </a:r>
            <a:r>
              <a:rPr lang="ar-SA" sz="3600" b="1" dirty="0" err="1"/>
              <a:t>خبره,ثم</a:t>
            </a:r>
            <a:r>
              <a:rPr lang="ar-SA" sz="3600" b="1" dirty="0"/>
              <a:t> حذف المبتدأ الذي هو (صبري) وجوباً. </a:t>
            </a:r>
            <a:endParaRPr lang="ar-IQ" sz="3600" b="1" dirty="0"/>
          </a:p>
        </p:txBody>
      </p:sp>
    </p:spTree>
    <p:extLst>
      <p:ext uri="{BB962C8B-B14F-4D97-AF65-F5344CB8AC3E}">
        <p14:creationId xmlns:p14="http://schemas.microsoft.com/office/powerpoint/2010/main" val="275258626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80">
                                          <p:stCondLst>
                                            <p:cond delay="0"/>
                                          </p:stCondLst>
                                        </p:cTn>
                                        <p:tgtEl>
                                          <p:spTgt spid="3">
                                            <p:txEl>
                                              <p:pRg st="0" end="0"/>
                                            </p:txEl>
                                          </p:spTgt>
                                        </p:tgtEl>
                                      </p:cBhvr>
                                    </p:animEffect>
                                    <p:anim calcmode="lin" valueType="num">
                                      <p:cBhvr>
                                        <p:cTn id="8"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0" end="0"/>
                                            </p:txEl>
                                          </p:spTgt>
                                        </p:tgtEl>
                                      </p:cBhvr>
                                      <p:to x="100000" y="60000"/>
                                    </p:animScale>
                                    <p:animScale>
                                      <p:cBhvr>
                                        <p:cTn id="14" dur="166" decel="50000">
                                          <p:stCondLst>
                                            <p:cond delay="676"/>
                                          </p:stCondLst>
                                        </p:cTn>
                                        <p:tgtEl>
                                          <p:spTgt spid="3">
                                            <p:txEl>
                                              <p:pRg st="0" end="0"/>
                                            </p:txEl>
                                          </p:spTgt>
                                        </p:tgtEl>
                                      </p:cBhvr>
                                      <p:to x="100000" y="100000"/>
                                    </p:animScale>
                                    <p:animScale>
                                      <p:cBhvr>
                                        <p:cTn id="15" dur="26">
                                          <p:stCondLst>
                                            <p:cond delay="1312"/>
                                          </p:stCondLst>
                                        </p:cTn>
                                        <p:tgtEl>
                                          <p:spTgt spid="3">
                                            <p:txEl>
                                              <p:pRg st="0" end="0"/>
                                            </p:txEl>
                                          </p:spTgt>
                                        </p:tgtEl>
                                      </p:cBhvr>
                                      <p:to x="100000" y="80000"/>
                                    </p:animScale>
                                    <p:animScale>
                                      <p:cBhvr>
                                        <p:cTn id="16" dur="166" decel="50000">
                                          <p:stCondLst>
                                            <p:cond delay="1338"/>
                                          </p:stCondLst>
                                        </p:cTn>
                                        <p:tgtEl>
                                          <p:spTgt spid="3">
                                            <p:txEl>
                                              <p:pRg st="0" end="0"/>
                                            </p:txEl>
                                          </p:spTgt>
                                        </p:tgtEl>
                                      </p:cBhvr>
                                      <p:to x="100000" y="100000"/>
                                    </p:animScale>
                                    <p:animScale>
                                      <p:cBhvr>
                                        <p:cTn id="17" dur="26">
                                          <p:stCondLst>
                                            <p:cond delay="1642"/>
                                          </p:stCondLst>
                                        </p:cTn>
                                        <p:tgtEl>
                                          <p:spTgt spid="3">
                                            <p:txEl>
                                              <p:pRg st="0" end="0"/>
                                            </p:txEl>
                                          </p:spTgt>
                                        </p:tgtEl>
                                      </p:cBhvr>
                                      <p:to x="100000" y="90000"/>
                                    </p:animScale>
                                    <p:animScale>
                                      <p:cBhvr>
                                        <p:cTn id="18" dur="166" decel="50000">
                                          <p:stCondLst>
                                            <p:cond delay="1668"/>
                                          </p:stCondLst>
                                        </p:cTn>
                                        <p:tgtEl>
                                          <p:spTgt spid="3">
                                            <p:txEl>
                                              <p:pRg st="0" end="0"/>
                                            </p:txEl>
                                          </p:spTgt>
                                        </p:tgtEl>
                                      </p:cBhvr>
                                      <p:to x="100000" y="100000"/>
                                    </p:animScale>
                                    <p:animScale>
                                      <p:cBhvr>
                                        <p:cTn id="19" dur="26">
                                          <p:stCondLst>
                                            <p:cond delay="1808"/>
                                          </p:stCondLst>
                                        </p:cTn>
                                        <p:tgtEl>
                                          <p:spTgt spid="3">
                                            <p:txEl>
                                              <p:pRg st="0" end="0"/>
                                            </p:txEl>
                                          </p:spTgt>
                                        </p:tgtEl>
                                      </p:cBhvr>
                                      <p:to x="100000" y="95000"/>
                                    </p:animScale>
                                    <p:animScale>
                                      <p:cBhvr>
                                        <p:cTn id="20" dur="166" decel="50000">
                                          <p:stCondLst>
                                            <p:cond delay="1834"/>
                                          </p:stCondLst>
                                        </p:cTn>
                                        <p:tgtEl>
                                          <p:spTgt spid="3">
                                            <p:txEl>
                                              <p:pRg st="0" end="0"/>
                                            </p:txEl>
                                          </p:spTgt>
                                        </p:tgtEl>
                                      </p:cBhvr>
                                      <p:to x="100000" y="100000"/>
                                    </p:animScale>
                                  </p:childTnLst>
                                </p:cTn>
                              </p:par>
                              <p:par>
                                <p:cTn id="21" presetID="26" presetClass="entr" presetSubtype="0" fill="hold" nodeType="withEffect">
                                  <p:stCondLst>
                                    <p:cond delay="0"/>
                                  </p:stCondLst>
                                  <p:childTnLst>
                                    <p:set>
                                      <p:cBhvr>
                                        <p:cTn id="22" dur="1" fill="hold">
                                          <p:stCondLst>
                                            <p:cond delay="0"/>
                                          </p:stCondLst>
                                        </p:cTn>
                                        <p:tgtEl>
                                          <p:spTgt spid="3">
                                            <p:txEl>
                                              <p:pRg st="1" end="1"/>
                                            </p:txEl>
                                          </p:spTgt>
                                        </p:tgtEl>
                                        <p:attrNameLst>
                                          <p:attrName>style.visibility</p:attrName>
                                        </p:attrNameLst>
                                      </p:cBhvr>
                                      <p:to>
                                        <p:strVal val="visible"/>
                                      </p:to>
                                    </p:set>
                                    <p:animEffect transition="in" filter="wipe(down)">
                                      <p:cBhvr>
                                        <p:cTn id="23" dur="580">
                                          <p:stCondLst>
                                            <p:cond delay="0"/>
                                          </p:stCondLst>
                                        </p:cTn>
                                        <p:tgtEl>
                                          <p:spTgt spid="3">
                                            <p:txEl>
                                              <p:pRg st="1" end="1"/>
                                            </p:txEl>
                                          </p:spTgt>
                                        </p:tgtEl>
                                      </p:cBhvr>
                                    </p:animEffect>
                                    <p:anim calcmode="lin" valueType="num">
                                      <p:cBhvr>
                                        <p:cTn id="24"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25"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26"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27"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28"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29" dur="26">
                                          <p:stCondLst>
                                            <p:cond delay="650"/>
                                          </p:stCondLst>
                                        </p:cTn>
                                        <p:tgtEl>
                                          <p:spTgt spid="3">
                                            <p:txEl>
                                              <p:pRg st="1" end="1"/>
                                            </p:txEl>
                                          </p:spTgt>
                                        </p:tgtEl>
                                      </p:cBhvr>
                                      <p:to x="100000" y="60000"/>
                                    </p:animScale>
                                    <p:animScale>
                                      <p:cBhvr>
                                        <p:cTn id="30" dur="166" decel="50000">
                                          <p:stCondLst>
                                            <p:cond delay="676"/>
                                          </p:stCondLst>
                                        </p:cTn>
                                        <p:tgtEl>
                                          <p:spTgt spid="3">
                                            <p:txEl>
                                              <p:pRg st="1" end="1"/>
                                            </p:txEl>
                                          </p:spTgt>
                                        </p:tgtEl>
                                      </p:cBhvr>
                                      <p:to x="100000" y="100000"/>
                                    </p:animScale>
                                    <p:animScale>
                                      <p:cBhvr>
                                        <p:cTn id="31" dur="26">
                                          <p:stCondLst>
                                            <p:cond delay="1312"/>
                                          </p:stCondLst>
                                        </p:cTn>
                                        <p:tgtEl>
                                          <p:spTgt spid="3">
                                            <p:txEl>
                                              <p:pRg st="1" end="1"/>
                                            </p:txEl>
                                          </p:spTgt>
                                        </p:tgtEl>
                                      </p:cBhvr>
                                      <p:to x="100000" y="80000"/>
                                    </p:animScale>
                                    <p:animScale>
                                      <p:cBhvr>
                                        <p:cTn id="32" dur="166" decel="50000">
                                          <p:stCondLst>
                                            <p:cond delay="1338"/>
                                          </p:stCondLst>
                                        </p:cTn>
                                        <p:tgtEl>
                                          <p:spTgt spid="3">
                                            <p:txEl>
                                              <p:pRg st="1" end="1"/>
                                            </p:txEl>
                                          </p:spTgt>
                                        </p:tgtEl>
                                      </p:cBhvr>
                                      <p:to x="100000" y="100000"/>
                                    </p:animScale>
                                    <p:animScale>
                                      <p:cBhvr>
                                        <p:cTn id="33" dur="26">
                                          <p:stCondLst>
                                            <p:cond delay="1642"/>
                                          </p:stCondLst>
                                        </p:cTn>
                                        <p:tgtEl>
                                          <p:spTgt spid="3">
                                            <p:txEl>
                                              <p:pRg st="1" end="1"/>
                                            </p:txEl>
                                          </p:spTgt>
                                        </p:tgtEl>
                                      </p:cBhvr>
                                      <p:to x="100000" y="90000"/>
                                    </p:animScale>
                                    <p:animScale>
                                      <p:cBhvr>
                                        <p:cTn id="34" dur="166" decel="50000">
                                          <p:stCondLst>
                                            <p:cond delay="1668"/>
                                          </p:stCondLst>
                                        </p:cTn>
                                        <p:tgtEl>
                                          <p:spTgt spid="3">
                                            <p:txEl>
                                              <p:pRg st="1" end="1"/>
                                            </p:txEl>
                                          </p:spTgt>
                                        </p:tgtEl>
                                      </p:cBhvr>
                                      <p:to x="100000" y="100000"/>
                                    </p:animScale>
                                    <p:animScale>
                                      <p:cBhvr>
                                        <p:cTn id="35" dur="26">
                                          <p:stCondLst>
                                            <p:cond delay="1808"/>
                                          </p:stCondLst>
                                        </p:cTn>
                                        <p:tgtEl>
                                          <p:spTgt spid="3">
                                            <p:txEl>
                                              <p:pRg st="1" end="1"/>
                                            </p:txEl>
                                          </p:spTgt>
                                        </p:tgtEl>
                                      </p:cBhvr>
                                      <p:to x="100000" y="95000"/>
                                    </p:animScale>
                                    <p:animScale>
                                      <p:cBhvr>
                                        <p:cTn id="36" dur="166" decel="50000">
                                          <p:stCondLst>
                                            <p:cond delay="1834"/>
                                          </p:stCondLst>
                                        </p:cTn>
                                        <p:tgtEl>
                                          <p:spTgt spid="3">
                                            <p:txEl>
                                              <p:pRg st="1" end="1"/>
                                            </p:txEl>
                                          </p:spTgt>
                                        </p:tgtEl>
                                      </p:cBhvr>
                                      <p:to x="100000" y="100000"/>
                                    </p:animScale>
                                  </p:childTnLst>
                                </p:cTn>
                              </p:par>
                              <p:par>
                                <p:cTn id="37" presetID="26" presetClass="entr" presetSubtype="0" fill="hold" nodeType="withEffect">
                                  <p:stCondLst>
                                    <p:cond delay="0"/>
                                  </p:stCondLst>
                                  <p:childTnLst>
                                    <p:set>
                                      <p:cBhvr>
                                        <p:cTn id="38" dur="1" fill="hold">
                                          <p:stCondLst>
                                            <p:cond delay="0"/>
                                          </p:stCondLst>
                                        </p:cTn>
                                        <p:tgtEl>
                                          <p:spTgt spid="3">
                                            <p:txEl>
                                              <p:pRg st="2" end="2"/>
                                            </p:txEl>
                                          </p:spTgt>
                                        </p:tgtEl>
                                        <p:attrNameLst>
                                          <p:attrName>style.visibility</p:attrName>
                                        </p:attrNameLst>
                                      </p:cBhvr>
                                      <p:to>
                                        <p:strVal val="visible"/>
                                      </p:to>
                                    </p:set>
                                    <p:animEffect transition="in" filter="wipe(down)">
                                      <p:cBhvr>
                                        <p:cTn id="39" dur="580">
                                          <p:stCondLst>
                                            <p:cond delay="0"/>
                                          </p:stCondLst>
                                        </p:cTn>
                                        <p:tgtEl>
                                          <p:spTgt spid="3">
                                            <p:txEl>
                                              <p:pRg st="2" end="2"/>
                                            </p:txEl>
                                          </p:spTgt>
                                        </p:tgtEl>
                                      </p:cBhvr>
                                    </p:animEffect>
                                    <p:anim calcmode="lin" valueType="num">
                                      <p:cBhvr>
                                        <p:cTn id="40"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41"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42"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43"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44"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45" dur="26">
                                          <p:stCondLst>
                                            <p:cond delay="650"/>
                                          </p:stCondLst>
                                        </p:cTn>
                                        <p:tgtEl>
                                          <p:spTgt spid="3">
                                            <p:txEl>
                                              <p:pRg st="2" end="2"/>
                                            </p:txEl>
                                          </p:spTgt>
                                        </p:tgtEl>
                                      </p:cBhvr>
                                      <p:to x="100000" y="60000"/>
                                    </p:animScale>
                                    <p:animScale>
                                      <p:cBhvr>
                                        <p:cTn id="46" dur="166" decel="50000">
                                          <p:stCondLst>
                                            <p:cond delay="676"/>
                                          </p:stCondLst>
                                        </p:cTn>
                                        <p:tgtEl>
                                          <p:spTgt spid="3">
                                            <p:txEl>
                                              <p:pRg st="2" end="2"/>
                                            </p:txEl>
                                          </p:spTgt>
                                        </p:tgtEl>
                                      </p:cBhvr>
                                      <p:to x="100000" y="100000"/>
                                    </p:animScale>
                                    <p:animScale>
                                      <p:cBhvr>
                                        <p:cTn id="47" dur="26">
                                          <p:stCondLst>
                                            <p:cond delay="1312"/>
                                          </p:stCondLst>
                                        </p:cTn>
                                        <p:tgtEl>
                                          <p:spTgt spid="3">
                                            <p:txEl>
                                              <p:pRg st="2" end="2"/>
                                            </p:txEl>
                                          </p:spTgt>
                                        </p:tgtEl>
                                      </p:cBhvr>
                                      <p:to x="100000" y="80000"/>
                                    </p:animScale>
                                    <p:animScale>
                                      <p:cBhvr>
                                        <p:cTn id="48" dur="166" decel="50000">
                                          <p:stCondLst>
                                            <p:cond delay="1338"/>
                                          </p:stCondLst>
                                        </p:cTn>
                                        <p:tgtEl>
                                          <p:spTgt spid="3">
                                            <p:txEl>
                                              <p:pRg st="2" end="2"/>
                                            </p:txEl>
                                          </p:spTgt>
                                        </p:tgtEl>
                                      </p:cBhvr>
                                      <p:to x="100000" y="100000"/>
                                    </p:animScale>
                                    <p:animScale>
                                      <p:cBhvr>
                                        <p:cTn id="49" dur="26">
                                          <p:stCondLst>
                                            <p:cond delay="1642"/>
                                          </p:stCondLst>
                                        </p:cTn>
                                        <p:tgtEl>
                                          <p:spTgt spid="3">
                                            <p:txEl>
                                              <p:pRg st="2" end="2"/>
                                            </p:txEl>
                                          </p:spTgt>
                                        </p:tgtEl>
                                      </p:cBhvr>
                                      <p:to x="100000" y="90000"/>
                                    </p:animScale>
                                    <p:animScale>
                                      <p:cBhvr>
                                        <p:cTn id="50" dur="166" decel="50000">
                                          <p:stCondLst>
                                            <p:cond delay="1668"/>
                                          </p:stCondLst>
                                        </p:cTn>
                                        <p:tgtEl>
                                          <p:spTgt spid="3">
                                            <p:txEl>
                                              <p:pRg st="2" end="2"/>
                                            </p:txEl>
                                          </p:spTgt>
                                        </p:tgtEl>
                                      </p:cBhvr>
                                      <p:to x="100000" y="100000"/>
                                    </p:animScale>
                                    <p:animScale>
                                      <p:cBhvr>
                                        <p:cTn id="51" dur="26">
                                          <p:stCondLst>
                                            <p:cond delay="1808"/>
                                          </p:stCondLst>
                                        </p:cTn>
                                        <p:tgtEl>
                                          <p:spTgt spid="3">
                                            <p:txEl>
                                              <p:pRg st="2" end="2"/>
                                            </p:txEl>
                                          </p:spTgt>
                                        </p:tgtEl>
                                      </p:cBhvr>
                                      <p:to x="100000" y="95000"/>
                                    </p:animScale>
                                    <p:animScale>
                                      <p:cBhvr>
                                        <p:cTn id="52" dur="166" decel="50000">
                                          <p:stCondLst>
                                            <p:cond delay="1834"/>
                                          </p:stCondLst>
                                        </p:cTn>
                                        <p:tgtEl>
                                          <p:spTgt spid="3">
                                            <p:txEl>
                                              <p:pRg st="2" end="2"/>
                                            </p:txEl>
                                          </p:spTgt>
                                        </p:tgtEl>
                                      </p:cBhvr>
                                      <p:to x="100000" y="100000"/>
                                    </p:animScale>
                                  </p:childTnLst>
                                </p:cTn>
                              </p:par>
                              <p:par>
                                <p:cTn id="53" presetID="26" presetClass="entr" presetSubtype="0" fill="hold" nodeType="withEffect">
                                  <p:stCondLst>
                                    <p:cond delay="0"/>
                                  </p:stCondLst>
                                  <p:childTnLst>
                                    <p:set>
                                      <p:cBhvr>
                                        <p:cTn id="54" dur="1" fill="hold">
                                          <p:stCondLst>
                                            <p:cond delay="0"/>
                                          </p:stCondLst>
                                        </p:cTn>
                                        <p:tgtEl>
                                          <p:spTgt spid="3">
                                            <p:txEl>
                                              <p:pRg st="3" end="3"/>
                                            </p:txEl>
                                          </p:spTgt>
                                        </p:tgtEl>
                                        <p:attrNameLst>
                                          <p:attrName>style.visibility</p:attrName>
                                        </p:attrNameLst>
                                      </p:cBhvr>
                                      <p:to>
                                        <p:strVal val="visible"/>
                                      </p:to>
                                    </p:set>
                                    <p:animEffect transition="in" filter="wipe(down)">
                                      <p:cBhvr>
                                        <p:cTn id="55" dur="580">
                                          <p:stCondLst>
                                            <p:cond delay="0"/>
                                          </p:stCondLst>
                                        </p:cTn>
                                        <p:tgtEl>
                                          <p:spTgt spid="3">
                                            <p:txEl>
                                              <p:pRg st="3" end="3"/>
                                            </p:txEl>
                                          </p:spTgt>
                                        </p:tgtEl>
                                      </p:cBhvr>
                                    </p:animEffect>
                                    <p:anim calcmode="lin" valueType="num">
                                      <p:cBhvr>
                                        <p:cTn id="56" dur="1822" tmFilter="0,0; 0.14,0.36; 0.43,0.73; 0.71,0.91; 1.0,1.0">
                                          <p:stCondLst>
                                            <p:cond delay="0"/>
                                          </p:stCondLst>
                                        </p:cTn>
                                        <p:tgtEl>
                                          <p:spTgt spid="3">
                                            <p:txEl>
                                              <p:pRg st="3" end="3"/>
                                            </p:txEl>
                                          </p:spTgt>
                                        </p:tgtEl>
                                        <p:attrNameLst>
                                          <p:attrName>ppt_x</p:attrName>
                                        </p:attrNameLst>
                                      </p:cBhvr>
                                      <p:tavLst>
                                        <p:tav tm="0">
                                          <p:val>
                                            <p:strVal val="#ppt_x-0.25"/>
                                          </p:val>
                                        </p:tav>
                                        <p:tav tm="100000">
                                          <p:val>
                                            <p:strVal val="#ppt_x"/>
                                          </p:val>
                                        </p:tav>
                                      </p:tavLst>
                                    </p:anim>
                                    <p:anim calcmode="lin" valueType="num">
                                      <p:cBhvr>
                                        <p:cTn id="57" dur="664" tmFilter="0.0,0.0; 0.25,0.07; 0.50,0.2; 0.75,0.467; 1.0,1.0">
                                          <p:stCondLst>
                                            <p:cond delay="0"/>
                                          </p:stCondLst>
                                        </p:cTn>
                                        <p:tgtEl>
                                          <p:spTgt spid="3">
                                            <p:txEl>
                                              <p:pRg st="3" end="3"/>
                                            </p:txEl>
                                          </p:spTgt>
                                        </p:tgtEl>
                                        <p:attrNameLst>
                                          <p:attrName>ppt_y</p:attrName>
                                        </p:attrNameLst>
                                      </p:cBhvr>
                                      <p:tavLst>
                                        <p:tav tm="0" fmla="#ppt_y-sin(pi*$)/3">
                                          <p:val>
                                            <p:fltVal val="0.5"/>
                                          </p:val>
                                        </p:tav>
                                        <p:tav tm="100000">
                                          <p:val>
                                            <p:fltVal val="1"/>
                                          </p:val>
                                        </p:tav>
                                      </p:tavLst>
                                    </p:anim>
                                    <p:anim calcmode="lin" valueType="num">
                                      <p:cBhvr>
                                        <p:cTn id="58" dur="664" tmFilter="0, 0; 0.125,0.2665; 0.25,0.4; 0.375,0.465; 0.5,0.5;  0.625,0.535; 0.75,0.6; 0.875,0.7335; 1,1">
                                          <p:stCondLst>
                                            <p:cond delay="664"/>
                                          </p:stCondLst>
                                        </p:cTn>
                                        <p:tgtEl>
                                          <p:spTgt spid="3">
                                            <p:txEl>
                                              <p:pRg st="3" end="3"/>
                                            </p:txEl>
                                          </p:spTgt>
                                        </p:tgtEl>
                                        <p:attrNameLst>
                                          <p:attrName>ppt_y</p:attrName>
                                        </p:attrNameLst>
                                      </p:cBhvr>
                                      <p:tavLst>
                                        <p:tav tm="0" fmla="#ppt_y-sin(pi*$)/9">
                                          <p:val>
                                            <p:fltVal val="0"/>
                                          </p:val>
                                        </p:tav>
                                        <p:tav tm="100000">
                                          <p:val>
                                            <p:fltVal val="1"/>
                                          </p:val>
                                        </p:tav>
                                      </p:tavLst>
                                    </p:anim>
                                    <p:anim calcmode="lin" valueType="num">
                                      <p:cBhvr>
                                        <p:cTn id="59" dur="332" tmFilter="0, 0; 0.125,0.2665; 0.25,0.4; 0.375,0.465; 0.5,0.5;  0.625,0.535; 0.75,0.6; 0.875,0.7335; 1,1">
                                          <p:stCondLst>
                                            <p:cond delay="1324"/>
                                          </p:stCondLst>
                                        </p:cTn>
                                        <p:tgtEl>
                                          <p:spTgt spid="3">
                                            <p:txEl>
                                              <p:pRg st="3" end="3"/>
                                            </p:txEl>
                                          </p:spTgt>
                                        </p:tgtEl>
                                        <p:attrNameLst>
                                          <p:attrName>ppt_y</p:attrName>
                                        </p:attrNameLst>
                                      </p:cBhvr>
                                      <p:tavLst>
                                        <p:tav tm="0" fmla="#ppt_y-sin(pi*$)/27">
                                          <p:val>
                                            <p:fltVal val="0"/>
                                          </p:val>
                                        </p:tav>
                                        <p:tav tm="100000">
                                          <p:val>
                                            <p:fltVal val="1"/>
                                          </p:val>
                                        </p:tav>
                                      </p:tavLst>
                                    </p:anim>
                                    <p:anim calcmode="lin" valueType="num">
                                      <p:cBhvr>
                                        <p:cTn id="60" dur="164" tmFilter="0, 0; 0.125,0.2665; 0.25,0.4; 0.375,0.465; 0.5,0.5;  0.625,0.535; 0.75,0.6; 0.875,0.7335; 1,1">
                                          <p:stCondLst>
                                            <p:cond delay="1656"/>
                                          </p:stCondLst>
                                        </p:cTn>
                                        <p:tgtEl>
                                          <p:spTgt spid="3">
                                            <p:txEl>
                                              <p:pRg st="3" end="3"/>
                                            </p:txEl>
                                          </p:spTgt>
                                        </p:tgtEl>
                                        <p:attrNameLst>
                                          <p:attrName>ppt_y</p:attrName>
                                        </p:attrNameLst>
                                      </p:cBhvr>
                                      <p:tavLst>
                                        <p:tav tm="0" fmla="#ppt_y-sin(pi*$)/81">
                                          <p:val>
                                            <p:fltVal val="0"/>
                                          </p:val>
                                        </p:tav>
                                        <p:tav tm="100000">
                                          <p:val>
                                            <p:fltVal val="1"/>
                                          </p:val>
                                        </p:tav>
                                      </p:tavLst>
                                    </p:anim>
                                    <p:animScale>
                                      <p:cBhvr>
                                        <p:cTn id="61" dur="26">
                                          <p:stCondLst>
                                            <p:cond delay="650"/>
                                          </p:stCondLst>
                                        </p:cTn>
                                        <p:tgtEl>
                                          <p:spTgt spid="3">
                                            <p:txEl>
                                              <p:pRg st="3" end="3"/>
                                            </p:txEl>
                                          </p:spTgt>
                                        </p:tgtEl>
                                      </p:cBhvr>
                                      <p:to x="100000" y="60000"/>
                                    </p:animScale>
                                    <p:animScale>
                                      <p:cBhvr>
                                        <p:cTn id="62" dur="166" decel="50000">
                                          <p:stCondLst>
                                            <p:cond delay="676"/>
                                          </p:stCondLst>
                                        </p:cTn>
                                        <p:tgtEl>
                                          <p:spTgt spid="3">
                                            <p:txEl>
                                              <p:pRg st="3" end="3"/>
                                            </p:txEl>
                                          </p:spTgt>
                                        </p:tgtEl>
                                      </p:cBhvr>
                                      <p:to x="100000" y="100000"/>
                                    </p:animScale>
                                    <p:animScale>
                                      <p:cBhvr>
                                        <p:cTn id="63" dur="26">
                                          <p:stCondLst>
                                            <p:cond delay="1312"/>
                                          </p:stCondLst>
                                        </p:cTn>
                                        <p:tgtEl>
                                          <p:spTgt spid="3">
                                            <p:txEl>
                                              <p:pRg st="3" end="3"/>
                                            </p:txEl>
                                          </p:spTgt>
                                        </p:tgtEl>
                                      </p:cBhvr>
                                      <p:to x="100000" y="80000"/>
                                    </p:animScale>
                                    <p:animScale>
                                      <p:cBhvr>
                                        <p:cTn id="64" dur="166" decel="50000">
                                          <p:stCondLst>
                                            <p:cond delay="1338"/>
                                          </p:stCondLst>
                                        </p:cTn>
                                        <p:tgtEl>
                                          <p:spTgt spid="3">
                                            <p:txEl>
                                              <p:pRg st="3" end="3"/>
                                            </p:txEl>
                                          </p:spTgt>
                                        </p:tgtEl>
                                      </p:cBhvr>
                                      <p:to x="100000" y="100000"/>
                                    </p:animScale>
                                    <p:animScale>
                                      <p:cBhvr>
                                        <p:cTn id="65" dur="26">
                                          <p:stCondLst>
                                            <p:cond delay="1642"/>
                                          </p:stCondLst>
                                        </p:cTn>
                                        <p:tgtEl>
                                          <p:spTgt spid="3">
                                            <p:txEl>
                                              <p:pRg st="3" end="3"/>
                                            </p:txEl>
                                          </p:spTgt>
                                        </p:tgtEl>
                                      </p:cBhvr>
                                      <p:to x="100000" y="90000"/>
                                    </p:animScale>
                                    <p:animScale>
                                      <p:cBhvr>
                                        <p:cTn id="66" dur="166" decel="50000">
                                          <p:stCondLst>
                                            <p:cond delay="1668"/>
                                          </p:stCondLst>
                                        </p:cTn>
                                        <p:tgtEl>
                                          <p:spTgt spid="3">
                                            <p:txEl>
                                              <p:pRg st="3" end="3"/>
                                            </p:txEl>
                                          </p:spTgt>
                                        </p:tgtEl>
                                      </p:cBhvr>
                                      <p:to x="100000" y="100000"/>
                                    </p:animScale>
                                    <p:animScale>
                                      <p:cBhvr>
                                        <p:cTn id="67" dur="26">
                                          <p:stCondLst>
                                            <p:cond delay="1808"/>
                                          </p:stCondLst>
                                        </p:cTn>
                                        <p:tgtEl>
                                          <p:spTgt spid="3">
                                            <p:txEl>
                                              <p:pRg st="3" end="3"/>
                                            </p:txEl>
                                          </p:spTgt>
                                        </p:tgtEl>
                                      </p:cBhvr>
                                      <p:to x="100000" y="95000"/>
                                    </p:animScale>
                                    <p:animScale>
                                      <p:cBhvr>
                                        <p:cTn id="68" dur="166" decel="50000">
                                          <p:stCondLst>
                                            <p:cond delay="1834"/>
                                          </p:stCondLst>
                                        </p:cTn>
                                        <p:tgtEl>
                                          <p:spTgt spid="3">
                                            <p:txEl>
                                              <p:pRg st="3" end="3"/>
                                            </p:txEl>
                                          </p:spTgt>
                                        </p:tgtEl>
                                      </p:cBhvr>
                                      <p:to x="100000" y="100000"/>
                                    </p:animScale>
                                  </p:childTnLst>
                                </p:cTn>
                              </p:par>
                              <p:par>
                                <p:cTn id="69" presetID="26" presetClass="entr" presetSubtype="0" fill="hold" nodeType="withEffect">
                                  <p:stCondLst>
                                    <p:cond delay="0"/>
                                  </p:stCondLst>
                                  <p:childTnLst>
                                    <p:set>
                                      <p:cBhvr>
                                        <p:cTn id="70" dur="1" fill="hold">
                                          <p:stCondLst>
                                            <p:cond delay="0"/>
                                          </p:stCondLst>
                                        </p:cTn>
                                        <p:tgtEl>
                                          <p:spTgt spid="3">
                                            <p:txEl>
                                              <p:pRg st="4" end="4"/>
                                            </p:txEl>
                                          </p:spTgt>
                                        </p:tgtEl>
                                        <p:attrNameLst>
                                          <p:attrName>style.visibility</p:attrName>
                                        </p:attrNameLst>
                                      </p:cBhvr>
                                      <p:to>
                                        <p:strVal val="visible"/>
                                      </p:to>
                                    </p:set>
                                    <p:animEffect transition="in" filter="wipe(down)">
                                      <p:cBhvr>
                                        <p:cTn id="71" dur="580">
                                          <p:stCondLst>
                                            <p:cond delay="0"/>
                                          </p:stCondLst>
                                        </p:cTn>
                                        <p:tgtEl>
                                          <p:spTgt spid="3">
                                            <p:txEl>
                                              <p:pRg st="4" end="4"/>
                                            </p:txEl>
                                          </p:spTgt>
                                        </p:tgtEl>
                                      </p:cBhvr>
                                    </p:animEffect>
                                    <p:anim calcmode="lin" valueType="num">
                                      <p:cBhvr>
                                        <p:cTn id="72" dur="1822" tmFilter="0,0; 0.14,0.36; 0.43,0.73; 0.71,0.91; 1.0,1.0">
                                          <p:stCondLst>
                                            <p:cond delay="0"/>
                                          </p:stCondLst>
                                        </p:cTn>
                                        <p:tgtEl>
                                          <p:spTgt spid="3">
                                            <p:txEl>
                                              <p:pRg st="4" end="4"/>
                                            </p:txEl>
                                          </p:spTgt>
                                        </p:tgtEl>
                                        <p:attrNameLst>
                                          <p:attrName>ppt_x</p:attrName>
                                        </p:attrNameLst>
                                      </p:cBhvr>
                                      <p:tavLst>
                                        <p:tav tm="0">
                                          <p:val>
                                            <p:strVal val="#ppt_x-0.25"/>
                                          </p:val>
                                        </p:tav>
                                        <p:tav tm="100000">
                                          <p:val>
                                            <p:strVal val="#ppt_x"/>
                                          </p:val>
                                        </p:tav>
                                      </p:tavLst>
                                    </p:anim>
                                    <p:anim calcmode="lin" valueType="num">
                                      <p:cBhvr>
                                        <p:cTn id="73" dur="664" tmFilter="0.0,0.0; 0.25,0.07; 0.50,0.2; 0.75,0.467; 1.0,1.0">
                                          <p:stCondLst>
                                            <p:cond delay="0"/>
                                          </p:stCondLst>
                                        </p:cTn>
                                        <p:tgtEl>
                                          <p:spTgt spid="3">
                                            <p:txEl>
                                              <p:pRg st="4" end="4"/>
                                            </p:txEl>
                                          </p:spTgt>
                                        </p:tgtEl>
                                        <p:attrNameLst>
                                          <p:attrName>ppt_y</p:attrName>
                                        </p:attrNameLst>
                                      </p:cBhvr>
                                      <p:tavLst>
                                        <p:tav tm="0" fmla="#ppt_y-sin(pi*$)/3">
                                          <p:val>
                                            <p:fltVal val="0.5"/>
                                          </p:val>
                                        </p:tav>
                                        <p:tav tm="100000">
                                          <p:val>
                                            <p:fltVal val="1"/>
                                          </p:val>
                                        </p:tav>
                                      </p:tavLst>
                                    </p:anim>
                                    <p:anim calcmode="lin" valueType="num">
                                      <p:cBhvr>
                                        <p:cTn id="74" dur="664" tmFilter="0, 0; 0.125,0.2665; 0.25,0.4; 0.375,0.465; 0.5,0.5;  0.625,0.535; 0.75,0.6; 0.875,0.7335; 1,1">
                                          <p:stCondLst>
                                            <p:cond delay="664"/>
                                          </p:stCondLst>
                                        </p:cTn>
                                        <p:tgtEl>
                                          <p:spTgt spid="3">
                                            <p:txEl>
                                              <p:pRg st="4" end="4"/>
                                            </p:txEl>
                                          </p:spTgt>
                                        </p:tgtEl>
                                        <p:attrNameLst>
                                          <p:attrName>ppt_y</p:attrName>
                                        </p:attrNameLst>
                                      </p:cBhvr>
                                      <p:tavLst>
                                        <p:tav tm="0" fmla="#ppt_y-sin(pi*$)/9">
                                          <p:val>
                                            <p:fltVal val="0"/>
                                          </p:val>
                                        </p:tav>
                                        <p:tav tm="100000">
                                          <p:val>
                                            <p:fltVal val="1"/>
                                          </p:val>
                                        </p:tav>
                                      </p:tavLst>
                                    </p:anim>
                                    <p:anim calcmode="lin" valueType="num">
                                      <p:cBhvr>
                                        <p:cTn id="75" dur="332" tmFilter="0, 0; 0.125,0.2665; 0.25,0.4; 0.375,0.465; 0.5,0.5;  0.625,0.535; 0.75,0.6; 0.875,0.7335; 1,1">
                                          <p:stCondLst>
                                            <p:cond delay="1324"/>
                                          </p:stCondLst>
                                        </p:cTn>
                                        <p:tgtEl>
                                          <p:spTgt spid="3">
                                            <p:txEl>
                                              <p:pRg st="4" end="4"/>
                                            </p:txEl>
                                          </p:spTgt>
                                        </p:tgtEl>
                                        <p:attrNameLst>
                                          <p:attrName>ppt_y</p:attrName>
                                        </p:attrNameLst>
                                      </p:cBhvr>
                                      <p:tavLst>
                                        <p:tav tm="0" fmla="#ppt_y-sin(pi*$)/27">
                                          <p:val>
                                            <p:fltVal val="0"/>
                                          </p:val>
                                        </p:tav>
                                        <p:tav tm="100000">
                                          <p:val>
                                            <p:fltVal val="1"/>
                                          </p:val>
                                        </p:tav>
                                      </p:tavLst>
                                    </p:anim>
                                    <p:anim calcmode="lin" valueType="num">
                                      <p:cBhvr>
                                        <p:cTn id="76" dur="164" tmFilter="0, 0; 0.125,0.2665; 0.25,0.4; 0.375,0.465; 0.5,0.5;  0.625,0.535; 0.75,0.6; 0.875,0.7335; 1,1">
                                          <p:stCondLst>
                                            <p:cond delay="1656"/>
                                          </p:stCondLst>
                                        </p:cTn>
                                        <p:tgtEl>
                                          <p:spTgt spid="3">
                                            <p:txEl>
                                              <p:pRg st="4" end="4"/>
                                            </p:txEl>
                                          </p:spTgt>
                                        </p:tgtEl>
                                        <p:attrNameLst>
                                          <p:attrName>ppt_y</p:attrName>
                                        </p:attrNameLst>
                                      </p:cBhvr>
                                      <p:tavLst>
                                        <p:tav tm="0" fmla="#ppt_y-sin(pi*$)/81">
                                          <p:val>
                                            <p:fltVal val="0"/>
                                          </p:val>
                                        </p:tav>
                                        <p:tav tm="100000">
                                          <p:val>
                                            <p:fltVal val="1"/>
                                          </p:val>
                                        </p:tav>
                                      </p:tavLst>
                                    </p:anim>
                                    <p:animScale>
                                      <p:cBhvr>
                                        <p:cTn id="77" dur="26">
                                          <p:stCondLst>
                                            <p:cond delay="650"/>
                                          </p:stCondLst>
                                        </p:cTn>
                                        <p:tgtEl>
                                          <p:spTgt spid="3">
                                            <p:txEl>
                                              <p:pRg st="4" end="4"/>
                                            </p:txEl>
                                          </p:spTgt>
                                        </p:tgtEl>
                                      </p:cBhvr>
                                      <p:to x="100000" y="60000"/>
                                    </p:animScale>
                                    <p:animScale>
                                      <p:cBhvr>
                                        <p:cTn id="78" dur="166" decel="50000">
                                          <p:stCondLst>
                                            <p:cond delay="676"/>
                                          </p:stCondLst>
                                        </p:cTn>
                                        <p:tgtEl>
                                          <p:spTgt spid="3">
                                            <p:txEl>
                                              <p:pRg st="4" end="4"/>
                                            </p:txEl>
                                          </p:spTgt>
                                        </p:tgtEl>
                                      </p:cBhvr>
                                      <p:to x="100000" y="100000"/>
                                    </p:animScale>
                                    <p:animScale>
                                      <p:cBhvr>
                                        <p:cTn id="79" dur="26">
                                          <p:stCondLst>
                                            <p:cond delay="1312"/>
                                          </p:stCondLst>
                                        </p:cTn>
                                        <p:tgtEl>
                                          <p:spTgt spid="3">
                                            <p:txEl>
                                              <p:pRg st="4" end="4"/>
                                            </p:txEl>
                                          </p:spTgt>
                                        </p:tgtEl>
                                      </p:cBhvr>
                                      <p:to x="100000" y="80000"/>
                                    </p:animScale>
                                    <p:animScale>
                                      <p:cBhvr>
                                        <p:cTn id="80" dur="166" decel="50000">
                                          <p:stCondLst>
                                            <p:cond delay="1338"/>
                                          </p:stCondLst>
                                        </p:cTn>
                                        <p:tgtEl>
                                          <p:spTgt spid="3">
                                            <p:txEl>
                                              <p:pRg st="4" end="4"/>
                                            </p:txEl>
                                          </p:spTgt>
                                        </p:tgtEl>
                                      </p:cBhvr>
                                      <p:to x="100000" y="100000"/>
                                    </p:animScale>
                                    <p:animScale>
                                      <p:cBhvr>
                                        <p:cTn id="81" dur="26">
                                          <p:stCondLst>
                                            <p:cond delay="1642"/>
                                          </p:stCondLst>
                                        </p:cTn>
                                        <p:tgtEl>
                                          <p:spTgt spid="3">
                                            <p:txEl>
                                              <p:pRg st="4" end="4"/>
                                            </p:txEl>
                                          </p:spTgt>
                                        </p:tgtEl>
                                      </p:cBhvr>
                                      <p:to x="100000" y="90000"/>
                                    </p:animScale>
                                    <p:animScale>
                                      <p:cBhvr>
                                        <p:cTn id="82" dur="166" decel="50000">
                                          <p:stCondLst>
                                            <p:cond delay="1668"/>
                                          </p:stCondLst>
                                        </p:cTn>
                                        <p:tgtEl>
                                          <p:spTgt spid="3">
                                            <p:txEl>
                                              <p:pRg st="4" end="4"/>
                                            </p:txEl>
                                          </p:spTgt>
                                        </p:tgtEl>
                                      </p:cBhvr>
                                      <p:to x="100000" y="100000"/>
                                    </p:animScale>
                                    <p:animScale>
                                      <p:cBhvr>
                                        <p:cTn id="83" dur="26">
                                          <p:stCondLst>
                                            <p:cond delay="1808"/>
                                          </p:stCondLst>
                                        </p:cTn>
                                        <p:tgtEl>
                                          <p:spTgt spid="3">
                                            <p:txEl>
                                              <p:pRg st="4" end="4"/>
                                            </p:txEl>
                                          </p:spTgt>
                                        </p:tgtEl>
                                      </p:cBhvr>
                                      <p:to x="100000" y="95000"/>
                                    </p:animScale>
                                    <p:animScale>
                                      <p:cBhvr>
                                        <p:cTn id="84" dur="166" decel="50000">
                                          <p:stCondLst>
                                            <p:cond delay="1834"/>
                                          </p:stCondLst>
                                        </p:cTn>
                                        <p:tgtEl>
                                          <p:spTgt spid="3">
                                            <p:txEl>
                                              <p:pRg st="4" end="4"/>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100CDAEB-7F29-4192-B59C-316B090056A3}"/>
              </a:ext>
            </a:extLst>
          </p:cNvPr>
          <p:cNvSpPr>
            <a:spLocks noGrp="1"/>
          </p:cNvSpPr>
          <p:nvPr>
            <p:ph type="title"/>
          </p:nvPr>
        </p:nvSpPr>
        <p:spPr>
          <a:xfrm>
            <a:off x="838200" y="-45720"/>
            <a:ext cx="10515600" cy="45719"/>
          </a:xfrm>
        </p:spPr>
        <p:txBody>
          <a:bodyPr>
            <a:normAutofit fontScale="90000"/>
          </a:bodyPr>
          <a:lstStyle/>
          <a:p>
            <a:endParaRPr lang="ar-IQ" dirty="0"/>
          </a:p>
        </p:txBody>
      </p:sp>
      <p:sp>
        <p:nvSpPr>
          <p:cNvPr id="3" name="عنصر نائب للمحتوى 2">
            <a:extLst>
              <a:ext uri="{FF2B5EF4-FFF2-40B4-BE49-F238E27FC236}">
                <a16:creationId xmlns:a16="http://schemas.microsoft.com/office/drawing/2014/main" id="{A66A9BB5-9DF7-4405-8047-6CBA6DCC2403}"/>
              </a:ext>
            </a:extLst>
          </p:cNvPr>
          <p:cNvSpPr>
            <a:spLocks noGrp="1"/>
          </p:cNvSpPr>
          <p:nvPr>
            <p:ph idx="1"/>
          </p:nvPr>
        </p:nvSpPr>
        <p:spPr>
          <a:xfrm>
            <a:off x="0" y="91438"/>
            <a:ext cx="12192000" cy="6720843"/>
          </a:xfrm>
        </p:spPr>
        <p:txBody>
          <a:bodyPr>
            <a:normAutofit/>
          </a:bodyPr>
          <a:lstStyle/>
          <a:p>
            <a:r>
              <a:rPr lang="ar-SA" sz="3600" b="1" dirty="0"/>
              <a:t>2-حذف الخبر وجوباً:</a:t>
            </a:r>
          </a:p>
          <a:p>
            <a:r>
              <a:rPr lang="ar-SA" sz="3600" b="1" dirty="0"/>
              <a:t>تحذف الكلمة إذا كان ذكرها يؤدي إلى العبث لوضوحها وظهورها ولا يزيد المخاطب شيئاً كالخبر بعد (لولا) إذا كان كوناً عاماً.</a:t>
            </a:r>
          </a:p>
          <a:p>
            <a:r>
              <a:rPr lang="ar-SA" sz="3600" b="1" dirty="0">
                <a:solidFill>
                  <a:srgbClr val="FF0000"/>
                </a:solidFill>
              </a:rPr>
              <a:t>ويحذف الخبر وجوباً في أربعة مواضع:</a:t>
            </a:r>
          </a:p>
          <a:p>
            <a:r>
              <a:rPr lang="ar-SA" sz="3600" b="1" dirty="0"/>
              <a:t>1-أن يكون المبتدأ مسبوقاً بــ(لولا)</a:t>
            </a:r>
            <a:r>
              <a:rPr lang="ar-SA" sz="3600" b="1" dirty="0" err="1"/>
              <a:t>الامتناعية,والخبر</a:t>
            </a:r>
            <a:r>
              <a:rPr lang="ar-SA" sz="3600" b="1" dirty="0"/>
              <a:t> دالاً على كون مطلق أو كون عام(وهو الذي يدل على مجرد الوجود العام من غير زيادة).</a:t>
            </a:r>
          </a:p>
          <a:p>
            <a:r>
              <a:rPr lang="ar-SA" sz="3600" b="1" dirty="0"/>
              <a:t>نحو: (لولا العلم لشقي العالم).فالخبر محذوف وجوباً تقديره: موجود.</a:t>
            </a:r>
          </a:p>
          <a:p>
            <a:r>
              <a:rPr lang="ar-SA" sz="3600" b="1" dirty="0"/>
              <a:t>-فإن كان الخبر دالاً على وجود مقيد لا يدرك معناه عند حذفه وجب </a:t>
            </a:r>
            <a:r>
              <a:rPr lang="ar-SA" sz="3600" b="1" dirty="0" err="1"/>
              <a:t>ذكره,نحو</a:t>
            </a:r>
            <a:r>
              <a:rPr lang="ar-SA" sz="3600" b="1" dirty="0"/>
              <a:t>: (لولا الطيار بارع ما نجا من العاصفة),فلا يجوز حذف الخبر من هذا المثال وغيره إذ لا دليل </a:t>
            </a:r>
            <a:r>
              <a:rPr lang="ar-SA" sz="3600" b="1" dirty="0" err="1"/>
              <a:t>عليه,فلو</a:t>
            </a:r>
            <a:r>
              <a:rPr lang="ar-SA" sz="3600" b="1" dirty="0"/>
              <a:t> حذف لاتجه الذهن عند التقدير إلى الكون العام.</a:t>
            </a:r>
            <a:endParaRPr lang="ar-IQ" sz="3600" b="1" dirty="0"/>
          </a:p>
        </p:txBody>
      </p:sp>
    </p:spTree>
    <p:extLst>
      <p:ext uri="{BB962C8B-B14F-4D97-AF65-F5344CB8AC3E}">
        <p14:creationId xmlns:p14="http://schemas.microsoft.com/office/powerpoint/2010/main" val="33447811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80">
                                          <p:stCondLst>
                                            <p:cond delay="0"/>
                                          </p:stCondLst>
                                        </p:cTn>
                                        <p:tgtEl>
                                          <p:spTgt spid="3">
                                            <p:txEl>
                                              <p:pRg st="0" end="0"/>
                                            </p:txEl>
                                          </p:spTgt>
                                        </p:tgtEl>
                                      </p:cBhvr>
                                    </p:animEffect>
                                    <p:anim calcmode="lin" valueType="num">
                                      <p:cBhvr>
                                        <p:cTn id="8"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0" end="0"/>
                                            </p:txEl>
                                          </p:spTgt>
                                        </p:tgtEl>
                                      </p:cBhvr>
                                      <p:to x="100000" y="60000"/>
                                    </p:animScale>
                                    <p:animScale>
                                      <p:cBhvr>
                                        <p:cTn id="14" dur="166" decel="50000">
                                          <p:stCondLst>
                                            <p:cond delay="676"/>
                                          </p:stCondLst>
                                        </p:cTn>
                                        <p:tgtEl>
                                          <p:spTgt spid="3">
                                            <p:txEl>
                                              <p:pRg st="0" end="0"/>
                                            </p:txEl>
                                          </p:spTgt>
                                        </p:tgtEl>
                                      </p:cBhvr>
                                      <p:to x="100000" y="100000"/>
                                    </p:animScale>
                                    <p:animScale>
                                      <p:cBhvr>
                                        <p:cTn id="15" dur="26">
                                          <p:stCondLst>
                                            <p:cond delay="1312"/>
                                          </p:stCondLst>
                                        </p:cTn>
                                        <p:tgtEl>
                                          <p:spTgt spid="3">
                                            <p:txEl>
                                              <p:pRg st="0" end="0"/>
                                            </p:txEl>
                                          </p:spTgt>
                                        </p:tgtEl>
                                      </p:cBhvr>
                                      <p:to x="100000" y="80000"/>
                                    </p:animScale>
                                    <p:animScale>
                                      <p:cBhvr>
                                        <p:cTn id="16" dur="166" decel="50000">
                                          <p:stCondLst>
                                            <p:cond delay="1338"/>
                                          </p:stCondLst>
                                        </p:cTn>
                                        <p:tgtEl>
                                          <p:spTgt spid="3">
                                            <p:txEl>
                                              <p:pRg st="0" end="0"/>
                                            </p:txEl>
                                          </p:spTgt>
                                        </p:tgtEl>
                                      </p:cBhvr>
                                      <p:to x="100000" y="100000"/>
                                    </p:animScale>
                                    <p:animScale>
                                      <p:cBhvr>
                                        <p:cTn id="17" dur="26">
                                          <p:stCondLst>
                                            <p:cond delay="1642"/>
                                          </p:stCondLst>
                                        </p:cTn>
                                        <p:tgtEl>
                                          <p:spTgt spid="3">
                                            <p:txEl>
                                              <p:pRg st="0" end="0"/>
                                            </p:txEl>
                                          </p:spTgt>
                                        </p:tgtEl>
                                      </p:cBhvr>
                                      <p:to x="100000" y="90000"/>
                                    </p:animScale>
                                    <p:animScale>
                                      <p:cBhvr>
                                        <p:cTn id="18" dur="166" decel="50000">
                                          <p:stCondLst>
                                            <p:cond delay="1668"/>
                                          </p:stCondLst>
                                        </p:cTn>
                                        <p:tgtEl>
                                          <p:spTgt spid="3">
                                            <p:txEl>
                                              <p:pRg st="0" end="0"/>
                                            </p:txEl>
                                          </p:spTgt>
                                        </p:tgtEl>
                                      </p:cBhvr>
                                      <p:to x="100000" y="100000"/>
                                    </p:animScale>
                                    <p:animScale>
                                      <p:cBhvr>
                                        <p:cTn id="19" dur="26">
                                          <p:stCondLst>
                                            <p:cond delay="1808"/>
                                          </p:stCondLst>
                                        </p:cTn>
                                        <p:tgtEl>
                                          <p:spTgt spid="3">
                                            <p:txEl>
                                              <p:pRg st="0" end="0"/>
                                            </p:txEl>
                                          </p:spTgt>
                                        </p:tgtEl>
                                      </p:cBhvr>
                                      <p:to x="100000" y="95000"/>
                                    </p:animScale>
                                    <p:animScale>
                                      <p:cBhvr>
                                        <p:cTn id="20" dur="166" decel="50000">
                                          <p:stCondLst>
                                            <p:cond delay="1834"/>
                                          </p:stCondLst>
                                        </p:cTn>
                                        <p:tgtEl>
                                          <p:spTgt spid="3">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animEffect transition="in" filter="wipe(down)">
                                      <p:cBhvr>
                                        <p:cTn id="25" dur="580">
                                          <p:stCondLst>
                                            <p:cond delay="0"/>
                                          </p:stCondLst>
                                        </p:cTn>
                                        <p:tgtEl>
                                          <p:spTgt spid="3">
                                            <p:txEl>
                                              <p:pRg st="1" end="1"/>
                                            </p:txEl>
                                          </p:spTgt>
                                        </p:tgtEl>
                                      </p:cBhvr>
                                    </p:animEffect>
                                    <p:anim calcmode="lin" valueType="num">
                                      <p:cBhvr>
                                        <p:cTn id="26"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3">
                                            <p:txEl>
                                              <p:pRg st="1" end="1"/>
                                            </p:txEl>
                                          </p:spTgt>
                                        </p:tgtEl>
                                      </p:cBhvr>
                                      <p:to x="100000" y="60000"/>
                                    </p:animScale>
                                    <p:animScale>
                                      <p:cBhvr>
                                        <p:cTn id="32" dur="166" decel="50000">
                                          <p:stCondLst>
                                            <p:cond delay="676"/>
                                          </p:stCondLst>
                                        </p:cTn>
                                        <p:tgtEl>
                                          <p:spTgt spid="3">
                                            <p:txEl>
                                              <p:pRg st="1" end="1"/>
                                            </p:txEl>
                                          </p:spTgt>
                                        </p:tgtEl>
                                      </p:cBhvr>
                                      <p:to x="100000" y="100000"/>
                                    </p:animScale>
                                    <p:animScale>
                                      <p:cBhvr>
                                        <p:cTn id="33" dur="26">
                                          <p:stCondLst>
                                            <p:cond delay="1312"/>
                                          </p:stCondLst>
                                        </p:cTn>
                                        <p:tgtEl>
                                          <p:spTgt spid="3">
                                            <p:txEl>
                                              <p:pRg st="1" end="1"/>
                                            </p:txEl>
                                          </p:spTgt>
                                        </p:tgtEl>
                                      </p:cBhvr>
                                      <p:to x="100000" y="80000"/>
                                    </p:animScale>
                                    <p:animScale>
                                      <p:cBhvr>
                                        <p:cTn id="34" dur="166" decel="50000">
                                          <p:stCondLst>
                                            <p:cond delay="1338"/>
                                          </p:stCondLst>
                                        </p:cTn>
                                        <p:tgtEl>
                                          <p:spTgt spid="3">
                                            <p:txEl>
                                              <p:pRg st="1" end="1"/>
                                            </p:txEl>
                                          </p:spTgt>
                                        </p:tgtEl>
                                      </p:cBhvr>
                                      <p:to x="100000" y="100000"/>
                                    </p:animScale>
                                    <p:animScale>
                                      <p:cBhvr>
                                        <p:cTn id="35" dur="26">
                                          <p:stCondLst>
                                            <p:cond delay="1642"/>
                                          </p:stCondLst>
                                        </p:cTn>
                                        <p:tgtEl>
                                          <p:spTgt spid="3">
                                            <p:txEl>
                                              <p:pRg st="1" end="1"/>
                                            </p:txEl>
                                          </p:spTgt>
                                        </p:tgtEl>
                                      </p:cBhvr>
                                      <p:to x="100000" y="90000"/>
                                    </p:animScale>
                                    <p:animScale>
                                      <p:cBhvr>
                                        <p:cTn id="36" dur="166" decel="50000">
                                          <p:stCondLst>
                                            <p:cond delay="1668"/>
                                          </p:stCondLst>
                                        </p:cTn>
                                        <p:tgtEl>
                                          <p:spTgt spid="3">
                                            <p:txEl>
                                              <p:pRg st="1" end="1"/>
                                            </p:txEl>
                                          </p:spTgt>
                                        </p:tgtEl>
                                      </p:cBhvr>
                                      <p:to x="100000" y="100000"/>
                                    </p:animScale>
                                    <p:animScale>
                                      <p:cBhvr>
                                        <p:cTn id="37" dur="26">
                                          <p:stCondLst>
                                            <p:cond delay="1808"/>
                                          </p:stCondLst>
                                        </p:cTn>
                                        <p:tgtEl>
                                          <p:spTgt spid="3">
                                            <p:txEl>
                                              <p:pRg st="1" end="1"/>
                                            </p:txEl>
                                          </p:spTgt>
                                        </p:tgtEl>
                                      </p:cBhvr>
                                      <p:to x="100000" y="95000"/>
                                    </p:animScale>
                                    <p:animScale>
                                      <p:cBhvr>
                                        <p:cTn id="38" dur="166" decel="50000">
                                          <p:stCondLst>
                                            <p:cond delay="1834"/>
                                          </p:stCondLst>
                                        </p:cTn>
                                        <p:tgtEl>
                                          <p:spTgt spid="3">
                                            <p:txEl>
                                              <p:pRg st="1" end="1"/>
                                            </p:txEl>
                                          </p:spTgt>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grpId="0" nodeType="clickEffect">
                                  <p:stCondLst>
                                    <p:cond delay="0"/>
                                  </p:stCondLst>
                                  <p:childTnLst>
                                    <p:set>
                                      <p:cBhvr>
                                        <p:cTn id="42" dur="1" fill="hold">
                                          <p:stCondLst>
                                            <p:cond delay="0"/>
                                          </p:stCondLst>
                                        </p:cTn>
                                        <p:tgtEl>
                                          <p:spTgt spid="3">
                                            <p:txEl>
                                              <p:pRg st="2" end="2"/>
                                            </p:txEl>
                                          </p:spTgt>
                                        </p:tgtEl>
                                        <p:attrNameLst>
                                          <p:attrName>style.visibility</p:attrName>
                                        </p:attrNameLst>
                                      </p:cBhvr>
                                      <p:to>
                                        <p:strVal val="visible"/>
                                      </p:to>
                                    </p:set>
                                    <p:animEffect transition="in" filter="wipe(down)">
                                      <p:cBhvr>
                                        <p:cTn id="43" dur="580">
                                          <p:stCondLst>
                                            <p:cond delay="0"/>
                                          </p:stCondLst>
                                        </p:cTn>
                                        <p:tgtEl>
                                          <p:spTgt spid="3">
                                            <p:txEl>
                                              <p:pRg st="2" end="2"/>
                                            </p:txEl>
                                          </p:spTgt>
                                        </p:tgtEl>
                                      </p:cBhvr>
                                    </p:animEffect>
                                    <p:anim calcmode="lin" valueType="num">
                                      <p:cBhvr>
                                        <p:cTn id="44"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49" dur="26">
                                          <p:stCondLst>
                                            <p:cond delay="650"/>
                                          </p:stCondLst>
                                        </p:cTn>
                                        <p:tgtEl>
                                          <p:spTgt spid="3">
                                            <p:txEl>
                                              <p:pRg st="2" end="2"/>
                                            </p:txEl>
                                          </p:spTgt>
                                        </p:tgtEl>
                                      </p:cBhvr>
                                      <p:to x="100000" y="60000"/>
                                    </p:animScale>
                                    <p:animScale>
                                      <p:cBhvr>
                                        <p:cTn id="50" dur="166" decel="50000">
                                          <p:stCondLst>
                                            <p:cond delay="676"/>
                                          </p:stCondLst>
                                        </p:cTn>
                                        <p:tgtEl>
                                          <p:spTgt spid="3">
                                            <p:txEl>
                                              <p:pRg st="2" end="2"/>
                                            </p:txEl>
                                          </p:spTgt>
                                        </p:tgtEl>
                                      </p:cBhvr>
                                      <p:to x="100000" y="100000"/>
                                    </p:animScale>
                                    <p:animScale>
                                      <p:cBhvr>
                                        <p:cTn id="51" dur="26">
                                          <p:stCondLst>
                                            <p:cond delay="1312"/>
                                          </p:stCondLst>
                                        </p:cTn>
                                        <p:tgtEl>
                                          <p:spTgt spid="3">
                                            <p:txEl>
                                              <p:pRg st="2" end="2"/>
                                            </p:txEl>
                                          </p:spTgt>
                                        </p:tgtEl>
                                      </p:cBhvr>
                                      <p:to x="100000" y="80000"/>
                                    </p:animScale>
                                    <p:animScale>
                                      <p:cBhvr>
                                        <p:cTn id="52" dur="166" decel="50000">
                                          <p:stCondLst>
                                            <p:cond delay="1338"/>
                                          </p:stCondLst>
                                        </p:cTn>
                                        <p:tgtEl>
                                          <p:spTgt spid="3">
                                            <p:txEl>
                                              <p:pRg st="2" end="2"/>
                                            </p:txEl>
                                          </p:spTgt>
                                        </p:tgtEl>
                                      </p:cBhvr>
                                      <p:to x="100000" y="100000"/>
                                    </p:animScale>
                                    <p:animScale>
                                      <p:cBhvr>
                                        <p:cTn id="53" dur="26">
                                          <p:stCondLst>
                                            <p:cond delay="1642"/>
                                          </p:stCondLst>
                                        </p:cTn>
                                        <p:tgtEl>
                                          <p:spTgt spid="3">
                                            <p:txEl>
                                              <p:pRg st="2" end="2"/>
                                            </p:txEl>
                                          </p:spTgt>
                                        </p:tgtEl>
                                      </p:cBhvr>
                                      <p:to x="100000" y="90000"/>
                                    </p:animScale>
                                    <p:animScale>
                                      <p:cBhvr>
                                        <p:cTn id="54" dur="166" decel="50000">
                                          <p:stCondLst>
                                            <p:cond delay="1668"/>
                                          </p:stCondLst>
                                        </p:cTn>
                                        <p:tgtEl>
                                          <p:spTgt spid="3">
                                            <p:txEl>
                                              <p:pRg st="2" end="2"/>
                                            </p:txEl>
                                          </p:spTgt>
                                        </p:tgtEl>
                                      </p:cBhvr>
                                      <p:to x="100000" y="100000"/>
                                    </p:animScale>
                                    <p:animScale>
                                      <p:cBhvr>
                                        <p:cTn id="55" dur="26">
                                          <p:stCondLst>
                                            <p:cond delay="1808"/>
                                          </p:stCondLst>
                                        </p:cTn>
                                        <p:tgtEl>
                                          <p:spTgt spid="3">
                                            <p:txEl>
                                              <p:pRg st="2" end="2"/>
                                            </p:txEl>
                                          </p:spTgt>
                                        </p:tgtEl>
                                      </p:cBhvr>
                                      <p:to x="100000" y="95000"/>
                                    </p:animScale>
                                    <p:animScale>
                                      <p:cBhvr>
                                        <p:cTn id="56" dur="166" decel="50000">
                                          <p:stCondLst>
                                            <p:cond delay="1834"/>
                                          </p:stCondLst>
                                        </p:cTn>
                                        <p:tgtEl>
                                          <p:spTgt spid="3">
                                            <p:txEl>
                                              <p:pRg st="2" end="2"/>
                                            </p:txEl>
                                          </p:spTgt>
                                        </p:tgtEl>
                                      </p:cBhvr>
                                      <p:to x="100000" y="100000"/>
                                    </p:animScale>
                                  </p:childTnLst>
                                </p:cTn>
                              </p:par>
                            </p:childTnLst>
                          </p:cTn>
                        </p:par>
                      </p:childTnLst>
                    </p:cTn>
                  </p:par>
                  <p:par>
                    <p:cTn id="57" fill="hold">
                      <p:stCondLst>
                        <p:cond delay="indefinite"/>
                      </p:stCondLst>
                      <p:childTnLst>
                        <p:par>
                          <p:cTn id="58" fill="hold">
                            <p:stCondLst>
                              <p:cond delay="0"/>
                            </p:stCondLst>
                            <p:childTnLst>
                              <p:par>
                                <p:cTn id="59" presetID="26" presetClass="entr" presetSubtype="0" fill="hold" grpId="0" nodeType="clickEffect">
                                  <p:stCondLst>
                                    <p:cond delay="0"/>
                                  </p:stCondLst>
                                  <p:childTnLst>
                                    <p:set>
                                      <p:cBhvr>
                                        <p:cTn id="60" dur="1" fill="hold">
                                          <p:stCondLst>
                                            <p:cond delay="0"/>
                                          </p:stCondLst>
                                        </p:cTn>
                                        <p:tgtEl>
                                          <p:spTgt spid="3">
                                            <p:txEl>
                                              <p:pRg st="3" end="3"/>
                                            </p:txEl>
                                          </p:spTgt>
                                        </p:tgtEl>
                                        <p:attrNameLst>
                                          <p:attrName>style.visibility</p:attrName>
                                        </p:attrNameLst>
                                      </p:cBhvr>
                                      <p:to>
                                        <p:strVal val="visible"/>
                                      </p:to>
                                    </p:set>
                                    <p:animEffect transition="in" filter="wipe(down)">
                                      <p:cBhvr>
                                        <p:cTn id="61" dur="580">
                                          <p:stCondLst>
                                            <p:cond delay="0"/>
                                          </p:stCondLst>
                                        </p:cTn>
                                        <p:tgtEl>
                                          <p:spTgt spid="3">
                                            <p:txEl>
                                              <p:pRg st="3" end="3"/>
                                            </p:txEl>
                                          </p:spTgt>
                                        </p:tgtEl>
                                      </p:cBhvr>
                                    </p:animEffect>
                                    <p:anim calcmode="lin" valueType="num">
                                      <p:cBhvr>
                                        <p:cTn id="62" dur="1822" tmFilter="0,0; 0.14,0.36; 0.43,0.73; 0.71,0.91; 1.0,1.0">
                                          <p:stCondLst>
                                            <p:cond delay="0"/>
                                          </p:stCondLst>
                                        </p:cTn>
                                        <p:tgtEl>
                                          <p:spTgt spid="3">
                                            <p:txEl>
                                              <p:pRg st="3" end="3"/>
                                            </p:txEl>
                                          </p:spTgt>
                                        </p:tgtEl>
                                        <p:attrNameLst>
                                          <p:attrName>ppt_x</p:attrName>
                                        </p:attrNameLst>
                                      </p:cBhvr>
                                      <p:tavLst>
                                        <p:tav tm="0">
                                          <p:val>
                                            <p:strVal val="#ppt_x-0.25"/>
                                          </p:val>
                                        </p:tav>
                                        <p:tav tm="100000">
                                          <p:val>
                                            <p:strVal val="#ppt_x"/>
                                          </p:val>
                                        </p:tav>
                                      </p:tavLst>
                                    </p:anim>
                                    <p:anim calcmode="lin" valueType="num">
                                      <p:cBhvr>
                                        <p:cTn id="63" dur="664" tmFilter="0.0,0.0; 0.25,0.07; 0.50,0.2; 0.75,0.467; 1.0,1.0">
                                          <p:stCondLst>
                                            <p:cond delay="0"/>
                                          </p:stCondLst>
                                        </p:cTn>
                                        <p:tgtEl>
                                          <p:spTgt spid="3">
                                            <p:txEl>
                                              <p:pRg st="3" end="3"/>
                                            </p:txEl>
                                          </p:spTgt>
                                        </p:tgtEl>
                                        <p:attrNameLst>
                                          <p:attrName>ppt_y</p:attrName>
                                        </p:attrNameLst>
                                      </p:cBhvr>
                                      <p:tavLst>
                                        <p:tav tm="0" fmla="#ppt_y-sin(pi*$)/3">
                                          <p:val>
                                            <p:fltVal val="0.5"/>
                                          </p:val>
                                        </p:tav>
                                        <p:tav tm="100000">
                                          <p:val>
                                            <p:fltVal val="1"/>
                                          </p:val>
                                        </p:tav>
                                      </p:tavLst>
                                    </p:anim>
                                    <p:anim calcmode="lin" valueType="num">
                                      <p:cBhvr>
                                        <p:cTn id="64" dur="664" tmFilter="0, 0; 0.125,0.2665; 0.25,0.4; 0.375,0.465; 0.5,0.5;  0.625,0.535; 0.75,0.6; 0.875,0.7335; 1,1">
                                          <p:stCondLst>
                                            <p:cond delay="664"/>
                                          </p:stCondLst>
                                        </p:cTn>
                                        <p:tgtEl>
                                          <p:spTgt spid="3">
                                            <p:txEl>
                                              <p:pRg st="3" end="3"/>
                                            </p:txEl>
                                          </p:spTgt>
                                        </p:tgtEl>
                                        <p:attrNameLst>
                                          <p:attrName>ppt_y</p:attrName>
                                        </p:attrNameLst>
                                      </p:cBhvr>
                                      <p:tavLst>
                                        <p:tav tm="0" fmla="#ppt_y-sin(pi*$)/9">
                                          <p:val>
                                            <p:fltVal val="0"/>
                                          </p:val>
                                        </p:tav>
                                        <p:tav tm="100000">
                                          <p:val>
                                            <p:fltVal val="1"/>
                                          </p:val>
                                        </p:tav>
                                      </p:tavLst>
                                    </p:anim>
                                    <p:anim calcmode="lin" valueType="num">
                                      <p:cBhvr>
                                        <p:cTn id="65" dur="332" tmFilter="0, 0; 0.125,0.2665; 0.25,0.4; 0.375,0.465; 0.5,0.5;  0.625,0.535; 0.75,0.6; 0.875,0.7335; 1,1">
                                          <p:stCondLst>
                                            <p:cond delay="1324"/>
                                          </p:stCondLst>
                                        </p:cTn>
                                        <p:tgtEl>
                                          <p:spTgt spid="3">
                                            <p:txEl>
                                              <p:pRg st="3" end="3"/>
                                            </p:txEl>
                                          </p:spTgt>
                                        </p:tgtEl>
                                        <p:attrNameLst>
                                          <p:attrName>ppt_y</p:attrName>
                                        </p:attrNameLst>
                                      </p:cBhvr>
                                      <p:tavLst>
                                        <p:tav tm="0" fmla="#ppt_y-sin(pi*$)/27">
                                          <p:val>
                                            <p:fltVal val="0"/>
                                          </p:val>
                                        </p:tav>
                                        <p:tav tm="100000">
                                          <p:val>
                                            <p:fltVal val="1"/>
                                          </p:val>
                                        </p:tav>
                                      </p:tavLst>
                                    </p:anim>
                                    <p:anim calcmode="lin" valueType="num">
                                      <p:cBhvr>
                                        <p:cTn id="66" dur="164" tmFilter="0, 0; 0.125,0.2665; 0.25,0.4; 0.375,0.465; 0.5,0.5;  0.625,0.535; 0.75,0.6; 0.875,0.7335; 1,1">
                                          <p:stCondLst>
                                            <p:cond delay="1656"/>
                                          </p:stCondLst>
                                        </p:cTn>
                                        <p:tgtEl>
                                          <p:spTgt spid="3">
                                            <p:txEl>
                                              <p:pRg st="3" end="3"/>
                                            </p:txEl>
                                          </p:spTgt>
                                        </p:tgtEl>
                                        <p:attrNameLst>
                                          <p:attrName>ppt_y</p:attrName>
                                        </p:attrNameLst>
                                      </p:cBhvr>
                                      <p:tavLst>
                                        <p:tav tm="0" fmla="#ppt_y-sin(pi*$)/81">
                                          <p:val>
                                            <p:fltVal val="0"/>
                                          </p:val>
                                        </p:tav>
                                        <p:tav tm="100000">
                                          <p:val>
                                            <p:fltVal val="1"/>
                                          </p:val>
                                        </p:tav>
                                      </p:tavLst>
                                    </p:anim>
                                    <p:animScale>
                                      <p:cBhvr>
                                        <p:cTn id="67" dur="26">
                                          <p:stCondLst>
                                            <p:cond delay="650"/>
                                          </p:stCondLst>
                                        </p:cTn>
                                        <p:tgtEl>
                                          <p:spTgt spid="3">
                                            <p:txEl>
                                              <p:pRg st="3" end="3"/>
                                            </p:txEl>
                                          </p:spTgt>
                                        </p:tgtEl>
                                      </p:cBhvr>
                                      <p:to x="100000" y="60000"/>
                                    </p:animScale>
                                    <p:animScale>
                                      <p:cBhvr>
                                        <p:cTn id="68" dur="166" decel="50000">
                                          <p:stCondLst>
                                            <p:cond delay="676"/>
                                          </p:stCondLst>
                                        </p:cTn>
                                        <p:tgtEl>
                                          <p:spTgt spid="3">
                                            <p:txEl>
                                              <p:pRg st="3" end="3"/>
                                            </p:txEl>
                                          </p:spTgt>
                                        </p:tgtEl>
                                      </p:cBhvr>
                                      <p:to x="100000" y="100000"/>
                                    </p:animScale>
                                    <p:animScale>
                                      <p:cBhvr>
                                        <p:cTn id="69" dur="26">
                                          <p:stCondLst>
                                            <p:cond delay="1312"/>
                                          </p:stCondLst>
                                        </p:cTn>
                                        <p:tgtEl>
                                          <p:spTgt spid="3">
                                            <p:txEl>
                                              <p:pRg st="3" end="3"/>
                                            </p:txEl>
                                          </p:spTgt>
                                        </p:tgtEl>
                                      </p:cBhvr>
                                      <p:to x="100000" y="80000"/>
                                    </p:animScale>
                                    <p:animScale>
                                      <p:cBhvr>
                                        <p:cTn id="70" dur="166" decel="50000">
                                          <p:stCondLst>
                                            <p:cond delay="1338"/>
                                          </p:stCondLst>
                                        </p:cTn>
                                        <p:tgtEl>
                                          <p:spTgt spid="3">
                                            <p:txEl>
                                              <p:pRg st="3" end="3"/>
                                            </p:txEl>
                                          </p:spTgt>
                                        </p:tgtEl>
                                      </p:cBhvr>
                                      <p:to x="100000" y="100000"/>
                                    </p:animScale>
                                    <p:animScale>
                                      <p:cBhvr>
                                        <p:cTn id="71" dur="26">
                                          <p:stCondLst>
                                            <p:cond delay="1642"/>
                                          </p:stCondLst>
                                        </p:cTn>
                                        <p:tgtEl>
                                          <p:spTgt spid="3">
                                            <p:txEl>
                                              <p:pRg st="3" end="3"/>
                                            </p:txEl>
                                          </p:spTgt>
                                        </p:tgtEl>
                                      </p:cBhvr>
                                      <p:to x="100000" y="90000"/>
                                    </p:animScale>
                                    <p:animScale>
                                      <p:cBhvr>
                                        <p:cTn id="72" dur="166" decel="50000">
                                          <p:stCondLst>
                                            <p:cond delay="1668"/>
                                          </p:stCondLst>
                                        </p:cTn>
                                        <p:tgtEl>
                                          <p:spTgt spid="3">
                                            <p:txEl>
                                              <p:pRg st="3" end="3"/>
                                            </p:txEl>
                                          </p:spTgt>
                                        </p:tgtEl>
                                      </p:cBhvr>
                                      <p:to x="100000" y="100000"/>
                                    </p:animScale>
                                    <p:animScale>
                                      <p:cBhvr>
                                        <p:cTn id="73" dur="26">
                                          <p:stCondLst>
                                            <p:cond delay="1808"/>
                                          </p:stCondLst>
                                        </p:cTn>
                                        <p:tgtEl>
                                          <p:spTgt spid="3">
                                            <p:txEl>
                                              <p:pRg st="3" end="3"/>
                                            </p:txEl>
                                          </p:spTgt>
                                        </p:tgtEl>
                                      </p:cBhvr>
                                      <p:to x="100000" y="95000"/>
                                    </p:animScale>
                                    <p:animScale>
                                      <p:cBhvr>
                                        <p:cTn id="74" dur="166" decel="50000">
                                          <p:stCondLst>
                                            <p:cond delay="1834"/>
                                          </p:stCondLst>
                                        </p:cTn>
                                        <p:tgtEl>
                                          <p:spTgt spid="3">
                                            <p:txEl>
                                              <p:pRg st="3" end="3"/>
                                            </p:txEl>
                                          </p:spTgt>
                                        </p:tgtEl>
                                      </p:cBhvr>
                                      <p:to x="100000" y="100000"/>
                                    </p:animScale>
                                  </p:childTnLst>
                                </p:cTn>
                              </p:par>
                            </p:childTnLst>
                          </p:cTn>
                        </p:par>
                      </p:childTnLst>
                    </p:cTn>
                  </p:par>
                  <p:par>
                    <p:cTn id="75" fill="hold">
                      <p:stCondLst>
                        <p:cond delay="indefinite"/>
                      </p:stCondLst>
                      <p:childTnLst>
                        <p:par>
                          <p:cTn id="76" fill="hold">
                            <p:stCondLst>
                              <p:cond delay="0"/>
                            </p:stCondLst>
                            <p:childTnLst>
                              <p:par>
                                <p:cTn id="77" presetID="26" presetClass="entr" presetSubtype="0" fill="hold" grpId="0" nodeType="clickEffect">
                                  <p:stCondLst>
                                    <p:cond delay="0"/>
                                  </p:stCondLst>
                                  <p:childTnLst>
                                    <p:set>
                                      <p:cBhvr>
                                        <p:cTn id="78" dur="1" fill="hold">
                                          <p:stCondLst>
                                            <p:cond delay="0"/>
                                          </p:stCondLst>
                                        </p:cTn>
                                        <p:tgtEl>
                                          <p:spTgt spid="3">
                                            <p:txEl>
                                              <p:pRg st="4" end="4"/>
                                            </p:txEl>
                                          </p:spTgt>
                                        </p:tgtEl>
                                        <p:attrNameLst>
                                          <p:attrName>style.visibility</p:attrName>
                                        </p:attrNameLst>
                                      </p:cBhvr>
                                      <p:to>
                                        <p:strVal val="visible"/>
                                      </p:to>
                                    </p:set>
                                    <p:animEffect transition="in" filter="wipe(down)">
                                      <p:cBhvr>
                                        <p:cTn id="79" dur="580">
                                          <p:stCondLst>
                                            <p:cond delay="0"/>
                                          </p:stCondLst>
                                        </p:cTn>
                                        <p:tgtEl>
                                          <p:spTgt spid="3">
                                            <p:txEl>
                                              <p:pRg st="4" end="4"/>
                                            </p:txEl>
                                          </p:spTgt>
                                        </p:tgtEl>
                                      </p:cBhvr>
                                    </p:animEffect>
                                    <p:anim calcmode="lin" valueType="num">
                                      <p:cBhvr>
                                        <p:cTn id="80" dur="1822" tmFilter="0,0; 0.14,0.36; 0.43,0.73; 0.71,0.91; 1.0,1.0">
                                          <p:stCondLst>
                                            <p:cond delay="0"/>
                                          </p:stCondLst>
                                        </p:cTn>
                                        <p:tgtEl>
                                          <p:spTgt spid="3">
                                            <p:txEl>
                                              <p:pRg st="4" end="4"/>
                                            </p:txEl>
                                          </p:spTgt>
                                        </p:tgtEl>
                                        <p:attrNameLst>
                                          <p:attrName>ppt_x</p:attrName>
                                        </p:attrNameLst>
                                      </p:cBhvr>
                                      <p:tavLst>
                                        <p:tav tm="0">
                                          <p:val>
                                            <p:strVal val="#ppt_x-0.25"/>
                                          </p:val>
                                        </p:tav>
                                        <p:tav tm="100000">
                                          <p:val>
                                            <p:strVal val="#ppt_x"/>
                                          </p:val>
                                        </p:tav>
                                      </p:tavLst>
                                    </p:anim>
                                    <p:anim calcmode="lin" valueType="num">
                                      <p:cBhvr>
                                        <p:cTn id="81" dur="664" tmFilter="0.0,0.0; 0.25,0.07; 0.50,0.2; 0.75,0.467; 1.0,1.0">
                                          <p:stCondLst>
                                            <p:cond delay="0"/>
                                          </p:stCondLst>
                                        </p:cTn>
                                        <p:tgtEl>
                                          <p:spTgt spid="3">
                                            <p:txEl>
                                              <p:pRg st="4" end="4"/>
                                            </p:txEl>
                                          </p:spTgt>
                                        </p:tgtEl>
                                        <p:attrNameLst>
                                          <p:attrName>ppt_y</p:attrName>
                                        </p:attrNameLst>
                                      </p:cBhvr>
                                      <p:tavLst>
                                        <p:tav tm="0" fmla="#ppt_y-sin(pi*$)/3">
                                          <p:val>
                                            <p:fltVal val="0.5"/>
                                          </p:val>
                                        </p:tav>
                                        <p:tav tm="100000">
                                          <p:val>
                                            <p:fltVal val="1"/>
                                          </p:val>
                                        </p:tav>
                                      </p:tavLst>
                                    </p:anim>
                                    <p:anim calcmode="lin" valueType="num">
                                      <p:cBhvr>
                                        <p:cTn id="82" dur="664" tmFilter="0, 0; 0.125,0.2665; 0.25,0.4; 0.375,0.465; 0.5,0.5;  0.625,0.535; 0.75,0.6; 0.875,0.7335; 1,1">
                                          <p:stCondLst>
                                            <p:cond delay="664"/>
                                          </p:stCondLst>
                                        </p:cTn>
                                        <p:tgtEl>
                                          <p:spTgt spid="3">
                                            <p:txEl>
                                              <p:pRg st="4" end="4"/>
                                            </p:txEl>
                                          </p:spTgt>
                                        </p:tgtEl>
                                        <p:attrNameLst>
                                          <p:attrName>ppt_y</p:attrName>
                                        </p:attrNameLst>
                                      </p:cBhvr>
                                      <p:tavLst>
                                        <p:tav tm="0" fmla="#ppt_y-sin(pi*$)/9">
                                          <p:val>
                                            <p:fltVal val="0"/>
                                          </p:val>
                                        </p:tav>
                                        <p:tav tm="100000">
                                          <p:val>
                                            <p:fltVal val="1"/>
                                          </p:val>
                                        </p:tav>
                                      </p:tavLst>
                                    </p:anim>
                                    <p:anim calcmode="lin" valueType="num">
                                      <p:cBhvr>
                                        <p:cTn id="83" dur="332" tmFilter="0, 0; 0.125,0.2665; 0.25,0.4; 0.375,0.465; 0.5,0.5;  0.625,0.535; 0.75,0.6; 0.875,0.7335; 1,1">
                                          <p:stCondLst>
                                            <p:cond delay="1324"/>
                                          </p:stCondLst>
                                        </p:cTn>
                                        <p:tgtEl>
                                          <p:spTgt spid="3">
                                            <p:txEl>
                                              <p:pRg st="4" end="4"/>
                                            </p:txEl>
                                          </p:spTgt>
                                        </p:tgtEl>
                                        <p:attrNameLst>
                                          <p:attrName>ppt_y</p:attrName>
                                        </p:attrNameLst>
                                      </p:cBhvr>
                                      <p:tavLst>
                                        <p:tav tm="0" fmla="#ppt_y-sin(pi*$)/27">
                                          <p:val>
                                            <p:fltVal val="0"/>
                                          </p:val>
                                        </p:tav>
                                        <p:tav tm="100000">
                                          <p:val>
                                            <p:fltVal val="1"/>
                                          </p:val>
                                        </p:tav>
                                      </p:tavLst>
                                    </p:anim>
                                    <p:anim calcmode="lin" valueType="num">
                                      <p:cBhvr>
                                        <p:cTn id="84" dur="164" tmFilter="0, 0; 0.125,0.2665; 0.25,0.4; 0.375,0.465; 0.5,0.5;  0.625,0.535; 0.75,0.6; 0.875,0.7335; 1,1">
                                          <p:stCondLst>
                                            <p:cond delay="1656"/>
                                          </p:stCondLst>
                                        </p:cTn>
                                        <p:tgtEl>
                                          <p:spTgt spid="3">
                                            <p:txEl>
                                              <p:pRg st="4" end="4"/>
                                            </p:txEl>
                                          </p:spTgt>
                                        </p:tgtEl>
                                        <p:attrNameLst>
                                          <p:attrName>ppt_y</p:attrName>
                                        </p:attrNameLst>
                                      </p:cBhvr>
                                      <p:tavLst>
                                        <p:tav tm="0" fmla="#ppt_y-sin(pi*$)/81">
                                          <p:val>
                                            <p:fltVal val="0"/>
                                          </p:val>
                                        </p:tav>
                                        <p:tav tm="100000">
                                          <p:val>
                                            <p:fltVal val="1"/>
                                          </p:val>
                                        </p:tav>
                                      </p:tavLst>
                                    </p:anim>
                                    <p:animScale>
                                      <p:cBhvr>
                                        <p:cTn id="85" dur="26">
                                          <p:stCondLst>
                                            <p:cond delay="650"/>
                                          </p:stCondLst>
                                        </p:cTn>
                                        <p:tgtEl>
                                          <p:spTgt spid="3">
                                            <p:txEl>
                                              <p:pRg st="4" end="4"/>
                                            </p:txEl>
                                          </p:spTgt>
                                        </p:tgtEl>
                                      </p:cBhvr>
                                      <p:to x="100000" y="60000"/>
                                    </p:animScale>
                                    <p:animScale>
                                      <p:cBhvr>
                                        <p:cTn id="86" dur="166" decel="50000">
                                          <p:stCondLst>
                                            <p:cond delay="676"/>
                                          </p:stCondLst>
                                        </p:cTn>
                                        <p:tgtEl>
                                          <p:spTgt spid="3">
                                            <p:txEl>
                                              <p:pRg st="4" end="4"/>
                                            </p:txEl>
                                          </p:spTgt>
                                        </p:tgtEl>
                                      </p:cBhvr>
                                      <p:to x="100000" y="100000"/>
                                    </p:animScale>
                                    <p:animScale>
                                      <p:cBhvr>
                                        <p:cTn id="87" dur="26">
                                          <p:stCondLst>
                                            <p:cond delay="1312"/>
                                          </p:stCondLst>
                                        </p:cTn>
                                        <p:tgtEl>
                                          <p:spTgt spid="3">
                                            <p:txEl>
                                              <p:pRg st="4" end="4"/>
                                            </p:txEl>
                                          </p:spTgt>
                                        </p:tgtEl>
                                      </p:cBhvr>
                                      <p:to x="100000" y="80000"/>
                                    </p:animScale>
                                    <p:animScale>
                                      <p:cBhvr>
                                        <p:cTn id="88" dur="166" decel="50000">
                                          <p:stCondLst>
                                            <p:cond delay="1338"/>
                                          </p:stCondLst>
                                        </p:cTn>
                                        <p:tgtEl>
                                          <p:spTgt spid="3">
                                            <p:txEl>
                                              <p:pRg st="4" end="4"/>
                                            </p:txEl>
                                          </p:spTgt>
                                        </p:tgtEl>
                                      </p:cBhvr>
                                      <p:to x="100000" y="100000"/>
                                    </p:animScale>
                                    <p:animScale>
                                      <p:cBhvr>
                                        <p:cTn id="89" dur="26">
                                          <p:stCondLst>
                                            <p:cond delay="1642"/>
                                          </p:stCondLst>
                                        </p:cTn>
                                        <p:tgtEl>
                                          <p:spTgt spid="3">
                                            <p:txEl>
                                              <p:pRg st="4" end="4"/>
                                            </p:txEl>
                                          </p:spTgt>
                                        </p:tgtEl>
                                      </p:cBhvr>
                                      <p:to x="100000" y="90000"/>
                                    </p:animScale>
                                    <p:animScale>
                                      <p:cBhvr>
                                        <p:cTn id="90" dur="166" decel="50000">
                                          <p:stCondLst>
                                            <p:cond delay="1668"/>
                                          </p:stCondLst>
                                        </p:cTn>
                                        <p:tgtEl>
                                          <p:spTgt spid="3">
                                            <p:txEl>
                                              <p:pRg st="4" end="4"/>
                                            </p:txEl>
                                          </p:spTgt>
                                        </p:tgtEl>
                                      </p:cBhvr>
                                      <p:to x="100000" y="100000"/>
                                    </p:animScale>
                                    <p:animScale>
                                      <p:cBhvr>
                                        <p:cTn id="91" dur="26">
                                          <p:stCondLst>
                                            <p:cond delay="1808"/>
                                          </p:stCondLst>
                                        </p:cTn>
                                        <p:tgtEl>
                                          <p:spTgt spid="3">
                                            <p:txEl>
                                              <p:pRg st="4" end="4"/>
                                            </p:txEl>
                                          </p:spTgt>
                                        </p:tgtEl>
                                      </p:cBhvr>
                                      <p:to x="100000" y="95000"/>
                                    </p:animScale>
                                    <p:animScale>
                                      <p:cBhvr>
                                        <p:cTn id="92" dur="166" decel="50000">
                                          <p:stCondLst>
                                            <p:cond delay="1834"/>
                                          </p:stCondLst>
                                        </p:cTn>
                                        <p:tgtEl>
                                          <p:spTgt spid="3">
                                            <p:txEl>
                                              <p:pRg st="4" end="4"/>
                                            </p:txEl>
                                          </p:spTgt>
                                        </p:tgtEl>
                                      </p:cBhvr>
                                      <p:to x="100000" y="100000"/>
                                    </p:animScale>
                                  </p:childTnLst>
                                </p:cTn>
                              </p:par>
                            </p:childTnLst>
                          </p:cTn>
                        </p:par>
                      </p:childTnLst>
                    </p:cTn>
                  </p:par>
                  <p:par>
                    <p:cTn id="93" fill="hold">
                      <p:stCondLst>
                        <p:cond delay="indefinite"/>
                      </p:stCondLst>
                      <p:childTnLst>
                        <p:par>
                          <p:cTn id="94" fill="hold">
                            <p:stCondLst>
                              <p:cond delay="0"/>
                            </p:stCondLst>
                            <p:childTnLst>
                              <p:par>
                                <p:cTn id="95" presetID="26" presetClass="entr" presetSubtype="0" fill="hold" grpId="0" nodeType="clickEffect">
                                  <p:stCondLst>
                                    <p:cond delay="0"/>
                                  </p:stCondLst>
                                  <p:childTnLst>
                                    <p:set>
                                      <p:cBhvr>
                                        <p:cTn id="96" dur="1" fill="hold">
                                          <p:stCondLst>
                                            <p:cond delay="0"/>
                                          </p:stCondLst>
                                        </p:cTn>
                                        <p:tgtEl>
                                          <p:spTgt spid="3">
                                            <p:txEl>
                                              <p:pRg st="5" end="5"/>
                                            </p:txEl>
                                          </p:spTgt>
                                        </p:tgtEl>
                                        <p:attrNameLst>
                                          <p:attrName>style.visibility</p:attrName>
                                        </p:attrNameLst>
                                      </p:cBhvr>
                                      <p:to>
                                        <p:strVal val="visible"/>
                                      </p:to>
                                    </p:set>
                                    <p:animEffect transition="in" filter="wipe(down)">
                                      <p:cBhvr>
                                        <p:cTn id="97" dur="580">
                                          <p:stCondLst>
                                            <p:cond delay="0"/>
                                          </p:stCondLst>
                                        </p:cTn>
                                        <p:tgtEl>
                                          <p:spTgt spid="3">
                                            <p:txEl>
                                              <p:pRg st="5" end="5"/>
                                            </p:txEl>
                                          </p:spTgt>
                                        </p:tgtEl>
                                      </p:cBhvr>
                                    </p:animEffect>
                                    <p:anim calcmode="lin" valueType="num">
                                      <p:cBhvr>
                                        <p:cTn id="98" dur="1822" tmFilter="0,0; 0.14,0.36; 0.43,0.73; 0.71,0.91; 1.0,1.0">
                                          <p:stCondLst>
                                            <p:cond delay="0"/>
                                          </p:stCondLst>
                                        </p:cTn>
                                        <p:tgtEl>
                                          <p:spTgt spid="3">
                                            <p:txEl>
                                              <p:pRg st="5" end="5"/>
                                            </p:txEl>
                                          </p:spTgt>
                                        </p:tgtEl>
                                        <p:attrNameLst>
                                          <p:attrName>ppt_x</p:attrName>
                                        </p:attrNameLst>
                                      </p:cBhvr>
                                      <p:tavLst>
                                        <p:tav tm="0">
                                          <p:val>
                                            <p:strVal val="#ppt_x-0.25"/>
                                          </p:val>
                                        </p:tav>
                                        <p:tav tm="100000">
                                          <p:val>
                                            <p:strVal val="#ppt_x"/>
                                          </p:val>
                                        </p:tav>
                                      </p:tavLst>
                                    </p:anim>
                                    <p:anim calcmode="lin" valueType="num">
                                      <p:cBhvr>
                                        <p:cTn id="99" dur="664" tmFilter="0.0,0.0; 0.25,0.07; 0.50,0.2; 0.75,0.467; 1.0,1.0">
                                          <p:stCondLst>
                                            <p:cond delay="0"/>
                                          </p:stCondLst>
                                        </p:cTn>
                                        <p:tgtEl>
                                          <p:spTgt spid="3">
                                            <p:txEl>
                                              <p:pRg st="5" end="5"/>
                                            </p:txEl>
                                          </p:spTgt>
                                        </p:tgtEl>
                                        <p:attrNameLst>
                                          <p:attrName>ppt_y</p:attrName>
                                        </p:attrNameLst>
                                      </p:cBhvr>
                                      <p:tavLst>
                                        <p:tav tm="0" fmla="#ppt_y-sin(pi*$)/3">
                                          <p:val>
                                            <p:fltVal val="0.5"/>
                                          </p:val>
                                        </p:tav>
                                        <p:tav tm="100000">
                                          <p:val>
                                            <p:fltVal val="1"/>
                                          </p:val>
                                        </p:tav>
                                      </p:tavLst>
                                    </p:anim>
                                    <p:anim calcmode="lin" valueType="num">
                                      <p:cBhvr>
                                        <p:cTn id="100" dur="664" tmFilter="0, 0; 0.125,0.2665; 0.25,0.4; 0.375,0.465; 0.5,0.5;  0.625,0.535; 0.75,0.6; 0.875,0.7335; 1,1">
                                          <p:stCondLst>
                                            <p:cond delay="664"/>
                                          </p:stCondLst>
                                        </p:cTn>
                                        <p:tgtEl>
                                          <p:spTgt spid="3">
                                            <p:txEl>
                                              <p:pRg st="5" end="5"/>
                                            </p:txEl>
                                          </p:spTgt>
                                        </p:tgtEl>
                                        <p:attrNameLst>
                                          <p:attrName>ppt_y</p:attrName>
                                        </p:attrNameLst>
                                      </p:cBhvr>
                                      <p:tavLst>
                                        <p:tav tm="0" fmla="#ppt_y-sin(pi*$)/9">
                                          <p:val>
                                            <p:fltVal val="0"/>
                                          </p:val>
                                        </p:tav>
                                        <p:tav tm="100000">
                                          <p:val>
                                            <p:fltVal val="1"/>
                                          </p:val>
                                        </p:tav>
                                      </p:tavLst>
                                    </p:anim>
                                    <p:anim calcmode="lin" valueType="num">
                                      <p:cBhvr>
                                        <p:cTn id="101" dur="332" tmFilter="0, 0; 0.125,0.2665; 0.25,0.4; 0.375,0.465; 0.5,0.5;  0.625,0.535; 0.75,0.6; 0.875,0.7335; 1,1">
                                          <p:stCondLst>
                                            <p:cond delay="1324"/>
                                          </p:stCondLst>
                                        </p:cTn>
                                        <p:tgtEl>
                                          <p:spTgt spid="3">
                                            <p:txEl>
                                              <p:pRg st="5" end="5"/>
                                            </p:txEl>
                                          </p:spTgt>
                                        </p:tgtEl>
                                        <p:attrNameLst>
                                          <p:attrName>ppt_y</p:attrName>
                                        </p:attrNameLst>
                                      </p:cBhvr>
                                      <p:tavLst>
                                        <p:tav tm="0" fmla="#ppt_y-sin(pi*$)/27">
                                          <p:val>
                                            <p:fltVal val="0"/>
                                          </p:val>
                                        </p:tav>
                                        <p:tav tm="100000">
                                          <p:val>
                                            <p:fltVal val="1"/>
                                          </p:val>
                                        </p:tav>
                                      </p:tavLst>
                                    </p:anim>
                                    <p:anim calcmode="lin" valueType="num">
                                      <p:cBhvr>
                                        <p:cTn id="102" dur="164" tmFilter="0, 0; 0.125,0.2665; 0.25,0.4; 0.375,0.465; 0.5,0.5;  0.625,0.535; 0.75,0.6; 0.875,0.7335; 1,1">
                                          <p:stCondLst>
                                            <p:cond delay="1656"/>
                                          </p:stCondLst>
                                        </p:cTn>
                                        <p:tgtEl>
                                          <p:spTgt spid="3">
                                            <p:txEl>
                                              <p:pRg st="5" end="5"/>
                                            </p:txEl>
                                          </p:spTgt>
                                        </p:tgtEl>
                                        <p:attrNameLst>
                                          <p:attrName>ppt_y</p:attrName>
                                        </p:attrNameLst>
                                      </p:cBhvr>
                                      <p:tavLst>
                                        <p:tav tm="0" fmla="#ppt_y-sin(pi*$)/81">
                                          <p:val>
                                            <p:fltVal val="0"/>
                                          </p:val>
                                        </p:tav>
                                        <p:tav tm="100000">
                                          <p:val>
                                            <p:fltVal val="1"/>
                                          </p:val>
                                        </p:tav>
                                      </p:tavLst>
                                    </p:anim>
                                    <p:animScale>
                                      <p:cBhvr>
                                        <p:cTn id="103" dur="26">
                                          <p:stCondLst>
                                            <p:cond delay="650"/>
                                          </p:stCondLst>
                                        </p:cTn>
                                        <p:tgtEl>
                                          <p:spTgt spid="3">
                                            <p:txEl>
                                              <p:pRg st="5" end="5"/>
                                            </p:txEl>
                                          </p:spTgt>
                                        </p:tgtEl>
                                      </p:cBhvr>
                                      <p:to x="100000" y="60000"/>
                                    </p:animScale>
                                    <p:animScale>
                                      <p:cBhvr>
                                        <p:cTn id="104" dur="166" decel="50000">
                                          <p:stCondLst>
                                            <p:cond delay="676"/>
                                          </p:stCondLst>
                                        </p:cTn>
                                        <p:tgtEl>
                                          <p:spTgt spid="3">
                                            <p:txEl>
                                              <p:pRg st="5" end="5"/>
                                            </p:txEl>
                                          </p:spTgt>
                                        </p:tgtEl>
                                      </p:cBhvr>
                                      <p:to x="100000" y="100000"/>
                                    </p:animScale>
                                    <p:animScale>
                                      <p:cBhvr>
                                        <p:cTn id="105" dur="26">
                                          <p:stCondLst>
                                            <p:cond delay="1312"/>
                                          </p:stCondLst>
                                        </p:cTn>
                                        <p:tgtEl>
                                          <p:spTgt spid="3">
                                            <p:txEl>
                                              <p:pRg st="5" end="5"/>
                                            </p:txEl>
                                          </p:spTgt>
                                        </p:tgtEl>
                                      </p:cBhvr>
                                      <p:to x="100000" y="80000"/>
                                    </p:animScale>
                                    <p:animScale>
                                      <p:cBhvr>
                                        <p:cTn id="106" dur="166" decel="50000">
                                          <p:stCondLst>
                                            <p:cond delay="1338"/>
                                          </p:stCondLst>
                                        </p:cTn>
                                        <p:tgtEl>
                                          <p:spTgt spid="3">
                                            <p:txEl>
                                              <p:pRg st="5" end="5"/>
                                            </p:txEl>
                                          </p:spTgt>
                                        </p:tgtEl>
                                      </p:cBhvr>
                                      <p:to x="100000" y="100000"/>
                                    </p:animScale>
                                    <p:animScale>
                                      <p:cBhvr>
                                        <p:cTn id="107" dur="26">
                                          <p:stCondLst>
                                            <p:cond delay="1642"/>
                                          </p:stCondLst>
                                        </p:cTn>
                                        <p:tgtEl>
                                          <p:spTgt spid="3">
                                            <p:txEl>
                                              <p:pRg st="5" end="5"/>
                                            </p:txEl>
                                          </p:spTgt>
                                        </p:tgtEl>
                                      </p:cBhvr>
                                      <p:to x="100000" y="90000"/>
                                    </p:animScale>
                                    <p:animScale>
                                      <p:cBhvr>
                                        <p:cTn id="108" dur="166" decel="50000">
                                          <p:stCondLst>
                                            <p:cond delay="1668"/>
                                          </p:stCondLst>
                                        </p:cTn>
                                        <p:tgtEl>
                                          <p:spTgt spid="3">
                                            <p:txEl>
                                              <p:pRg st="5" end="5"/>
                                            </p:txEl>
                                          </p:spTgt>
                                        </p:tgtEl>
                                      </p:cBhvr>
                                      <p:to x="100000" y="100000"/>
                                    </p:animScale>
                                    <p:animScale>
                                      <p:cBhvr>
                                        <p:cTn id="109" dur="26">
                                          <p:stCondLst>
                                            <p:cond delay="1808"/>
                                          </p:stCondLst>
                                        </p:cTn>
                                        <p:tgtEl>
                                          <p:spTgt spid="3">
                                            <p:txEl>
                                              <p:pRg st="5" end="5"/>
                                            </p:txEl>
                                          </p:spTgt>
                                        </p:tgtEl>
                                      </p:cBhvr>
                                      <p:to x="100000" y="95000"/>
                                    </p:animScale>
                                    <p:animScale>
                                      <p:cBhvr>
                                        <p:cTn id="110" dur="166" decel="50000">
                                          <p:stCondLst>
                                            <p:cond delay="1834"/>
                                          </p:stCondLst>
                                        </p:cTn>
                                        <p:tgtEl>
                                          <p:spTgt spid="3">
                                            <p:txEl>
                                              <p:pRg st="5" end="5"/>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697D93DF-CB97-4BC6-A60D-2D71AB1F5152}"/>
              </a:ext>
            </a:extLst>
          </p:cNvPr>
          <p:cNvSpPr>
            <a:spLocks noGrp="1"/>
          </p:cNvSpPr>
          <p:nvPr>
            <p:ph type="title"/>
          </p:nvPr>
        </p:nvSpPr>
        <p:spPr>
          <a:xfrm>
            <a:off x="838200" y="-45720"/>
            <a:ext cx="10515600" cy="45719"/>
          </a:xfrm>
        </p:spPr>
        <p:txBody>
          <a:bodyPr>
            <a:normAutofit fontScale="90000"/>
          </a:bodyPr>
          <a:lstStyle/>
          <a:p>
            <a:endParaRPr lang="ar-IQ" dirty="0"/>
          </a:p>
        </p:txBody>
      </p:sp>
      <p:sp>
        <p:nvSpPr>
          <p:cNvPr id="3" name="عنصر نائب للمحتوى 2">
            <a:extLst>
              <a:ext uri="{FF2B5EF4-FFF2-40B4-BE49-F238E27FC236}">
                <a16:creationId xmlns:a16="http://schemas.microsoft.com/office/drawing/2014/main" id="{DDBFF4E9-C779-4A7E-8DAD-B883C4B9B14A}"/>
              </a:ext>
            </a:extLst>
          </p:cNvPr>
          <p:cNvSpPr>
            <a:spLocks noGrp="1"/>
          </p:cNvSpPr>
          <p:nvPr>
            <p:ph idx="1"/>
          </p:nvPr>
        </p:nvSpPr>
        <p:spPr>
          <a:xfrm>
            <a:off x="0" y="0"/>
            <a:ext cx="12192000" cy="6858000"/>
          </a:xfrm>
        </p:spPr>
        <p:txBody>
          <a:bodyPr>
            <a:normAutofit/>
          </a:bodyPr>
          <a:lstStyle/>
          <a:p>
            <a:r>
              <a:rPr lang="ar-SA" sz="3600" b="1" dirty="0"/>
              <a:t>2-أن يكون المبتدأ صريحاً في القسم نحو: (لعمر الله </a:t>
            </a:r>
            <a:r>
              <a:rPr lang="ar-SA" sz="3600" b="1" dirty="0" err="1"/>
              <a:t>لأجيدنَّ</a:t>
            </a:r>
            <a:r>
              <a:rPr lang="ar-SA" sz="3600" b="1" dirty="0"/>
              <a:t> عملي) فالخبر محذوف وجوباً في هذا </a:t>
            </a:r>
            <a:r>
              <a:rPr lang="ar-SA" sz="3600" b="1" dirty="0" err="1"/>
              <a:t>المثال,وتقدير</a:t>
            </a:r>
            <a:r>
              <a:rPr lang="ar-SA" sz="3600" b="1" dirty="0"/>
              <a:t> الكلام: (لعمر الله قسمي).</a:t>
            </a:r>
          </a:p>
          <a:p>
            <a:r>
              <a:rPr lang="ar-SA" sz="3600" b="1" dirty="0"/>
              <a:t>فالمبتدأ في هذا المثال كلمة صريحة الدلالة على القسم غلب استعماله فيه في عرف السامع </a:t>
            </a:r>
            <a:r>
              <a:rPr lang="ar-SA" sz="3600" b="1" dirty="0" err="1"/>
              <a:t>له,ولذلك</a:t>
            </a:r>
            <a:r>
              <a:rPr lang="ar-SA" sz="3600" b="1" dirty="0"/>
              <a:t> حذف خبرها وهو : (قسمي) ؛لأنها تدل عليه وتغني عنه.</a:t>
            </a:r>
          </a:p>
          <a:p>
            <a:r>
              <a:rPr lang="ar-SA" sz="3600" b="1" dirty="0"/>
              <a:t>3-أن يقع بعد المبتدأ واو هي نص في </a:t>
            </a:r>
            <a:r>
              <a:rPr lang="ar-SA" sz="3600" b="1" dirty="0" err="1"/>
              <a:t>المعية,وهي</a:t>
            </a:r>
            <a:r>
              <a:rPr lang="ar-SA" sz="3600" b="1" dirty="0"/>
              <a:t> التي يصح حذفها ووضع كلمة(مع) موضعها فلا يتغير المعنى بل </a:t>
            </a:r>
            <a:r>
              <a:rPr lang="ar-SA" sz="3600" b="1" dirty="0" err="1"/>
              <a:t>يتضح,نحو</a:t>
            </a:r>
            <a:r>
              <a:rPr lang="ar-SA" sz="3600" b="1" dirty="0"/>
              <a:t>: (كل إنسان وعملُه),ففي هذا المثال : (عمله) معطوف على (كل),والخبر محذوف وجوباً للعلم </a:t>
            </a:r>
            <a:r>
              <a:rPr lang="ar-SA" sz="3600" b="1" dirty="0" err="1"/>
              <a:t>به,تقديره</a:t>
            </a:r>
            <a:r>
              <a:rPr lang="ar-SA" sz="3600" b="1" dirty="0"/>
              <a:t> : (مقترنان).</a:t>
            </a:r>
          </a:p>
          <a:p>
            <a:r>
              <a:rPr lang="ar-SA" sz="3600" b="1" dirty="0"/>
              <a:t>4-أن يكون المبتدأ </a:t>
            </a:r>
            <a:r>
              <a:rPr lang="ar-SA" sz="3600" b="1" dirty="0" err="1"/>
              <a:t>مصدراً,أو</a:t>
            </a:r>
            <a:r>
              <a:rPr lang="ar-SA" sz="3600" b="1" dirty="0"/>
              <a:t> اسم تفضيل مضافاً إلى </a:t>
            </a:r>
            <a:r>
              <a:rPr lang="ar-SA" sz="3600" b="1" dirty="0" err="1"/>
              <a:t>مصدر,وبعده</a:t>
            </a:r>
            <a:r>
              <a:rPr lang="ar-SA" sz="3600" b="1" dirty="0"/>
              <a:t> حال سدت مسد </a:t>
            </a:r>
            <a:r>
              <a:rPr lang="ar-SA" sz="3600" b="1" dirty="0" err="1"/>
              <a:t>الخبر,وهي</a:t>
            </a:r>
            <a:r>
              <a:rPr lang="ar-SA" sz="3600" b="1" dirty="0"/>
              <a:t> لا تصلح أن تكون خبراً فيحذف الخبر وجوباً لسد الحال مسده.</a:t>
            </a:r>
          </a:p>
          <a:p>
            <a:r>
              <a:rPr lang="ar-SA" sz="3600" b="1" dirty="0"/>
              <a:t>مثال الأول: (تأديبي الغلام مسيئاً)</a:t>
            </a:r>
          </a:p>
          <a:p>
            <a:r>
              <a:rPr lang="ar-SA" sz="3600" b="1" dirty="0"/>
              <a:t>ومثال الثاني : (أكثر شربي السويق ملتوتاً). </a:t>
            </a:r>
            <a:endParaRPr lang="ar-IQ" sz="3600" b="1" dirty="0"/>
          </a:p>
        </p:txBody>
      </p:sp>
    </p:spTree>
    <p:extLst>
      <p:ext uri="{BB962C8B-B14F-4D97-AF65-F5344CB8AC3E}">
        <p14:creationId xmlns:p14="http://schemas.microsoft.com/office/powerpoint/2010/main" val="127768783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invX="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80">
                                          <p:stCondLst>
                                            <p:cond delay="0"/>
                                          </p:stCondLst>
                                        </p:cTn>
                                        <p:tgtEl>
                                          <p:spTgt spid="3">
                                            <p:txEl>
                                              <p:pRg st="0" end="0"/>
                                            </p:txEl>
                                          </p:spTgt>
                                        </p:tgtEl>
                                      </p:cBhvr>
                                    </p:animEffect>
                                    <p:anim calcmode="lin" valueType="num">
                                      <p:cBhvr>
                                        <p:cTn id="8"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0" end="0"/>
                                            </p:txEl>
                                          </p:spTgt>
                                        </p:tgtEl>
                                      </p:cBhvr>
                                      <p:to x="100000" y="60000"/>
                                    </p:animScale>
                                    <p:animScale>
                                      <p:cBhvr>
                                        <p:cTn id="14" dur="166" decel="50000">
                                          <p:stCondLst>
                                            <p:cond delay="676"/>
                                          </p:stCondLst>
                                        </p:cTn>
                                        <p:tgtEl>
                                          <p:spTgt spid="3">
                                            <p:txEl>
                                              <p:pRg st="0" end="0"/>
                                            </p:txEl>
                                          </p:spTgt>
                                        </p:tgtEl>
                                      </p:cBhvr>
                                      <p:to x="100000" y="100000"/>
                                    </p:animScale>
                                    <p:animScale>
                                      <p:cBhvr>
                                        <p:cTn id="15" dur="26">
                                          <p:stCondLst>
                                            <p:cond delay="1312"/>
                                          </p:stCondLst>
                                        </p:cTn>
                                        <p:tgtEl>
                                          <p:spTgt spid="3">
                                            <p:txEl>
                                              <p:pRg st="0" end="0"/>
                                            </p:txEl>
                                          </p:spTgt>
                                        </p:tgtEl>
                                      </p:cBhvr>
                                      <p:to x="100000" y="80000"/>
                                    </p:animScale>
                                    <p:animScale>
                                      <p:cBhvr>
                                        <p:cTn id="16" dur="166" decel="50000">
                                          <p:stCondLst>
                                            <p:cond delay="1338"/>
                                          </p:stCondLst>
                                        </p:cTn>
                                        <p:tgtEl>
                                          <p:spTgt spid="3">
                                            <p:txEl>
                                              <p:pRg st="0" end="0"/>
                                            </p:txEl>
                                          </p:spTgt>
                                        </p:tgtEl>
                                      </p:cBhvr>
                                      <p:to x="100000" y="100000"/>
                                    </p:animScale>
                                    <p:animScale>
                                      <p:cBhvr>
                                        <p:cTn id="17" dur="26">
                                          <p:stCondLst>
                                            <p:cond delay="1642"/>
                                          </p:stCondLst>
                                        </p:cTn>
                                        <p:tgtEl>
                                          <p:spTgt spid="3">
                                            <p:txEl>
                                              <p:pRg st="0" end="0"/>
                                            </p:txEl>
                                          </p:spTgt>
                                        </p:tgtEl>
                                      </p:cBhvr>
                                      <p:to x="100000" y="90000"/>
                                    </p:animScale>
                                    <p:animScale>
                                      <p:cBhvr>
                                        <p:cTn id="18" dur="166" decel="50000">
                                          <p:stCondLst>
                                            <p:cond delay="1668"/>
                                          </p:stCondLst>
                                        </p:cTn>
                                        <p:tgtEl>
                                          <p:spTgt spid="3">
                                            <p:txEl>
                                              <p:pRg st="0" end="0"/>
                                            </p:txEl>
                                          </p:spTgt>
                                        </p:tgtEl>
                                      </p:cBhvr>
                                      <p:to x="100000" y="100000"/>
                                    </p:animScale>
                                    <p:animScale>
                                      <p:cBhvr>
                                        <p:cTn id="19" dur="26">
                                          <p:stCondLst>
                                            <p:cond delay="1808"/>
                                          </p:stCondLst>
                                        </p:cTn>
                                        <p:tgtEl>
                                          <p:spTgt spid="3">
                                            <p:txEl>
                                              <p:pRg st="0" end="0"/>
                                            </p:txEl>
                                          </p:spTgt>
                                        </p:tgtEl>
                                      </p:cBhvr>
                                      <p:to x="100000" y="95000"/>
                                    </p:animScale>
                                    <p:animScale>
                                      <p:cBhvr>
                                        <p:cTn id="20" dur="166" decel="50000">
                                          <p:stCondLst>
                                            <p:cond delay="1834"/>
                                          </p:stCondLst>
                                        </p:cTn>
                                        <p:tgtEl>
                                          <p:spTgt spid="3">
                                            <p:txEl>
                                              <p:pRg st="0" end="0"/>
                                            </p:txEl>
                                          </p:spTgt>
                                        </p:tgtEl>
                                      </p:cBhvr>
                                      <p:to x="100000" y="100000"/>
                                    </p:animScale>
                                  </p:childTnLst>
                                </p:cTn>
                              </p:par>
                              <p:par>
                                <p:cTn id="21" presetID="26" presetClass="entr" presetSubtype="0" fill="hold" nodeType="withEffect">
                                  <p:stCondLst>
                                    <p:cond delay="0"/>
                                  </p:stCondLst>
                                  <p:childTnLst>
                                    <p:set>
                                      <p:cBhvr>
                                        <p:cTn id="22" dur="1" fill="hold">
                                          <p:stCondLst>
                                            <p:cond delay="0"/>
                                          </p:stCondLst>
                                        </p:cTn>
                                        <p:tgtEl>
                                          <p:spTgt spid="3">
                                            <p:txEl>
                                              <p:pRg st="1" end="1"/>
                                            </p:txEl>
                                          </p:spTgt>
                                        </p:tgtEl>
                                        <p:attrNameLst>
                                          <p:attrName>style.visibility</p:attrName>
                                        </p:attrNameLst>
                                      </p:cBhvr>
                                      <p:to>
                                        <p:strVal val="visible"/>
                                      </p:to>
                                    </p:set>
                                    <p:animEffect transition="in" filter="wipe(down)">
                                      <p:cBhvr>
                                        <p:cTn id="23" dur="580">
                                          <p:stCondLst>
                                            <p:cond delay="0"/>
                                          </p:stCondLst>
                                        </p:cTn>
                                        <p:tgtEl>
                                          <p:spTgt spid="3">
                                            <p:txEl>
                                              <p:pRg st="1" end="1"/>
                                            </p:txEl>
                                          </p:spTgt>
                                        </p:tgtEl>
                                      </p:cBhvr>
                                    </p:animEffect>
                                    <p:anim calcmode="lin" valueType="num">
                                      <p:cBhvr>
                                        <p:cTn id="24"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25"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26"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27"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28"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29" dur="26">
                                          <p:stCondLst>
                                            <p:cond delay="650"/>
                                          </p:stCondLst>
                                        </p:cTn>
                                        <p:tgtEl>
                                          <p:spTgt spid="3">
                                            <p:txEl>
                                              <p:pRg st="1" end="1"/>
                                            </p:txEl>
                                          </p:spTgt>
                                        </p:tgtEl>
                                      </p:cBhvr>
                                      <p:to x="100000" y="60000"/>
                                    </p:animScale>
                                    <p:animScale>
                                      <p:cBhvr>
                                        <p:cTn id="30" dur="166" decel="50000">
                                          <p:stCondLst>
                                            <p:cond delay="676"/>
                                          </p:stCondLst>
                                        </p:cTn>
                                        <p:tgtEl>
                                          <p:spTgt spid="3">
                                            <p:txEl>
                                              <p:pRg st="1" end="1"/>
                                            </p:txEl>
                                          </p:spTgt>
                                        </p:tgtEl>
                                      </p:cBhvr>
                                      <p:to x="100000" y="100000"/>
                                    </p:animScale>
                                    <p:animScale>
                                      <p:cBhvr>
                                        <p:cTn id="31" dur="26">
                                          <p:stCondLst>
                                            <p:cond delay="1312"/>
                                          </p:stCondLst>
                                        </p:cTn>
                                        <p:tgtEl>
                                          <p:spTgt spid="3">
                                            <p:txEl>
                                              <p:pRg st="1" end="1"/>
                                            </p:txEl>
                                          </p:spTgt>
                                        </p:tgtEl>
                                      </p:cBhvr>
                                      <p:to x="100000" y="80000"/>
                                    </p:animScale>
                                    <p:animScale>
                                      <p:cBhvr>
                                        <p:cTn id="32" dur="166" decel="50000">
                                          <p:stCondLst>
                                            <p:cond delay="1338"/>
                                          </p:stCondLst>
                                        </p:cTn>
                                        <p:tgtEl>
                                          <p:spTgt spid="3">
                                            <p:txEl>
                                              <p:pRg st="1" end="1"/>
                                            </p:txEl>
                                          </p:spTgt>
                                        </p:tgtEl>
                                      </p:cBhvr>
                                      <p:to x="100000" y="100000"/>
                                    </p:animScale>
                                    <p:animScale>
                                      <p:cBhvr>
                                        <p:cTn id="33" dur="26">
                                          <p:stCondLst>
                                            <p:cond delay="1642"/>
                                          </p:stCondLst>
                                        </p:cTn>
                                        <p:tgtEl>
                                          <p:spTgt spid="3">
                                            <p:txEl>
                                              <p:pRg st="1" end="1"/>
                                            </p:txEl>
                                          </p:spTgt>
                                        </p:tgtEl>
                                      </p:cBhvr>
                                      <p:to x="100000" y="90000"/>
                                    </p:animScale>
                                    <p:animScale>
                                      <p:cBhvr>
                                        <p:cTn id="34" dur="166" decel="50000">
                                          <p:stCondLst>
                                            <p:cond delay="1668"/>
                                          </p:stCondLst>
                                        </p:cTn>
                                        <p:tgtEl>
                                          <p:spTgt spid="3">
                                            <p:txEl>
                                              <p:pRg st="1" end="1"/>
                                            </p:txEl>
                                          </p:spTgt>
                                        </p:tgtEl>
                                      </p:cBhvr>
                                      <p:to x="100000" y="100000"/>
                                    </p:animScale>
                                    <p:animScale>
                                      <p:cBhvr>
                                        <p:cTn id="35" dur="26">
                                          <p:stCondLst>
                                            <p:cond delay="1808"/>
                                          </p:stCondLst>
                                        </p:cTn>
                                        <p:tgtEl>
                                          <p:spTgt spid="3">
                                            <p:txEl>
                                              <p:pRg st="1" end="1"/>
                                            </p:txEl>
                                          </p:spTgt>
                                        </p:tgtEl>
                                      </p:cBhvr>
                                      <p:to x="100000" y="95000"/>
                                    </p:animScale>
                                    <p:animScale>
                                      <p:cBhvr>
                                        <p:cTn id="36" dur="166" decel="50000">
                                          <p:stCondLst>
                                            <p:cond delay="1834"/>
                                          </p:stCondLst>
                                        </p:cTn>
                                        <p:tgtEl>
                                          <p:spTgt spid="3">
                                            <p:txEl>
                                              <p:pRg st="1" end="1"/>
                                            </p:txEl>
                                          </p:spTgt>
                                        </p:tgtEl>
                                      </p:cBhvr>
                                      <p:to x="100000" y="100000"/>
                                    </p:animScale>
                                  </p:childTnLst>
                                </p:cTn>
                              </p:par>
                              <p:par>
                                <p:cTn id="37" presetID="26" presetClass="entr" presetSubtype="0" fill="hold" nodeType="withEffect">
                                  <p:stCondLst>
                                    <p:cond delay="0"/>
                                  </p:stCondLst>
                                  <p:childTnLst>
                                    <p:set>
                                      <p:cBhvr>
                                        <p:cTn id="38" dur="1" fill="hold">
                                          <p:stCondLst>
                                            <p:cond delay="0"/>
                                          </p:stCondLst>
                                        </p:cTn>
                                        <p:tgtEl>
                                          <p:spTgt spid="3">
                                            <p:txEl>
                                              <p:pRg st="2" end="2"/>
                                            </p:txEl>
                                          </p:spTgt>
                                        </p:tgtEl>
                                        <p:attrNameLst>
                                          <p:attrName>style.visibility</p:attrName>
                                        </p:attrNameLst>
                                      </p:cBhvr>
                                      <p:to>
                                        <p:strVal val="visible"/>
                                      </p:to>
                                    </p:set>
                                    <p:animEffect transition="in" filter="wipe(down)">
                                      <p:cBhvr>
                                        <p:cTn id="39" dur="580">
                                          <p:stCondLst>
                                            <p:cond delay="0"/>
                                          </p:stCondLst>
                                        </p:cTn>
                                        <p:tgtEl>
                                          <p:spTgt spid="3">
                                            <p:txEl>
                                              <p:pRg st="2" end="2"/>
                                            </p:txEl>
                                          </p:spTgt>
                                        </p:tgtEl>
                                      </p:cBhvr>
                                    </p:animEffect>
                                    <p:anim calcmode="lin" valueType="num">
                                      <p:cBhvr>
                                        <p:cTn id="40"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41"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42"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43"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44"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45" dur="26">
                                          <p:stCondLst>
                                            <p:cond delay="650"/>
                                          </p:stCondLst>
                                        </p:cTn>
                                        <p:tgtEl>
                                          <p:spTgt spid="3">
                                            <p:txEl>
                                              <p:pRg st="2" end="2"/>
                                            </p:txEl>
                                          </p:spTgt>
                                        </p:tgtEl>
                                      </p:cBhvr>
                                      <p:to x="100000" y="60000"/>
                                    </p:animScale>
                                    <p:animScale>
                                      <p:cBhvr>
                                        <p:cTn id="46" dur="166" decel="50000">
                                          <p:stCondLst>
                                            <p:cond delay="676"/>
                                          </p:stCondLst>
                                        </p:cTn>
                                        <p:tgtEl>
                                          <p:spTgt spid="3">
                                            <p:txEl>
                                              <p:pRg st="2" end="2"/>
                                            </p:txEl>
                                          </p:spTgt>
                                        </p:tgtEl>
                                      </p:cBhvr>
                                      <p:to x="100000" y="100000"/>
                                    </p:animScale>
                                    <p:animScale>
                                      <p:cBhvr>
                                        <p:cTn id="47" dur="26">
                                          <p:stCondLst>
                                            <p:cond delay="1312"/>
                                          </p:stCondLst>
                                        </p:cTn>
                                        <p:tgtEl>
                                          <p:spTgt spid="3">
                                            <p:txEl>
                                              <p:pRg st="2" end="2"/>
                                            </p:txEl>
                                          </p:spTgt>
                                        </p:tgtEl>
                                      </p:cBhvr>
                                      <p:to x="100000" y="80000"/>
                                    </p:animScale>
                                    <p:animScale>
                                      <p:cBhvr>
                                        <p:cTn id="48" dur="166" decel="50000">
                                          <p:stCondLst>
                                            <p:cond delay="1338"/>
                                          </p:stCondLst>
                                        </p:cTn>
                                        <p:tgtEl>
                                          <p:spTgt spid="3">
                                            <p:txEl>
                                              <p:pRg st="2" end="2"/>
                                            </p:txEl>
                                          </p:spTgt>
                                        </p:tgtEl>
                                      </p:cBhvr>
                                      <p:to x="100000" y="100000"/>
                                    </p:animScale>
                                    <p:animScale>
                                      <p:cBhvr>
                                        <p:cTn id="49" dur="26">
                                          <p:stCondLst>
                                            <p:cond delay="1642"/>
                                          </p:stCondLst>
                                        </p:cTn>
                                        <p:tgtEl>
                                          <p:spTgt spid="3">
                                            <p:txEl>
                                              <p:pRg st="2" end="2"/>
                                            </p:txEl>
                                          </p:spTgt>
                                        </p:tgtEl>
                                      </p:cBhvr>
                                      <p:to x="100000" y="90000"/>
                                    </p:animScale>
                                    <p:animScale>
                                      <p:cBhvr>
                                        <p:cTn id="50" dur="166" decel="50000">
                                          <p:stCondLst>
                                            <p:cond delay="1668"/>
                                          </p:stCondLst>
                                        </p:cTn>
                                        <p:tgtEl>
                                          <p:spTgt spid="3">
                                            <p:txEl>
                                              <p:pRg st="2" end="2"/>
                                            </p:txEl>
                                          </p:spTgt>
                                        </p:tgtEl>
                                      </p:cBhvr>
                                      <p:to x="100000" y="100000"/>
                                    </p:animScale>
                                    <p:animScale>
                                      <p:cBhvr>
                                        <p:cTn id="51" dur="26">
                                          <p:stCondLst>
                                            <p:cond delay="1808"/>
                                          </p:stCondLst>
                                        </p:cTn>
                                        <p:tgtEl>
                                          <p:spTgt spid="3">
                                            <p:txEl>
                                              <p:pRg st="2" end="2"/>
                                            </p:txEl>
                                          </p:spTgt>
                                        </p:tgtEl>
                                      </p:cBhvr>
                                      <p:to x="100000" y="95000"/>
                                    </p:animScale>
                                    <p:animScale>
                                      <p:cBhvr>
                                        <p:cTn id="52" dur="166" decel="50000">
                                          <p:stCondLst>
                                            <p:cond delay="1834"/>
                                          </p:stCondLst>
                                        </p:cTn>
                                        <p:tgtEl>
                                          <p:spTgt spid="3">
                                            <p:txEl>
                                              <p:pRg st="2" end="2"/>
                                            </p:txEl>
                                          </p:spTgt>
                                        </p:tgtEl>
                                      </p:cBhvr>
                                      <p:to x="100000" y="100000"/>
                                    </p:animScale>
                                  </p:childTnLst>
                                </p:cTn>
                              </p:par>
                              <p:par>
                                <p:cTn id="53" presetID="26" presetClass="entr" presetSubtype="0" fill="hold" nodeType="withEffect">
                                  <p:stCondLst>
                                    <p:cond delay="0"/>
                                  </p:stCondLst>
                                  <p:childTnLst>
                                    <p:set>
                                      <p:cBhvr>
                                        <p:cTn id="54" dur="1" fill="hold">
                                          <p:stCondLst>
                                            <p:cond delay="0"/>
                                          </p:stCondLst>
                                        </p:cTn>
                                        <p:tgtEl>
                                          <p:spTgt spid="3">
                                            <p:txEl>
                                              <p:pRg st="3" end="3"/>
                                            </p:txEl>
                                          </p:spTgt>
                                        </p:tgtEl>
                                        <p:attrNameLst>
                                          <p:attrName>style.visibility</p:attrName>
                                        </p:attrNameLst>
                                      </p:cBhvr>
                                      <p:to>
                                        <p:strVal val="visible"/>
                                      </p:to>
                                    </p:set>
                                    <p:animEffect transition="in" filter="wipe(down)">
                                      <p:cBhvr>
                                        <p:cTn id="55" dur="580">
                                          <p:stCondLst>
                                            <p:cond delay="0"/>
                                          </p:stCondLst>
                                        </p:cTn>
                                        <p:tgtEl>
                                          <p:spTgt spid="3">
                                            <p:txEl>
                                              <p:pRg st="3" end="3"/>
                                            </p:txEl>
                                          </p:spTgt>
                                        </p:tgtEl>
                                      </p:cBhvr>
                                    </p:animEffect>
                                    <p:anim calcmode="lin" valueType="num">
                                      <p:cBhvr>
                                        <p:cTn id="56" dur="1822" tmFilter="0,0; 0.14,0.36; 0.43,0.73; 0.71,0.91; 1.0,1.0">
                                          <p:stCondLst>
                                            <p:cond delay="0"/>
                                          </p:stCondLst>
                                        </p:cTn>
                                        <p:tgtEl>
                                          <p:spTgt spid="3">
                                            <p:txEl>
                                              <p:pRg st="3" end="3"/>
                                            </p:txEl>
                                          </p:spTgt>
                                        </p:tgtEl>
                                        <p:attrNameLst>
                                          <p:attrName>ppt_x</p:attrName>
                                        </p:attrNameLst>
                                      </p:cBhvr>
                                      <p:tavLst>
                                        <p:tav tm="0">
                                          <p:val>
                                            <p:strVal val="#ppt_x-0.25"/>
                                          </p:val>
                                        </p:tav>
                                        <p:tav tm="100000">
                                          <p:val>
                                            <p:strVal val="#ppt_x"/>
                                          </p:val>
                                        </p:tav>
                                      </p:tavLst>
                                    </p:anim>
                                    <p:anim calcmode="lin" valueType="num">
                                      <p:cBhvr>
                                        <p:cTn id="57" dur="664" tmFilter="0.0,0.0; 0.25,0.07; 0.50,0.2; 0.75,0.467; 1.0,1.0">
                                          <p:stCondLst>
                                            <p:cond delay="0"/>
                                          </p:stCondLst>
                                        </p:cTn>
                                        <p:tgtEl>
                                          <p:spTgt spid="3">
                                            <p:txEl>
                                              <p:pRg st="3" end="3"/>
                                            </p:txEl>
                                          </p:spTgt>
                                        </p:tgtEl>
                                        <p:attrNameLst>
                                          <p:attrName>ppt_y</p:attrName>
                                        </p:attrNameLst>
                                      </p:cBhvr>
                                      <p:tavLst>
                                        <p:tav tm="0" fmla="#ppt_y-sin(pi*$)/3">
                                          <p:val>
                                            <p:fltVal val="0.5"/>
                                          </p:val>
                                        </p:tav>
                                        <p:tav tm="100000">
                                          <p:val>
                                            <p:fltVal val="1"/>
                                          </p:val>
                                        </p:tav>
                                      </p:tavLst>
                                    </p:anim>
                                    <p:anim calcmode="lin" valueType="num">
                                      <p:cBhvr>
                                        <p:cTn id="58" dur="664" tmFilter="0, 0; 0.125,0.2665; 0.25,0.4; 0.375,0.465; 0.5,0.5;  0.625,0.535; 0.75,0.6; 0.875,0.7335; 1,1">
                                          <p:stCondLst>
                                            <p:cond delay="664"/>
                                          </p:stCondLst>
                                        </p:cTn>
                                        <p:tgtEl>
                                          <p:spTgt spid="3">
                                            <p:txEl>
                                              <p:pRg st="3" end="3"/>
                                            </p:txEl>
                                          </p:spTgt>
                                        </p:tgtEl>
                                        <p:attrNameLst>
                                          <p:attrName>ppt_y</p:attrName>
                                        </p:attrNameLst>
                                      </p:cBhvr>
                                      <p:tavLst>
                                        <p:tav tm="0" fmla="#ppt_y-sin(pi*$)/9">
                                          <p:val>
                                            <p:fltVal val="0"/>
                                          </p:val>
                                        </p:tav>
                                        <p:tav tm="100000">
                                          <p:val>
                                            <p:fltVal val="1"/>
                                          </p:val>
                                        </p:tav>
                                      </p:tavLst>
                                    </p:anim>
                                    <p:anim calcmode="lin" valueType="num">
                                      <p:cBhvr>
                                        <p:cTn id="59" dur="332" tmFilter="0, 0; 0.125,0.2665; 0.25,0.4; 0.375,0.465; 0.5,0.5;  0.625,0.535; 0.75,0.6; 0.875,0.7335; 1,1">
                                          <p:stCondLst>
                                            <p:cond delay="1324"/>
                                          </p:stCondLst>
                                        </p:cTn>
                                        <p:tgtEl>
                                          <p:spTgt spid="3">
                                            <p:txEl>
                                              <p:pRg st="3" end="3"/>
                                            </p:txEl>
                                          </p:spTgt>
                                        </p:tgtEl>
                                        <p:attrNameLst>
                                          <p:attrName>ppt_y</p:attrName>
                                        </p:attrNameLst>
                                      </p:cBhvr>
                                      <p:tavLst>
                                        <p:tav tm="0" fmla="#ppt_y-sin(pi*$)/27">
                                          <p:val>
                                            <p:fltVal val="0"/>
                                          </p:val>
                                        </p:tav>
                                        <p:tav tm="100000">
                                          <p:val>
                                            <p:fltVal val="1"/>
                                          </p:val>
                                        </p:tav>
                                      </p:tavLst>
                                    </p:anim>
                                    <p:anim calcmode="lin" valueType="num">
                                      <p:cBhvr>
                                        <p:cTn id="60" dur="164" tmFilter="0, 0; 0.125,0.2665; 0.25,0.4; 0.375,0.465; 0.5,0.5;  0.625,0.535; 0.75,0.6; 0.875,0.7335; 1,1">
                                          <p:stCondLst>
                                            <p:cond delay="1656"/>
                                          </p:stCondLst>
                                        </p:cTn>
                                        <p:tgtEl>
                                          <p:spTgt spid="3">
                                            <p:txEl>
                                              <p:pRg st="3" end="3"/>
                                            </p:txEl>
                                          </p:spTgt>
                                        </p:tgtEl>
                                        <p:attrNameLst>
                                          <p:attrName>ppt_y</p:attrName>
                                        </p:attrNameLst>
                                      </p:cBhvr>
                                      <p:tavLst>
                                        <p:tav tm="0" fmla="#ppt_y-sin(pi*$)/81">
                                          <p:val>
                                            <p:fltVal val="0"/>
                                          </p:val>
                                        </p:tav>
                                        <p:tav tm="100000">
                                          <p:val>
                                            <p:fltVal val="1"/>
                                          </p:val>
                                        </p:tav>
                                      </p:tavLst>
                                    </p:anim>
                                    <p:animScale>
                                      <p:cBhvr>
                                        <p:cTn id="61" dur="26">
                                          <p:stCondLst>
                                            <p:cond delay="650"/>
                                          </p:stCondLst>
                                        </p:cTn>
                                        <p:tgtEl>
                                          <p:spTgt spid="3">
                                            <p:txEl>
                                              <p:pRg st="3" end="3"/>
                                            </p:txEl>
                                          </p:spTgt>
                                        </p:tgtEl>
                                      </p:cBhvr>
                                      <p:to x="100000" y="60000"/>
                                    </p:animScale>
                                    <p:animScale>
                                      <p:cBhvr>
                                        <p:cTn id="62" dur="166" decel="50000">
                                          <p:stCondLst>
                                            <p:cond delay="676"/>
                                          </p:stCondLst>
                                        </p:cTn>
                                        <p:tgtEl>
                                          <p:spTgt spid="3">
                                            <p:txEl>
                                              <p:pRg st="3" end="3"/>
                                            </p:txEl>
                                          </p:spTgt>
                                        </p:tgtEl>
                                      </p:cBhvr>
                                      <p:to x="100000" y="100000"/>
                                    </p:animScale>
                                    <p:animScale>
                                      <p:cBhvr>
                                        <p:cTn id="63" dur="26">
                                          <p:stCondLst>
                                            <p:cond delay="1312"/>
                                          </p:stCondLst>
                                        </p:cTn>
                                        <p:tgtEl>
                                          <p:spTgt spid="3">
                                            <p:txEl>
                                              <p:pRg st="3" end="3"/>
                                            </p:txEl>
                                          </p:spTgt>
                                        </p:tgtEl>
                                      </p:cBhvr>
                                      <p:to x="100000" y="80000"/>
                                    </p:animScale>
                                    <p:animScale>
                                      <p:cBhvr>
                                        <p:cTn id="64" dur="166" decel="50000">
                                          <p:stCondLst>
                                            <p:cond delay="1338"/>
                                          </p:stCondLst>
                                        </p:cTn>
                                        <p:tgtEl>
                                          <p:spTgt spid="3">
                                            <p:txEl>
                                              <p:pRg st="3" end="3"/>
                                            </p:txEl>
                                          </p:spTgt>
                                        </p:tgtEl>
                                      </p:cBhvr>
                                      <p:to x="100000" y="100000"/>
                                    </p:animScale>
                                    <p:animScale>
                                      <p:cBhvr>
                                        <p:cTn id="65" dur="26">
                                          <p:stCondLst>
                                            <p:cond delay="1642"/>
                                          </p:stCondLst>
                                        </p:cTn>
                                        <p:tgtEl>
                                          <p:spTgt spid="3">
                                            <p:txEl>
                                              <p:pRg st="3" end="3"/>
                                            </p:txEl>
                                          </p:spTgt>
                                        </p:tgtEl>
                                      </p:cBhvr>
                                      <p:to x="100000" y="90000"/>
                                    </p:animScale>
                                    <p:animScale>
                                      <p:cBhvr>
                                        <p:cTn id="66" dur="166" decel="50000">
                                          <p:stCondLst>
                                            <p:cond delay="1668"/>
                                          </p:stCondLst>
                                        </p:cTn>
                                        <p:tgtEl>
                                          <p:spTgt spid="3">
                                            <p:txEl>
                                              <p:pRg st="3" end="3"/>
                                            </p:txEl>
                                          </p:spTgt>
                                        </p:tgtEl>
                                      </p:cBhvr>
                                      <p:to x="100000" y="100000"/>
                                    </p:animScale>
                                    <p:animScale>
                                      <p:cBhvr>
                                        <p:cTn id="67" dur="26">
                                          <p:stCondLst>
                                            <p:cond delay="1808"/>
                                          </p:stCondLst>
                                        </p:cTn>
                                        <p:tgtEl>
                                          <p:spTgt spid="3">
                                            <p:txEl>
                                              <p:pRg st="3" end="3"/>
                                            </p:txEl>
                                          </p:spTgt>
                                        </p:tgtEl>
                                      </p:cBhvr>
                                      <p:to x="100000" y="95000"/>
                                    </p:animScale>
                                    <p:animScale>
                                      <p:cBhvr>
                                        <p:cTn id="68" dur="166" decel="50000">
                                          <p:stCondLst>
                                            <p:cond delay="1834"/>
                                          </p:stCondLst>
                                        </p:cTn>
                                        <p:tgtEl>
                                          <p:spTgt spid="3">
                                            <p:txEl>
                                              <p:pRg st="3" end="3"/>
                                            </p:txEl>
                                          </p:spTgt>
                                        </p:tgtEl>
                                      </p:cBhvr>
                                      <p:to x="100000" y="100000"/>
                                    </p:animScale>
                                  </p:childTnLst>
                                </p:cTn>
                              </p:par>
                              <p:par>
                                <p:cTn id="69" presetID="26" presetClass="entr" presetSubtype="0" fill="hold" nodeType="withEffect">
                                  <p:stCondLst>
                                    <p:cond delay="0"/>
                                  </p:stCondLst>
                                  <p:childTnLst>
                                    <p:set>
                                      <p:cBhvr>
                                        <p:cTn id="70" dur="1" fill="hold">
                                          <p:stCondLst>
                                            <p:cond delay="0"/>
                                          </p:stCondLst>
                                        </p:cTn>
                                        <p:tgtEl>
                                          <p:spTgt spid="3">
                                            <p:txEl>
                                              <p:pRg st="4" end="4"/>
                                            </p:txEl>
                                          </p:spTgt>
                                        </p:tgtEl>
                                        <p:attrNameLst>
                                          <p:attrName>style.visibility</p:attrName>
                                        </p:attrNameLst>
                                      </p:cBhvr>
                                      <p:to>
                                        <p:strVal val="visible"/>
                                      </p:to>
                                    </p:set>
                                    <p:animEffect transition="in" filter="wipe(down)">
                                      <p:cBhvr>
                                        <p:cTn id="71" dur="580">
                                          <p:stCondLst>
                                            <p:cond delay="0"/>
                                          </p:stCondLst>
                                        </p:cTn>
                                        <p:tgtEl>
                                          <p:spTgt spid="3">
                                            <p:txEl>
                                              <p:pRg st="4" end="4"/>
                                            </p:txEl>
                                          </p:spTgt>
                                        </p:tgtEl>
                                      </p:cBhvr>
                                    </p:animEffect>
                                    <p:anim calcmode="lin" valueType="num">
                                      <p:cBhvr>
                                        <p:cTn id="72" dur="1822" tmFilter="0,0; 0.14,0.36; 0.43,0.73; 0.71,0.91; 1.0,1.0">
                                          <p:stCondLst>
                                            <p:cond delay="0"/>
                                          </p:stCondLst>
                                        </p:cTn>
                                        <p:tgtEl>
                                          <p:spTgt spid="3">
                                            <p:txEl>
                                              <p:pRg st="4" end="4"/>
                                            </p:txEl>
                                          </p:spTgt>
                                        </p:tgtEl>
                                        <p:attrNameLst>
                                          <p:attrName>ppt_x</p:attrName>
                                        </p:attrNameLst>
                                      </p:cBhvr>
                                      <p:tavLst>
                                        <p:tav tm="0">
                                          <p:val>
                                            <p:strVal val="#ppt_x-0.25"/>
                                          </p:val>
                                        </p:tav>
                                        <p:tav tm="100000">
                                          <p:val>
                                            <p:strVal val="#ppt_x"/>
                                          </p:val>
                                        </p:tav>
                                      </p:tavLst>
                                    </p:anim>
                                    <p:anim calcmode="lin" valueType="num">
                                      <p:cBhvr>
                                        <p:cTn id="73" dur="664" tmFilter="0.0,0.0; 0.25,0.07; 0.50,0.2; 0.75,0.467; 1.0,1.0">
                                          <p:stCondLst>
                                            <p:cond delay="0"/>
                                          </p:stCondLst>
                                        </p:cTn>
                                        <p:tgtEl>
                                          <p:spTgt spid="3">
                                            <p:txEl>
                                              <p:pRg st="4" end="4"/>
                                            </p:txEl>
                                          </p:spTgt>
                                        </p:tgtEl>
                                        <p:attrNameLst>
                                          <p:attrName>ppt_y</p:attrName>
                                        </p:attrNameLst>
                                      </p:cBhvr>
                                      <p:tavLst>
                                        <p:tav tm="0" fmla="#ppt_y-sin(pi*$)/3">
                                          <p:val>
                                            <p:fltVal val="0.5"/>
                                          </p:val>
                                        </p:tav>
                                        <p:tav tm="100000">
                                          <p:val>
                                            <p:fltVal val="1"/>
                                          </p:val>
                                        </p:tav>
                                      </p:tavLst>
                                    </p:anim>
                                    <p:anim calcmode="lin" valueType="num">
                                      <p:cBhvr>
                                        <p:cTn id="74" dur="664" tmFilter="0, 0; 0.125,0.2665; 0.25,0.4; 0.375,0.465; 0.5,0.5;  0.625,0.535; 0.75,0.6; 0.875,0.7335; 1,1">
                                          <p:stCondLst>
                                            <p:cond delay="664"/>
                                          </p:stCondLst>
                                        </p:cTn>
                                        <p:tgtEl>
                                          <p:spTgt spid="3">
                                            <p:txEl>
                                              <p:pRg st="4" end="4"/>
                                            </p:txEl>
                                          </p:spTgt>
                                        </p:tgtEl>
                                        <p:attrNameLst>
                                          <p:attrName>ppt_y</p:attrName>
                                        </p:attrNameLst>
                                      </p:cBhvr>
                                      <p:tavLst>
                                        <p:tav tm="0" fmla="#ppt_y-sin(pi*$)/9">
                                          <p:val>
                                            <p:fltVal val="0"/>
                                          </p:val>
                                        </p:tav>
                                        <p:tav tm="100000">
                                          <p:val>
                                            <p:fltVal val="1"/>
                                          </p:val>
                                        </p:tav>
                                      </p:tavLst>
                                    </p:anim>
                                    <p:anim calcmode="lin" valueType="num">
                                      <p:cBhvr>
                                        <p:cTn id="75" dur="332" tmFilter="0, 0; 0.125,0.2665; 0.25,0.4; 0.375,0.465; 0.5,0.5;  0.625,0.535; 0.75,0.6; 0.875,0.7335; 1,1">
                                          <p:stCondLst>
                                            <p:cond delay="1324"/>
                                          </p:stCondLst>
                                        </p:cTn>
                                        <p:tgtEl>
                                          <p:spTgt spid="3">
                                            <p:txEl>
                                              <p:pRg st="4" end="4"/>
                                            </p:txEl>
                                          </p:spTgt>
                                        </p:tgtEl>
                                        <p:attrNameLst>
                                          <p:attrName>ppt_y</p:attrName>
                                        </p:attrNameLst>
                                      </p:cBhvr>
                                      <p:tavLst>
                                        <p:tav tm="0" fmla="#ppt_y-sin(pi*$)/27">
                                          <p:val>
                                            <p:fltVal val="0"/>
                                          </p:val>
                                        </p:tav>
                                        <p:tav tm="100000">
                                          <p:val>
                                            <p:fltVal val="1"/>
                                          </p:val>
                                        </p:tav>
                                      </p:tavLst>
                                    </p:anim>
                                    <p:anim calcmode="lin" valueType="num">
                                      <p:cBhvr>
                                        <p:cTn id="76" dur="164" tmFilter="0, 0; 0.125,0.2665; 0.25,0.4; 0.375,0.465; 0.5,0.5;  0.625,0.535; 0.75,0.6; 0.875,0.7335; 1,1">
                                          <p:stCondLst>
                                            <p:cond delay="1656"/>
                                          </p:stCondLst>
                                        </p:cTn>
                                        <p:tgtEl>
                                          <p:spTgt spid="3">
                                            <p:txEl>
                                              <p:pRg st="4" end="4"/>
                                            </p:txEl>
                                          </p:spTgt>
                                        </p:tgtEl>
                                        <p:attrNameLst>
                                          <p:attrName>ppt_y</p:attrName>
                                        </p:attrNameLst>
                                      </p:cBhvr>
                                      <p:tavLst>
                                        <p:tav tm="0" fmla="#ppt_y-sin(pi*$)/81">
                                          <p:val>
                                            <p:fltVal val="0"/>
                                          </p:val>
                                        </p:tav>
                                        <p:tav tm="100000">
                                          <p:val>
                                            <p:fltVal val="1"/>
                                          </p:val>
                                        </p:tav>
                                      </p:tavLst>
                                    </p:anim>
                                    <p:animScale>
                                      <p:cBhvr>
                                        <p:cTn id="77" dur="26">
                                          <p:stCondLst>
                                            <p:cond delay="650"/>
                                          </p:stCondLst>
                                        </p:cTn>
                                        <p:tgtEl>
                                          <p:spTgt spid="3">
                                            <p:txEl>
                                              <p:pRg st="4" end="4"/>
                                            </p:txEl>
                                          </p:spTgt>
                                        </p:tgtEl>
                                      </p:cBhvr>
                                      <p:to x="100000" y="60000"/>
                                    </p:animScale>
                                    <p:animScale>
                                      <p:cBhvr>
                                        <p:cTn id="78" dur="166" decel="50000">
                                          <p:stCondLst>
                                            <p:cond delay="676"/>
                                          </p:stCondLst>
                                        </p:cTn>
                                        <p:tgtEl>
                                          <p:spTgt spid="3">
                                            <p:txEl>
                                              <p:pRg st="4" end="4"/>
                                            </p:txEl>
                                          </p:spTgt>
                                        </p:tgtEl>
                                      </p:cBhvr>
                                      <p:to x="100000" y="100000"/>
                                    </p:animScale>
                                    <p:animScale>
                                      <p:cBhvr>
                                        <p:cTn id="79" dur="26">
                                          <p:stCondLst>
                                            <p:cond delay="1312"/>
                                          </p:stCondLst>
                                        </p:cTn>
                                        <p:tgtEl>
                                          <p:spTgt spid="3">
                                            <p:txEl>
                                              <p:pRg st="4" end="4"/>
                                            </p:txEl>
                                          </p:spTgt>
                                        </p:tgtEl>
                                      </p:cBhvr>
                                      <p:to x="100000" y="80000"/>
                                    </p:animScale>
                                    <p:animScale>
                                      <p:cBhvr>
                                        <p:cTn id="80" dur="166" decel="50000">
                                          <p:stCondLst>
                                            <p:cond delay="1338"/>
                                          </p:stCondLst>
                                        </p:cTn>
                                        <p:tgtEl>
                                          <p:spTgt spid="3">
                                            <p:txEl>
                                              <p:pRg st="4" end="4"/>
                                            </p:txEl>
                                          </p:spTgt>
                                        </p:tgtEl>
                                      </p:cBhvr>
                                      <p:to x="100000" y="100000"/>
                                    </p:animScale>
                                    <p:animScale>
                                      <p:cBhvr>
                                        <p:cTn id="81" dur="26">
                                          <p:stCondLst>
                                            <p:cond delay="1642"/>
                                          </p:stCondLst>
                                        </p:cTn>
                                        <p:tgtEl>
                                          <p:spTgt spid="3">
                                            <p:txEl>
                                              <p:pRg st="4" end="4"/>
                                            </p:txEl>
                                          </p:spTgt>
                                        </p:tgtEl>
                                      </p:cBhvr>
                                      <p:to x="100000" y="90000"/>
                                    </p:animScale>
                                    <p:animScale>
                                      <p:cBhvr>
                                        <p:cTn id="82" dur="166" decel="50000">
                                          <p:stCondLst>
                                            <p:cond delay="1668"/>
                                          </p:stCondLst>
                                        </p:cTn>
                                        <p:tgtEl>
                                          <p:spTgt spid="3">
                                            <p:txEl>
                                              <p:pRg st="4" end="4"/>
                                            </p:txEl>
                                          </p:spTgt>
                                        </p:tgtEl>
                                      </p:cBhvr>
                                      <p:to x="100000" y="100000"/>
                                    </p:animScale>
                                    <p:animScale>
                                      <p:cBhvr>
                                        <p:cTn id="83" dur="26">
                                          <p:stCondLst>
                                            <p:cond delay="1808"/>
                                          </p:stCondLst>
                                        </p:cTn>
                                        <p:tgtEl>
                                          <p:spTgt spid="3">
                                            <p:txEl>
                                              <p:pRg st="4" end="4"/>
                                            </p:txEl>
                                          </p:spTgt>
                                        </p:tgtEl>
                                      </p:cBhvr>
                                      <p:to x="100000" y="95000"/>
                                    </p:animScale>
                                    <p:animScale>
                                      <p:cBhvr>
                                        <p:cTn id="84" dur="166" decel="50000">
                                          <p:stCondLst>
                                            <p:cond delay="1834"/>
                                          </p:stCondLst>
                                        </p:cTn>
                                        <p:tgtEl>
                                          <p:spTgt spid="3">
                                            <p:txEl>
                                              <p:pRg st="4" end="4"/>
                                            </p:txEl>
                                          </p:spTgt>
                                        </p:tgtEl>
                                      </p:cBhvr>
                                      <p:to x="100000" y="100000"/>
                                    </p:animScale>
                                  </p:childTnLst>
                                </p:cTn>
                              </p:par>
                              <p:par>
                                <p:cTn id="85" presetID="26" presetClass="entr" presetSubtype="0" fill="hold" nodeType="withEffect">
                                  <p:stCondLst>
                                    <p:cond delay="0"/>
                                  </p:stCondLst>
                                  <p:childTnLst>
                                    <p:set>
                                      <p:cBhvr>
                                        <p:cTn id="86" dur="1" fill="hold">
                                          <p:stCondLst>
                                            <p:cond delay="0"/>
                                          </p:stCondLst>
                                        </p:cTn>
                                        <p:tgtEl>
                                          <p:spTgt spid="3">
                                            <p:txEl>
                                              <p:pRg st="5" end="5"/>
                                            </p:txEl>
                                          </p:spTgt>
                                        </p:tgtEl>
                                        <p:attrNameLst>
                                          <p:attrName>style.visibility</p:attrName>
                                        </p:attrNameLst>
                                      </p:cBhvr>
                                      <p:to>
                                        <p:strVal val="visible"/>
                                      </p:to>
                                    </p:set>
                                    <p:animEffect transition="in" filter="wipe(down)">
                                      <p:cBhvr>
                                        <p:cTn id="87" dur="580">
                                          <p:stCondLst>
                                            <p:cond delay="0"/>
                                          </p:stCondLst>
                                        </p:cTn>
                                        <p:tgtEl>
                                          <p:spTgt spid="3">
                                            <p:txEl>
                                              <p:pRg st="5" end="5"/>
                                            </p:txEl>
                                          </p:spTgt>
                                        </p:tgtEl>
                                      </p:cBhvr>
                                    </p:animEffect>
                                    <p:anim calcmode="lin" valueType="num">
                                      <p:cBhvr>
                                        <p:cTn id="88" dur="1822" tmFilter="0,0; 0.14,0.36; 0.43,0.73; 0.71,0.91; 1.0,1.0">
                                          <p:stCondLst>
                                            <p:cond delay="0"/>
                                          </p:stCondLst>
                                        </p:cTn>
                                        <p:tgtEl>
                                          <p:spTgt spid="3">
                                            <p:txEl>
                                              <p:pRg st="5" end="5"/>
                                            </p:txEl>
                                          </p:spTgt>
                                        </p:tgtEl>
                                        <p:attrNameLst>
                                          <p:attrName>ppt_x</p:attrName>
                                        </p:attrNameLst>
                                      </p:cBhvr>
                                      <p:tavLst>
                                        <p:tav tm="0">
                                          <p:val>
                                            <p:strVal val="#ppt_x-0.25"/>
                                          </p:val>
                                        </p:tav>
                                        <p:tav tm="100000">
                                          <p:val>
                                            <p:strVal val="#ppt_x"/>
                                          </p:val>
                                        </p:tav>
                                      </p:tavLst>
                                    </p:anim>
                                    <p:anim calcmode="lin" valueType="num">
                                      <p:cBhvr>
                                        <p:cTn id="89" dur="664" tmFilter="0.0,0.0; 0.25,0.07; 0.50,0.2; 0.75,0.467; 1.0,1.0">
                                          <p:stCondLst>
                                            <p:cond delay="0"/>
                                          </p:stCondLst>
                                        </p:cTn>
                                        <p:tgtEl>
                                          <p:spTgt spid="3">
                                            <p:txEl>
                                              <p:pRg st="5" end="5"/>
                                            </p:txEl>
                                          </p:spTgt>
                                        </p:tgtEl>
                                        <p:attrNameLst>
                                          <p:attrName>ppt_y</p:attrName>
                                        </p:attrNameLst>
                                      </p:cBhvr>
                                      <p:tavLst>
                                        <p:tav tm="0" fmla="#ppt_y-sin(pi*$)/3">
                                          <p:val>
                                            <p:fltVal val="0.5"/>
                                          </p:val>
                                        </p:tav>
                                        <p:tav tm="100000">
                                          <p:val>
                                            <p:fltVal val="1"/>
                                          </p:val>
                                        </p:tav>
                                      </p:tavLst>
                                    </p:anim>
                                    <p:anim calcmode="lin" valueType="num">
                                      <p:cBhvr>
                                        <p:cTn id="90" dur="664" tmFilter="0, 0; 0.125,0.2665; 0.25,0.4; 0.375,0.465; 0.5,0.5;  0.625,0.535; 0.75,0.6; 0.875,0.7335; 1,1">
                                          <p:stCondLst>
                                            <p:cond delay="664"/>
                                          </p:stCondLst>
                                        </p:cTn>
                                        <p:tgtEl>
                                          <p:spTgt spid="3">
                                            <p:txEl>
                                              <p:pRg st="5" end="5"/>
                                            </p:txEl>
                                          </p:spTgt>
                                        </p:tgtEl>
                                        <p:attrNameLst>
                                          <p:attrName>ppt_y</p:attrName>
                                        </p:attrNameLst>
                                      </p:cBhvr>
                                      <p:tavLst>
                                        <p:tav tm="0" fmla="#ppt_y-sin(pi*$)/9">
                                          <p:val>
                                            <p:fltVal val="0"/>
                                          </p:val>
                                        </p:tav>
                                        <p:tav tm="100000">
                                          <p:val>
                                            <p:fltVal val="1"/>
                                          </p:val>
                                        </p:tav>
                                      </p:tavLst>
                                    </p:anim>
                                    <p:anim calcmode="lin" valueType="num">
                                      <p:cBhvr>
                                        <p:cTn id="91" dur="332" tmFilter="0, 0; 0.125,0.2665; 0.25,0.4; 0.375,0.465; 0.5,0.5;  0.625,0.535; 0.75,0.6; 0.875,0.7335; 1,1">
                                          <p:stCondLst>
                                            <p:cond delay="1324"/>
                                          </p:stCondLst>
                                        </p:cTn>
                                        <p:tgtEl>
                                          <p:spTgt spid="3">
                                            <p:txEl>
                                              <p:pRg st="5" end="5"/>
                                            </p:txEl>
                                          </p:spTgt>
                                        </p:tgtEl>
                                        <p:attrNameLst>
                                          <p:attrName>ppt_y</p:attrName>
                                        </p:attrNameLst>
                                      </p:cBhvr>
                                      <p:tavLst>
                                        <p:tav tm="0" fmla="#ppt_y-sin(pi*$)/27">
                                          <p:val>
                                            <p:fltVal val="0"/>
                                          </p:val>
                                        </p:tav>
                                        <p:tav tm="100000">
                                          <p:val>
                                            <p:fltVal val="1"/>
                                          </p:val>
                                        </p:tav>
                                      </p:tavLst>
                                    </p:anim>
                                    <p:anim calcmode="lin" valueType="num">
                                      <p:cBhvr>
                                        <p:cTn id="92" dur="164" tmFilter="0, 0; 0.125,0.2665; 0.25,0.4; 0.375,0.465; 0.5,0.5;  0.625,0.535; 0.75,0.6; 0.875,0.7335; 1,1">
                                          <p:stCondLst>
                                            <p:cond delay="1656"/>
                                          </p:stCondLst>
                                        </p:cTn>
                                        <p:tgtEl>
                                          <p:spTgt spid="3">
                                            <p:txEl>
                                              <p:pRg st="5" end="5"/>
                                            </p:txEl>
                                          </p:spTgt>
                                        </p:tgtEl>
                                        <p:attrNameLst>
                                          <p:attrName>ppt_y</p:attrName>
                                        </p:attrNameLst>
                                      </p:cBhvr>
                                      <p:tavLst>
                                        <p:tav tm="0" fmla="#ppt_y-sin(pi*$)/81">
                                          <p:val>
                                            <p:fltVal val="0"/>
                                          </p:val>
                                        </p:tav>
                                        <p:tav tm="100000">
                                          <p:val>
                                            <p:fltVal val="1"/>
                                          </p:val>
                                        </p:tav>
                                      </p:tavLst>
                                    </p:anim>
                                    <p:animScale>
                                      <p:cBhvr>
                                        <p:cTn id="93" dur="26">
                                          <p:stCondLst>
                                            <p:cond delay="650"/>
                                          </p:stCondLst>
                                        </p:cTn>
                                        <p:tgtEl>
                                          <p:spTgt spid="3">
                                            <p:txEl>
                                              <p:pRg st="5" end="5"/>
                                            </p:txEl>
                                          </p:spTgt>
                                        </p:tgtEl>
                                      </p:cBhvr>
                                      <p:to x="100000" y="60000"/>
                                    </p:animScale>
                                    <p:animScale>
                                      <p:cBhvr>
                                        <p:cTn id="94" dur="166" decel="50000">
                                          <p:stCondLst>
                                            <p:cond delay="676"/>
                                          </p:stCondLst>
                                        </p:cTn>
                                        <p:tgtEl>
                                          <p:spTgt spid="3">
                                            <p:txEl>
                                              <p:pRg st="5" end="5"/>
                                            </p:txEl>
                                          </p:spTgt>
                                        </p:tgtEl>
                                      </p:cBhvr>
                                      <p:to x="100000" y="100000"/>
                                    </p:animScale>
                                    <p:animScale>
                                      <p:cBhvr>
                                        <p:cTn id="95" dur="26">
                                          <p:stCondLst>
                                            <p:cond delay="1312"/>
                                          </p:stCondLst>
                                        </p:cTn>
                                        <p:tgtEl>
                                          <p:spTgt spid="3">
                                            <p:txEl>
                                              <p:pRg st="5" end="5"/>
                                            </p:txEl>
                                          </p:spTgt>
                                        </p:tgtEl>
                                      </p:cBhvr>
                                      <p:to x="100000" y="80000"/>
                                    </p:animScale>
                                    <p:animScale>
                                      <p:cBhvr>
                                        <p:cTn id="96" dur="166" decel="50000">
                                          <p:stCondLst>
                                            <p:cond delay="1338"/>
                                          </p:stCondLst>
                                        </p:cTn>
                                        <p:tgtEl>
                                          <p:spTgt spid="3">
                                            <p:txEl>
                                              <p:pRg st="5" end="5"/>
                                            </p:txEl>
                                          </p:spTgt>
                                        </p:tgtEl>
                                      </p:cBhvr>
                                      <p:to x="100000" y="100000"/>
                                    </p:animScale>
                                    <p:animScale>
                                      <p:cBhvr>
                                        <p:cTn id="97" dur="26">
                                          <p:stCondLst>
                                            <p:cond delay="1642"/>
                                          </p:stCondLst>
                                        </p:cTn>
                                        <p:tgtEl>
                                          <p:spTgt spid="3">
                                            <p:txEl>
                                              <p:pRg st="5" end="5"/>
                                            </p:txEl>
                                          </p:spTgt>
                                        </p:tgtEl>
                                      </p:cBhvr>
                                      <p:to x="100000" y="90000"/>
                                    </p:animScale>
                                    <p:animScale>
                                      <p:cBhvr>
                                        <p:cTn id="98" dur="166" decel="50000">
                                          <p:stCondLst>
                                            <p:cond delay="1668"/>
                                          </p:stCondLst>
                                        </p:cTn>
                                        <p:tgtEl>
                                          <p:spTgt spid="3">
                                            <p:txEl>
                                              <p:pRg st="5" end="5"/>
                                            </p:txEl>
                                          </p:spTgt>
                                        </p:tgtEl>
                                      </p:cBhvr>
                                      <p:to x="100000" y="100000"/>
                                    </p:animScale>
                                    <p:animScale>
                                      <p:cBhvr>
                                        <p:cTn id="99" dur="26">
                                          <p:stCondLst>
                                            <p:cond delay="1808"/>
                                          </p:stCondLst>
                                        </p:cTn>
                                        <p:tgtEl>
                                          <p:spTgt spid="3">
                                            <p:txEl>
                                              <p:pRg st="5" end="5"/>
                                            </p:txEl>
                                          </p:spTgt>
                                        </p:tgtEl>
                                      </p:cBhvr>
                                      <p:to x="100000" y="95000"/>
                                    </p:animScale>
                                    <p:animScale>
                                      <p:cBhvr>
                                        <p:cTn id="100" dur="166" decel="50000">
                                          <p:stCondLst>
                                            <p:cond delay="1834"/>
                                          </p:stCondLst>
                                        </p:cTn>
                                        <p:tgtEl>
                                          <p:spTgt spid="3">
                                            <p:txEl>
                                              <p:pRg st="5" end="5"/>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1A455CCA-1C3C-41BF-B56A-55E7CDA76488}"/>
              </a:ext>
            </a:extLst>
          </p:cNvPr>
          <p:cNvSpPr>
            <a:spLocks noGrp="1"/>
          </p:cNvSpPr>
          <p:nvPr>
            <p:ph type="title"/>
          </p:nvPr>
        </p:nvSpPr>
        <p:spPr>
          <a:xfrm>
            <a:off x="838200" y="-45720"/>
            <a:ext cx="10515600" cy="45719"/>
          </a:xfrm>
        </p:spPr>
        <p:txBody>
          <a:bodyPr>
            <a:normAutofit fontScale="90000"/>
          </a:bodyPr>
          <a:lstStyle/>
          <a:p>
            <a:endParaRPr lang="ar-IQ" dirty="0"/>
          </a:p>
        </p:txBody>
      </p:sp>
      <p:sp>
        <p:nvSpPr>
          <p:cNvPr id="3" name="عنصر نائب للمحتوى 2">
            <a:extLst>
              <a:ext uri="{FF2B5EF4-FFF2-40B4-BE49-F238E27FC236}">
                <a16:creationId xmlns:a16="http://schemas.microsoft.com/office/drawing/2014/main" id="{30B9D9AD-C873-4DD5-B42A-070601C89622}"/>
              </a:ext>
            </a:extLst>
          </p:cNvPr>
          <p:cNvSpPr>
            <a:spLocks noGrp="1"/>
          </p:cNvSpPr>
          <p:nvPr>
            <p:ph idx="1"/>
          </p:nvPr>
        </p:nvSpPr>
        <p:spPr>
          <a:xfrm>
            <a:off x="0" y="0"/>
            <a:ext cx="12192000" cy="6858000"/>
          </a:xfrm>
        </p:spPr>
        <p:txBody>
          <a:bodyPr>
            <a:normAutofit/>
          </a:bodyPr>
          <a:lstStyle/>
          <a:p>
            <a:pPr algn="ctr"/>
            <a:r>
              <a:rPr lang="ar-SA" sz="4000" b="1" dirty="0">
                <a:solidFill>
                  <a:srgbClr val="FF0000"/>
                </a:solidFill>
              </a:rPr>
              <a:t>الفاعل</a:t>
            </a:r>
          </a:p>
          <a:p>
            <a:r>
              <a:rPr lang="ar-SA" sz="4000" b="1" dirty="0"/>
              <a:t>تعريفه :</a:t>
            </a:r>
          </a:p>
          <a:p>
            <a:r>
              <a:rPr lang="ar-SA" sz="4000" b="1" dirty="0"/>
              <a:t>لغة: هو من أوجد الفعل.</a:t>
            </a:r>
          </a:p>
          <a:p>
            <a:r>
              <a:rPr lang="ar-SA" sz="4000" b="1" dirty="0"/>
              <a:t>واصطلاحاً: هو ما أسند إليه عامل مقدم عليه على جهة وقوعه منه أو قيامه به.</a:t>
            </a:r>
          </a:p>
          <a:p>
            <a:r>
              <a:rPr lang="ar-SA" sz="4000" b="1" dirty="0"/>
              <a:t>فالعامل يشبه الفعل وشبه الفعل.</a:t>
            </a:r>
          </a:p>
          <a:p>
            <a:r>
              <a:rPr lang="ar-SA" sz="4000" b="1" dirty="0"/>
              <a:t>أما الفعل فقد يكون متصرفاً كقوله تعالى : ((وقل جاء الحق وزهق الباطل))الإسراء:81.</a:t>
            </a:r>
          </a:p>
          <a:p>
            <a:r>
              <a:rPr lang="ar-SA" sz="4000" b="1" dirty="0"/>
              <a:t>أو جامداً كقوله جل وعلا</a:t>
            </a:r>
            <a:r>
              <a:rPr lang="ar-SA" sz="4000" b="1"/>
              <a:t>: (</a:t>
            </a:r>
            <a:r>
              <a:rPr lang="ar-SA" sz="4000" b="1" dirty="0"/>
              <a:t>نعم العبد)ص:30.</a:t>
            </a:r>
          </a:p>
          <a:p>
            <a:r>
              <a:rPr lang="ar-SA" sz="4000" b="1" dirty="0"/>
              <a:t>وأما شبه الفعل فيشمل المصدر كقولك: (عجبت من إتلاف المال محمدٌ)</a:t>
            </a:r>
            <a:endParaRPr lang="ar-IQ" sz="4000" b="1" dirty="0"/>
          </a:p>
        </p:txBody>
      </p:sp>
    </p:spTree>
    <p:extLst>
      <p:ext uri="{BB962C8B-B14F-4D97-AF65-F5344CB8AC3E}">
        <p14:creationId xmlns:p14="http://schemas.microsoft.com/office/powerpoint/2010/main" val="310553875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B17DD3CA-4775-490A-9BB2-5526DE7A5A80}"/>
              </a:ext>
            </a:extLst>
          </p:cNvPr>
          <p:cNvSpPr>
            <a:spLocks noGrp="1"/>
          </p:cNvSpPr>
          <p:nvPr>
            <p:ph type="title"/>
          </p:nvPr>
        </p:nvSpPr>
        <p:spPr>
          <a:xfrm>
            <a:off x="838200" y="-45720"/>
            <a:ext cx="10515600" cy="45719"/>
          </a:xfrm>
        </p:spPr>
        <p:txBody>
          <a:bodyPr>
            <a:normAutofit fontScale="90000"/>
          </a:bodyPr>
          <a:lstStyle/>
          <a:p>
            <a:endParaRPr lang="ar-IQ" dirty="0"/>
          </a:p>
        </p:txBody>
      </p:sp>
      <p:sp>
        <p:nvSpPr>
          <p:cNvPr id="3" name="عنصر نائب للمحتوى 2">
            <a:extLst>
              <a:ext uri="{FF2B5EF4-FFF2-40B4-BE49-F238E27FC236}">
                <a16:creationId xmlns:a16="http://schemas.microsoft.com/office/drawing/2014/main" id="{36A078B3-FE51-4A31-AA12-DA1EC73693AC}"/>
              </a:ext>
            </a:extLst>
          </p:cNvPr>
          <p:cNvSpPr>
            <a:spLocks noGrp="1"/>
          </p:cNvSpPr>
          <p:nvPr>
            <p:ph idx="1"/>
          </p:nvPr>
        </p:nvSpPr>
        <p:spPr>
          <a:xfrm>
            <a:off x="0" y="-2"/>
            <a:ext cx="12192000" cy="6858001"/>
          </a:xfrm>
        </p:spPr>
        <p:txBody>
          <a:bodyPr>
            <a:normAutofit fontScale="92500" lnSpcReduction="10000"/>
          </a:bodyPr>
          <a:lstStyle/>
          <a:p>
            <a:r>
              <a:rPr lang="ar-SA" sz="3600" b="1" dirty="0"/>
              <a:t>وقد يضاف المصدر إلى فاعله كقولك: (سررت من إكرام سعيدِ خالداً).</a:t>
            </a:r>
          </a:p>
          <a:p>
            <a:r>
              <a:rPr lang="ar-SA" sz="3600" b="1" dirty="0"/>
              <a:t>ويشمل اسم الفاعل كقوله تعالى : ((يخرج من بطونها شراب مختلف ألوانه فيه شفاء للناس)) (النحل:96).</a:t>
            </a:r>
          </a:p>
          <a:p>
            <a:r>
              <a:rPr lang="ar-SA" sz="3600" b="1" dirty="0"/>
              <a:t>وصيغة المبالغة: نحو: (الطالب قويم خلقه).</a:t>
            </a:r>
          </a:p>
          <a:p>
            <a:r>
              <a:rPr lang="ar-SA" sz="3600" b="1" dirty="0"/>
              <a:t>والصفة المشبهة نحو: (محمد حسن خلقه).</a:t>
            </a:r>
          </a:p>
          <a:p>
            <a:r>
              <a:rPr lang="ar-SA" sz="3600" b="1" dirty="0"/>
              <a:t>واسم التفضيل نحو: (جاء الأكرم أخوه).</a:t>
            </a:r>
          </a:p>
          <a:p>
            <a:r>
              <a:rPr lang="ar-SA" sz="3600" b="1" dirty="0"/>
              <a:t>واسم الفعل: نحو : (هيهات العقيق)</a:t>
            </a:r>
            <a:r>
              <a:rPr lang="ar-IQ" sz="3600" b="1"/>
              <a:t> قال جرير:</a:t>
            </a:r>
            <a:r>
              <a:rPr lang="ar-IQ" b="1"/>
              <a:t> </a:t>
            </a:r>
            <a:r>
              <a:rPr lang="ar-IQ" b="1" dirty="0"/>
              <a:t>فهيهاتَ هيهاتَ العَقِيقُ وأهْلُهُ ... وهيهاتَ خِلٌّ بالعقيق </a:t>
            </a:r>
            <a:r>
              <a:rPr lang="ar-IQ" b="1" dirty="0" err="1"/>
              <a:t>نُواصِلُهْ</a:t>
            </a:r>
            <a:endParaRPr lang="ar-SA" sz="3600" b="1" dirty="0"/>
          </a:p>
          <a:p>
            <a:r>
              <a:rPr lang="ar-SA" sz="3600" b="1" dirty="0"/>
              <a:t>-المثال على (جهة وقوعه منه) : (كتب سعيد الدرس),وعلى : (قيامه به): (</a:t>
            </a:r>
            <a:r>
              <a:rPr lang="ar-SA" sz="3600" b="1" dirty="0">
                <a:sym typeface="Wingdings" panose="05000000000000000000" pitchFamily="2" charset="2"/>
              </a:rPr>
              <a:t>مات زيد).</a:t>
            </a:r>
          </a:p>
          <a:p>
            <a:r>
              <a:rPr lang="ar-SA" sz="4000" b="1" dirty="0">
                <a:solidFill>
                  <a:srgbClr val="FF0000"/>
                </a:solidFill>
                <a:sym typeface="Wingdings" panose="05000000000000000000" pitchFamily="2" charset="2"/>
              </a:rPr>
              <a:t>ملحوظة مهمة:</a:t>
            </a:r>
          </a:p>
          <a:p>
            <a:r>
              <a:rPr lang="ar-SA" sz="3600" b="1" dirty="0">
                <a:sym typeface="Wingdings" panose="05000000000000000000" pitchFamily="2" charset="2"/>
              </a:rPr>
              <a:t>الفاعل في عرف النحاة ليس مختصاً بمن أوجد </a:t>
            </a:r>
            <a:r>
              <a:rPr lang="ar-SA" sz="3600" b="1" dirty="0" err="1">
                <a:sym typeface="Wingdings" panose="05000000000000000000" pitchFamily="2" charset="2"/>
              </a:rPr>
              <a:t>الفعل,بل</a:t>
            </a:r>
            <a:r>
              <a:rPr lang="ar-SA" sz="3600" b="1" dirty="0">
                <a:sym typeface="Wingdings" panose="05000000000000000000" pitchFamily="2" charset="2"/>
              </a:rPr>
              <a:t> قد يكون </a:t>
            </a:r>
            <a:r>
              <a:rPr lang="ar-SA" sz="3600" b="1" dirty="0" err="1">
                <a:sym typeface="Wingdings" panose="05000000000000000000" pitchFamily="2" charset="2"/>
              </a:rPr>
              <a:t>ذلك,وقد</a:t>
            </a:r>
            <a:r>
              <a:rPr lang="ar-SA" sz="3600" b="1" dirty="0">
                <a:sym typeface="Wingdings" panose="05000000000000000000" pitchFamily="2" charset="2"/>
              </a:rPr>
              <a:t> يكون من كان الفعل حديثاً عنه سواء قام بالفعل أم لم يقم نحو: (مات زيد) و(انكسر القلم) و(وعر الطريق).</a:t>
            </a:r>
            <a:endParaRPr lang="ar-IQ" sz="3600" b="1" dirty="0"/>
          </a:p>
        </p:txBody>
      </p:sp>
    </p:spTree>
    <p:extLst>
      <p:ext uri="{BB962C8B-B14F-4D97-AF65-F5344CB8AC3E}">
        <p14:creationId xmlns:p14="http://schemas.microsoft.com/office/powerpoint/2010/main" val="382939569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80">
                                          <p:stCondLst>
                                            <p:cond delay="0"/>
                                          </p:stCondLst>
                                        </p:cTn>
                                        <p:tgtEl>
                                          <p:spTgt spid="3">
                                            <p:txEl>
                                              <p:pRg st="0" end="0"/>
                                            </p:txEl>
                                          </p:spTgt>
                                        </p:tgtEl>
                                      </p:cBhvr>
                                    </p:animEffect>
                                    <p:anim calcmode="lin" valueType="num">
                                      <p:cBhvr>
                                        <p:cTn id="8"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0" end="0"/>
                                            </p:txEl>
                                          </p:spTgt>
                                        </p:tgtEl>
                                      </p:cBhvr>
                                      <p:to x="100000" y="60000"/>
                                    </p:animScale>
                                    <p:animScale>
                                      <p:cBhvr>
                                        <p:cTn id="14" dur="166" decel="50000">
                                          <p:stCondLst>
                                            <p:cond delay="676"/>
                                          </p:stCondLst>
                                        </p:cTn>
                                        <p:tgtEl>
                                          <p:spTgt spid="3">
                                            <p:txEl>
                                              <p:pRg st="0" end="0"/>
                                            </p:txEl>
                                          </p:spTgt>
                                        </p:tgtEl>
                                      </p:cBhvr>
                                      <p:to x="100000" y="100000"/>
                                    </p:animScale>
                                    <p:animScale>
                                      <p:cBhvr>
                                        <p:cTn id="15" dur="26">
                                          <p:stCondLst>
                                            <p:cond delay="1312"/>
                                          </p:stCondLst>
                                        </p:cTn>
                                        <p:tgtEl>
                                          <p:spTgt spid="3">
                                            <p:txEl>
                                              <p:pRg st="0" end="0"/>
                                            </p:txEl>
                                          </p:spTgt>
                                        </p:tgtEl>
                                      </p:cBhvr>
                                      <p:to x="100000" y="80000"/>
                                    </p:animScale>
                                    <p:animScale>
                                      <p:cBhvr>
                                        <p:cTn id="16" dur="166" decel="50000">
                                          <p:stCondLst>
                                            <p:cond delay="1338"/>
                                          </p:stCondLst>
                                        </p:cTn>
                                        <p:tgtEl>
                                          <p:spTgt spid="3">
                                            <p:txEl>
                                              <p:pRg st="0" end="0"/>
                                            </p:txEl>
                                          </p:spTgt>
                                        </p:tgtEl>
                                      </p:cBhvr>
                                      <p:to x="100000" y="100000"/>
                                    </p:animScale>
                                    <p:animScale>
                                      <p:cBhvr>
                                        <p:cTn id="17" dur="26">
                                          <p:stCondLst>
                                            <p:cond delay="1642"/>
                                          </p:stCondLst>
                                        </p:cTn>
                                        <p:tgtEl>
                                          <p:spTgt spid="3">
                                            <p:txEl>
                                              <p:pRg st="0" end="0"/>
                                            </p:txEl>
                                          </p:spTgt>
                                        </p:tgtEl>
                                      </p:cBhvr>
                                      <p:to x="100000" y="90000"/>
                                    </p:animScale>
                                    <p:animScale>
                                      <p:cBhvr>
                                        <p:cTn id="18" dur="166" decel="50000">
                                          <p:stCondLst>
                                            <p:cond delay="1668"/>
                                          </p:stCondLst>
                                        </p:cTn>
                                        <p:tgtEl>
                                          <p:spTgt spid="3">
                                            <p:txEl>
                                              <p:pRg st="0" end="0"/>
                                            </p:txEl>
                                          </p:spTgt>
                                        </p:tgtEl>
                                      </p:cBhvr>
                                      <p:to x="100000" y="100000"/>
                                    </p:animScale>
                                    <p:animScale>
                                      <p:cBhvr>
                                        <p:cTn id="19" dur="26">
                                          <p:stCondLst>
                                            <p:cond delay="1808"/>
                                          </p:stCondLst>
                                        </p:cTn>
                                        <p:tgtEl>
                                          <p:spTgt spid="3">
                                            <p:txEl>
                                              <p:pRg st="0" end="0"/>
                                            </p:txEl>
                                          </p:spTgt>
                                        </p:tgtEl>
                                      </p:cBhvr>
                                      <p:to x="100000" y="95000"/>
                                    </p:animScale>
                                    <p:animScale>
                                      <p:cBhvr>
                                        <p:cTn id="20" dur="166" decel="50000">
                                          <p:stCondLst>
                                            <p:cond delay="1834"/>
                                          </p:stCondLst>
                                        </p:cTn>
                                        <p:tgtEl>
                                          <p:spTgt spid="3">
                                            <p:txEl>
                                              <p:pRg st="0" end="0"/>
                                            </p:txEl>
                                          </p:spTgt>
                                        </p:tgtEl>
                                      </p:cBhvr>
                                      <p:to x="100000" y="100000"/>
                                    </p:animScale>
                                  </p:childTnLst>
                                </p:cTn>
                              </p:par>
                              <p:par>
                                <p:cTn id="21" presetID="26" presetClass="entr" presetSubtype="0" fill="hold" nodeType="withEffect">
                                  <p:stCondLst>
                                    <p:cond delay="0"/>
                                  </p:stCondLst>
                                  <p:childTnLst>
                                    <p:set>
                                      <p:cBhvr>
                                        <p:cTn id="22" dur="1" fill="hold">
                                          <p:stCondLst>
                                            <p:cond delay="0"/>
                                          </p:stCondLst>
                                        </p:cTn>
                                        <p:tgtEl>
                                          <p:spTgt spid="3">
                                            <p:txEl>
                                              <p:pRg st="1" end="1"/>
                                            </p:txEl>
                                          </p:spTgt>
                                        </p:tgtEl>
                                        <p:attrNameLst>
                                          <p:attrName>style.visibility</p:attrName>
                                        </p:attrNameLst>
                                      </p:cBhvr>
                                      <p:to>
                                        <p:strVal val="visible"/>
                                      </p:to>
                                    </p:set>
                                    <p:animEffect transition="in" filter="wipe(down)">
                                      <p:cBhvr>
                                        <p:cTn id="23" dur="580">
                                          <p:stCondLst>
                                            <p:cond delay="0"/>
                                          </p:stCondLst>
                                        </p:cTn>
                                        <p:tgtEl>
                                          <p:spTgt spid="3">
                                            <p:txEl>
                                              <p:pRg st="1" end="1"/>
                                            </p:txEl>
                                          </p:spTgt>
                                        </p:tgtEl>
                                      </p:cBhvr>
                                    </p:animEffect>
                                    <p:anim calcmode="lin" valueType="num">
                                      <p:cBhvr>
                                        <p:cTn id="24"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25"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26"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27"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28"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29" dur="26">
                                          <p:stCondLst>
                                            <p:cond delay="650"/>
                                          </p:stCondLst>
                                        </p:cTn>
                                        <p:tgtEl>
                                          <p:spTgt spid="3">
                                            <p:txEl>
                                              <p:pRg st="1" end="1"/>
                                            </p:txEl>
                                          </p:spTgt>
                                        </p:tgtEl>
                                      </p:cBhvr>
                                      <p:to x="100000" y="60000"/>
                                    </p:animScale>
                                    <p:animScale>
                                      <p:cBhvr>
                                        <p:cTn id="30" dur="166" decel="50000">
                                          <p:stCondLst>
                                            <p:cond delay="676"/>
                                          </p:stCondLst>
                                        </p:cTn>
                                        <p:tgtEl>
                                          <p:spTgt spid="3">
                                            <p:txEl>
                                              <p:pRg st="1" end="1"/>
                                            </p:txEl>
                                          </p:spTgt>
                                        </p:tgtEl>
                                      </p:cBhvr>
                                      <p:to x="100000" y="100000"/>
                                    </p:animScale>
                                    <p:animScale>
                                      <p:cBhvr>
                                        <p:cTn id="31" dur="26">
                                          <p:stCondLst>
                                            <p:cond delay="1312"/>
                                          </p:stCondLst>
                                        </p:cTn>
                                        <p:tgtEl>
                                          <p:spTgt spid="3">
                                            <p:txEl>
                                              <p:pRg st="1" end="1"/>
                                            </p:txEl>
                                          </p:spTgt>
                                        </p:tgtEl>
                                      </p:cBhvr>
                                      <p:to x="100000" y="80000"/>
                                    </p:animScale>
                                    <p:animScale>
                                      <p:cBhvr>
                                        <p:cTn id="32" dur="166" decel="50000">
                                          <p:stCondLst>
                                            <p:cond delay="1338"/>
                                          </p:stCondLst>
                                        </p:cTn>
                                        <p:tgtEl>
                                          <p:spTgt spid="3">
                                            <p:txEl>
                                              <p:pRg st="1" end="1"/>
                                            </p:txEl>
                                          </p:spTgt>
                                        </p:tgtEl>
                                      </p:cBhvr>
                                      <p:to x="100000" y="100000"/>
                                    </p:animScale>
                                    <p:animScale>
                                      <p:cBhvr>
                                        <p:cTn id="33" dur="26">
                                          <p:stCondLst>
                                            <p:cond delay="1642"/>
                                          </p:stCondLst>
                                        </p:cTn>
                                        <p:tgtEl>
                                          <p:spTgt spid="3">
                                            <p:txEl>
                                              <p:pRg st="1" end="1"/>
                                            </p:txEl>
                                          </p:spTgt>
                                        </p:tgtEl>
                                      </p:cBhvr>
                                      <p:to x="100000" y="90000"/>
                                    </p:animScale>
                                    <p:animScale>
                                      <p:cBhvr>
                                        <p:cTn id="34" dur="166" decel="50000">
                                          <p:stCondLst>
                                            <p:cond delay="1668"/>
                                          </p:stCondLst>
                                        </p:cTn>
                                        <p:tgtEl>
                                          <p:spTgt spid="3">
                                            <p:txEl>
                                              <p:pRg st="1" end="1"/>
                                            </p:txEl>
                                          </p:spTgt>
                                        </p:tgtEl>
                                      </p:cBhvr>
                                      <p:to x="100000" y="100000"/>
                                    </p:animScale>
                                    <p:animScale>
                                      <p:cBhvr>
                                        <p:cTn id="35" dur="26">
                                          <p:stCondLst>
                                            <p:cond delay="1808"/>
                                          </p:stCondLst>
                                        </p:cTn>
                                        <p:tgtEl>
                                          <p:spTgt spid="3">
                                            <p:txEl>
                                              <p:pRg st="1" end="1"/>
                                            </p:txEl>
                                          </p:spTgt>
                                        </p:tgtEl>
                                      </p:cBhvr>
                                      <p:to x="100000" y="95000"/>
                                    </p:animScale>
                                    <p:animScale>
                                      <p:cBhvr>
                                        <p:cTn id="36" dur="166" decel="50000">
                                          <p:stCondLst>
                                            <p:cond delay="1834"/>
                                          </p:stCondLst>
                                        </p:cTn>
                                        <p:tgtEl>
                                          <p:spTgt spid="3">
                                            <p:txEl>
                                              <p:pRg st="1" end="1"/>
                                            </p:txEl>
                                          </p:spTgt>
                                        </p:tgtEl>
                                      </p:cBhvr>
                                      <p:to x="100000" y="100000"/>
                                    </p:animScale>
                                  </p:childTnLst>
                                </p:cTn>
                              </p:par>
                              <p:par>
                                <p:cTn id="37" presetID="26" presetClass="entr" presetSubtype="0" fill="hold" nodeType="withEffect">
                                  <p:stCondLst>
                                    <p:cond delay="0"/>
                                  </p:stCondLst>
                                  <p:childTnLst>
                                    <p:set>
                                      <p:cBhvr>
                                        <p:cTn id="38" dur="1" fill="hold">
                                          <p:stCondLst>
                                            <p:cond delay="0"/>
                                          </p:stCondLst>
                                        </p:cTn>
                                        <p:tgtEl>
                                          <p:spTgt spid="3">
                                            <p:txEl>
                                              <p:pRg st="2" end="2"/>
                                            </p:txEl>
                                          </p:spTgt>
                                        </p:tgtEl>
                                        <p:attrNameLst>
                                          <p:attrName>style.visibility</p:attrName>
                                        </p:attrNameLst>
                                      </p:cBhvr>
                                      <p:to>
                                        <p:strVal val="visible"/>
                                      </p:to>
                                    </p:set>
                                    <p:animEffect transition="in" filter="wipe(down)">
                                      <p:cBhvr>
                                        <p:cTn id="39" dur="580">
                                          <p:stCondLst>
                                            <p:cond delay="0"/>
                                          </p:stCondLst>
                                        </p:cTn>
                                        <p:tgtEl>
                                          <p:spTgt spid="3">
                                            <p:txEl>
                                              <p:pRg st="2" end="2"/>
                                            </p:txEl>
                                          </p:spTgt>
                                        </p:tgtEl>
                                      </p:cBhvr>
                                    </p:animEffect>
                                    <p:anim calcmode="lin" valueType="num">
                                      <p:cBhvr>
                                        <p:cTn id="40"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41"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42"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43"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44"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45" dur="26">
                                          <p:stCondLst>
                                            <p:cond delay="650"/>
                                          </p:stCondLst>
                                        </p:cTn>
                                        <p:tgtEl>
                                          <p:spTgt spid="3">
                                            <p:txEl>
                                              <p:pRg st="2" end="2"/>
                                            </p:txEl>
                                          </p:spTgt>
                                        </p:tgtEl>
                                      </p:cBhvr>
                                      <p:to x="100000" y="60000"/>
                                    </p:animScale>
                                    <p:animScale>
                                      <p:cBhvr>
                                        <p:cTn id="46" dur="166" decel="50000">
                                          <p:stCondLst>
                                            <p:cond delay="676"/>
                                          </p:stCondLst>
                                        </p:cTn>
                                        <p:tgtEl>
                                          <p:spTgt spid="3">
                                            <p:txEl>
                                              <p:pRg st="2" end="2"/>
                                            </p:txEl>
                                          </p:spTgt>
                                        </p:tgtEl>
                                      </p:cBhvr>
                                      <p:to x="100000" y="100000"/>
                                    </p:animScale>
                                    <p:animScale>
                                      <p:cBhvr>
                                        <p:cTn id="47" dur="26">
                                          <p:stCondLst>
                                            <p:cond delay="1312"/>
                                          </p:stCondLst>
                                        </p:cTn>
                                        <p:tgtEl>
                                          <p:spTgt spid="3">
                                            <p:txEl>
                                              <p:pRg st="2" end="2"/>
                                            </p:txEl>
                                          </p:spTgt>
                                        </p:tgtEl>
                                      </p:cBhvr>
                                      <p:to x="100000" y="80000"/>
                                    </p:animScale>
                                    <p:animScale>
                                      <p:cBhvr>
                                        <p:cTn id="48" dur="166" decel="50000">
                                          <p:stCondLst>
                                            <p:cond delay="1338"/>
                                          </p:stCondLst>
                                        </p:cTn>
                                        <p:tgtEl>
                                          <p:spTgt spid="3">
                                            <p:txEl>
                                              <p:pRg st="2" end="2"/>
                                            </p:txEl>
                                          </p:spTgt>
                                        </p:tgtEl>
                                      </p:cBhvr>
                                      <p:to x="100000" y="100000"/>
                                    </p:animScale>
                                    <p:animScale>
                                      <p:cBhvr>
                                        <p:cTn id="49" dur="26">
                                          <p:stCondLst>
                                            <p:cond delay="1642"/>
                                          </p:stCondLst>
                                        </p:cTn>
                                        <p:tgtEl>
                                          <p:spTgt spid="3">
                                            <p:txEl>
                                              <p:pRg st="2" end="2"/>
                                            </p:txEl>
                                          </p:spTgt>
                                        </p:tgtEl>
                                      </p:cBhvr>
                                      <p:to x="100000" y="90000"/>
                                    </p:animScale>
                                    <p:animScale>
                                      <p:cBhvr>
                                        <p:cTn id="50" dur="166" decel="50000">
                                          <p:stCondLst>
                                            <p:cond delay="1668"/>
                                          </p:stCondLst>
                                        </p:cTn>
                                        <p:tgtEl>
                                          <p:spTgt spid="3">
                                            <p:txEl>
                                              <p:pRg st="2" end="2"/>
                                            </p:txEl>
                                          </p:spTgt>
                                        </p:tgtEl>
                                      </p:cBhvr>
                                      <p:to x="100000" y="100000"/>
                                    </p:animScale>
                                    <p:animScale>
                                      <p:cBhvr>
                                        <p:cTn id="51" dur="26">
                                          <p:stCondLst>
                                            <p:cond delay="1808"/>
                                          </p:stCondLst>
                                        </p:cTn>
                                        <p:tgtEl>
                                          <p:spTgt spid="3">
                                            <p:txEl>
                                              <p:pRg st="2" end="2"/>
                                            </p:txEl>
                                          </p:spTgt>
                                        </p:tgtEl>
                                      </p:cBhvr>
                                      <p:to x="100000" y="95000"/>
                                    </p:animScale>
                                    <p:animScale>
                                      <p:cBhvr>
                                        <p:cTn id="52" dur="166" decel="50000">
                                          <p:stCondLst>
                                            <p:cond delay="1834"/>
                                          </p:stCondLst>
                                        </p:cTn>
                                        <p:tgtEl>
                                          <p:spTgt spid="3">
                                            <p:txEl>
                                              <p:pRg st="2" end="2"/>
                                            </p:txEl>
                                          </p:spTgt>
                                        </p:tgtEl>
                                      </p:cBhvr>
                                      <p:to x="100000" y="100000"/>
                                    </p:animScale>
                                  </p:childTnLst>
                                </p:cTn>
                              </p:par>
                              <p:par>
                                <p:cTn id="53" presetID="26" presetClass="entr" presetSubtype="0" fill="hold" nodeType="withEffect">
                                  <p:stCondLst>
                                    <p:cond delay="0"/>
                                  </p:stCondLst>
                                  <p:childTnLst>
                                    <p:set>
                                      <p:cBhvr>
                                        <p:cTn id="54" dur="1" fill="hold">
                                          <p:stCondLst>
                                            <p:cond delay="0"/>
                                          </p:stCondLst>
                                        </p:cTn>
                                        <p:tgtEl>
                                          <p:spTgt spid="3">
                                            <p:txEl>
                                              <p:pRg st="3" end="3"/>
                                            </p:txEl>
                                          </p:spTgt>
                                        </p:tgtEl>
                                        <p:attrNameLst>
                                          <p:attrName>style.visibility</p:attrName>
                                        </p:attrNameLst>
                                      </p:cBhvr>
                                      <p:to>
                                        <p:strVal val="visible"/>
                                      </p:to>
                                    </p:set>
                                    <p:animEffect transition="in" filter="wipe(down)">
                                      <p:cBhvr>
                                        <p:cTn id="55" dur="580">
                                          <p:stCondLst>
                                            <p:cond delay="0"/>
                                          </p:stCondLst>
                                        </p:cTn>
                                        <p:tgtEl>
                                          <p:spTgt spid="3">
                                            <p:txEl>
                                              <p:pRg st="3" end="3"/>
                                            </p:txEl>
                                          </p:spTgt>
                                        </p:tgtEl>
                                      </p:cBhvr>
                                    </p:animEffect>
                                    <p:anim calcmode="lin" valueType="num">
                                      <p:cBhvr>
                                        <p:cTn id="56" dur="1822" tmFilter="0,0; 0.14,0.36; 0.43,0.73; 0.71,0.91; 1.0,1.0">
                                          <p:stCondLst>
                                            <p:cond delay="0"/>
                                          </p:stCondLst>
                                        </p:cTn>
                                        <p:tgtEl>
                                          <p:spTgt spid="3">
                                            <p:txEl>
                                              <p:pRg st="3" end="3"/>
                                            </p:txEl>
                                          </p:spTgt>
                                        </p:tgtEl>
                                        <p:attrNameLst>
                                          <p:attrName>ppt_x</p:attrName>
                                        </p:attrNameLst>
                                      </p:cBhvr>
                                      <p:tavLst>
                                        <p:tav tm="0">
                                          <p:val>
                                            <p:strVal val="#ppt_x-0.25"/>
                                          </p:val>
                                        </p:tav>
                                        <p:tav tm="100000">
                                          <p:val>
                                            <p:strVal val="#ppt_x"/>
                                          </p:val>
                                        </p:tav>
                                      </p:tavLst>
                                    </p:anim>
                                    <p:anim calcmode="lin" valueType="num">
                                      <p:cBhvr>
                                        <p:cTn id="57" dur="664" tmFilter="0.0,0.0; 0.25,0.07; 0.50,0.2; 0.75,0.467; 1.0,1.0">
                                          <p:stCondLst>
                                            <p:cond delay="0"/>
                                          </p:stCondLst>
                                        </p:cTn>
                                        <p:tgtEl>
                                          <p:spTgt spid="3">
                                            <p:txEl>
                                              <p:pRg st="3" end="3"/>
                                            </p:txEl>
                                          </p:spTgt>
                                        </p:tgtEl>
                                        <p:attrNameLst>
                                          <p:attrName>ppt_y</p:attrName>
                                        </p:attrNameLst>
                                      </p:cBhvr>
                                      <p:tavLst>
                                        <p:tav tm="0" fmla="#ppt_y-sin(pi*$)/3">
                                          <p:val>
                                            <p:fltVal val="0.5"/>
                                          </p:val>
                                        </p:tav>
                                        <p:tav tm="100000">
                                          <p:val>
                                            <p:fltVal val="1"/>
                                          </p:val>
                                        </p:tav>
                                      </p:tavLst>
                                    </p:anim>
                                    <p:anim calcmode="lin" valueType="num">
                                      <p:cBhvr>
                                        <p:cTn id="58" dur="664" tmFilter="0, 0; 0.125,0.2665; 0.25,0.4; 0.375,0.465; 0.5,0.5;  0.625,0.535; 0.75,0.6; 0.875,0.7335; 1,1">
                                          <p:stCondLst>
                                            <p:cond delay="664"/>
                                          </p:stCondLst>
                                        </p:cTn>
                                        <p:tgtEl>
                                          <p:spTgt spid="3">
                                            <p:txEl>
                                              <p:pRg st="3" end="3"/>
                                            </p:txEl>
                                          </p:spTgt>
                                        </p:tgtEl>
                                        <p:attrNameLst>
                                          <p:attrName>ppt_y</p:attrName>
                                        </p:attrNameLst>
                                      </p:cBhvr>
                                      <p:tavLst>
                                        <p:tav tm="0" fmla="#ppt_y-sin(pi*$)/9">
                                          <p:val>
                                            <p:fltVal val="0"/>
                                          </p:val>
                                        </p:tav>
                                        <p:tav tm="100000">
                                          <p:val>
                                            <p:fltVal val="1"/>
                                          </p:val>
                                        </p:tav>
                                      </p:tavLst>
                                    </p:anim>
                                    <p:anim calcmode="lin" valueType="num">
                                      <p:cBhvr>
                                        <p:cTn id="59" dur="332" tmFilter="0, 0; 0.125,0.2665; 0.25,0.4; 0.375,0.465; 0.5,0.5;  0.625,0.535; 0.75,0.6; 0.875,0.7335; 1,1">
                                          <p:stCondLst>
                                            <p:cond delay="1324"/>
                                          </p:stCondLst>
                                        </p:cTn>
                                        <p:tgtEl>
                                          <p:spTgt spid="3">
                                            <p:txEl>
                                              <p:pRg st="3" end="3"/>
                                            </p:txEl>
                                          </p:spTgt>
                                        </p:tgtEl>
                                        <p:attrNameLst>
                                          <p:attrName>ppt_y</p:attrName>
                                        </p:attrNameLst>
                                      </p:cBhvr>
                                      <p:tavLst>
                                        <p:tav tm="0" fmla="#ppt_y-sin(pi*$)/27">
                                          <p:val>
                                            <p:fltVal val="0"/>
                                          </p:val>
                                        </p:tav>
                                        <p:tav tm="100000">
                                          <p:val>
                                            <p:fltVal val="1"/>
                                          </p:val>
                                        </p:tav>
                                      </p:tavLst>
                                    </p:anim>
                                    <p:anim calcmode="lin" valueType="num">
                                      <p:cBhvr>
                                        <p:cTn id="60" dur="164" tmFilter="0, 0; 0.125,0.2665; 0.25,0.4; 0.375,0.465; 0.5,0.5;  0.625,0.535; 0.75,0.6; 0.875,0.7335; 1,1">
                                          <p:stCondLst>
                                            <p:cond delay="1656"/>
                                          </p:stCondLst>
                                        </p:cTn>
                                        <p:tgtEl>
                                          <p:spTgt spid="3">
                                            <p:txEl>
                                              <p:pRg st="3" end="3"/>
                                            </p:txEl>
                                          </p:spTgt>
                                        </p:tgtEl>
                                        <p:attrNameLst>
                                          <p:attrName>ppt_y</p:attrName>
                                        </p:attrNameLst>
                                      </p:cBhvr>
                                      <p:tavLst>
                                        <p:tav tm="0" fmla="#ppt_y-sin(pi*$)/81">
                                          <p:val>
                                            <p:fltVal val="0"/>
                                          </p:val>
                                        </p:tav>
                                        <p:tav tm="100000">
                                          <p:val>
                                            <p:fltVal val="1"/>
                                          </p:val>
                                        </p:tav>
                                      </p:tavLst>
                                    </p:anim>
                                    <p:animScale>
                                      <p:cBhvr>
                                        <p:cTn id="61" dur="26">
                                          <p:stCondLst>
                                            <p:cond delay="650"/>
                                          </p:stCondLst>
                                        </p:cTn>
                                        <p:tgtEl>
                                          <p:spTgt spid="3">
                                            <p:txEl>
                                              <p:pRg st="3" end="3"/>
                                            </p:txEl>
                                          </p:spTgt>
                                        </p:tgtEl>
                                      </p:cBhvr>
                                      <p:to x="100000" y="60000"/>
                                    </p:animScale>
                                    <p:animScale>
                                      <p:cBhvr>
                                        <p:cTn id="62" dur="166" decel="50000">
                                          <p:stCondLst>
                                            <p:cond delay="676"/>
                                          </p:stCondLst>
                                        </p:cTn>
                                        <p:tgtEl>
                                          <p:spTgt spid="3">
                                            <p:txEl>
                                              <p:pRg st="3" end="3"/>
                                            </p:txEl>
                                          </p:spTgt>
                                        </p:tgtEl>
                                      </p:cBhvr>
                                      <p:to x="100000" y="100000"/>
                                    </p:animScale>
                                    <p:animScale>
                                      <p:cBhvr>
                                        <p:cTn id="63" dur="26">
                                          <p:stCondLst>
                                            <p:cond delay="1312"/>
                                          </p:stCondLst>
                                        </p:cTn>
                                        <p:tgtEl>
                                          <p:spTgt spid="3">
                                            <p:txEl>
                                              <p:pRg st="3" end="3"/>
                                            </p:txEl>
                                          </p:spTgt>
                                        </p:tgtEl>
                                      </p:cBhvr>
                                      <p:to x="100000" y="80000"/>
                                    </p:animScale>
                                    <p:animScale>
                                      <p:cBhvr>
                                        <p:cTn id="64" dur="166" decel="50000">
                                          <p:stCondLst>
                                            <p:cond delay="1338"/>
                                          </p:stCondLst>
                                        </p:cTn>
                                        <p:tgtEl>
                                          <p:spTgt spid="3">
                                            <p:txEl>
                                              <p:pRg st="3" end="3"/>
                                            </p:txEl>
                                          </p:spTgt>
                                        </p:tgtEl>
                                      </p:cBhvr>
                                      <p:to x="100000" y="100000"/>
                                    </p:animScale>
                                    <p:animScale>
                                      <p:cBhvr>
                                        <p:cTn id="65" dur="26">
                                          <p:stCondLst>
                                            <p:cond delay="1642"/>
                                          </p:stCondLst>
                                        </p:cTn>
                                        <p:tgtEl>
                                          <p:spTgt spid="3">
                                            <p:txEl>
                                              <p:pRg st="3" end="3"/>
                                            </p:txEl>
                                          </p:spTgt>
                                        </p:tgtEl>
                                      </p:cBhvr>
                                      <p:to x="100000" y="90000"/>
                                    </p:animScale>
                                    <p:animScale>
                                      <p:cBhvr>
                                        <p:cTn id="66" dur="166" decel="50000">
                                          <p:stCondLst>
                                            <p:cond delay="1668"/>
                                          </p:stCondLst>
                                        </p:cTn>
                                        <p:tgtEl>
                                          <p:spTgt spid="3">
                                            <p:txEl>
                                              <p:pRg st="3" end="3"/>
                                            </p:txEl>
                                          </p:spTgt>
                                        </p:tgtEl>
                                      </p:cBhvr>
                                      <p:to x="100000" y="100000"/>
                                    </p:animScale>
                                    <p:animScale>
                                      <p:cBhvr>
                                        <p:cTn id="67" dur="26">
                                          <p:stCondLst>
                                            <p:cond delay="1808"/>
                                          </p:stCondLst>
                                        </p:cTn>
                                        <p:tgtEl>
                                          <p:spTgt spid="3">
                                            <p:txEl>
                                              <p:pRg st="3" end="3"/>
                                            </p:txEl>
                                          </p:spTgt>
                                        </p:tgtEl>
                                      </p:cBhvr>
                                      <p:to x="100000" y="95000"/>
                                    </p:animScale>
                                    <p:animScale>
                                      <p:cBhvr>
                                        <p:cTn id="68" dur="166" decel="50000">
                                          <p:stCondLst>
                                            <p:cond delay="1834"/>
                                          </p:stCondLst>
                                        </p:cTn>
                                        <p:tgtEl>
                                          <p:spTgt spid="3">
                                            <p:txEl>
                                              <p:pRg st="3" end="3"/>
                                            </p:txEl>
                                          </p:spTgt>
                                        </p:tgtEl>
                                      </p:cBhvr>
                                      <p:to x="100000" y="100000"/>
                                    </p:animScale>
                                  </p:childTnLst>
                                </p:cTn>
                              </p:par>
                              <p:par>
                                <p:cTn id="69" presetID="26" presetClass="entr" presetSubtype="0" fill="hold" nodeType="withEffect">
                                  <p:stCondLst>
                                    <p:cond delay="0"/>
                                  </p:stCondLst>
                                  <p:childTnLst>
                                    <p:set>
                                      <p:cBhvr>
                                        <p:cTn id="70" dur="1" fill="hold">
                                          <p:stCondLst>
                                            <p:cond delay="0"/>
                                          </p:stCondLst>
                                        </p:cTn>
                                        <p:tgtEl>
                                          <p:spTgt spid="3">
                                            <p:txEl>
                                              <p:pRg st="4" end="4"/>
                                            </p:txEl>
                                          </p:spTgt>
                                        </p:tgtEl>
                                        <p:attrNameLst>
                                          <p:attrName>style.visibility</p:attrName>
                                        </p:attrNameLst>
                                      </p:cBhvr>
                                      <p:to>
                                        <p:strVal val="visible"/>
                                      </p:to>
                                    </p:set>
                                    <p:animEffect transition="in" filter="wipe(down)">
                                      <p:cBhvr>
                                        <p:cTn id="71" dur="580">
                                          <p:stCondLst>
                                            <p:cond delay="0"/>
                                          </p:stCondLst>
                                        </p:cTn>
                                        <p:tgtEl>
                                          <p:spTgt spid="3">
                                            <p:txEl>
                                              <p:pRg st="4" end="4"/>
                                            </p:txEl>
                                          </p:spTgt>
                                        </p:tgtEl>
                                      </p:cBhvr>
                                    </p:animEffect>
                                    <p:anim calcmode="lin" valueType="num">
                                      <p:cBhvr>
                                        <p:cTn id="72" dur="1822" tmFilter="0,0; 0.14,0.36; 0.43,0.73; 0.71,0.91; 1.0,1.0">
                                          <p:stCondLst>
                                            <p:cond delay="0"/>
                                          </p:stCondLst>
                                        </p:cTn>
                                        <p:tgtEl>
                                          <p:spTgt spid="3">
                                            <p:txEl>
                                              <p:pRg st="4" end="4"/>
                                            </p:txEl>
                                          </p:spTgt>
                                        </p:tgtEl>
                                        <p:attrNameLst>
                                          <p:attrName>ppt_x</p:attrName>
                                        </p:attrNameLst>
                                      </p:cBhvr>
                                      <p:tavLst>
                                        <p:tav tm="0">
                                          <p:val>
                                            <p:strVal val="#ppt_x-0.25"/>
                                          </p:val>
                                        </p:tav>
                                        <p:tav tm="100000">
                                          <p:val>
                                            <p:strVal val="#ppt_x"/>
                                          </p:val>
                                        </p:tav>
                                      </p:tavLst>
                                    </p:anim>
                                    <p:anim calcmode="lin" valueType="num">
                                      <p:cBhvr>
                                        <p:cTn id="73" dur="664" tmFilter="0.0,0.0; 0.25,0.07; 0.50,0.2; 0.75,0.467; 1.0,1.0">
                                          <p:stCondLst>
                                            <p:cond delay="0"/>
                                          </p:stCondLst>
                                        </p:cTn>
                                        <p:tgtEl>
                                          <p:spTgt spid="3">
                                            <p:txEl>
                                              <p:pRg st="4" end="4"/>
                                            </p:txEl>
                                          </p:spTgt>
                                        </p:tgtEl>
                                        <p:attrNameLst>
                                          <p:attrName>ppt_y</p:attrName>
                                        </p:attrNameLst>
                                      </p:cBhvr>
                                      <p:tavLst>
                                        <p:tav tm="0" fmla="#ppt_y-sin(pi*$)/3">
                                          <p:val>
                                            <p:fltVal val="0.5"/>
                                          </p:val>
                                        </p:tav>
                                        <p:tav tm="100000">
                                          <p:val>
                                            <p:fltVal val="1"/>
                                          </p:val>
                                        </p:tav>
                                      </p:tavLst>
                                    </p:anim>
                                    <p:anim calcmode="lin" valueType="num">
                                      <p:cBhvr>
                                        <p:cTn id="74" dur="664" tmFilter="0, 0; 0.125,0.2665; 0.25,0.4; 0.375,0.465; 0.5,0.5;  0.625,0.535; 0.75,0.6; 0.875,0.7335; 1,1">
                                          <p:stCondLst>
                                            <p:cond delay="664"/>
                                          </p:stCondLst>
                                        </p:cTn>
                                        <p:tgtEl>
                                          <p:spTgt spid="3">
                                            <p:txEl>
                                              <p:pRg st="4" end="4"/>
                                            </p:txEl>
                                          </p:spTgt>
                                        </p:tgtEl>
                                        <p:attrNameLst>
                                          <p:attrName>ppt_y</p:attrName>
                                        </p:attrNameLst>
                                      </p:cBhvr>
                                      <p:tavLst>
                                        <p:tav tm="0" fmla="#ppt_y-sin(pi*$)/9">
                                          <p:val>
                                            <p:fltVal val="0"/>
                                          </p:val>
                                        </p:tav>
                                        <p:tav tm="100000">
                                          <p:val>
                                            <p:fltVal val="1"/>
                                          </p:val>
                                        </p:tav>
                                      </p:tavLst>
                                    </p:anim>
                                    <p:anim calcmode="lin" valueType="num">
                                      <p:cBhvr>
                                        <p:cTn id="75" dur="332" tmFilter="0, 0; 0.125,0.2665; 0.25,0.4; 0.375,0.465; 0.5,0.5;  0.625,0.535; 0.75,0.6; 0.875,0.7335; 1,1">
                                          <p:stCondLst>
                                            <p:cond delay="1324"/>
                                          </p:stCondLst>
                                        </p:cTn>
                                        <p:tgtEl>
                                          <p:spTgt spid="3">
                                            <p:txEl>
                                              <p:pRg st="4" end="4"/>
                                            </p:txEl>
                                          </p:spTgt>
                                        </p:tgtEl>
                                        <p:attrNameLst>
                                          <p:attrName>ppt_y</p:attrName>
                                        </p:attrNameLst>
                                      </p:cBhvr>
                                      <p:tavLst>
                                        <p:tav tm="0" fmla="#ppt_y-sin(pi*$)/27">
                                          <p:val>
                                            <p:fltVal val="0"/>
                                          </p:val>
                                        </p:tav>
                                        <p:tav tm="100000">
                                          <p:val>
                                            <p:fltVal val="1"/>
                                          </p:val>
                                        </p:tav>
                                      </p:tavLst>
                                    </p:anim>
                                    <p:anim calcmode="lin" valueType="num">
                                      <p:cBhvr>
                                        <p:cTn id="76" dur="164" tmFilter="0, 0; 0.125,0.2665; 0.25,0.4; 0.375,0.465; 0.5,0.5;  0.625,0.535; 0.75,0.6; 0.875,0.7335; 1,1">
                                          <p:stCondLst>
                                            <p:cond delay="1656"/>
                                          </p:stCondLst>
                                        </p:cTn>
                                        <p:tgtEl>
                                          <p:spTgt spid="3">
                                            <p:txEl>
                                              <p:pRg st="4" end="4"/>
                                            </p:txEl>
                                          </p:spTgt>
                                        </p:tgtEl>
                                        <p:attrNameLst>
                                          <p:attrName>ppt_y</p:attrName>
                                        </p:attrNameLst>
                                      </p:cBhvr>
                                      <p:tavLst>
                                        <p:tav tm="0" fmla="#ppt_y-sin(pi*$)/81">
                                          <p:val>
                                            <p:fltVal val="0"/>
                                          </p:val>
                                        </p:tav>
                                        <p:tav tm="100000">
                                          <p:val>
                                            <p:fltVal val="1"/>
                                          </p:val>
                                        </p:tav>
                                      </p:tavLst>
                                    </p:anim>
                                    <p:animScale>
                                      <p:cBhvr>
                                        <p:cTn id="77" dur="26">
                                          <p:stCondLst>
                                            <p:cond delay="650"/>
                                          </p:stCondLst>
                                        </p:cTn>
                                        <p:tgtEl>
                                          <p:spTgt spid="3">
                                            <p:txEl>
                                              <p:pRg st="4" end="4"/>
                                            </p:txEl>
                                          </p:spTgt>
                                        </p:tgtEl>
                                      </p:cBhvr>
                                      <p:to x="100000" y="60000"/>
                                    </p:animScale>
                                    <p:animScale>
                                      <p:cBhvr>
                                        <p:cTn id="78" dur="166" decel="50000">
                                          <p:stCondLst>
                                            <p:cond delay="676"/>
                                          </p:stCondLst>
                                        </p:cTn>
                                        <p:tgtEl>
                                          <p:spTgt spid="3">
                                            <p:txEl>
                                              <p:pRg st="4" end="4"/>
                                            </p:txEl>
                                          </p:spTgt>
                                        </p:tgtEl>
                                      </p:cBhvr>
                                      <p:to x="100000" y="100000"/>
                                    </p:animScale>
                                    <p:animScale>
                                      <p:cBhvr>
                                        <p:cTn id="79" dur="26">
                                          <p:stCondLst>
                                            <p:cond delay="1312"/>
                                          </p:stCondLst>
                                        </p:cTn>
                                        <p:tgtEl>
                                          <p:spTgt spid="3">
                                            <p:txEl>
                                              <p:pRg st="4" end="4"/>
                                            </p:txEl>
                                          </p:spTgt>
                                        </p:tgtEl>
                                      </p:cBhvr>
                                      <p:to x="100000" y="80000"/>
                                    </p:animScale>
                                    <p:animScale>
                                      <p:cBhvr>
                                        <p:cTn id="80" dur="166" decel="50000">
                                          <p:stCondLst>
                                            <p:cond delay="1338"/>
                                          </p:stCondLst>
                                        </p:cTn>
                                        <p:tgtEl>
                                          <p:spTgt spid="3">
                                            <p:txEl>
                                              <p:pRg st="4" end="4"/>
                                            </p:txEl>
                                          </p:spTgt>
                                        </p:tgtEl>
                                      </p:cBhvr>
                                      <p:to x="100000" y="100000"/>
                                    </p:animScale>
                                    <p:animScale>
                                      <p:cBhvr>
                                        <p:cTn id="81" dur="26">
                                          <p:stCondLst>
                                            <p:cond delay="1642"/>
                                          </p:stCondLst>
                                        </p:cTn>
                                        <p:tgtEl>
                                          <p:spTgt spid="3">
                                            <p:txEl>
                                              <p:pRg st="4" end="4"/>
                                            </p:txEl>
                                          </p:spTgt>
                                        </p:tgtEl>
                                      </p:cBhvr>
                                      <p:to x="100000" y="90000"/>
                                    </p:animScale>
                                    <p:animScale>
                                      <p:cBhvr>
                                        <p:cTn id="82" dur="166" decel="50000">
                                          <p:stCondLst>
                                            <p:cond delay="1668"/>
                                          </p:stCondLst>
                                        </p:cTn>
                                        <p:tgtEl>
                                          <p:spTgt spid="3">
                                            <p:txEl>
                                              <p:pRg st="4" end="4"/>
                                            </p:txEl>
                                          </p:spTgt>
                                        </p:tgtEl>
                                      </p:cBhvr>
                                      <p:to x="100000" y="100000"/>
                                    </p:animScale>
                                    <p:animScale>
                                      <p:cBhvr>
                                        <p:cTn id="83" dur="26">
                                          <p:stCondLst>
                                            <p:cond delay="1808"/>
                                          </p:stCondLst>
                                        </p:cTn>
                                        <p:tgtEl>
                                          <p:spTgt spid="3">
                                            <p:txEl>
                                              <p:pRg st="4" end="4"/>
                                            </p:txEl>
                                          </p:spTgt>
                                        </p:tgtEl>
                                      </p:cBhvr>
                                      <p:to x="100000" y="95000"/>
                                    </p:animScale>
                                    <p:animScale>
                                      <p:cBhvr>
                                        <p:cTn id="84" dur="166" decel="50000">
                                          <p:stCondLst>
                                            <p:cond delay="1834"/>
                                          </p:stCondLst>
                                        </p:cTn>
                                        <p:tgtEl>
                                          <p:spTgt spid="3">
                                            <p:txEl>
                                              <p:pRg st="4" end="4"/>
                                            </p:txEl>
                                          </p:spTgt>
                                        </p:tgtEl>
                                      </p:cBhvr>
                                      <p:to x="100000" y="100000"/>
                                    </p:animScale>
                                  </p:childTnLst>
                                </p:cTn>
                              </p:par>
                              <p:par>
                                <p:cTn id="85" presetID="26" presetClass="entr" presetSubtype="0" fill="hold" nodeType="withEffect">
                                  <p:stCondLst>
                                    <p:cond delay="0"/>
                                  </p:stCondLst>
                                  <p:childTnLst>
                                    <p:set>
                                      <p:cBhvr>
                                        <p:cTn id="86" dur="1" fill="hold">
                                          <p:stCondLst>
                                            <p:cond delay="0"/>
                                          </p:stCondLst>
                                        </p:cTn>
                                        <p:tgtEl>
                                          <p:spTgt spid="3">
                                            <p:txEl>
                                              <p:pRg st="5" end="5"/>
                                            </p:txEl>
                                          </p:spTgt>
                                        </p:tgtEl>
                                        <p:attrNameLst>
                                          <p:attrName>style.visibility</p:attrName>
                                        </p:attrNameLst>
                                      </p:cBhvr>
                                      <p:to>
                                        <p:strVal val="visible"/>
                                      </p:to>
                                    </p:set>
                                    <p:animEffect transition="in" filter="wipe(down)">
                                      <p:cBhvr>
                                        <p:cTn id="87" dur="580">
                                          <p:stCondLst>
                                            <p:cond delay="0"/>
                                          </p:stCondLst>
                                        </p:cTn>
                                        <p:tgtEl>
                                          <p:spTgt spid="3">
                                            <p:txEl>
                                              <p:pRg st="5" end="5"/>
                                            </p:txEl>
                                          </p:spTgt>
                                        </p:tgtEl>
                                      </p:cBhvr>
                                    </p:animEffect>
                                    <p:anim calcmode="lin" valueType="num">
                                      <p:cBhvr>
                                        <p:cTn id="88" dur="1822" tmFilter="0,0; 0.14,0.36; 0.43,0.73; 0.71,0.91; 1.0,1.0">
                                          <p:stCondLst>
                                            <p:cond delay="0"/>
                                          </p:stCondLst>
                                        </p:cTn>
                                        <p:tgtEl>
                                          <p:spTgt spid="3">
                                            <p:txEl>
                                              <p:pRg st="5" end="5"/>
                                            </p:txEl>
                                          </p:spTgt>
                                        </p:tgtEl>
                                        <p:attrNameLst>
                                          <p:attrName>ppt_x</p:attrName>
                                        </p:attrNameLst>
                                      </p:cBhvr>
                                      <p:tavLst>
                                        <p:tav tm="0">
                                          <p:val>
                                            <p:strVal val="#ppt_x-0.25"/>
                                          </p:val>
                                        </p:tav>
                                        <p:tav tm="100000">
                                          <p:val>
                                            <p:strVal val="#ppt_x"/>
                                          </p:val>
                                        </p:tav>
                                      </p:tavLst>
                                    </p:anim>
                                    <p:anim calcmode="lin" valueType="num">
                                      <p:cBhvr>
                                        <p:cTn id="89" dur="664" tmFilter="0.0,0.0; 0.25,0.07; 0.50,0.2; 0.75,0.467; 1.0,1.0">
                                          <p:stCondLst>
                                            <p:cond delay="0"/>
                                          </p:stCondLst>
                                        </p:cTn>
                                        <p:tgtEl>
                                          <p:spTgt spid="3">
                                            <p:txEl>
                                              <p:pRg st="5" end="5"/>
                                            </p:txEl>
                                          </p:spTgt>
                                        </p:tgtEl>
                                        <p:attrNameLst>
                                          <p:attrName>ppt_y</p:attrName>
                                        </p:attrNameLst>
                                      </p:cBhvr>
                                      <p:tavLst>
                                        <p:tav tm="0" fmla="#ppt_y-sin(pi*$)/3">
                                          <p:val>
                                            <p:fltVal val="0.5"/>
                                          </p:val>
                                        </p:tav>
                                        <p:tav tm="100000">
                                          <p:val>
                                            <p:fltVal val="1"/>
                                          </p:val>
                                        </p:tav>
                                      </p:tavLst>
                                    </p:anim>
                                    <p:anim calcmode="lin" valueType="num">
                                      <p:cBhvr>
                                        <p:cTn id="90" dur="664" tmFilter="0, 0; 0.125,0.2665; 0.25,0.4; 0.375,0.465; 0.5,0.5;  0.625,0.535; 0.75,0.6; 0.875,0.7335; 1,1">
                                          <p:stCondLst>
                                            <p:cond delay="664"/>
                                          </p:stCondLst>
                                        </p:cTn>
                                        <p:tgtEl>
                                          <p:spTgt spid="3">
                                            <p:txEl>
                                              <p:pRg st="5" end="5"/>
                                            </p:txEl>
                                          </p:spTgt>
                                        </p:tgtEl>
                                        <p:attrNameLst>
                                          <p:attrName>ppt_y</p:attrName>
                                        </p:attrNameLst>
                                      </p:cBhvr>
                                      <p:tavLst>
                                        <p:tav tm="0" fmla="#ppt_y-sin(pi*$)/9">
                                          <p:val>
                                            <p:fltVal val="0"/>
                                          </p:val>
                                        </p:tav>
                                        <p:tav tm="100000">
                                          <p:val>
                                            <p:fltVal val="1"/>
                                          </p:val>
                                        </p:tav>
                                      </p:tavLst>
                                    </p:anim>
                                    <p:anim calcmode="lin" valueType="num">
                                      <p:cBhvr>
                                        <p:cTn id="91" dur="332" tmFilter="0, 0; 0.125,0.2665; 0.25,0.4; 0.375,0.465; 0.5,0.5;  0.625,0.535; 0.75,0.6; 0.875,0.7335; 1,1">
                                          <p:stCondLst>
                                            <p:cond delay="1324"/>
                                          </p:stCondLst>
                                        </p:cTn>
                                        <p:tgtEl>
                                          <p:spTgt spid="3">
                                            <p:txEl>
                                              <p:pRg st="5" end="5"/>
                                            </p:txEl>
                                          </p:spTgt>
                                        </p:tgtEl>
                                        <p:attrNameLst>
                                          <p:attrName>ppt_y</p:attrName>
                                        </p:attrNameLst>
                                      </p:cBhvr>
                                      <p:tavLst>
                                        <p:tav tm="0" fmla="#ppt_y-sin(pi*$)/27">
                                          <p:val>
                                            <p:fltVal val="0"/>
                                          </p:val>
                                        </p:tav>
                                        <p:tav tm="100000">
                                          <p:val>
                                            <p:fltVal val="1"/>
                                          </p:val>
                                        </p:tav>
                                      </p:tavLst>
                                    </p:anim>
                                    <p:anim calcmode="lin" valueType="num">
                                      <p:cBhvr>
                                        <p:cTn id="92" dur="164" tmFilter="0, 0; 0.125,0.2665; 0.25,0.4; 0.375,0.465; 0.5,0.5;  0.625,0.535; 0.75,0.6; 0.875,0.7335; 1,1">
                                          <p:stCondLst>
                                            <p:cond delay="1656"/>
                                          </p:stCondLst>
                                        </p:cTn>
                                        <p:tgtEl>
                                          <p:spTgt spid="3">
                                            <p:txEl>
                                              <p:pRg st="5" end="5"/>
                                            </p:txEl>
                                          </p:spTgt>
                                        </p:tgtEl>
                                        <p:attrNameLst>
                                          <p:attrName>ppt_y</p:attrName>
                                        </p:attrNameLst>
                                      </p:cBhvr>
                                      <p:tavLst>
                                        <p:tav tm="0" fmla="#ppt_y-sin(pi*$)/81">
                                          <p:val>
                                            <p:fltVal val="0"/>
                                          </p:val>
                                        </p:tav>
                                        <p:tav tm="100000">
                                          <p:val>
                                            <p:fltVal val="1"/>
                                          </p:val>
                                        </p:tav>
                                      </p:tavLst>
                                    </p:anim>
                                    <p:animScale>
                                      <p:cBhvr>
                                        <p:cTn id="93" dur="26">
                                          <p:stCondLst>
                                            <p:cond delay="650"/>
                                          </p:stCondLst>
                                        </p:cTn>
                                        <p:tgtEl>
                                          <p:spTgt spid="3">
                                            <p:txEl>
                                              <p:pRg st="5" end="5"/>
                                            </p:txEl>
                                          </p:spTgt>
                                        </p:tgtEl>
                                      </p:cBhvr>
                                      <p:to x="100000" y="60000"/>
                                    </p:animScale>
                                    <p:animScale>
                                      <p:cBhvr>
                                        <p:cTn id="94" dur="166" decel="50000">
                                          <p:stCondLst>
                                            <p:cond delay="676"/>
                                          </p:stCondLst>
                                        </p:cTn>
                                        <p:tgtEl>
                                          <p:spTgt spid="3">
                                            <p:txEl>
                                              <p:pRg st="5" end="5"/>
                                            </p:txEl>
                                          </p:spTgt>
                                        </p:tgtEl>
                                      </p:cBhvr>
                                      <p:to x="100000" y="100000"/>
                                    </p:animScale>
                                    <p:animScale>
                                      <p:cBhvr>
                                        <p:cTn id="95" dur="26">
                                          <p:stCondLst>
                                            <p:cond delay="1312"/>
                                          </p:stCondLst>
                                        </p:cTn>
                                        <p:tgtEl>
                                          <p:spTgt spid="3">
                                            <p:txEl>
                                              <p:pRg st="5" end="5"/>
                                            </p:txEl>
                                          </p:spTgt>
                                        </p:tgtEl>
                                      </p:cBhvr>
                                      <p:to x="100000" y="80000"/>
                                    </p:animScale>
                                    <p:animScale>
                                      <p:cBhvr>
                                        <p:cTn id="96" dur="166" decel="50000">
                                          <p:stCondLst>
                                            <p:cond delay="1338"/>
                                          </p:stCondLst>
                                        </p:cTn>
                                        <p:tgtEl>
                                          <p:spTgt spid="3">
                                            <p:txEl>
                                              <p:pRg st="5" end="5"/>
                                            </p:txEl>
                                          </p:spTgt>
                                        </p:tgtEl>
                                      </p:cBhvr>
                                      <p:to x="100000" y="100000"/>
                                    </p:animScale>
                                    <p:animScale>
                                      <p:cBhvr>
                                        <p:cTn id="97" dur="26">
                                          <p:stCondLst>
                                            <p:cond delay="1642"/>
                                          </p:stCondLst>
                                        </p:cTn>
                                        <p:tgtEl>
                                          <p:spTgt spid="3">
                                            <p:txEl>
                                              <p:pRg st="5" end="5"/>
                                            </p:txEl>
                                          </p:spTgt>
                                        </p:tgtEl>
                                      </p:cBhvr>
                                      <p:to x="100000" y="90000"/>
                                    </p:animScale>
                                    <p:animScale>
                                      <p:cBhvr>
                                        <p:cTn id="98" dur="166" decel="50000">
                                          <p:stCondLst>
                                            <p:cond delay="1668"/>
                                          </p:stCondLst>
                                        </p:cTn>
                                        <p:tgtEl>
                                          <p:spTgt spid="3">
                                            <p:txEl>
                                              <p:pRg st="5" end="5"/>
                                            </p:txEl>
                                          </p:spTgt>
                                        </p:tgtEl>
                                      </p:cBhvr>
                                      <p:to x="100000" y="100000"/>
                                    </p:animScale>
                                    <p:animScale>
                                      <p:cBhvr>
                                        <p:cTn id="99" dur="26">
                                          <p:stCondLst>
                                            <p:cond delay="1808"/>
                                          </p:stCondLst>
                                        </p:cTn>
                                        <p:tgtEl>
                                          <p:spTgt spid="3">
                                            <p:txEl>
                                              <p:pRg st="5" end="5"/>
                                            </p:txEl>
                                          </p:spTgt>
                                        </p:tgtEl>
                                      </p:cBhvr>
                                      <p:to x="100000" y="95000"/>
                                    </p:animScale>
                                    <p:animScale>
                                      <p:cBhvr>
                                        <p:cTn id="100" dur="166" decel="50000">
                                          <p:stCondLst>
                                            <p:cond delay="1834"/>
                                          </p:stCondLst>
                                        </p:cTn>
                                        <p:tgtEl>
                                          <p:spTgt spid="3">
                                            <p:txEl>
                                              <p:pRg st="5" end="5"/>
                                            </p:txEl>
                                          </p:spTgt>
                                        </p:tgtEl>
                                      </p:cBhvr>
                                      <p:to x="100000" y="100000"/>
                                    </p:animScale>
                                  </p:childTnLst>
                                </p:cTn>
                              </p:par>
                              <p:par>
                                <p:cTn id="101" presetID="26" presetClass="entr" presetSubtype="0" fill="hold" nodeType="withEffect">
                                  <p:stCondLst>
                                    <p:cond delay="0"/>
                                  </p:stCondLst>
                                  <p:childTnLst>
                                    <p:set>
                                      <p:cBhvr>
                                        <p:cTn id="102" dur="1" fill="hold">
                                          <p:stCondLst>
                                            <p:cond delay="0"/>
                                          </p:stCondLst>
                                        </p:cTn>
                                        <p:tgtEl>
                                          <p:spTgt spid="3">
                                            <p:txEl>
                                              <p:pRg st="6" end="6"/>
                                            </p:txEl>
                                          </p:spTgt>
                                        </p:tgtEl>
                                        <p:attrNameLst>
                                          <p:attrName>style.visibility</p:attrName>
                                        </p:attrNameLst>
                                      </p:cBhvr>
                                      <p:to>
                                        <p:strVal val="visible"/>
                                      </p:to>
                                    </p:set>
                                    <p:animEffect transition="in" filter="wipe(down)">
                                      <p:cBhvr>
                                        <p:cTn id="103" dur="580">
                                          <p:stCondLst>
                                            <p:cond delay="0"/>
                                          </p:stCondLst>
                                        </p:cTn>
                                        <p:tgtEl>
                                          <p:spTgt spid="3">
                                            <p:txEl>
                                              <p:pRg st="6" end="6"/>
                                            </p:txEl>
                                          </p:spTgt>
                                        </p:tgtEl>
                                      </p:cBhvr>
                                    </p:animEffect>
                                    <p:anim calcmode="lin" valueType="num">
                                      <p:cBhvr>
                                        <p:cTn id="104" dur="1822" tmFilter="0,0; 0.14,0.36; 0.43,0.73; 0.71,0.91; 1.0,1.0">
                                          <p:stCondLst>
                                            <p:cond delay="0"/>
                                          </p:stCondLst>
                                        </p:cTn>
                                        <p:tgtEl>
                                          <p:spTgt spid="3">
                                            <p:txEl>
                                              <p:pRg st="6" end="6"/>
                                            </p:txEl>
                                          </p:spTgt>
                                        </p:tgtEl>
                                        <p:attrNameLst>
                                          <p:attrName>ppt_x</p:attrName>
                                        </p:attrNameLst>
                                      </p:cBhvr>
                                      <p:tavLst>
                                        <p:tav tm="0">
                                          <p:val>
                                            <p:strVal val="#ppt_x-0.25"/>
                                          </p:val>
                                        </p:tav>
                                        <p:tav tm="100000">
                                          <p:val>
                                            <p:strVal val="#ppt_x"/>
                                          </p:val>
                                        </p:tav>
                                      </p:tavLst>
                                    </p:anim>
                                    <p:anim calcmode="lin" valueType="num">
                                      <p:cBhvr>
                                        <p:cTn id="105" dur="664" tmFilter="0.0,0.0; 0.25,0.07; 0.50,0.2; 0.75,0.467; 1.0,1.0">
                                          <p:stCondLst>
                                            <p:cond delay="0"/>
                                          </p:stCondLst>
                                        </p:cTn>
                                        <p:tgtEl>
                                          <p:spTgt spid="3">
                                            <p:txEl>
                                              <p:pRg st="6" end="6"/>
                                            </p:txEl>
                                          </p:spTgt>
                                        </p:tgtEl>
                                        <p:attrNameLst>
                                          <p:attrName>ppt_y</p:attrName>
                                        </p:attrNameLst>
                                      </p:cBhvr>
                                      <p:tavLst>
                                        <p:tav tm="0" fmla="#ppt_y-sin(pi*$)/3">
                                          <p:val>
                                            <p:fltVal val="0.5"/>
                                          </p:val>
                                        </p:tav>
                                        <p:tav tm="100000">
                                          <p:val>
                                            <p:fltVal val="1"/>
                                          </p:val>
                                        </p:tav>
                                      </p:tavLst>
                                    </p:anim>
                                    <p:anim calcmode="lin" valueType="num">
                                      <p:cBhvr>
                                        <p:cTn id="106" dur="664" tmFilter="0, 0; 0.125,0.2665; 0.25,0.4; 0.375,0.465; 0.5,0.5;  0.625,0.535; 0.75,0.6; 0.875,0.7335; 1,1">
                                          <p:stCondLst>
                                            <p:cond delay="664"/>
                                          </p:stCondLst>
                                        </p:cTn>
                                        <p:tgtEl>
                                          <p:spTgt spid="3">
                                            <p:txEl>
                                              <p:pRg st="6" end="6"/>
                                            </p:txEl>
                                          </p:spTgt>
                                        </p:tgtEl>
                                        <p:attrNameLst>
                                          <p:attrName>ppt_y</p:attrName>
                                        </p:attrNameLst>
                                      </p:cBhvr>
                                      <p:tavLst>
                                        <p:tav tm="0" fmla="#ppt_y-sin(pi*$)/9">
                                          <p:val>
                                            <p:fltVal val="0"/>
                                          </p:val>
                                        </p:tav>
                                        <p:tav tm="100000">
                                          <p:val>
                                            <p:fltVal val="1"/>
                                          </p:val>
                                        </p:tav>
                                      </p:tavLst>
                                    </p:anim>
                                    <p:anim calcmode="lin" valueType="num">
                                      <p:cBhvr>
                                        <p:cTn id="107" dur="332" tmFilter="0, 0; 0.125,0.2665; 0.25,0.4; 0.375,0.465; 0.5,0.5;  0.625,0.535; 0.75,0.6; 0.875,0.7335; 1,1">
                                          <p:stCondLst>
                                            <p:cond delay="1324"/>
                                          </p:stCondLst>
                                        </p:cTn>
                                        <p:tgtEl>
                                          <p:spTgt spid="3">
                                            <p:txEl>
                                              <p:pRg st="6" end="6"/>
                                            </p:txEl>
                                          </p:spTgt>
                                        </p:tgtEl>
                                        <p:attrNameLst>
                                          <p:attrName>ppt_y</p:attrName>
                                        </p:attrNameLst>
                                      </p:cBhvr>
                                      <p:tavLst>
                                        <p:tav tm="0" fmla="#ppt_y-sin(pi*$)/27">
                                          <p:val>
                                            <p:fltVal val="0"/>
                                          </p:val>
                                        </p:tav>
                                        <p:tav tm="100000">
                                          <p:val>
                                            <p:fltVal val="1"/>
                                          </p:val>
                                        </p:tav>
                                      </p:tavLst>
                                    </p:anim>
                                    <p:anim calcmode="lin" valueType="num">
                                      <p:cBhvr>
                                        <p:cTn id="108" dur="164" tmFilter="0, 0; 0.125,0.2665; 0.25,0.4; 0.375,0.465; 0.5,0.5;  0.625,0.535; 0.75,0.6; 0.875,0.7335; 1,1">
                                          <p:stCondLst>
                                            <p:cond delay="1656"/>
                                          </p:stCondLst>
                                        </p:cTn>
                                        <p:tgtEl>
                                          <p:spTgt spid="3">
                                            <p:txEl>
                                              <p:pRg st="6" end="6"/>
                                            </p:txEl>
                                          </p:spTgt>
                                        </p:tgtEl>
                                        <p:attrNameLst>
                                          <p:attrName>ppt_y</p:attrName>
                                        </p:attrNameLst>
                                      </p:cBhvr>
                                      <p:tavLst>
                                        <p:tav tm="0" fmla="#ppt_y-sin(pi*$)/81">
                                          <p:val>
                                            <p:fltVal val="0"/>
                                          </p:val>
                                        </p:tav>
                                        <p:tav tm="100000">
                                          <p:val>
                                            <p:fltVal val="1"/>
                                          </p:val>
                                        </p:tav>
                                      </p:tavLst>
                                    </p:anim>
                                    <p:animScale>
                                      <p:cBhvr>
                                        <p:cTn id="109" dur="26">
                                          <p:stCondLst>
                                            <p:cond delay="650"/>
                                          </p:stCondLst>
                                        </p:cTn>
                                        <p:tgtEl>
                                          <p:spTgt spid="3">
                                            <p:txEl>
                                              <p:pRg st="6" end="6"/>
                                            </p:txEl>
                                          </p:spTgt>
                                        </p:tgtEl>
                                      </p:cBhvr>
                                      <p:to x="100000" y="60000"/>
                                    </p:animScale>
                                    <p:animScale>
                                      <p:cBhvr>
                                        <p:cTn id="110" dur="166" decel="50000">
                                          <p:stCondLst>
                                            <p:cond delay="676"/>
                                          </p:stCondLst>
                                        </p:cTn>
                                        <p:tgtEl>
                                          <p:spTgt spid="3">
                                            <p:txEl>
                                              <p:pRg st="6" end="6"/>
                                            </p:txEl>
                                          </p:spTgt>
                                        </p:tgtEl>
                                      </p:cBhvr>
                                      <p:to x="100000" y="100000"/>
                                    </p:animScale>
                                    <p:animScale>
                                      <p:cBhvr>
                                        <p:cTn id="111" dur="26">
                                          <p:stCondLst>
                                            <p:cond delay="1312"/>
                                          </p:stCondLst>
                                        </p:cTn>
                                        <p:tgtEl>
                                          <p:spTgt spid="3">
                                            <p:txEl>
                                              <p:pRg st="6" end="6"/>
                                            </p:txEl>
                                          </p:spTgt>
                                        </p:tgtEl>
                                      </p:cBhvr>
                                      <p:to x="100000" y="80000"/>
                                    </p:animScale>
                                    <p:animScale>
                                      <p:cBhvr>
                                        <p:cTn id="112" dur="166" decel="50000">
                                          <p:stCondLst>
                                            <p:cond delay="1338"/>
                                          </p:stCondLst>
                                        </p:cTn>
                                        <p:tgtEl>
                                          <p:spTgt spid="3">
                                            <p:txEl>
                                              <p:pRg st="6" end="6"/>
                                            </p:txEl>
                                          </p:spTgt>
                                        </p:tgtEl>
                                      </p:cBhvr>
                                      <p:to x="100000" y="100000"/>
                                    </p:animScale>
                                    <p:animScale>
                                      <p:cBhvr>
                                        <p:cTn id="113" dur="26">
                                          <p:stCondLst>
                                            <p:cond delay="1642"/>
                                          </p:stCondLst>
                                        </p:cTn>
                                        <p:tgtEl>
                                          <p:spTgt spid="3">
                                            <p:txEl>
                                              <p:pRg st="6" end="6"/>
                                            </p:txEl>
                                          </p:spTgt>
                                        </p:tgtEl>
                                      </p:cBhvr>
                                      <p:to x="100000" y="90000"/>
                                    </p:animScale>
                                    <p:animScale>
                                      <p:cBhvr>
                                        <p:cTn id="114" dur="166" decel="50000">
                                          <p:stCondLst>
                                            <p:cond delay="1668"/>
                                          </p:stCondLst>
                                        </p:cTn>
                                        <p:tgtEl>
                                          <p:spTgt spid="3">
                                            <p:txEl>
                                              <p:pRg st="6" end="6"/>
                                            </p:txEl>
                                          </p:spTgt>
                                        </p:tgtEl>
                                      </p:cBhvr>
                                      <p:to x="100000" y="100000"/>
                                    </p:animScale>
                                    <p:animScale>
                                      <p:cBhvr>
                                        <p:cTn id="115" dur="26">
                                          <p:stCondLst>
                                            <p:cond delay="1808"/>
                                          </p:stCondLst>
                                        </p:cTn>
                                        <p:tgtEl>
                                          <p:spTgt spid="3">
                                            <p:txEl>
                                              <p:pRg st="6" end="6"/>
                                            </p:txEl>
                                          </p:spTgt>
                                        </p:tgtEl>
                                      </p:cBhvr>
                                      <p:to x="100000" y="95000"/>
                                    </p:animScale>
                                    <p:animScale>
                                      <p:cBhvr>
                                        <p:cTn id="116" dur="166" decel="50000">
                                          <p:stCondLst>
                                            <p:cond delay="1834"/>
                                          </p:stCondLst>
                                        </p:cTn>
                                        <p:tgtEl>
                                          <p:spTgt spid="3">
                                            <p:txEl>
                                              <p:pRg st="6" end="6"/>
                                            </p:txEl>
                                          </p:spTgt>
                                        </p:tgtEl>
                                      </p:cBhvr>
                                      <p:to x="100000" y="100000"/>
                                    </p:animScale>
                                  </p:childTnLst>
                                </p:cTn>
                              </p:par>
                              <p:par>
                                <p:cTn id="117" presetID="26" presetClass="entr" presetSubtype="0" fill="hold" nodeType="withEffect">
                                  <p:stCondLst>
                                    <p:cond delay="0"/>
                                  </p:stCondLst>
                                  <p:childTnLst>
                                    <p:set>
                                      <p:cBhvr>
                                        <p:cTn id="118" dur="1" fill="hold">
                                          <p:stCondLst>
                                            <p:cond delay="0"/>
                                          </p:stCondLst>
                                        </p:cTn>
                                        <p:tgtEl>
                                          <p:spTgt spid="3">
                                            <p:txEl>
                                              <p:pRg st="7" end="7"/>
                                            </p:txEl>
                                          </p:spTgt>
                                        </p:tgtEl>
                                        <p:attrNameLst>
                                          <p:attrName>style.visibility</p:attrName>
                                        </p:attrNameLst>
                                      </p:cBhvr>
                                      <p:to>
                                        <p:strVal val="visible"/>
                                      </p:to>
                                    </p:set>
                                    <p:animEffect transition="in" filter="wipe(down)">
                                      <p:cBhvr>
                                        <p:cTn id="119" dur="580">
                                          <p:stCondLst>
                                            <p:cond delay="0"/>
                                          </p:stCondLst>
                                        </p:cTn>
                                        <p:tgtEl>
                                          <p:spTgt spid="3">
                                            <p:txEl>
                                              <p:pRg st="7" end="7"/>
                                            </p:txEl>
                                          </p:spTgt>
                                        </p:tgtEl>
                                      </p:cBhvr>
                                    </p:animEffect>
                                    <p:anim calcmode="lin" valueType="num">
                                      <p:cBhvr>
                                        <p:cTn id="120" dur="1822" tmFilter="0,0; 0.14,0.36; 0.43,0.73; 0.71,0.91; 1.0,1.0">
                                          <p:stCondLst>
                                            <p:cond delay="0"/>
                                          </p:stCondLst>
                                        </p:cTn>
                                        <p:tgtEl>
                                          <p:spTgt spid="3">
                                            <p:txEl>
                                              <p:pRg st="7" end="7"/>
                                            </p:txEl>
                                          </p:spTgt>
                                        </p:tgtEl>
                                        <p:attrNameLst>
                                          <p:attrName>ppt_x</p:attrName>
                                        </p:attrNameLst>
                                      </p:cBhvr>
                                      <p:tavLst>
                                        <p:tav tm="0">
                                          <p:val>
                                            <p:strVal val="#ppt_x-0.25"/>
                                          </p:val>
                                        </p:tav>
                                        <p:tav tm="100000">
                                          <p:val>
                                            <p:strVal val="#ppt_x"/>
                                          </p:val>
                                        </p:tav>
                                      </p:tavLst>
                                    </p:anim>
                                    <p:anim calcmode="lin" valueType="num">
                                      <p:cBhvr>
                                        <p:cTn id="121" dur="664" tmFilter="0.0,0.0; 0.25,0.07; 0.50,0.2; 0.75,0.467; 1.0,1.0">
                                          <p:stCondLst>
                                            <p:cond delay="0"/>
                                          </p:stCondLst>
                                        </p:cTn>
                                        <p:tgtEl>
                                          <p:spTgt spid="3">
                                            <p:txEl>
                                              <p:pRg st="7" end="7"/>
                                            </p:txEl>
                                          </p:spTgt>
                                        </p:tgtEl>
                                        <p:attrNameLst>
                                          <p:attrName>ppt_y</p:attrName>
                                        </p:attrNameLst>
                                      </p:cBhvr>
                                      <p:tavLst>
                                        <p:tav tm="0" fmla="#ppt_y-sin(pi*$)/3">
                                          <p:val>
                                            <p:fltVal val="0.5"/>
                                          </p:val>
                                        </p:tav>
                                        <p:tav tm="100000">
                                          <p:val>
                                            <p:fltVal val="1"/>
                                          </p:val>
                                        </p:tav>
                                      </p:tavLst>
                                    </p:anim>
                                    <p:anim calcmode="lin" valueType="num">
                                      <p:cBhvr>
                                        <p:cTn id="122" dur="664" tmFilter="0, 0; 0.125,0.2665; 0.25,0.4; 0.375,0.465; 0.5,0.5;  0.625,0.535; 0.75,0.6; 0.875,0.7335; 1,1">
                                          <p:stCondLst>
                                            <p:cond delay="664"/>
                                          </p:stCondLst>
                                        </p:cTn>
                                        <p:tgtEl>
                                          <p:spTgt spid="3">
                                            <p:txEl>
                                              <p:pRg st="7" end="7"/>
                                            </p:txEl>
                                          </p:spTgt>
                                        </p:tgtEl>
                                        <p:attrNameLst>
                                          <p:attrName>ppt_y</p:attrName>
                                        </p:attrNameLst>
                                      </p:cBhvr>
                                      <p:tavLst>
                                        <p:tav tm="0" fmla="#ppt_y-sin(pi*$)/9">
                                          <p:val>
                                            <p:fltVal val="0"/>
                                          </p:val>
                                        </p:tav>
                                        <p:tav tm="100000">
                                          <p:val>
                                            <p:fltVal val="1"/>
                                          </p:val>
                                        </p:tav>
                                      </p:tavLst>
                                    </p:anim>
                                    <p:anim calcmode="lin" valueType="num">
                                      <p:cBhvr>
                                        <p:cTn id="123" dur="332" tmFilter="0, 0; 0.125,0.2665; 0.25,0.4; 0.375,0.465; 0.5,0.5;  0.625,0.535; 0.75,0.6; 0.875,0.7335; 1,1">
                                          <p:stCondLst>
                                            <p:cond delay="1324"/>
                                          </p:stCondLst>
                                        </p:cTn>
                                        <p:tgtEl>
                                          <p:spTgt spid="3">
                                            <p:txEl>
                                              <p:pRg st="7" end="7"/>
                                            </p:txEl>
                                          </p:spTgt>
                                        </p:tgtEl>
                                        <p:attrNameLst>
                                          <p:attrName>ppt_y</p:attrName>
                                        </p:attrNameLst>
                                      </p:cBhvr>
                                      <p:tavLst>
                                        <p:tav tm="0" fmla="#ppt_y-sin(pi*$)/27">
                                          <p:val>
                                            <p:fltVal val="0"/>
                                          </p:val>
                                        </p:tav>
                                        <p:tav tm="100000">
                                          <p:val>
                                            <p:fltVal val="1"/>
                                          </p:val>
                                        </p:tav>
                                      </p:tavLst>
                                    </p:anim>
                                    <p:anim calcmode="lin" valueType="num">
                                      <p:cBhvr>
                                        <p:cTn id="124" dur="164" tmFilter="0, 0; 0.125,0.2665; 0.25,0.4; 0.375,0.465; 0.5,0.5;  0.625,0.535; 0.75,0.6; 0.875,0.7335; 1,1">
                                          <p:stCondLst>
                                            <p:cond delay="1656"/>
                                          </p:stCondLst>
                                        </p:cTn>
                                        <p:tgtEl>
                                          <p:spTgt spid="3">
                                            <p:txEl>
                                              <p:pRg st="7" end="7"/>
                                            </p:txEl>
                                          </p:spTgt>
                                        </p:tgtEl>
                                        <p:attrNameLst>
                                          <p:attrName>ppt_y</p:attrName>
                                        </p:attrNameLst>
                                      </p:cBhvr>
                                      <p:tavLst>
                                        <p:tav tm="0" fmla="#ppt_y-sin(pi*$)/81">
                                          <p:val>
                                            <p:fltVal val="0"/>
                                          </p:val>
                                        </p:tav>
                                        <p:tav tm="100000">
                                          <p:val>
                                            <p:fltVal val="1"/>
                                          </p:val>
                                        </p:tav>
                                      </p:tavLst>
                                    </p:anim>
                                    <p:animScale>
                                      <p:cBhvr>
                                        <p:cTn id="125" dur="26">
                                          <p:stCondLst>
                                            <p:cond delay="650"/>
                                          </p:stCondLst>
                                        </p:cTn>
                                        <p:tgtEl>
                                          <p:spTgt spid="3">
                                            <p:txEl>
                                              <p:pRg st="7" end="7"/>
                                            </p:txEl>
                                          </p:spTgt>
                                        </p:tgtEl>
                                      </p:cBhvr>
                                      <p:to x="100000" y="60000"/>
                                    </p:animScale>
                                    <p:animScale>
                                      <p:cBhvr>
                                        <p:cTn id="126" dur="166" decel="50000">
                                          <p:stCondLst>
                                            <p:cond delay="676"/>
                                          </p:stCondLst>
                                        </p:cTn>
                                        <p:tgtEl>
                                          <p:spTgt spid="3">
                                            <p:txEl>
                                              <p:pRg st="7" end="7"/>
                                            </p:txEl>
                                          </p:spTgt>
                                        </p:tgtEl>
                                      </p:cBhvr>
                                      <p:to x="100000" y="100000"/>
                                    </p:animScale>
                                    <p:animScale>
                                      <p:cBhvr>
                                        <p:cTn id="127" dur="26">
                                          <p:stCondLst>
                                            <p:cond delay="1312"/>
                                          </p:stCondLst>
                                        </p:cTn>
                                        <p:tgtEl>
                                          <p:spTgt spid="3">
                                            <p:txEl>
                                              <p:pRg st="7" end="7"/>
                                            </p:txEl>
                                          </p:spTgt>
                                        </p:tgtEl>
                                      </p:cBhvr>
                                      <p:to x="100000" y="80000"/>
                                    </p:animScale>
                                    <p:animScale>
                                      <p:cBhvr>
                                        <p:cTn id="128" dur="166" decel="50000">
                                          <p:stCondLst>
                                            <p:cond delay="1338"/>
                                          </p:stCondLst>
                                        </p:cTn>
                                        <p:tgtEl>
                                          <p:spTgt spid="3">
                                            <p:txEl>
                                              <p:pRg st="7" end="7"/>
                                            </p:txEl>
                                          </p:spTgt>
                                        </p:tgtEl>
                                      </p:cBhvr>
                                      <p:to x="100000" y="100000"/>
                                    </p:animScale>
                                    <p:animScale>
                                      <p:cBhvr>
                                        <p:cTn id="129" dur="26">
                                          <p:stCondLst>
                                            <p:cond delay="1642"/>
                                          </p:stCondLst>
                                        </p:cTn>
                                        <p:tgtEl>
                                          <p:spTgt spid="3">
                                            <p:txEl>
                                              <p:pRg st="7" end="7"/>
                                            </p:txEl>
                                          </p:spTgt>
                                        </p:tgtEl>
                                      </p:cBhvr>
                                      <p:to x="100000" y="90000"/>
                                    </p:animScale>
                                    <p:animScale>
                                      <p:cBhvr>
                                        <p:cTn id="130" dur="166" decel="50000">
                                          <p:stCondLst>
                                            <p:cond delay="1668"/>
                                          </p:stCondLst>
                                        </p:cTn>
                                        <p:tgtEl>
                                          <p:spTgt spid="3">
                                            <p:txEl>
                                              <p:pRg st="7" end="7"/>
                                            </p:txEl>
                                          </p:spTgt>
                                        </p:tgtEl>
                                      </p:cBhvr>
                                      <p:to x="100000" y="100000"/>
                                    </p:animScale>
                                    <p:animScale>
                                      <p:cBhvr>
                                        <p:cTn id="131" dur="26">
                                          <p:stCondLst>
                                            <p:cond delay="1808"/>
                                          </p:stCondLst>
                                        </p:cTn>
                                        <p:tgtEl>
                                          <p:spTgt spid="3">
                                            <p:txEl>
                                              <p:pRg st="7" end="7"/>
                                            </p:txEl>
                                          </p:spTgt>
                                        </p:tgtEl>
                                      </p:cBhvr>
                                      <p:to x="100000" y="95000"/>
                                    </p:animScale>
                                    <p:animScale>
                                      <p:cBhvr>
                                        <p:cTn id="132" dur="166" decel="50000">
                                          <p:stCondLst>
                                            <p:cond delay="1834"/>
                                          </p:stCondLst>
                                        </p:cTn>
                                        <p:tgtEl>
                                          <p:spTgt spid="3">
                                            <p:txEl>
                                              <p:pRg st="7" end="7"/>
                                            </p:txEl>
                                          </p:spTgt>
                                        </p:tgtEl>
                                      </p:cBhvr>
                                      <p:to x="100000" y="100000"/>
                                    </p:animScale>
                                  </p:childTnLst>
                                </p:cTn>
                              </p:par>
                              <p:par>
                                <p:cTn id="133" presetID="26" presetClass="entr" presetSubtype="0" fill="hold" nodeType="withEffect">
                                  <p:stCondLst>
                                    <p:cond delay="0"/>
                                  </p:stCondLst>
                                  <p:childTnLst>
                                    <p:set>
                                      <p:cBhvr>
                                        <p:cTn id="134" dur="1" fill="hold">
                                          <p:stCondLst>
                                            <p:cond delay="0"/>
                                          </p:stCondLst>
                                        </p:cTn>
                                        <p:tgtEl>
                                          <p:spTgt spid="3">
                                            <p:txEl>
                                              <p:pRg st="8" end="8"/>
                                            </p:txEl>
                                          </p:spTgt>
                                        </p:tgtEl>
                                        <p:attrNameLst>
                                          <p:attrName>style.visibility</p:attrName>
                                        </p:attrNameLst>
                                      </p:cBhvr>
                                      <p:to>
                                        <p:strVal val="visible"/>
                                      </p:to>
                                    </p:set>
                                    <p:animEffect transition="in" filter="wipe(down)">
                                      <p:cBhvr>
                                        <p:cTn id="135" dur="580">
                                          <p:stCondLst>
                                            <p:cond delay="0"/>
                                          </p:stCondLst>
                                        </p:cTn>
                                        <p:tgtEl>
                                          <p:spTgt spid="3">
                                            <p:txEl>
                                              <p:pRg st="8" end="8"/>
                                            </p:txEl>
                                          </p:spTgt>
                                        </p:tgtEl>
                                      </p:cBhvr>
                                    </p:animEffect>
                                    <p:anim calcmode="lin" valueType="num">
                                      <p:cBhvr>
                                        <p:cTn id="136" dur="1822" tmFilter="0,0; 0.14,0.36; 0.43,0.73; 0.71,0.91; 1.0,1.0">
                                          <p:stCondLst>
                                            <p:cond delay="0"/>
                                          </p:stCondLst>
                                        </p:cTn>
                                        <p:tgtEl>
                                          <p:spTgt spid="3">
                                            <p:txEl>
                                              <p:pRg st="8" end="8"/>
                                            </p:txEl>
                                          </p:spTgt>
                                        </p:tgtEl>
                                        <p:attrNameLst>
                                          <p:attrName>ppt_x</p:attrName>
                                        </p:attrNameLst>
                                      </p:cBhvr>
                                      <p:tavLst>
                                        <p:tav tm="0">
                                          <p:val>
                                            <p:strVal val="#ppt_x-0.25"/>
                                          </p:val>
                                        </p:tav>
                                        <p:tav tm="100000">
                                          <p:val>
                                            <p:strVal val="#ppt_x"/>
                                          </p:val>
                                        </p:tav>
                                      </p:tavLst>
                                    </p:anim>
                                    <p:anim calcmode="lin" valueType="num">
                                      <p:cBhvr>
                                        <p:cTn id="137" dur="664" tmFilter="0.0,0.0; 0.25,0.07; 0.50,0.2; 0.75,0.467; 1.0,1.0">
                                          <p:stCondLst>
                                            <p:cond delay="0"/>
                                          </p:stCondLst>
                                        </p:cTn>
                                        <p:tgtEl>
                                          <p:spTgt spid="3">
                                            <p:txEl>
                                              <p:pRg st="8" end="8"/>
                                            </p:txEl>
                                          </p:spTgt>
                                        </p:tgtEl>
                                        <p:attrNameLst>
                                          <p:attrName>ppt_y</p:attrName>
                                        </p:attrNameLst>
                                      </p:cBhvr>
                                      <p:tavLst>
                                        <p:tav tm="0" fmla="#ppt_y-sin(pi*$)/3">
                                          <p:val>
                                            <p:fltVal val="0.5"/>
                                          </p:val>
                                        </p:tav>
                                        <p:tav tm="100000">
                                          <p:val>
                                            <p:fltVal val="1"/>
                                          </p:val>
                                        </p:tav>
                                      </p:tavLst>
                                    </p:anim>
                                    <p:anim calcmode="lin" valueType="num">
                                      <p:cBhvr>
                                        <p:cTn id="138" dur="664" tmFilter="0, 0; 0.125,0.2665; 0.25,0.4; 0.375,0.465; 0.5,0.5;  0.625,0.535; 0.75,0.6; 0.875,0.7335; 1,1">
                                          <p:stCondLst>
                                            <p:cond delay="664"/>
                                          </p:stCondLst>
                                        </p:cTn>
                                        <p:tgtEl>
                                          <p:spTgt spid="3">
                                            <p:txEl>
                                              <p:pRg st="8" end="8"/>
                                            </p:txEl>
                                          </p:spTgt>
                                        </p:tgtEl>
                                        <p:attrNameLst>
                                          <p:attrName>ppt_y</p:attrName>
                                        </p:attrNameLst>
                                      </p:cBhvr>
                                      <p:tavLst>
                                        <p:tav tm="0" fmla="#ppt_y-sin(pi*$)/9">
                                          <p:val>
                                            <p:fltVal val="0"/>
                                          </p:val>
                                        </p:tav>
                                        <p:tav tm="100000">
                                          <p:val>
                                            <p:fltVal val="1"/>
                                          </p:val>
                                        </p:tav>
                                      </p:tavLst>
                                    </p:anim>
                                    <p:anim calcmode="lin" valueType="num">
                                      <p:cBhvr>
                                        <p:cTn id="139" dur="332" tmFilter="0, 0; 0.125,0.2665; 0.25,0.4; 0.375,0.465; 0.5,0.5;  0.625,0.535; 0.75,0.6; 0.875,0.7335; 1,1">
                                          <p:stCondLst>
                                            <p:cond delay="1324"/>
                                          </p:stCondLst>
                                        </p:cTn>
                                        <p:tgtEl>
                                          <p:spTgt spid="3">
                                            <p:txEl>
                                              <p:pRg st="8" end="8"/>
                                            </p:txEl>
                                          </p:spTgt>
                                        </p:tgtEl>
                                        <p:attrNameLst>
                                          <p:attrName>ppt_y</p:attrName>
                                        </p:attrNameLst>
                                      </p:cBhvr>
                                      <p:tavLst>
                                        <p:tav tm="0" fmla="#ppt_y-sin(pi*$)/27">
                                          <p:val>
                                            <p:fltVal val="0"/>
                                          </p:val>
                                        </p:tav>
                                        <p:tav tm="100000">
                                          <p:val>
                                            <p:fltVal val="1"/>
                                          </p:val>
                                        </p:tav>
                                      </p:tavLst>
                                    </p:anim>
                                    <p:anim calcmode="lin" valueType="num">
                                      <p:cBhvr>
                                        <p:cTn id="140" dur="164" tmFilter="0, 0; 0.125,0.2665; 0.25,0.4; 0.375,0.465; 0.5,0.5;  0.625,0.535; 0.75,0.6; 0.875,0.7335; 1,1">
                                          <p:stCondLst>
                                            <p:cond delay="1656"/>
                                          </p:stCondLst>
                                        </p:cTn>
                                        <p:tgtEl>
                                          <p:spTgt spid="3">
                                            <p:txEl>
                                              <p:pRg st="8" end="8"/>
                                            </p:txEl>
                                          </p:spTgt>
                                        </p:tgtEl>
                                        <p:attrNameLst>
                                          <p:attrName>ppt_y</p:attrName>
                                        </p:attrNameLst>
                                      </p:cBhvr>
                                      <p:tavLst>
                                        <p:tav tm="0" fmla="#ppt_y-sin(pi*$)/81">
                                          <p:val>
                                            <p:fltVal val="0"/>
                                          </p:val>
                                        </p:tav>
                                        <p:tav tm="100000">
                                          <p:val>
                                            <p:fltVal val="1"/>
                                          </p:val>
                                        </p:tav>
                                      </p:tavLst>
                                    </p:anim>
                                    <p:animScale>
                                      <p:cBhvr>
                                        <p:cTn id="141" dur="26">
                                          <p:stCondLst>
                                            <p:cond delay="650"/>
                                          </p:stCondLst>
                                        </p:cTn>
                                        <p:tgtEl>
                                          <p:spTgt spid="3">
                                            <p:txEl>
                                              <p:pRg st="8" end="8"/>
                                            </p:txEl>
                                          </p:spTgt>
                                        </p:tgtEl>
                                      </p:cBhvr>
                                      <p:to x="100000" y="60000"/>
                                    </p:animScale>
                                    <p:animScale>
                                      <p:cBhvr>
                                        <p:cTn id="142" dur="166" decel="50000">
                                          <p:stCondLst>
                                            <p:cond delay="676"/>
                                          </p:stCondLst>
                                        </p:cTn>
                                        <p:tgtEl>
                                          <p:spTgt spid="3">
                                            <p:txEl>
                                              <p:pRg st="8" end="8"/>
                                            </p:txEl>
                                          </p:spTgt>
                                        </p:tgtEl>
                                      </p:cBhvr>
                                      <p:to x="100000" y="100000"/>
                                    </p:animScale>
                                    <p:animScale>
                                      <p:cBhvr>
                                        <p:cTn id="143" dur="26">
                                          <p:stCondLst>
                                            <p:cond delay="1312"/>
                                          </p:stCondLst>
                                        </p:cTn>
                                        <p:tgtEl>
                                          <p:spTgt spid="3">
                                            <p:txEl>
                                              <p:pRg st="8" end="8"/>
                                            </p:txEl>
                                          </p:spTgt>
                                        </p:tgtEl>
                                      </p:cBhvr>
                                      <p:to x="100000" y="80000"/>
                                    </p:animScale>
                                    <p:animScale>
                                      <p:cBhvr>
                                        <p:cTn id="144" dur="166" decel="50000">
                                          <p:stCondLst>
                                            <p:cond delay="1338"/>
                                          </p:stCondLst>
                                        </p:cTn>
                                        <p:tgtEl>
                                          <p:spTgt spid="3">
                                            <p:txEl>
                                              <p:pRg st="8" end="8"/>
                                            </p:txEl>
                                          </p:spTgt>
                                        </p:tgtEl>
                                      </p:cBhvr>
                                      <p:to x="100000" y="100000"/>
                                    </p:animScale>
                                    <p:animScale>
                                      <p:cBhvr>
                                        <p:cTn id="145" dur="26">
                                          <p:stCondLst>
                                            <p:cond delay="1642"/>
                                          </p:stCondLst>
                                        </p:cTn>
                                        <p:tgtEl>
                                          <p:spTgt spid="3">
                                            <p:txEl>
                                              <p:pRg st="8" end="8"/>
                                            </p:txEl>
                                          </p:spTgt>
                                        </p:tgtEl>
                                      </p:cBhvr>
                                      <p:to x="100000" y="90000"/>
                                    </p:animScale>
                                    <p:animScale>
                                      <p:cBhvr>
                                        <p:cTn id="146" dur="166" decel="50000">
                                          <p:stCondLst>
                                            <p:cond delay="1668"/>
                                          </p:stCondLst>
                                        </p:cTn>
                                        <p:tgtEl>
                                          <p:spTgt spid="3">
                                            <p:txEl>
                                              <p:pRg st="8" end="8"/>
                                            </p:txEl>
                                          </p:spTgt>
                                        </p:tgtEl>
                                      </p:cBhvr>
                                      <p:to x="100000" y="100000"/>
                                    </p:animScale>
                                    <p:animScale>
                                      <p:cBhvr>
                                        <p:cTn id="147" dur="26">
                                          <p:stCondLst>
                                            <p:cond delay="1808"/>
                                          </p:stCondLst>
                                        </p:cTn>
                                        <p:tgtEl>
                                          <p:spTgt spid="3">
                                            <p:txEl>
                                              <p:pRg st="8" end="8"/>
                                            </p:txEl>
                                          </p:spTgt>
                                        </p:tgtEl>
                                      </p:cBhvr>
                                      <p:to x="100000" y="95000"/>
                                    </p:animScale>
                                    <p:animScale>
                                      <p:cBhvr>
                                        <p:cTn id="148" dur="166" decel="50000">
                                          <p:stCondLst>
                                            <p:cond delay="1834"/>
                                          </p:stCondLst>
                                        </p:cTn>
                                        <p:tgtEl>
                                          <p:spTgt spid="3">
                                            <p:txEl>
                                              <p:pRg st="8" end="8"/>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66740D0E-DDC2-478E-924D-4E0CD2D906E4}"/>
              </a:ext>
            </a:extLst>
          </p:cNvPr>
          <p:cNvSpPr>
            <a:spLocks noGrp="1"/>
          </p:cNvSpPr>
          <p:nvPr>
            <p:ph type="title"/>
          </p:nvPr>
        </p:nvSpPr>
        <p:spPr>
          <a:xfrm>
            <a:off x="838200" y="-45720"/>
            <a:ext cx="10515600" cy="45719"/>
          </a:xfrm>
        </p:spPr>
        <p:txBody>
          <a:bodyPr>
            <a:normAutofit fontScale="90000"/>
          </a:bodyPr>
          <a:lstStyle/>
          <a:p>
            <a:endParaRPr lang="ar-IQ" dirty="0"/>
          </a:p>
        </p:txBody>
      </p:sp>
      <p:sp>
        <p:nvSpPr>
          <p:cNvPr id="3" name="عنصر نائب للمحتوى 2">
            <a:extLst>
              <a:ext uri="{FF2B5EF4-FFF2-40B4-BE49-F238E27FC236}">
                <a16:creationId xmlns:a16="http://schemas.microsoft.com/office/drawing/2014/main" id="{9AE0EA85-696F-4ABA-93B7-131283AF1756}"/>
              </a:ext>
            </a:extLst>
          </p:cNvPr>
          <p:cNvSpPr>
            <a:spLocks noGrp="1"/>
          </p:cNvSpPr>
          <p:nvPr>
            <p:ph idx="1"/>
          </p:nvPr>
        </p:nvSpPr>
        <p:spPr>
          <a:xfrm>
            <a:off x="0" y="45719"/>
            <a:ext cx="12191999" cy="6856239"/>
          </a:xfrm>
        </p:spPr>
        <p:txBody>
          <a:bodyPr>
            <a:normAutofit fontScale="92500"/>
          </a:bodyPr>
          <a:lstStyle/>
          <a:p>
            <a:r>
              <a:rPr lang="ar-SA" sz="3600" b="1" dirty="0">
                <a:solidFill>
                  <a:srgbClr val="FF0000"/>
                </a:solidFill>
              </a:rPr>
              <a:t>والفاعل يشمل ما يأتي:</a:t>
            </a:r>
          </a:p>
          <a:p>
            <a:r>
              <a:rPr lang="ar-SA" sz="3600" b="1" dirty="0"/>
              <a:t>1-الاسم الصريح نحو : (حضر القاضي).</a:t>
            </a:r>
          </a:p>
          <a:p>
            <a:r>
              <a:rPr lang="ar-SA" sz="3600" b="1" dirty="0"/>
              <a:t>2- الضمير: وهو إما متصل كالتاء المتحركة من : (قمت) ,والواو من (قاموا),والألف من (قاما),والياء من (تقومين),وإما منفصل : كــ(أنا) و (نحن) من قولك: (ما قام إلا أنا) و (إنما قام نحن),وإما مستتر نحو: (</a:t>
            </a:r>
            <a:r>
              <a:rPr lang="ar-SA" sz="3600" b="1" dirty="0" err="1"/>
              <a:t>أقوم,وأنت</a:t>
            </a:r>
            <a:r>
              <a:rPr lang="ar-SA" sz="3600" b="1" dirty="0"/>
              <a:t> </a:t>
            </a:r>
            <a:r>
              <a:rPr lang="ar-SA" sz="3600" b="1" dirty="0" err="1"/>
              <a:t>تقوم,ونقوم,وسعيد</a:t>
            </a:r>
            <a:r>
              <a:rPr lang="ar-SA" sz="3600" b="1" dirty="0"/>
              <a:t> يقوم, وسعاد تقوم).</a:t>
            </a:r>
          </a:p>
          <a:p>
            <a:r>
              <a:rPr lang="ar-SA" sz="3600" b="1" dirty="0"/>
              <a:t>3-المصدر </a:t>
            </a:r>
            <a:r>
              <a:rPr lang="ar-SA" sz="3600" b="1" dirty="0" err="1"/>
              <a:t>المؤول:وهو</a:t>
            </a:r>
            <a:r>
              <a:rPr lang="ar-SA" sz="3600" b="1" dirty="0"/>
              <a:t> أن يأتي الفعل ويكون فاعله المصدر المؤول من الحرف المصدري والفعل الذي يأتي </a:t>
            </a:r>
            <a:r>
              <a:rPr lang="ar-SA" sz="3600" b="1" dirty="0" err="1"/>
              <a:t>بعده,مثل</a:t>
            </a:r>
            <a:r>
              <a:rPr lang="ar-SA" sz="3600" b="1" dirty="0"/>
              <a:t> (أن) في قولك: (يسعدني أن تجتهد في دروسك)فالفاعل هنا المصدر المؤول (أن تجتهد) والتقدير: يسعدني اجتهادك).</a:t>
            </a:r>
          </a:p>
          <a:p>
            <a:r>
              <a:rPr lang="ar-SA" sz="4000" b="1" dirty="0">
                <a:solidFill>
                  <a:srgbClr val="FF0000"/>
                </a:solidFill>
              </a:rPr>
              <a:t>حكمه: </a:t>
            </a:r>
          </a:p>
          <a:p>
            <a:r>
              <a:rPr lang="ar-SA" sz="3600" b="1" dirty="0"/>
              <a:t>حكم الفاعل </a:t>
            </a:r>
            <a:r>
              <a:rPr lang="ar-SA" sz="3600" b="1" dirty="0" err="1"/>
              <a:t>الرفع,وقد</a:t>
            </a:r>
            <a:r>
              <a:rPr lang="ar-SA" sz="3600" b="1" dirty="0"/>
              <a:t> يجر لفظاً بإضافة المصدر إليه ,نحو: (سرني احترام خالد أباه),</a:t>
            </a:r>
          </a:p>
          <a:p>
            <a:r>
              <a:rPr lang="ar-SA" sz="3600" b="1" dirty="0"/>
              <a:t>وقد يجر بحرف الجر </a:t>
            </a:r>
            <a:r>
              <a:rPr lang="ar-SA" sz="3600" b="1" dirty="0" err="1"/>
              <a:t>الزائد,نحو</a:t>
            </a:r>
            <a:r>
              <a:rPr lang="ar-SA" sz="3600" b="1" dirty="0"/>
              <a:t> قوله تعالى : (وكفى بالله شهيداً),ونحو:(كفى بالموت واعظاً) </a:t>
            </a:r>
            <a:endParaRPr lang="ar-IQ" sz="3600" b="1" dirty="0"/>
          </a:p>
        </p:txBody>
      </p:sp>
    </p:spTree>
    <p:extLst>
      <p:ext uri="{BB962C8B-B14F-4D97-AF65-F5344CB8AC3E}">
        <p14:creationId xmlns:p14="http://schemas.microsoft.com/office/powerpoint/2010/main" val="33225222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invX="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path" presetSubtype="0" accel="50000" decel="50000" fill="hold" grpId="0" nodeType="clickEffect">
                                  <p:stCondLst>
                                    <p:cond delay="0"/>
                                  </p:stCondLst>
                                  <p:childTnLst>
                                    <p:animMotion origin="layout" path="M 0 0 L 0.067 0.04 C 0.081 0.049 0.102 0.054 0.124 0.054 C 0.149 0.054 0.169 0.049 0.183 0.04 L 0.25 0 E" pathEditMode="relative" ptsTypes="">
                                      <p:cBhvr>
                                        <p:cTn id="6" dur="2000" fill="hold"/>
                                        <p:tgtEl>
                                          <p:spTgt spid="3">
                                            <p:txEl>
                                              <p:pRg st="0" end="0"/>
                                            </p:txEl>
                                          </p:spTgt>
                                        </p:tgtEl>
                                        <p:attrNameLst>
                                          <p:attrName>ppt_x</p:attrName>
                                          <p:attrName>ppt_y</p:attrName>
                                        </p:attrNameLst>
                                      </p:cBhvr>
                                    </p:animMotion>
                                  </p:childTnLst>
                                </p:cTn>
                              </p:par>
                            </p:childTnLst>
                          </p:cTn>
                        </p:par>
                      </p:childTnLst>
                    </p:cTn>
                  </p:par>
                  <p:par>
                    <p:cTn id="7" fill="hold">
                      <p:stCondLst>
                        <p:cond delay="indefinite"/>
                      </p:stCondLst>
                      <p:childTnLst>
                        <p:par>
                          <p:cTn id="8" fill="hold">
                            <p:stCondLst>
                              <p:cond delay="0"/>
                            </p:stCondLst>
                            <p:childTnLst>
                              <p:par>
                                <p:cTn id="9" presetID="37" presetClass="path" presetSubtype="0" accel="50000" decel="50000" fill="hold" grpId="0" nodeType="clickEffect">
                                  <p:stCondLst>
                                    <p:cond delay="0"/>
                                  </p:stCondLst>
                                  <p:childTnLst>
                                    <p:animMotion origin="layout" path="M 0 0 L 0.067 0.04 C 0.081 0.049 0.102 0.054 0.124 0.054 C 0.149 0.054 0.169 0.049 0.183 0.04 L 0.25 0 E" pathEditMode="relative" ptsTypes="">
                                      <p:cBhvr>
                                        <p:cTn id="10" dur="2000" fill="hold"/>
                                        <p:tgtEl>
                                          <p:spTgt spid="3">
                                            <p:txEl>
                                              <p:pRg st="1" end="1"/>
                                            </p:txEl>
                                          </p:spTgt>
                                        </p:tgtEl>
                                        <p:attrNameLst>
                                          <p:attrName>ppt_x</p:attrName>
                                          <p:attrName>ppt_y</p:attrName>
                                        </p:attrNameLst>
                                      </p:cBhvr>
                                    </p:animMotion>
                                  </p:childTnLst>
                                </p:cTn>
                              </p:par>
                            </p:childTnLst>
                          </p:cTn>
                        </p:par>
                      </p:childTnLst>
                    </p:cTn>
                  </p:par>
                  <p:par>
                    <p:cTn id="11" fill="hold">
                      <p:stCondLst>
                        <p:cond delay="indefinite"/>
                      </p:stCondLst>
                      <p:childTnLst>
                        <p:par>
                          <p:cTn id="12" fill="hold">
                            <p:stCondLst>
                              <p:cond delay="0"/>
                            </p:stCondLst>
                            <p:childTnLst>
                              <p:par>
                                <p:cTn id="13" presetID="37" presetClass="path" presetSubtype="0" accel="50000" decel="50000" fill="hold" grpId="0" nodeType="clickEffect">
                                  <p:stCondLst>
                                    <p:cond delay="0"/>
                                  </p:stCondLst>
                                  <p:childTnLst>
                                    <p:animMotion origin="layout" path="M 0 0 L 0.067 0.04 C 0.081 0.049 0.102 0.054 0.124 0.054 C 0.149 0.054 0.169 0.049 0.183 0.04 L 0.25 0 E" pathEditMode="relative" ptsTypes="">
                                      <p:cBhvr>
                                        <p:cTn id="14" dur="2000" fill="hold"/>
                                        <p:tgtEl>
                                          <p:spTgt spid="3">
                                            <p:txEl>
                                              <p:pRg st="2" end="2"/>
                                            </p:txEl>
                                          </p:spTgt>
                                        </p:tgtEl>
                                        <p:attrNameLst>
                                          <p:attrName>ppt_x</p:attrName>
                                          <p:attrName>ppt_y</p:attrName>
                                        </p:attrNameLst>
                                      </p:cBhvr>
                                    </p:animMotion>
                                  </p:childTnLst>
                                </p:cTn>
                              </p:par>
                            </p:childTnLst>
                          </p:cTn>
                        </p:par>
                      </p:childTnLst>
                    </p:cTn>
                  </p:par>
                  <p:par>
                    <p:cTn id="15" fill="hold">
                      <p:stCondLst>
                        <p:cond delay="indefinite"/>
                      </p:stCondLst>
                      <p:childTnLst>
                        <p:par>
                          <p:cTn id="16" fill="hold">
                            <p:stCondLst>
                              <p:cond delay="0"/>
                            </p:stCondLst>
                            <p:childTnLst>
                              <p:par>
                                <p:cTn id="17" presetID="37" presetClass="path" presetSubtype="0" accel="50000" decel="50000" fill="hold" grpId="0" nodeType="clickEffect">
                                  <p:stCondLst>
                                    <p:cond delay="0"/>
                                  </p:stCondLst>
                                  <p:childTnLst>
                                    <p:animMotion origin="layout" path="M 0 0 L 0.067 0.04 C 0.081 0.049 0.102 0.054 0.124 0.054 C 0.149 0.054 0.169 0.049 0.183 0.04 L 0.25 0 E" pathEditMode="relative" ptsTypes="">
                                      <p:cBhvr>
                                        <p:cTn id="18" dur="2000" fill="hold"/>
                                        <p:tgtEl>
                                          <p:spTgt spid="3">
                                            <p:txEl>
                                              <p:pRg st="3" end="3"/>
                                            </p:txEl>
                                          </p:spTgt>
                                        </p:tgtEl>
                                        <p:attrNameLst>
                                          <p:attrName>ppt_x</p:attrName>
                                          <p:attrName>ppt_y</p:attrName>
                                        </p:attrNameLst>
                                      </p:cBhvr>
                                    </p:animMotion>
                                  </p:childTnLst>
                                </p:cTn>
                              </p:par>
                            </p:childTnLst>
                          </p:cTn>
                        </p:par>
                      </p:childTnLst>
                    </p:cTn>
                  </p:par>
                  <p:par>
                    <p:cTn id="19" fill="hold">
                      <p:stCondLst>
                        <p:cond delay="indefinite"/>
                      </p:stCondLst>
                      <p:childTnLst>
                        <p:par>
                          <p:cTn id="20" fill="hold">
                            <p:stCondLst>
                              <p:cond delay="0"/>
                            </p:stCondLst>
                            <p:childTnLst>
                              <p:par>
                                <p:cTn id="21" presetID="37" presetClass="path" presetSubtype="0" accel="50000" decel="50000" fill="hold" grpId="0" nodeType="clickEffect">
                                  <p:stCondLst>
                                    <p:cond delay="0"/>
                                  </p:stCondLst>
                                  <p:childTnLst>
                                    <p:animMotion origin="layout" path="M 0 0 L 0.067 0.04 C 0.081 0.049 0.102 0.054 0.124 0.054 C 0.149 0.054 0.169 0.049 0.183 0.04 L 0.25 0 E" pathEditMode="relative" ptsTypes="">
                                      <p:cBhvr>
                                        <p:cTn id="22" dur="2000" fill="hold"/>
                                        <p:tgtEl>
                                          <p:spTgt spid="3">
                                            <p:txEl>
                                              <p:pRg st="4" end="4"/>
                                            </p:txEl>
                                          </p:spTgt>
                                        </p:tgtEl>
                                        <p:attrNameLst>
                                          <p:attrName>ppt_x</p:attrName>
                                          <p:attrName>ppt_y</p:attrName>
                                        </p:attrNameLst>
                                      </p:cBhvr>
                                    </p:animMotion>
                                  </p:childTnLst>
                                </p:cTn>
                              </p:par>
                            </p:childTnLst>
                          </p:cTn>
                        </p:par>
                      </p:childTnLst>
                    </p:cTn>
                  </p:par>
                  <p:par>
                    <p:cTn id="23" fill="hold">
                      <p:stCondLst>
                        <p:cond delay="indefinite"/>
                      </p:stCondLst>
                      <p:childTnLst>
                        <p:par>
                          <p:cTn id="24" fill="hold">
                            <p:stCondLst>
                              <p:cond delay="0"/>
                            </p:stCondLst>
                            <p:childTnLst>
                              <p:par>
                                <p:cTn id="25" presetID="37" presetClass="path" presetSubtype="0" accel="50000" decel="50000" fill="hold" grpId="0" nodeType="clickEffect">
                                  <p:stCondLst>
                                    <p:cond delay="0"/>
                                  </p:stCondLst>
                                  <p:childTnLst>
                                    <p:animMotion origin="layout" path="M 0 0 L 0.067 0.04 C 0.081 0.049 0.102 0.054 0.124 0.054 C 0.149 0.054 0.169 0.049 0.183 0.04 L 0.25 0 E" pathEditMode="relative" ptsTypes="">
                                      <p:cBhvr>
                                        <p:cTn id="26" dur="2000" fill="hold"/>
                                        <p:tgtEl>
                                          <p:spTgt spid="3">
                                            <p:txEl>
                                              <p:pRg st="5" end="5"/>
                                            </p:txEl>
                                          </p:spTgt>
                                        </p:tgtEl>
                                        <p:attrNameLst>
                                          <p:attrName>ppt_x</p:attrName>
                                          <p:attrName>ppt_y</p:attrName>
                                        </p:attrNameLst>
                                      </p:cBhvr>
                                    </p:animMotion>
                                  </p:childTnLst>
                                </p:cTn>
                              </p:par>
                            </p:childTnLst>
                          </p:cTn>
                        </p:par>
                      </p:childTnLst>
                    </p:cTn>
                  </p:par>
                  <p:par>
                    <p:cTn id="27" fill="hold">
                      <p:stCondLst>
                        <p:cond delay="indefinite"/>
                      </p:stCondLst>
                      <p:childTnLst>
                        <p:par>
                          <p:cTn id="28" fill="hold">
                            <p:stCondLst>
                              <p:cond delay="0"/>
                            </p:stCondLst>
                            <p:childTnLst>
                              <p:par>
                                <p:cTn id="29" presetID="37" presetClass="path" presetSubtype="0" accel="50000" decel="50000" fill="hold" grpId="0" nodeType="clickEffect">
                                  <p:stCondLst>
                                    <p:cond delay="0"/>
                                  </p:stCondLst>
                                  <p:childTnLst>
                                    <p:animMotion origin="layout" path="M 0 0 L 0.067 0.04 C 0.081 0.049 0.102 0.054 0.124 0.054 C 0.149 0.054 0.169 0.049 0.183 0.04 L 0.25 0 E" pathEditMode="relative" ptsTypes="">
                                      <p:cBhvr>
                                        <p:cTn id="30" dur="2000" fill="hold"/>
                                        <p:tgtEl>
                                          <p:spTgt spid="3">
                                            <p:txEl>
                                              <p:pRg st="6" end="6"/>
                                            </p:txEl>
                                          </p:spTgt>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0E2DC815-8815-4875-97BD-952772560F26}"/>
              </a:ext>
            </a:extLst>
          </p:cNvPr>
          <p:cNvSpPr>
            <a:spLocks noGrp="1"/>
          </p:cNvSpPr>
          <p:nvPr>
            <p:ph type="title"/>
          </p:nvPr>
        </p:nvSpPr>
        <p:spPr>
          <a:xfrm flipV="1">
            <a:off x="838200" y="-45718"/>
            <a:ext cx="10515600" cy="45719"/>
          </a:xfrm>
        </p:spPr>
        <p:txBody>
          <a:bodyPr>
            <a:normAutofit fontScale="90000"/>
          </a:bodyPr>
          <a:lstStyle/>
          <a:p>
            <a:endParaRPr lang="ar-IQ" dirty="0"/>
          </a:p>
        </p:txBody>
      </p:sp>
      <p:sp>
        <p:nvSpPr>
          <p:cNvPr id="3" name="عنصر نائب للمحتوى 2">
            <a:extLst>
              <a:ext uri="{FF2B5EF4-FFF2-40B4-BE49-F238E27FC236}">
                <a16:creationId xmlns:a16="http://schemas.microsoft.com/office/drawing/2014/main" id="{7D783A78-856A-4173-89EC-DF716A2FBE2E}"/>
              </a:ext>
            </a:extLst>
          </p:cNvPr>
          <p:cNvSpPr>
            <a:spLocks noGrp="1"/>
          </p:cNvSpPr>
          <p:nvPr>
            <p:ph idx="1"/>
          </p:nvPr>
        </p:nvSpPr>
        <p:spPr>
          <a:xfrm>
            <a:off x="0" y="45718"/>
            <a:ext cx="12192000" cy="6812281"/>
          </a:xfrm>
        </p:spPr>
        <p:txBody>
          <a:bodyPr>
            <a:normAutofit/>
          </a:bodyPr>
          <a:lstStyle/>
          <a:p>
            <a:r>
              <a:rPr lang="ar-SA" sz="4000" b="1" dirty="0">
                <a:solidFill>
                  <a:srgbClr val="FF0000"/>
                </a:solidFill>
              </a:rPr>
              <a:t>تأخيره عن عامله:</a:t>
            </a:r>
          </a:p>
          <a:p>
            <a:r>
              <a:rPr lang="ar-SA" sz="4000" b="1" dirty="0"/>
              <a:t>لا بد للفعل من </a:t>
            </a:r>
            <a:r>
              <a:rPr lang="ar-SA" sz="4000" b="1" dirty="0" err="1"/>
              <a:t>فاعل؛لأنهما</a:t>
            </a:r>
            <a:r>
              <a:rPr lang="ar-SA" sz="4000" b="1" dirty="0"/>
              <a:t> جزءان أساسيان في الجملة </a:t>
            </a:r>
            <a:r>
              <a:rPr lang="ar-SA" sz="4000" b="1" dirty="0" err="1"/>
              <a:t>الفعلية,فإن</a:t>
            </a:r>
            <a:r>
              <a:rPr lang="ar-SA" sz="4000" b="1" dirty="0"/>
              <a:t> ظهر الفاعل فلا إضمار نحو قوله تعالى: ((قد أفلح المؤمنون)) المؤمنون:1</a:t>
            </a:r>
          </a:p>
          <a:p>
            <a:r>
              <a:rPr lang="ar-SA" sz="4000" b="1" dirty="0"/>
              <a:t>وإن لم يظهر فهو ضمير مستتر راجع إلى المذكور كقوله تعالى: ((الله يبسط الرزق لمن يشاء ويقدر)) الرعد:26.</a:t>
            </a:r>
          </a:p>
          <a:p>
            <a:r>
              <a:rPr lang="ar-SA" sz="4000" b="1" dirty="0"/>
              <a:t>ويشترط جمهور النحاة أن يكون الفاعل متأخراً عن عامله نحو: (نام الطفل).</a:t>
            </a:r>
          </a:p>
          <a:p>
            <a:r>
              <a:rPr lang="ar-SA" sz="4000" b="1" dirty="0"/>
              <a:t>ولا يصح تقديمه </a:t>
            </a:r>
            <a:r>
              <a:rPr lang="ar-SA" sz="4000" b="1" dirty="0" err="1"/>
              <a:t>عليه,فإن</a:t>
            </a:r>
            <a:r>
              <a:rPr lang="ar-SA" sz="4000" b="1" dirty="0"/>
              <a:t> قدم صار </a:t>
            </a:r>
            <a:r>
              <a:rPr lang="ar-SA" sz="4000" b="1" dirty="0" err="1"/>
              <a:t>مبتدأ,فقولنا</a:t>
            </a:r>
            <a:r>
              <a:rPr lang="ar-SA" sz="4000" b="1" dirty="0"/>
              <a:t>: (سعد حضر) ليس (سعد) فيه فاعلاً في اصطلاح النحاة بل هو مبتدأ.  </a:t>
            </a:r>
            <a:endParaRPr lang="ar-IQ" sz="4000" b="1" dirty="0"/>
          </a:p>
        </p:txBody>
      </p:sp>
    </p:spTree>
    <p:extLst>
      <p:ext uri="{BB962C8B-B14F-4D97-AF65-F5344CB8AC3E}">
        <p14:creationId xmlns:p14="http://schemas.microsoft.com/office/powerpoint/2010/main" val="104648478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invX="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80">
                                          <p:stCondLst>
                                            <p:cond delay="0"/>
                                          </p:stCondLst>
                                        </p:cTn>
                                        <p:tgtEl>
                                          <p:spTgt spid="3">
                                            <p:txEl>
                                              <p:pRg st="0" end="0"/>
                                            </p:txEl>
                                          </p:spTgt>
                                        </p:tgtEl>
                                      </p:cBhvr>
                                    </p:animEffect>
                                    <p:anim calcmode="lin" valueType="num">
                                      <p:cBhvr>
                                        <p:cTn id="8"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0" end="0"/>
                                            </p:txEl>
                                          </p:spTgt>
                                        </p:tgtEl>
                                      </p:cBhvr>
                                      <p:to x="100000" y="60000"/>
                                    </p:animScale>
                                    <p:animScale>
                                      <p:cBhvr>
                                        <p:cTn id="14" dur="166" decel="50000">
                                          <p:stCondLst>
                                            <p:cond delay="676"/>
                                          </p:stCondLst>
                                        </p:cTn>
                                        <p:tgtEl>
                                          <p:spTgt spid="3">
                                            <p:txEl>
                                              <p:pRg st="0" end="0"/>
                                            </p:txEl>
                                          </p:spTgt>
                                        </p:tgtEl>
                                      </p:cBhvr>
                                      <p:to x="100000" y="100000"/>
                                    </p:animScale>
                                    <p:animScale>
                                      <p:cBhvr>
                                        <p:cTn id="15" dur="26">
                                          <p:stCondLst>
                                            <p:cond delay="1312"/>
                                          </p:stCondLst>
                                        </p:cTn>
                                        <p:tgtEl>
                                          <p:spTgt spid="3">
                                            <p:txEl>
                                              <p:pRg st="0" end="0"/>
                                            </p:txEl>
                                          </p:spTgt>
                                        </p:tgtEl>
                                      </p:cBhvr>
                                      <p:to x="100000" y="80000"/>
                                    </p:animScale>
                                    <p:animScale>
                                      <p:cBhvr>
                                        <p:cTn id="16" dur="166" decel="50000">
                                          <p:stCondLst>
                                            <p:cond delay="1338"/>
                                          </p:stCondLst>
                                        </p:cTn>
                                        <p:tgtEl>
                                          <p:spTgt spid="3">
                                            <p:txEl>
                                              <p:pRg st="0" end="0"/>
                                            </p:txEl>
                                          </p:spTgt>
                                        </p:tgtEl>
                                      </p:cBhvr>
                                      <p:to x="100000" y="100000"/>
                                    </p:animScale>
                                    <p:animScale>
                                      <p:cBhvr>
                                        <p:cTn id="17" dur="26">
                                          <p:stCondLst>
                                            <p:cond delay="1642"/>
                                          </p:stCondLst>
                                        </p:cTn>
                                        <p:tgtEl>
                                          <p:spTgt spid="3">
                                            <p:txEl>
                                              <p:pRg st="0" end="0"/>
                                            </p:txEl>
                                          </p:spTgt>
                                        </p:tgtEl>
                                      </p:cBhvr>
                                      <p:to x="100000" y="90000"/>
                                    </p:animScale>
                                    <p:animScale>
                                      <p:cBhvr>
                                        <p:cTn id="18" dur="166" decel="50000">
                                          <p:stCondLst>
                                            <p:cond delay="1668"/>
                                          </p:stCondLst>
                                        </p:cTn>
                                        <p:tgtEl>
                                          <p:spTgt spid="3">
                                            <p:txEl>
                                              <p:pRg st="0" end="0"/>
                                            </p:txEl>
                                          </p:spTgt>
                                        </p:tgtEl>
                                      </p:cBhvr>
                                      <p:to x="100000" y="100000"/>
                                    </p:animScale>
                                    <p:animScale>
                                      <p:cBhvr>
                                        <p:cTn id="19" dur="26">
                                          <p:stCondLst>
                                            <p:cond delay="1808"/>
                                          </p:stCondLst>
                                        </p:cTn>
                                        <p:tgtEl>
                                          <p:spTgt spid="3">
                                            <p:txEl>
                                              <p:pRg st="0" end="0"/>
                                            </p:txEl>
                                          </p:spTgt>
                                        </p:tgtEl>
                                      </p:cBhvr>
                                      <p:to x="100000" y="95000"/>
                                    </p:animScale>
                                    <p:animScale>
                                      <p:cBhvr>
                                        <p:cTn id="20" dur="166" decel="50000">
                                          <p:stCondLst>
                                            <p:cond delay="1834"/>
                                          </p:stCondLst>
                                        </p:cTn>
                                        <p:tgtEl>
                                          <p:spTgt spid="3">
                                            <p:txEl>
                                              <p:pRg st="0" end="0"/>
                                            </p:txEl>
                                          </p:spTgt>
                                        </p:tgtEl>
                                      </p:cBhvr>
                                      <p:to x="100000" y="100000"/>
                                    </p:animScale>
                                  </p:childTnLst>
                                </p:cTn>
                              </p:par>
                              <p:par>
                                <p:cTn id="21" presetID="26" presetClass="entr" presetSubtype="0" fill="hold" nodeType="withEffect">
                                  <p:stCondLst>
                                    <p:cond delay="0"/>
                                  </p:stCondLst>
                                  <p:childTnLst>
                                    <p:set>
                                      <p:cBhvr>
                                        <p:cTn id="22" dur="1" fill="hold">
                                          <p:stCondLst>
                                            <p:cond delay="0"/>
                                          </p:stCondLst>
                                        </p:cTn>
                                        <p:tgtEl>
                                          <p:spTgt spid="3">
                                            <p:txEl>
                                              <p:pRg st="1" end="1"/>
                                            </p:txEl>
                                          </p:spTgt>
                                        </p:tgtEl>
                                        <p:attrNameLst>
                                          <p:attrName>style.visibility</p:attrName>
                                        </p:attrNameLst>
                                      </p:cBhvr>
                                      <p:to>
                                        <p:strVal val="visible"/>
                                      </p:to>
                                    </p:set>
                                    <p:animEffect transition="in" filter="wipe(down)">
                                      <p:cBhvr>
                                        <p:cTn id="23" dur="580">
                                          <p:stCondLst>
                                            <p:cond delay="0"/>
                                          </p:stCondLst>
                                        </p:cTn>
                                        <p:tgtEl>
                                          <p:spTgt spid="3">
                                            <p:txEl>
                                              <p:pRg st="1" end="1"/>
                                            </p:txEl>
                                          </p:spTgt>
                                        </p:tgtEl>
                                      </p:cBhvr>
                                    </p:animEffect>
                                    <p:anim calcmode="lin" valueType="num">
                                      <p:cBhvr>
                                        <p:cTn id="24"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25"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26"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27"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28"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29" dur="26">
                                          <p:stCondLst>
                                            <p:cond delay="650"/>
                                          </p:stCondLst>
                                        </p:cTn>
                                        <p:tgtEl>
                                          <p:spTgt spid="3">
                                            <p:txEl>
                                              <p:pRg st="1" end="1"/>
                                            </p:txEl>
                                          </p:spTgt>
                                        </p:tgtEl>
                                      </p:cBhvr>
                                      <p:to x="100000" y="60000"/>
                                    </p:animScale>
                                    <p:animScale>
                                      <p:cBhvr>
                                        <p:cTn id="30" dur="166" decel="50000">
                                          <p:stCondLst>
                                            <p:cond delay="676"/>
                                          </p:stCondLst>
                                        </p:cTn>
                                        <p:tgtEl>
                                          <p:spTgt spid="3">
                                            <p:txEl>
                                              <p:pRg st="1" end="1"/>
                                            </p:txEl>
                                          </p:spTgt>
                                        </p:tgtEl>
                                      </p:cBhvr>
                                      <p:to x="100000" y="100000"/>
                                    </p:animScale>
                                    <p:animScale>
                                      <p:cBhvr>
                                        <p:cTn id="31" dur="26">
                                          <p:stCondLst>
                                            <p:cond delay="1312"/>
                                          </p:stCondLst>
                                        </p:cTn>
                                        <p:tgtEl>
                                          <p:spTgt spid="3">
                                            <p:txEl>
                                              <p:pRg st="1" end="1"/>
                                            </p:txEl>
                                          </p:spTgt>
                                        </p:tgtEl>
                                      </p:cBhvr>
                                      <p:to x="100000" y="80000"/>
                                    </p:animScale>
                                    <p:animScale>
                                      <p:cBhvr>
                                        <p:cTn id="32" dur="166" decel="50000">
                                          <p:stCondLst>
                                            <p:cond delay="1338"/>
                                          </p:stCondLst>
                                        </p:cTn>
                                        <p:tgtEl>
                                          <p:spTgt spid="3">
                                            <p:txEl>
                                              <p:pRg st="1" end="1"/>
                                            </p:txEl>
                                          </p:spTgt>
                                        </p:tgtEl>
                                      </p:cBhvr>
                                      <p:to x="100000" y="100000"/>
                                    </p:animScale>
                                    <p:animScale>
                                      <p:cBhvr>
                                        <p:cTn id="33" dur="26">
                                          <p:stCondLst>
                                            <p:cond delay="1642"/>
                                          </p:stCondLst>
                                        </p:cTn>
                                        <p:tgtEl>
                                          <p:spTgt spid="3">
                                            <p:txEl>
                                              <p:pRg st="1" end="1"/>
                                            </p:txEl>
                                          </p:spTgt>
                                        </p:tgtEl>
                                      </p:cBhvr>
                                      <p:to x="100000" y="90000"/>
                                    </p:animScale>
                                    <p:animScale>
                                      <p:cBhvr>
                                        <p:cTn id="34" dur="166" decel="50000">
                                          <p:stCondLst>
                                            <p:cond delay="1668"/>
                                          </p:stCondLst>
                                        </p:cTn>
                                        <p:tgtEl>
                                          <p:spTgt spid="3">
                                            <p:txEl>
                                              <p:pRg st="1" end="1"/>
                                            </p:txEl>
                                          </p:spTgt>
                                        </p:tgtEl>
                                      </p:cBhvr>
                                      <p:to x="100000" y="100000"/>
                                    </p:animScale>
                                    <p:animScale>
                                      <p:cBhvr>
                                        <p:cTn id="35" dur="26">
                                          <p:stCondLst>
                                            <p:cond delay="1808"/>
                                          </p:stCondLst>
                                        </p:cTn>
                                        <p:tgtEl>
                                          <p:spTgt spid="3">
                                            <p:txEl>
                                              <p:pRg st="1" end="1"/>
                                            </p:txEl>
                                          </p:spTgt>
                                        </p:tgtEl>
                                      </p:cBhvr>
                                      <p:to x="100000" y="95000"/>
                                    </p:animScale>
                                    <p:animScale>
                                      <p:cBhvr>
                                        <p:cTn id="36" dur="166" decel="50000">
                                          <p:stCondLst>
                                            <p:cond delay="1834"/>
                                          </p:stCondLst>
                                        </p:cTn>
                                        <p:tgtEl>
                                          <p:spTgt spid="3">
                                            <p:txEl>
                                              <p:pRg st="1" end="1"/>
                                            </p:txEl>
                                          </p:spTgt>
                                        </p:tgtEl>
                                      </p:cBhvr>
                                      <p:to x="100000" y="100000"/>
                                    </p:animScale>
                                  </p:childTnLst>
                                </p:cTn>
                              </p:par>
                              <p:par>
                                <p:cTn id="37" presetID="26" presetClass="entr" presetSubtype="0" fill="hold" nodeType="withEffect">
                                  <p:stCondLst>
                                    <p:cond delay="0"/>
                                  </p:stCondLst>
                                  <p:childTnLst>
                                    <p:set>
                                      <p:cBhvr>
                                        <p:cTn id="38" dur="1" fill="hold">
                                          <p:stCondLst>
                                            <p:cond delay="0"/>
                                          </p:stCondLst>
                                        </p:cTn>
                                        <p:tgtEl>
                                          <p:spTgt spid="3">
                                            <p:txEl>
                                              <p:pRg st="2" end="2"/>
                                            </p:txEl>
                                          </p:spTgt>
                                        </p:tgtEl>
                                        <p:attrNameLst>
                                          <p:attrName>style.visibility</p:attrName>
                                        </p:attrNameLst>
                                      </p:cBhvr>
                                      <p:to>
                                        <p:strVal val="visible"/>
                                      </p:to>
                                    </p:set>
                                    <p:animEffect transition="in" filter="wipe(down)">
                                      <p:cBhvr>
                                        <p:cTn id="39" dur="580">
                                          <p:stCondLst>
                                            <p:cond delay="0"/>
                                          </p:stCondLst>
                                        </p:cTn>
                                        <p:tgtEl>
                                          <p:spTgt spid="3">
                                            <p:txEl>
                                              <p:pRg st="2" end="2"/>
                                            </p:txEl>
                                          </p:spTgt>
                                        </p:tgtEl>
                                      </p:cBhvr>
                                    </p:animEffect>
                                    <p:anim calcmode="lin" valueType="num">
                                      <p:cBhvr>
                                        <p:cTn id="40"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41"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42"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43"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44"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45" dur="26">
                                          <p:stCondLst>
                                            <p:cond delay="650"/>
                                          </p:stCondLst>
                                        </p:cTn>
                                        <p:tgtEl>
                                          <p:spTgt spid="3">
                                            <p:txEl>
                                              <p:pRg st="2" end="2"/>
                                            </p:txEl>
                                          </p:spTgt>
                                        </p:tgtEl>
                                      </p:cBhvr>
                                      <p:to x="100000" y="60000"/>
                                    </p:animScale>
                                    <p:animScale>
                                      <p:cBhvr>
                                        <p:cTn id="46" dur="166" decel="50000">
                                          <p:stCondLst>
                                            <p:cond delay="676"/>
                                          </p:stCondLst>
                                        </p:cTn>
                                        <p:tgtEl>
                                          <p:spTgt spid="3">
                                            <p:txEl>
                                              <p:pRg st="2" end="2"/>
                                            </p:txEl>
                                          </p:spTgt>
                                        </p:tgtEl>
                                      </p:cBhvr>
                                      <p:to x="100000" y="100000"/>
                                    </p:animScale>
                                    <p:animScale>
                                      <p:cBhvr>
                                        <p:cTn id="47" dur="26">
                                          <p:stCondLst>
                                            <p:cond delay="1312"/>
                                          </p:stCondLst>
                                        </p:cTn>
                                        <p:tgtEl>
                                          <p:spTgt spid="3">
                                            <p:txEl>
                                              <p:pRg st="2" end="2"/>
                                            </p:txEl>
                                          </p:spTgt>
                                        </p:tgtEl>
                                      </p:cBhvr>
                                      <p:to x="100000" y="80000"/>
                                    </p:animScale>
                                    <p:animScale>
                                      <p:cBhvr>
                                        <p:cTn id="48" dur="166" decel="50000">
                                          <p:stCondLst>
                                            <p:cond delay="1338"/>
                                          </p:stCondLst>
                                        </p:cTn>
                                        <p:tgtEl>
                                          <p:spTgt spid="3">
                                            <p:txEl>
                                              <p:pRg st="2" end="2"/>
                                            </p:txEl>
                                          </p:spTgt>
                                        </p:tgtEl>
                                      </p:cBhvr>
                                      <p:to x="100000" y="100000"/>
                                    </p:animScale>
                                    <p:animScale>
                                      <p:cBhvr>
                                        <p:cTn id="49" dur="26">
                                          <p:stCondLst>
                                            <p:cond delay="1642"/>
                                          </p:stCondLst>
                                        </p:cTn>
                                        <p:tgtEl>
                                          <p:spTgt spid="3">
                                            <p:txEl>
                                              <p:pRg st="2" end="2"/>
                                            </p:txEl>
                                          </p:spTgt>
                                        </p:tgtEl>
                                      </p:cBhvr>
                                      <p:to x="100000" y="90000"/>
                                    </p:animScale>
                                    <p:animScale>
                                      <p:cBhvr>
                                        <p:cTn id="50" dur="166" decel="50000">
                                          <p:stCondLst>
                                            <p:cond delay="1668"/>
                                          </p:stCondLst>
                                        </p:cTn>
                                        <p:tgtEl>
                                          <p:spTgt spid="3">
                                            <p:txEl>
                                              <p:pRg st="2" end="2"/>
                                            </p:txEl>
                                          </p:spTgt>
                                        </p:tgtEl>
                                      </p:cBhvr>
                                      <p:to x="100000" y="100000"/>
                                    </p:animScale>
                                    <p:animScale>
                                      <p:cBhvr>
                                        <p:cTn id="51" dur="26">
                                          <p:stCondLst>
                                            <p:cond delay="1808"/>
                                          </p:stCondLst>
                                        </p:cTn>
                                        <p:tgtEl>
                                          <p:spTgt spid="3">
                                            <p:txEl>
                                              <p:pRg st="2" end="2"/>
                                            </p:txEl>
                                          </p:spTgt>
                                        </p:tgtEl>
                                      </p:cBhvr>
                                      <p:to x="100000" y="95000"/>
                                    </p:animScale>
                                    <p:animScale>
                                      <p:cBhvr>
                                        <p:cTn id="52" dur="166" decel="50000">
                                          <p:stCondLst>
                                            <p:cond delay="1834"/>
                                          </p:stCondLst>
                                        </p:cTn>
                                        <p:tgtEl>
                                          <p:spTgt spid="3">
                                            <p:txEl>
                                              <p:pRg st="2" end="2"/>
                                            </p:txEl>
                                          </p:spTgt>
                                        </p:tgtEl>
                                      </p:cBhvr>
                                      <p:to x="100000" y="100000"/>
                                    </p:animScale>
                                  </p:childTnLst>
                                </p:cTn>
                              </p:par>
                              <p:par>
                                <p:cTn id="53" presetID="26" presetClass="entr" presetSubtype="0" fill="hold" nodeType="withEffect">
                                  <p:stCondLst>
                                    <p:cond delay="0"/>
                                  </p:stCondLst>
                                  <p:childTnLst>
                                    <p:set>
                                      <p:cBhvr>
                                        <p:cTn id="54" dur="1" fill="hold">
                                          <p:stCondLst>
                                            <p:cond delay="0"/>
                                          </p:stCondLst>
                                        </p:cTn>
                                        <p:tgtEl>
                                          <p:spTgt spid="3">
                                            <p:txEl>
                                              <p:pRg st="3" end="3"/>
                                            </p:txEl>
                                          </p:spTgt>
                                        </p:tgtEl>
                                        <p:attrNameLst>
                                          <p:attrName>style.visibility</p:attrName>
                                        </p:attrNameLst>
                                      </p:cBhvr>
                                      <p:to>
                                        <p:strVal val="visible"/>
                                      </p:to>
                                    </p:set>
                                    <p:animEffect transition="in" filter="wipe(down)">
                                      <p:cBhvr>
                                        <p:cTn id="55" dur="580">
                                          <p:stCondLst>
                                            <p:cond delay="0"/>
                                          </p:stCondLst>
                                        </p:cTn>
                                        <p:tgtEl>
                                          <p:spTgt spid="3">
                                            <p:txEl>
                                              <p:pRg st="3" end="3"/>
                                            </p:txEl>
                                          </p:spTgt>
                                        </p:tgtEl>
                                      </p:cBhvr>
                                    </p:animEffect>
                                    <p:anim calcmode="lin" valueType="num">
                                      <p:cBhvr>
                                        <p:cTn id="56" dur="1822" tmFilter="0,0; 0.14,0.36; 0.43,0.73; 0.71,0.91; 1.0,1.0">
                                          <p:stCondLst>
                                            <p:cond delay="0"/>
                                          </p:stCondLst>
                                        </p:cTn>
                                        <p:tgtEl>
                                          <p:spTgt spid="3">
                                            <p:txEl>
                                              <p:pRg st="3" end="3"/>
                                            </p:txEl>
                                          </p:spTgt>
                                        </p:tgtEl>
                                        <p:attrNameLst>
                                          <p:attrName>ppt_x</p:attrName>
                                        </p:attrNameLst>
                                      </p:cBhvr>
                                      <p:tavLst>
                                        <p:tav tm="0">
                                          <p:val>
                                            <p:strVal val="#ppt_x-0.25"/>
                                          </p:val>
                                        </p:tav>
                                        <p:tav tm="100000">
                                          <p:val>
                                            <p:strVal val="#ppt_x"/>
                                          </p:val>
                                        </p:tav>
                                      </p:tavLst>
                                    </p:anim>
                                    <p:anim calcmode="lin" valueType="num">
                                      <p:cBhvr>
                                        <p:cTn id="57" dur="664" tmFilter="0.0,0.0; 0.25,0.07; 0.50,0.2; 0.75,0.467; 1.0,1.0">
                                          <p:stCondLst>
                                            <p:cond delay="0"/>
                                          </p:stCondLst>
                                        </p:cTn>
                                        <p:tgtEl>
                                          <p:spTgt spid="3">
                                            <p:txEl>
                                              <p:pRg st="3" end="3"/>
                                            </p:txEl>
                                          </p:spTgt>
                                        </p:tgtEl>
                                        <p:attrNameLst>
                                          <p:attrName>ppt_y</p:attrName>
                                        </p:attrNameLst>
                                      </p:cBhvr>
                                      <p:tavLst>
                                        <p:tav tm="0" fmla="#ppt_y-sin(pi*$)/3">
                                          <p:val>
                                            <p:fltVal val="0.5"/>
                                          </p:val>
                                        </p:tav>
                                        <p:tav tm="100000">
                                          <p:val>
                                            <p:fltVal val="1"/>
                                          </p:val>
                                        </p:tav>
                                      </p:tavLst>
                                    </p:anim>
                                    <p:anim calcmode="lin" valueType="num">
                                      <p:cBhvr>
                                        <p:cTn id="58" dur="664" tmFilter="0, 0; 0.125,0.2665; 0.25,0.4; 0.375,0.465; 0.5,0.5;  0.625,0.535; 0.75,0.6; 0.875,0.7335; 1,1">
                                          <p:stCondLst>
                                            <p:cond delay="664"/>
                                          </p:stCondLst>
                                        </p:cTn>
                                        <p:tgtEl>
                                          <p:spTgt spid="3">
                                            <p:txEl>
                                              <p:pRg st="3" end="3"/>
                                            </p:txEl>
                                          </p:spTgt>
                                        </p:tgtEl>
                                        <p:attrNameLst>
                                          <p:attrName>ppt_y</p:attrName>
                                        </p:attrNameLst>
                                      </p:cBhvr>
                                      <p:tavLst>
                                        <p:tav tm="0" fmla="#ppt_y-sin(pi*$)/9">
                                          <p:val>
                                            <p:fltVal val="0"/>
                                          </p:val>
                                        </p:tav>
                                        <p:tav tm="100000">
                                          <p:val>
                                            <p:fltVal val="1"/>
                                          </p:val>
                                        </p:tav>
                                      </p:tavLst>
                                    </p:anim>
                                    <p:anim calcmode="lin" valueType="num">
                                      <p:cBhvr>
                                        <p:cTn id="59" dur="332" tmFilter="0, 0; 0.125,0.2665; 0.25,0.4; 0.375,0.465; 0.5,0.5;  0.625,0.535; 0.75,0.6; 0.875,0.7335; 1,1">
                                          <p:stCondLst>
                                            <p:cond delay="1324"/>
                                          </p:stCondLst>
                                        </p:cTn>
                                        <p:tgtEl>
                                          <p:spTgt spid="3">
                                            <p:txEl>
                                              <p:pRg st="3" end="3"/>
                                            </p:txEl>
                                          </p:spTgt>
                                        </p:tgtEl>
                                        <p:attrNameLst>
                                          <p:attrName>ppt_y</p:attrName>
                                        </p:attrNameLst>
                                      </p:cBhvr>
                                      <p:tavLst>
                                        <p:tav tm="0" fmla="#ppt_y-sin(pi*$)/27">
                                          <p:val>
                                            <p:fltVal val="0"/>
                                          </p:val>
                                        </p:tav>
                                        <p:tav tm="100000">
                                          <p:val>
                                            <p:fltVal val="1"/>
                                          </p:val>
                                        </p:tav>
                                      </p:tavLst>
                                    </p:anim>
                                    <p:anim calcmode="lin" valueType="num">
                                      <p:cBhvr>
                                        <p:cTn id="60" dur="164" tmFilter="0, 0; 0.125,0.2665; 0.25,0.4; 0.375,0.465; 0.5,0.5;  0.625,0.535; 0.75,0.6; 0.875,0.7335; 1,1">
                                          <p:stCondLst>
                                            <p:cond delay="1656"/>
                                          </p:stCondLst>
                                        </p:cTn>
                                        <p:tgtEl>
                                          <p:spTgt spid="3">
                                            <p:txEl>
                                              <p:pRg st="3" end="3"/>
                                            </p:txEl>
                                          </p:spTgt>
                                        </p:tgtEl>
                                        <p:attrNameLst>
                                          <p:attrName>ppt_y</p:attrName>
                                        </p:attrNameLst>
                                      </p:cBhvr>
                                      <p:tavLst>
                                        <p:tav tm="0" fmla="#ppt_y-sin(pi*$)/81">
                                          <p:val>
                                            <p:fltVal val="0"/>
                                          </p:val>
                                        </p:tav>
                                        <p:tav tm="100000">
                                          <p:val>
                                            <p:fltVal val="1"/>
                                          </p:val>
                                        </p:tav>
                                      </p:tavLst>
                                    </p:anim>
                                    <p:animScale>
                                      <p:cBhvr>
                                        <p:cTn id="61" dur="26">
                                          <p:stCondLst>
                                            <p:cond delay="650"/>
                                          </p:stCondLst>
                                        </p:cTn>
                                        <p:tgtEl>
                                          <p:spTgt spid="3">
                                            <p:txEl>
                                              <p:pRg st="3" end="3"/>
                                            </p:txEl>
                                          </p:spTgt>
                                        </p:tgtEl>
                                      </p:cBhvr>
                                      <p:to x="100000" y="60000"/>
                                    </p:animScale>
                                    <p:animScale>
                                      <p:cBhvr>
                                        <p:cTn id="62" dur="166" decel="50000">
                                          <p:stCondLst>
                                            <p:cond delay="676"/>
                                          </p:stCondLst>
                                        </p:cTn>
                                        <p:tgtEl>
                                          <p:spTgt spid="3">
                                            <p:txEl>
                                              <p:pRg st="3" end="3"/>
                                            </p:txEl>
                                          </p:spTgt>
                                        </p:tgtEl>
                                      </p:cBhvr>
                                      <p:to x="100000" y="100000"/>
                                    </p:animScale>
                                    <p:animScale>
                                      <p:cBhvr>
                                        <p:cTn id="63" dur="26">
                                          <p:stCondLst>
                                            <p:cond delay="1312"/>
                                          </p:stCondLst>
                                        </p:cTn>
                                        <p:tgtEl>
                                          <p:spTgt spid="3">
                                            <p:txEl>
                                              <p:pRg st="3" end="3"/>
                                            </p:txEl>
                                          </p:spTgt>
                                        </p:tgtEl>
                                      </p:cBhvr>
                                      <p:to x="100000" y="80000"/>
                                    </p:animScale>
                                    <p:animScale>
                                      <p:cBhvr>
                                        <p:cTn id="64" dur="166" decel="50000">
                                          <p:stCondLst>
                                            <p:cond delay="1338"/>
                                          </p:stCondLst>
                                        </p:cTn>
                                        <p:tgtEl>
                                          <p:spTgt spid="3">
                                            <p:txEl>
                                              <p:pRg st="3" end="3"/>
                                            </p:txEl>
                                          </p:spTgt>
                                        </p:tgtEl>
                                      </p:cBhvr>
                                      <p:to x="100000" y="100000"/>
                                    </p:animScale>
                                    <p:animScale>
                                      <p:cBhvr>
                                        <p:cTn id="65" dur="26">
                                          <p:stCondLst>
                                            <p:cond delay="1642"/>
                                          </p:stCondLst>
                                        </p:cTn>
                                        <p:tgtEl>
                                          <p:spTgt spid="3">
                                            <p:txEl>
                                              <p:pRg st="3" end="3"/>
                                            </p:txEl>
                                          </p:spTgt>
                                        </p:tgtEl>
                                      </p:cBhvr>
                                      <p:to x="100000" y="90000"/>
                                    </p:animScale>
                                    <p:animScale>
                                      <p:cBhvr>
                                        <p:cTn id="66" dur="166" decel="50000">
                                          <p:stCondLst>
                                            <p:cond delay="1668"/>
                                          </p:stCondLst>
                                        </p:cTn>
                                        <p:tgtEl>
                                          <p:spTgt spid="3">
                                            <p:txEl>
                                              <p:pRg st="3" end="3"/>
                                            </p:txEl>
                                          </p:spTgt>
                                        </p:tgtEl>
                                      </p:cBhvr>
                                      <p:to x="100000" y="100000"/>
                                    </p:animScale>
                                    <p:animScale>
                                      <p:cBhvr>
                                        <p:cTn id="67" dur="26">
                                          <p:stCondLst>
                                            <p:cond delay="1808"/>
                                          </p:stCondLst>
                                        </p:cTn>
                                        <p:tgtEl>
                                          <p:spTgt spid="3">
                                            <p:txEl>
                                              <p:pRg st="3" end="3"/>
                                            </p:txEl>
                                          </p:spTgt>
                                        </p:tgtEl>
                                      </p:cBhvr>
                                      <p:to x="100000" y="95000"/>
                                    </p:animScale>
                                    <p:animScale>
                                      <p:cBhvr>
                                        <p:cTn id="68" dur="166" decel="50000">
                                          <p:stCondLst>
                                            <p:cond delay="1834"/>
                                          </p:stCondLst>
                                        </p:cTn>
                                        <p:tgtEl>
                                          <p:spTgt spid="3">
                                            <p:txEl>
                                              <p:pRg st="3" end="3"/>
                                            </p:txEl>
                                          </p:spTgt>
                                        </p:tgtEl>
                                      </p:cBhvr>
                                      <p:to x="100000" y="100000"/>
                                    </p:animScale>
                                  </p:childTnLst>
                                </p:cTn>
                              </p:par>
                              <p:par>
                                <p:cTn id="69" presetID="26" presetClass="entr" presetSubtype="0" fill="hold" nodeType="withEffect">
                                  <p:stCondLst>
                                    <p:cond delay="0"/>
                                  </p:stCondLst>
                                  <p:childTnLst>
                                    <p:set>
                                      <p:cBhvr>
                                        <p:cTn id="70" dur="1" fill="hold">
                                          <p:stCondLst>
                                            <p:cond delay="0"/>
                                          </p:stCondLst>
                                        </p:cTn>
                                        <p:tgtEl>
                                          <p:spTgt spid="3">
                                            <p:txEl>
                                              <p:pRg st="4" end="4"/>
                                            </p:txEl>
                                          </p:spTgt>
                                        </p:tgtEl>
                                        <p:attrNameLst>
                                          <p:attrName>style.visibility</p:attrName>
                                        </p:attrNameLst>
                                      </p:cBhvr>
                                      <p:to>
                                        <p:strVal val="visible"/>
                                      </p:to>
                                    </p:set>
                                    <p:animEffect transition="in" filter="wipe(down)">
                                      <p:cBhvr>
                                        <p:cTn id="71" dur="580">
                                          <p:stCondLst>
                                            <p:cond delay="0"/>
                                          </p:stCondLst>
                                        </p:cTn>
                                        <p:tgtEl>
                                          <p:spTgt spid="3">
                                            <p:txEl>
                                              <p:pRg st="4" end="4"/>
                                            </p:txEl>
                                          </p:spTgt>
                                        </p:tgtEl>
                                      </p:cBhvr>
                                    </p:animEffect>
                                    <p:anim calcmode="lin" valueType="num">
                                      <p:cBhvr>
                                        <p:cTn id="72" dur="1822" tmFilter="0,0; 0.14,0.36; 0.43,0.73; 0.71,0.91; 1.0,1.0">
                                          <p:stCondLst>
                                            <p:cond delay="0"/>
                                          </p:stCondLst>
                                        </p:cTn>
                                        <p:tgtEl>
                                          <p:spTgt spid="3">
                                            <p:txEl>
                                              <p:pRg st="4" end="4"/>
                                            </p:txEl>
                                          </p:spTgt>
                                        </p:tgtEl>
                                        <p:attrNameLst>
                                          <p:attrName>ppt_x</p:attrName>
                                        </p:attrNameLst>
                                      </p:cBhvr>
                                      <p:tavLst>
                                        <p:tav tm="0">
                                          <p:val>
                                            <p:strVal val="#ppt_x-0.25"/>
                                          </p:val>
                                        </p:tav>
                                        <p:tav tm="100000">
                                          <p:val>
                                            <p:strVal val="#ppt_x"/>
                                          </p:val>
                                        </p:tav>
                                      </p:tavLst>
                                    </p:anim>
                                    <p:anim calcmode="lin" valueType="num">
                                      <p:cBhvr>
                                        <p:cTn id="73" dur="664" tmFilter="0.0,0.0; 0.25,0.07; 0.50,0.2; 0.75,0.467; 1.0,1.0">
                                          <p:stCondLst>
                                            <p:cond delay="0"/>
                                          </p:stCondLst>
                                        </p:cTn>
                                        <p:tgtEl>
                                          <p:spTgt spid="3">
                                            <p:txEl>
                                              <p:pRg st="4" end="4"/>
                                            </p:txEl>
                                          </p:spTgt>
                                        </p:tgtEl>
                                        <p:attrNameLst>
                                          <p:attrName>ppt_y</p:attrName>
                                        </p:attrNameLst>
                                      </p:cBhvr>
                                      <p:tavLst>
                                        <p:tav tm="0" fmla="#ppt_y-sin(pi*$)/3">
                                          <p:val>
                                            <p:fltVal val="0.5"/>
                                          </p:val>
                                        </p:tav>
                                        <p:tav tm="100000">
                                          <p:val>
                                            <p:fltVal val="1"/>
                                          </p:val>
                                        </p:tav>
                                      </p:tavLst>
                                    </p:anim>
                                    <p:anim calcmode="lin" valueType="num">
                                      <p:cBhvr>
                                        <p:cTn id="74" dur="664" tmFilter="0, 0; 0.125,0.2665; 0.25,0.4; 0.375,0.465; 0.5,0.5;  0.625,0.535; 0.75,0.6; 0.875,0.7335; 1,1">
                                          <p:stCondLst>
                                            <p:cond delay="664"/>
                                          </p:stCondLst>
                                        </p:cTn>
                                        <p:tgtEl>
                                          <p:spTgt spid="3">
                                            <p:txEl>
                                              <p:pRg st="4" end="4"/>
                                            </p:txEl>
                                          </p:spTgt>
                                        </p:tgtEl>
                                        <p:attrNameLst>
                                          <p:attrName>ppt_y</p:attrName>
                                        </p:attrNameLst>
                                      </p:cBhvr>
                                      <p:tavLst>
                                        <p:tav tm="0" fmla="#ppt_y-sin(pi*$)/9">
                                          <p:val>
                                            <p:fltVal val="0"/>
                                          </p:val>
                                        </p:tav>
                                        <p:tav tm="100000">
                                          <p:val>
                                            <p:fltVal val="1"/>
                                          </p:val>
                                        </p:tav>
                                      </p:tavLst>
                                    </p:anim>
                                    <p:anim calcmode="lin" valueType="num">
                                      <p:cBhvr>
                                        <p:cTn id="75" dur="332" tmFilter="0, 0; 0.125,0.2665; 0.25,0.4; 0.375,0.465; 0.5,0.5;  0.625,0.535; 0.75,0.6; 0.875,0.7335; 1,1">
                                          <p:stCondLst>
                                            <p:cond delay="1324"/>
                                          </p:stCondLst>
                                        </p:cTn>
                                        <p:tgtEl>
                                          <p:spTgt spid="3">
                                            <p:txEl>
                                              <p:pRg st="4" end="4"/>
                                            </p:txEl>
                                          </p:spTgt>
                                        </p:tgtEl>
                                        <p:attrNameLst>
                                          <p:attrName>ppt_y</p:attrName>
                                        </p:attrNameLst>
                                      </p:cBhvr>
                                      <p:tavLst>
                                        <p:tav tm="0" fmla="#ppt_y-sin(pi*$)/27">
                                          <p:val>
                                            <p:fltVal val="0"/>
                                          </p:val>
                                        </p:tav>
                                        <p:tav tm="100000">
                                          <p:val>
                                            <p:fltVal val="1"/>
                                          </p:val>
                                        </p:tav>
                                      </p:tavLst>
                                    </p:anim>
                                    <p:anim calcmode="lin" valueType="num">
                                      <p:cBhvr>
                                        <p:cTn id="76" dur="164" tmFilter="0, 0; 0.125,0.2665; 0.25,0.4; 0.375,0.465; 0.5,0.5;  0.625,0.535; 0.75,0.6; 0.875,0.7335; 1,1">
                                          <p:stCondLst>
                                            <p:cond delay="1656"/>
                                          </p:stCondLst>
                                        </p:cTn>
                                        <p:tgtEl>
                                          <p:spTgt spid="3">
                                            <p:txEl>
                                              <p:pRg st="4" end="4"/>
                                            </p:txEl>
                                          </p:spTgt>
                                        </p:tgtEl>
                                        <p:attrNameLst>
                                          <p:attrName>ppt_y</p:attrName>
                                        </p:attrNameLst>
                                      </p:cBhvr>
                                      <p:tavLst>
                                        <p:tav tm="0" fmla="#ppt_y-sin(pi*$)/81">
                                          <p:val>
                                            <p:fltVal val="0"/>
                                          </p:val>
                                        </p:tav>
                                        <p:tav tm="100000">
                                          <p:val>
                                            <p:fltVal val="1"/>
                                          </p:val>
                                        </p:tav>
                                      </p:tavLst>
                                    </p:anim>
                                    <p:animScale>
                                      <p:cBhvr>
                                        <p:cTn id="77" dur="26">
                                          <p:stCondLst>
                                            <p:cond delay="650"/>
                                          </p:stCondLst>
                                        </p:cTn>
                                        <p:tgtEl>
                                          <p:spTgt spid="3">
                                            <p:txEl>
                                              <p:pRg st="4" end="4"/>
                                            </p:txEl>
                                          </p:spTgt>
                                        </p:tgtEl>
                                      </p:cBhvr>
                                      <p:to x="100000" y="60000"/>
                                    </p:animScale>
                                    <p:animScale>
                                      <p:cBhvr>
                                        <p:cTn id="78" dur="166" decel="50000">
                                          <p:stCondLst>
                                            <p:cond delay="676"/>
                                          </p:stCondLst>
                                        </p:cTn>
                                        <p:tgtEl>
                                          <p:spTgt spid="3">
                                            <p:txEl>
                                              <p:pRg st="4" end="4"/>
                                            </p:txEl>
                                          </p:spTgt>
                                        </p:tgtEl>
                                      </p:cBhvr>
                                      <p:to x="100000" y="100000"/>
                                    </p:animScale>
                                    <p:animScale>
                                      <p:cBhvr>
                                        <p:cTn id="79" dur="26">
                                          <p:stCondLst>
                                            <p:cond delay="1312"/>
                                          </p:stCondLst>
                                        </p:cTn>
                                        <p:tgtEl>
                                          <p:spTgt spid="3">
                                            <p:txEl>
                                              <p:pRg st="4" end="4"/>
                                            </p:txEl>
                                          </p:spTgt>
                                        </p:tgtEl>
                                      </p:cBhvr>
                                      <p:to x="100000" y="80000"/>
                                    </p:animScale>
                                    <p:animScale>
                                      <p:cBhvr>
                                        <p:cTn id="80" dur="166" decel="50000">
                                          <p:stCondLst>
                                            <p:cond delay="1338"/>
                                          </p:stCondLst>
                                        </p:cTn>
                                        <p:tgtEl>
                                          <p:spTgt spid="3">
                                            <p:txEl>
                                              <p:pRg st="4" end="4"/>
                                            </p:txEl>
                                          </p:spTgt>
                                        </p:tgtEl>
                                      </p:cBhvr>
                                      <p:to x="100000" y="100000"/>
                                    </p:animScale>
                                    <p:animScale>
                                      <p:cBhvr>
                                        <p:cTn id="81" dur="26">
                                          <p:stCondLst>
                                            <p:cond delay="1642"/>
                                          </p:stCondLst>
                                        </p:cTn>
                                        <p:tgtEl>
                                          <p:spTgt spid="3">
                                            <p:txEl>
                                              <p:pRg st="4" end="4"/>
                                            </p:txEl>
                                          </p:spTgt>
                                        </p:tgtEl>
                                      </p:cBhvr>
                                      <p:to x="100000" y="90000"/>
                                    </p:animScale>
                                    <p:animScale>
                                      <p:cBhvr>
                                        <p:cTn id="82" dur="166" decel="50000">
                                          <p:stCondLst>
                                            <p:cond delay="1668"/>
                                          </p:stCondLst>
                                        </p:cTn>
                                        <p:tgtEl>
                                          <p:spTgt spid="3">
                                            <p:txEl>
                                              <p:pRg st="4" end="4"/>
                                            </p:txEl>
                                          </p:spTgt>
                                        </p:tgtEl>
                                      </p:cBhvr>
                                      <p:to x="100000" y="100000"/>
                                    </p:animScale>
                                    <p:animScale>
                                      <p:cBhvr>
                                        <p:cTn id="83" dur="26">
                                          <p:stCondLst>
                                            <p:cond delay="1808"/>
                                          </p:stCondLst>
                                        </p:cTn>
                                        <p:tgtEl>
                                          <p:spTgt spid="3">
                                            <p:txEl>
                                              <p:pRg st="4" end="4"/>
                                            </p:txEl>
                                          </p:spTgt>
                                        </p:tgtEl>
                                      </p:cBhvr>
                                      <p:to x="100000" y="95000"/>
                                    </p:animScale>
                                    <p:animScale>
                                      <p:cBhvr>
                                        <p:cTn id="84" dur="166" decel="50000">
                                          <p:stCondLst>
                                            <p:cond delay="1834"/>
                                          </p:stCondLst>
                                        </p:cTn>
                                        <p:tgtEl>
                                          <p:spTgt spid="3">
                                            <p:txEl>
                                              <p:pRg st="4" end="4"/>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F357AAF2-1DED-4399-913E-DE1787EE3ABD}"/>
              </a:ext>
            </a:extLst>
          </p:cNvPr>
          <p:cNvSpPr>
            <a:spLocks noGrp="1"/>
          </p:cNvSpPr>
          <p:nvPr>
            <p:ph type="title"/>
          </p:nvPr>
        </p:nvSpPr>
        <p:spPr>
          <a:xfrm>
            <a:off x="838200" y="-45720"/>
            <a:ext cx="10515600" cy="45719"/>
          </a:xfrm>
        </p:spPr>
        <p:txBody>
          <a:bodyPr>
            <a:normAutofit fontScale="90000"/>
          </a:bodyPr>
          <a:lstStyle/>
          <a:p>
            <a:endParaRPr lang="ar-IQ" dirty="0"/>
          </a:p>
        </p:txBody>
      </p:sp>
      <p:sp>
        <p:nvSpPr>
          <p:cNvPr id="3" name="عنصر نائب للمحتوى 2">
            <a:extLst>
              <a:ext uri="{FF2B5EF4-FFF2-40B4-BE49-F238E27FC236}">
                <a16:creationId xmlns:a16="http://schemas.microsoft.com/office/drawing/2014/main" id="{FF5592D4-1031-47C5-ADEB-6E49518325B1}"/>
              </a:ext>
            </a:extLst>
          </p:cNvPr>
          <p:cNvSpPr>
            <a:spLocks noGrp="1"/>
          </p:cNvSpPr>
          <p:nvPr>
            <p:ph idx="1"/>
          </p:nvPr>
        </p:nvSpPr>
        <p:spPr>
          <a:xfrm>
            <a:off x="0" y="0"/>
            <a:ext cx="12192000" cy="6812281"/>
          </a:xfrm>
        </p:spPr>
        <p:txBody>
          <a:bodyPr>
            <a:normAutofit lnSpcReduction="10000"/>
          </a:bodyPr>
          <a:lstStyle/>
          <a:p>
            <a:r>
              <a:rPr lang="ar-SA" sz="4000" b="1" dirty="0">
                <a:solidFill>
                  <a:srgbClr val="FF0000"/>
                </a:solidFill>
              </a:rPr>
              <a:t>أغراض تقديم الفاعل على الفعل:</a:t>
            </a:r>
          </a:p>
          <a:p>
            <a:r>
              <a:rPr lang="ar-SA" sz="3600" b="1" dirty="0"/>
              <a:t>1- إزالة الوهم من ذهن </a:t>
            </a:r>
            <a:r>
              <a:rPr lang="ar-SA" sz="3600" b="1" dirty="0" err="1"/>
              <a:t>المخاطب:فالفرق</a:t>
            </a:r>
            <a:r>
              <a:rPr lang="ar-SA" sz="3600" b="1" dirty="0"/>
              <a:t> بين قولك: (حضر سعد) و(سعد حضر) أنك إذا قلت : (حضر سعد) قلت ذلك والمخاطب خالي </a:t>
            </a:r>
            <a:r>
              <a:rPr lang="ar-SA" sz="3600" b="1" dirty="0" err="1"/>
              <a:t>الذهن,ليس</a:t>
            </a:r>
            <a:r>
              <a:rPr lang="ar-SA" sz="3600" b="1" dirty="0"/>
              <a:t> في ذهنه شيء عن هذه المسألة فأخبرته إخباراً ابتدائياً.</a:t>
            </a:r>
          </a:p>
          <a:p>
            <a:r>
              <a:rPr lang="ar-SA" sz="3600" b="1" dirty="0"/>
              <a:t>وأما إذا قلت : (سعد حضر)فقدمت الفاعل فلغرض إزالة الوهم من ذهن </a:t>
            </a:r>
            <a:r>
              <a:rPr lang="ar-SA" sz="3600" b="1" dirty="0" err="1"/>
              <a:t>المخاطب,وذاك</a:t>
            </a:r>
            <a:r>
              <a:rPr lang="ar-SA" sz="3600" b="1" dirty="0"/>
              <a:t> أنه قد يكون المخاطب يظن أن الذي حضر هو (خالد) لا (سعد).</a:t>
            </a:r>
          </a:p>
          <a:p>
            <a:r>
              <a:rPr lang="ar-SA" sz="3600" b="1" dirty="0"/>
              <a:t>فتقدم له الفاعل لإزالة هذا الوهم من ذهنه.</a:t>
            </a:r>
          </a:p>
          <a:p>
            <a:r>
              <a:rPr lang="ar-SA" sz="3600" b="1" dirty="0"/>
              <a:t>2-القصر والتخصيص: أي تخصيص المسند إليه بالخبر الفعلي.</a:t>
            </a:r>
          </a:p>
          <a:p>
            <a:r>
              <a:rPr lang="ar-SA" sz="3600" b="1" dirty="0"/>
              <a:t>تقول مثلاً: (محمد سعى في حاجتك) أي ليس غيره.</a:t>
            </a:r>
          </a:p>
          <a:p>
            <a:r>
              <a:rPr lang="ar-SA" sz="3600" b="1" dirty="0"/>
              <a:t>فإن قولك: (سعى محمد في حاجتك) يفيد أن محمداً كان من الساعين </a:t>
            </a:r>
            <a:r>
              <a:rPr lang="ar-SA" sz="3600" b="1" dirty="0" err="1"/>
              <a:t>فيها,ولا</a:t>
            </a:r>
            <a:r>
              <a:rPr lang="ar-SA" sz="3600" b="1" dirty="0"/>
              <a:t> يمنع أن يكون سعى فيها غيره.</a:t>
            </a:r>
          </a:p>
          <a:p>
            <a:r>
              <a:rPr lang="ar-SA" sz="3600" b="1" dirty="0"/>
              <a:t>ولكن قولك: (محمد سعى في حاجتك) قصرت فيه السعي على محمد دون غيره.</a:t>
            </a:r>
            <a:endParaRPr lang="ar-IQ" sz="3600" b="1" dirty="0"/>
          </a:p>
        </p:txBody>
      </p:sp>
    </p:spTree>
    <p:extLst>
      <p:ext uri="{BB962C8B-B14F-4D97-AF65-F5344CB8AC3E}">
        <p14:creationId xmlns:p14="http://schemas.microsoft.com/office/powerpoint/2010/main" val="420526137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invX="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80">
                                          <p:stCondLst>
                                            <p:cond delay="0"/>
                                          </p:stCondLst>
                                        </p:cTn>
                                        <p:tgtEl>
                                          <p:spTgt spid="3">
                                            <p:txEl>
                                              <p:pRg st="0" end="0"/>
                                            </p:txEl>
                                          </p:spTgt>
                                        </p:tgtEl>
                                      </p:cBhvr>
                                    </p:animEffect>
                                    <p:anim calcmode="lin" valueType="num">
                                      <p:cBhvr>
                                        <p:cTn id="8"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0" end="0"/>
                                            </p:txEl>
                                          </p:spTgt>
                                        </p:tgtEl>
                                      </p:cBhvr>
                                      <p:to x="100000" y="60000"/>
                                    </p:animScale>
                                    <p:animScale>
                                      <p:cBhvr>
                                        <p:cTn id="14" dur="166" decel="50000">
                                          <p:stCondLst>
                                            <p:cond delay="676"/>
                                          </p:stCondLst>
                                        </p:cTn>
                                        <p:tgtEl>
                                          <p:spTgt spid="3">
                                            <p:txEl>
                                              <p:pRg st="0" end="0"/>
                                            </p:txEl>
                                          </p:spTgt>
                                        </p:tgtEl>
                                      </p:cBhvr>
                                      <p:to x="100000" y="100000"/>
                                    </p:animScale>
                                    <p:animScale>
                                      <p:cBhvr>
                                        <p:cTn id="15" dur="26">
                                          <p:stCondLst>
                                            <p:cond delay="1312"/>
                                          </p:stCondLst>
                                        </p:cTn>
                                        <p:tgtEl>
                                          <p:spTgt spid="3">
                                            <p:txEl>
                                              <p:pRg st="0" end="0"/>
                                            </p:txEl>
                                          </p:spTgt>
                                        </p:tgtEl>
                                      </p:cBhvr>
                                      <p:to x="100000" y="80000"/>
                                    </p:animScale>
                                    <p:animScale>
                                      <p:cBhvr>
                                        <p:cTn id="16" dur="166" decel="50000">
                                          <p:stCondLst>
                                            <p:cond delay="1338"/>
                                          </p:stCondLst>
                                        </p:cTn>
                                        <p:tgtEl>
                                          <p:spTgt spid="3">
                                            <p:txEl>
                                              <p:pRg st="0" end="0"/>
                                            </p:txEl>
                                          </p:spTgt>
                                        </p:tgtEl>
                                      </p:cBhvr>
                                      <p:to x="100000" y="100000"/>
                                    </p:animScale>
                                    <p:animScale>
                                      <p:cBhvr>
                                        <p:cTn id="17" dur="26">
                                          <p:stCondLst>
                                            <p:cond delay="1642"/>
                                          </p:stCondLst>
                                        </p:cTn>
                                        <p:tgtEl>
                                          <p:spTgt spid="3">
                                            <p:txEl>
                                              <p:pRg st="0" end="0"/>
                                            </p:txEl>
                                          </p:spTgt>
                                        </p:tgtEl>
                                      </p:cBhvr>
                                      <p:to x="100000" y="90000"/>
                                    </p:animScale>
                                    <p:animScale>
                                      <p:cBhvr>
                                        <p:cTn id="18" dur="166" decel="50000">
                                          <p:stCondLst>
                                            <p:cond delay="1668"/>
                                          </p:stCondLst>
                                        </p:cTn>
                                        <p:tgtEl>
                                          <p:spTgt spid="3">
                                            <p:txEl>
                                              <p:pRg st="0" end="0"/>
                                            </p:txEl>
                                          </p:spTgt>
                                        </p:tgtEl>
                                      </p:cBhvr>
                                      <p:to x="100000" y="100000"/>
                                    </p:animScale>
                                    <p:animScale>
                                      <p:cBhvr>
                                        <p:cTn id="19" dur="26">
                                          <p:stCondLst>
                                            <p:cond delay="1808"/>
                                          </p:stCondLst>
                                        </p:cTn>
                                        <p:tgtEl>
                                          <p:spTgt spid="3">
                                            <p:txEl>
                                              <p:pRg st="0" end="0"/>
                                            </p:txEl>
                                          </p:spTgt>
                                        </p:tgtEl>
                                      </p:cBhvr>
                                      <p:to x="100000" y="95000"/>
                                    </p:animScale>
                                    <p:animScale>
                                      <p:cBhvr>
                                        <p:cTn id="20" dur="166" decel="50000">
                                          <p:stCondLst>
                                            <p:cond delay="1834"/>
                                          </p:stCondLst>
                                        </p:cTn>
                                        <p:tgtEl>
                                          <p:spTgt spid="3">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animEffect transition="in" filter="wipe(down)">
                                      <p:cBhvr>
                                        <p:cTn id="25" dur="580">
                                          <p:stCondLst>
                                            <p:cond delay="0"/>
                                          </p:stCondLst>
                                        </p:cTn>
                                        <p:tgtEl>
                                          <p:spTgt spid="3">
                                            <p:txEl>
                                              <p:pRg st="1" end="1"/>
                                            </p:txEl>
                                          </p:spTgt>
                                        </p:tgtEl>
                                      </p:cBhvr>
                                    </p:animEffect>
                                    <p:anim calcmode="lin" valueType="num">
                                      <p:cBhvr>
                                        <p:cTn id="26"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3">
                                            <p:txEl>
                                              <p:pRg st="1" end="1"/>
                                            </p:txEl>
                                          </p:spTgt>
                                        </p:tgtEl>
                                      </p:cBhvr>
                                      <p:to x="100000" y="60000"/>
                                    </p:animScale>
                                    <p:animScale>
                                      <p:cBhvr>
                                        <p:cTn id="32" dur="166" decel="50000">
                                          <p:stCondLst>
                                            <p:cond delay="676"/>
                                          </p:stCondLst>
                                        </p:cTn>
                                        <p:tgtEl>
                                          <p:spTgt spid="3">
                                            <p:txEl>
                                              <p:pRg st="1" end="1"/>
                                            </p:txEl>
                                          </p:spTgt>
                                        </p:tgtEl>
                                      </p:cBhvr>
                                      <p:to x="100000" y="100000"/>
                                    </p:animScale>
                                    <p:animScale>
                                      <p:cBhvr>
                                        <p:cTn id="33" dur="26">
                                          <p:stCondLst>
                                            <p:cond delay="1312"/>
                                          </p:stCondLst>
                                        </p:cTn>
                                        <p:tgtEl>
                                          <p:spTgt spid="3">
                                            <p:txEl>
                                              <p:pRg st="1" end="1"/>
                                            </p:txEl>
                                          </p:spTgt>
                                        </p:tgtEl>
                                      </p:cBhvr>
                                      <p:to x="100000" y="80000"/>
                                    </p:animScale>
                                    <p:animScale>
                                      <p:cBhvr>
                                        <p:cTn id="34" dur="166" decel="50000">
                                          <p:stCondLst>
                                            <p:cond delay="1338"/>
                                          </p:stCondLst>
                                        </p:cTn>
                                        <p:tgtEl>
                                          <p:spTgt spid="3">
                                            <p:txEl>
                                              <p:pRg st="1" end="1"/>
                                            </p:txEl>
                                          </p:spTgt>
                                        </p:tgtEl>
                                      </p:cBhvr>
                                      <p:to x="100000" y="100000"/>
                                    </p:animScale>
                                    <p:animScale>
                                      <p:cBhvr>
                                        <p:cTn id="35" dur="26">
                                          <p:stCondLst>
                                            <p:cond delay="1642"/>
                                          </p:stCondLst>
                                        </p:cTn>
                                        <p:tgtEl>
                                          <p:spTgt spid="3">
                                            <p:txEl>
                                              <p:pRg st="1" end="1"/>
                                            </p:txEl>
                                          </p:spTgt>
                                        </p:tgtEl>
                                      </p:cBhvr>
                                      <p:to x="100000" y="90000"/>
                                    </p:animScale>
                                    <p:animScale>
                                      <p:cBhvr>
                                        <p:cTn id="36" dur="166" decel="50000">
                                          <p:stCondLst>
                                            <p:cond delay="1668"/>
                                          </p:stCondLst>
                                        </p:cTn>
                                        <p:tgtEl>
                                          <p:spTgt spid="3">
                                            <p:txEl>
                                              <p:pRg st="1" end="1"/>
                                            </p:txEl>
                                          </p:spTgt>
                                        </p:tgtEl>
                                      </p:cBhvr>
                                      <p:to x="100000" y="100000"/>
                                    </p:animScale>
                                    <p:animScale>
                                      <p:cBhvr>
                                        <p:cTn id="37" dur="26">
                                          <p:stCondLst>
                                            <p:cond delay="1808"/>
                                          </p:stCondLst>
                                        </p:cTn>
                                        <p:tgtEl>
                                          <p:spTgt spid="3">
                                            <p:txEl>
                                              <p:pRg st="1" end="1"/>
                                            </p:txEl>
                                          </p:spTgt>
                                        </p:tgtEl>
                                      </p:cBhvr>
                                      <p:to x="100000" y="95000"/>
                                    </p:animScale>
                                    <p:animScale>
                                      <p:cBhvr>
                                        <p:cTn id="38" dur="166" decel="50000">
                                          <p:stCondLst>
                                            <p:cond delay="1834"/>
                                          </p:stCondLst>
                                        </p:cTn>
                                        <p:tgtEl>
                                          <p:spTgt spid="3">
                                            <p:txEl>
                                              <p:pRg st="1" end="1"/>
                                            </p:txEl>
                                          </p:spTgt>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grpId="0" nodeType="clickEffect">
                                  <p:stCondLst>
                                    <p:cond delay="0"/>
                                  </p:stCondLst>
                                  <p:childTnLst>
                                    <p:set>
                                      <p:cBhvr>
                                        <p:cTn id="42" dur="1" fill="hold">
                                          <p:stCondLst>
                                            <p:cond delay="0"/>
                                          </p:stCondLst>
                                        </p:cTn>
                                        <p:tgtEl>
                                          <p:spTgt spid="3">
                                            <p:txEl>
                                              <p:pRg st="2" end="2"/>
                                            </p:txEl>
                                          </p:spTgt>
                                        </p:tgtEl>
                                        <p:attrNameLst>
                                          <p:attrName>style.visibility</p:attrName>
                                        </p:attrNameLst>
                                      </p:cBhvr>
                                      <p:to>
                                        <p:strVal val="visible"/>
                                      </p:to>
                                    </p:set>
                                    <p:animEffect transition="in" filter="wipe(down)">
                                      <p:cBhvr>
                                        <p:cTn id="43" dur="580">
                                          <p:stCondLst>
                                            <p:cond delay="0"/>
                                          </p:stCondLst>
                                        </p:cTn>
                                        <p:tgtEl>
                                          <p:spTgt spid="3">
                                            <p:txEl>
                                              <p:pRg st="2" end="2"/>
                                            </p:txEl>
                                          </p:spTgt>
                                        </p:tgtEl>
                                      </p:cBhvr>
                                    </p:animEffect>
                                    <p:anim calcmode="lin" valueType="num">
                                      <p:cBhvr>
                                        <p:cTn id="44"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49" dur="26">
                                          <p:stCondLst>
                                            <p:cond delay="650"/>
                                          </p:stCondLst>
                                        </p:cTn>
                                        <p:tgtEl>
                                          <p:spTgt spid="3">
                                            <p:txEl>
                                              <p:pRg st="2" end="2"/>
                                            </p:txEl>
                                          </p:spTgt>
                                        </p:tgtEl>
                                      </p:cBhvr>
                                      <p:to x="100000" y="60000"/>
                                    </p:animScale>
                                    <p:animScale>
                                      <p:cBhvr>
                                        <p:cTn id="50" dur="166" decel="50000">
                                          <p:stCondLst>
                                            <p:cond delay="676"/>
                                          </p:stCondLst>
                                        </p:cTn>
                                        <p:tgtEl>
                                          <p:spTgt spid="3">
                                            <p:txEl>
                                              <p:pRg st="2" end="2"/>
                                            </p:txEl>
                                          </p:spTgt>
                                        </p:tgtEl>
                                      </p:cBhvr>
                                      <p:to x="100000" y="100000"/>
                                    </p:animScale>
                                    <p:animScale>
                                      <p:cBhvr>
                                        <p:cTn id="51" dur="26">
                                          <p:stCondLst>
                                            <p:cond delay="1312"/>
                                          </p:stCondLst>
                                        </p:cTn>
                                        <p:tgtEl>
                                          <p:spTgt spid="3">
                                            <p:txEl>
                                              <p:pRg st="2" end="2"/>
                                            </p:txEl>
                                          </p:spTgt>
                                        </p:tgtEl>
                                      </p:cBhvr>
                                      <p:to x="100000" y="80000"/>
                                    </p:animScale>
                                    <p:animScale>
                                      <p:cBhvr>
                                        <p:cTn id="52" dur="166" decel="50000">
                                          <p:stCondLst>
                                            <p:cond delay="1338"/>
                                          </p:stCondLst>
                                        </p:cTn>
                                        <p:tgtEl>
                                          <p:spTgt spid="3">
                                            <p:txEl>
                                              <p:pRg st="2" end="2"/>
                                            </p:txEl>
                                          </p:spTgt>
                                        </p:tgtEl>
                                      </p:cBhvr>
                                      <p:to x="100000" y="100000"/>
                                    </p:animScale>
                                    <p:animScale>
                                      <p:cBhvr>
                                        <p:cTn id="53" dur="26">
                                          <p:stCondLst>
                                            <p:cond delay="1642"/>
                                          </p:stCondLst>
                                        </p:cTn>
                                        <p:tgtEl>
                                          <p:spTgt spid="3">
                                            <p:txEl>
                                              <p:pRg st="2" end="2"/>
                                            </p:txEl>
                                          </p:spTgt>
                                        </p:tgtEl>
                                      </p:cBhvr>
                                      <p:to x="100000" y="90000"/>
                                    </p:animScale>
                                    <p:animScale>
                                      <p:cBhvr>
                                        <p:cTn id="54" dur="166" decel="50000">
                                          <p:stCondLst>
                                            <p:cond delay="1668"/>
                                          </p:stCondLst>
                                        </p:cTn>
                                        <p:tgtEl>
                                          <p:spTgt spid="3">
                                            <p:txEl>
                                              <p:pRg st="2" end="2"/>
                                            </p:txEl>
                                          </p:spTgt>
                                        </p:tgtEl>
                                      </p:cBhvr>
                                      <p:to x="100000" y="100000"/>
                                    </p:animScale>
                                    <p:animScale>
                                      <p:cBhvr>
                                        <p:cTn id="55" dur="26">
                                          <p:stCondLst>
                                            <p:cond delay="1808"/>
                                          </p:stCondLst>
                                        </p:cTn>
                                        <p:tgtEl>
                                          <p:spTgt spid="3">
                                            <p:txEl>
                                              <p:pRg st="2" end="2"/>
                                            </p:txEl>
                                          </p:spTgt>
                                        </p:tgtEl>
                                      </p:cBhvr>
                                      <p:to x="100000" y="95000"/>
                                    </p:animScale>
                                    <p:animScale>
                                      <p:cBhvr>
                                        <p:cTn id="56" dur="166" decel="50000">
                                          <p:stCondLst>
                                            <p:cond delay="1834"/>
                                          </p:stCondLst>
                                        </p:cTn>
                                        <p:tgtEl>
                                          <p:spTgt spid="3">
                                            <p:txEl>
                                              <p:pRg st="2" end="2"/>
                                            </p:txEl>
                                          </p:spTgt>
                                        </p:tgtEl>
                                      </p:cBhvr>
                                      <p:to x="100000" y="100000"/>
                                    </p:animScale>
                                  </p:childTnLst>
                                </p:cTn>
                              </p:par>
                            </p:childTnLst>
                          </p:cTn>
                        </p:par>
                      </p:childTnLst>
                    </p:cTn>
                  </p:par>
                  <p:par>
                    <p:cTn id="57" fill="hold">
                      <p:stCondLst>
                        <p:cond delay="indefinite"/>
                      </p:stCondLst>
                      <p:childTnLst>
                        <p:par>
                          <p:cTn id="58" fill="hold">
                            <p:stCondLst>
                              <p:cond delay="0"/>
                            </p:stCondLst>
                            <p:childTnLst>
                              <p:par>
                                <p:cTn id="59" presetID="26" presetClass="entr" presetSubtype="0" fill="hold" grpId="0" nodeType="clickEffect">
                                  <p:stCondLst>
                                    <p:cond delay="0"/>
                                  </p:stCondLst>
                                  <p:childTnLst>
                                    <p:set>
                                      <p:cBhvr>
                                        <p:cTn id="60" dur="1" fill="hold">
                                          <p:stCondLst>
                                            <p:cond delay="0"/>
                                          </p:stCondLst>
                                        </p:cTn>
                                        <p:tgtEl>
                                          <p:spTgt spid="3">
                                            <p:txEl>
                                              <p:pRg st="3" end="3"/>
                                            </p:txEl>
                                          </p:spTgt>
                                        </p:tgtEl>
                                        <p:attrNameLst>
                                          <p:attrName>style.visibility</p:attrName>
                                        </p:attrNameLst>
                                      </p:cBhvr>
                                      <p:to>
                                        <p:strVal val="visible"/>
                                      </p:to>
                                    </p:set>
                                    <p:animEffect transition="in" filter="wipe(down)">
                                      <p:cBhvr>
                                        <p:cTn id="61" dur="580">
                                          <p:stCondLst>
                                            <p:cond delay="0"/>
                                          </p:stCondLst>
                                        </p:cTn>
                                        <p:tgtEl>
                                          <p:spTgt spid="3">
                                            <p:txEl>
                                              <p:pRg st="3" end="3"/>
                                            </p:txEl>
                                          </p:spTgt>
                                        </p:tgtEl>
                                      </p:cBhvr>
                                    </p:animEffect>
                                    <p:anim calcmode="lin" valueType="num">
                                      <p:cBhvr>
                                        <p:cTn id="62" dur="1822" tmFilter="0,0; 0.14,0.36; 0.43,0.73; 0.71,0.91; 1.0,1.0">
                                          <p:stCondLst>
                                            <p:cond delay="0"/>
                                          </p:stCondLst>
                                        </p:cTn>
                                        <p:tgtEl>
                                          <p:spTgt spid="3">
                                            <p:txEl>
                                              <p:pRg st="3" end="3"/>
                                            </p:txEl>
                                          </p:spTgt>
                                        </p:tgtEl>
                                        <p:attrNameLst>
                                          <p:attrName>ppt_x</p:attrName>
                                        </p:attrNameLst>
                                      </p:cBhvr>
                                      <p:tavLst>
                                        <p:tav tm="0">
                                          <p:val>
                                            <p:strVal val="#ppt_x-0.25"/>
                                          </p:val>
                                        </p:tav>
                                        <p:tav tm="100000">
                                          <p:val>
                                            <p:strVal val="#ppt_x"/>
                                          </p:val>
                                        </p:tav>
                                      </p:tavLst>
                                    </p:anim>
                                    <p:anim calcmode="lin" valueType="num">
                                      <p:cBhvr>
                                        <p:cTn id="63" dur="664" tmFilter="0.0,0.0; 0.25,0.07; 0.50,0.2; 0.75,0.467; 1.0,1.0">
                                          <p:stCondLst>
                                            <p:cond delay="0"/>
                                          </p:stCondLst>
                                        </p:cTn>
                                        <p:tgtEl>
                                          <p:spTgt spid="3">
                                            <p:txEl>
                                              <p:pRg st="3" end="3"/>
                                            </p:txEl>
                                          </p:spTgt>
                                        </p:tgtEl>
                                        <p:attrNameLst>
                                          <p:attrName>ppt_y</p:attrName>
                                        </p:attrNameLst>
                                      </p:cBhvr>
                                      <p:tavLst>
                                        <p:tav tm="0" fmla="#ppt_y-sin(pi*$)/3">
                                          <p:val>
                                            <p:fltVal val="0.5"/>
                                          </p:val>
                                        </p:tav>
                                        <p:tav tm="100000">
                                          <p:val>
                                            <p:fltVal val="1"/>
                                          </p:val>
                                        </p:tav>
                                      </p:tavLst>
                                    </p:anim>
                                    <p:anim calcmode="lin" valueType="num">
                                      <p:cBhvr>
                                        <p:cTn id="64" dur="664" tmFilter="0, 0; 0.125,0.2665; 0.25,0.4; 0.375,0.465; 0.5,0.5;  0.625,0.535; 0.75,0.6; 0.875,0.7335; 1,1">
                                          <p:stCondLst>
                                            <p:cond delay="664"/>
                                          </p:stCondLst>
                                        </p:cTn>
                                        <p:tgtEl>
                                          <p:spTgt spid="3">
                                            <p:txEl>
                                              <p:pRg st="3" end="3"/>
                                            </p:txEl>
                                          </p:spTgt>
                                        </p:tgtEl>
                                        <p:attrNameLst>
                                          <p:attrName>ppt_y</p:attrName>
                                        </p:attrNameLst>
                                      </p:cBhvr>
                                      <p:tavLst>
                                        <p:tav tm="0" fmla="#ppt_y-sin(pi*$)/9">
                                          <p:val>
                                            <p:fltVal val="0"/>
                                          </p:val>
                                        </p:tav>
                                        <p:tav tm="100000">
                                          <p:val>
                                            <p:fltVal val="1"/>
                                          </p:val>
                                        </p:tav>
                                      </p:tavLst>
                                    </p:anim>
                                    <p:anim calcmode="lin" valueType="num">
                                      <p:cBhvr>
                                        <p:cTn id="65" dur="332" tmFilter="0, 0; 0.125,0.2665; 0.25,0.4; 0.375,0.465; 0.5,0.5;  0.625,0.535; 0.75,0.6; 0.875,0.7335; 1,1">
                                          <p:stCondLst>
                                            <p:cond delay="1324"/>
                                          </p:stCondLst>
                                        </p:cTn>
                                        <p:tgtEl>
                                          <p:spTgt spid="3">
                                            <p:txEl>
                                              <p:pRg st="3" end="3"/>
                                            </p:txEl>
                                          </p:spTgt>
                                        </p:tgtEl>
                                        <p:attrNameLst>
                                          <p:attrName>ppt_y</p:attrName>
                                        </p:attrNameLst>
                                      </p:cBhvr>
                                      <p:tavLst>
                                        <p:tav tm="0" fmla="#ppt_y-sin(pi*$)/27">
                                          <p:val>
                                            <p:fltVal val="0"/>
                                          </p:val>
                                        </p:tav>
                                        <p:tav tm="100000">
                                          <p:val>
                                            <p:fltVal val="1"/>
                                          </p:val>
                                        </p:tav>
                                      </p:tavLst>
                                    </p:anim>
                                    <p:anim calcmode="lin" valueType="num">
                                      <p:cBhvr>
                                        <p:cTn id="66" dur="164" tmFilter="0, 0; 0.125,0.2665; 0.25,0.4; 0.375,0.465; 0.5,0.5;  0.625,0.535; 0.75,0.6; 0.875,0.7335; 1,1">
                                          <p:stCondLst>
                                            <p:cond delay="1656"/>
                                          </p:stCondLst>
                                        </p:cTn>
                                        <p:tgtEl>
                                          <p:spTgt spid="3">
                                            <p:txEl>
                                              <p:pRg st="3" end="3"/>
                                            </p:txEl>
                                          </p:spTgt>
                                        </p:tgtEl>
                                        <p:attrNameLst>
                                          <p:attrName>ppt_y</p:attrName>
                                        </p:attrNameLst>
                                      </p:cBhvr>
                                      <p:tavLst>
                                        <p:tav tm="0" fmla="#ppt_y-sin(pi*$)/81">
                                          <p:val>
                                            <p:fltVal val="0"/>
                                          </p:val>
                                        </p:tav>
                                        <p:tav tm="100000">
                                          <p:val>
                                            <p:fltVal val="1"/>
                                          </p:val>
                                        </p:tav>
                                      </p:tavLst>
                                    </p:anim>
                                    <p:animScale>
                                      <p:cBhvr>
                                        <p:cTn id="67" dur="26">
                                          <p:stCondLst>
                                            <p:cond delay="650"/>
                                          </p:stCondLst>
                                        </p:cTn>
                                        <p:tgtEl>
                                          <p:spTgt spid="3">
                                            <p:txEl>
                                              <p:pRg st="3" end="3"/>
                                            </p:txEl>
                                          </p:spTgt>
                                        </p:tgtEl>
                                      </p:cBhvr>
                                      <p:to x="100000" y="60000"/>
                                    </p:animScale>
                                    <p:animScale>
                                      <p:cBhvr>
                                        <p:cTn id="68" dur="166" decel="50000">
                                          <p:stCondLst>
                                            <p:cond delay="676"/>
                                          </p:stCondLst>
                                        </p:cTn>
                                        <p:tgtEl>
                                          <p:spTgt spid="3">
                                            <p:txEl>
                                              <p:pRg st="3" end="3"/>
                                            </p:txEl>
                                          </p:spTgt>
                                        </p:tgtEl>
                                      </p:cBhvr>
                                      <p:to x="100000" y="100000"/>
                                    </p:animScale>
                                    <p:animScale>
                                      <p:cBhvr>
                                        <p:cTn id="69" dur="26">
                                          <p:stCondLst>
                                            <p:cond delay="1312"/>
                                          </p:stCondLst>
                                        </p:cTn>
                                        <p:tgtEl>
                                          <p:spTgt spid="3">
                                            <p:txEl>
                                              <p:pRg st="3" end="3"/>
                                            </p:txEl>
                                          </p:spTgt>
                                        </p:tgtEl>
                                      </p:cBhvr>
                                      <p:to x="100000" y="80000"/>
                                    </p:animScale>
                                    <p:animScale>
                                      <p:cBhvr>
                                        <p:cTn id="70" dur="166" decel="50000">
                                          <p:stCondLst>
                                            <p:cond delay="1338"/>
                                          </p:stCondLst>
                                        </p:cTn>
                                        <p:tgtEl>
                                          <p:spTgt spid="3">
                                            <p:txEl>
                                              <p:pRg st="3" end="3"/>
                                            </p:txEl>
                                          </p:spTgt>
                                        </p:tgtEl>
                                      </p:cBhvr>
                                      <p:to x="100000" y="100000"/>
                                    </p:animScale>
                                    <p:animScale>
                                      <p:cBhvr>
                                        <p:cTn id="71" dur="26">
                                          <p:stCondLst>
                                            <p:cond delay="1642"/>
                                          </p:stCondLst>
                                        </p:cTn>
                                        <p:tgtEl>
                                          <p:spTgt spid="3">
                                            <p:txEl>
                                              <p:pRg st="3" end="3"/>
                                            </p:txEl>
                                          </p:spTgt>
                                        </p:tgtEl>
                                      </p:cBhvr>
                                      <p:to x="100000" y="90000"/>
                                    </p:animScale>
                                    <p:animScale>
                                      <p:cBhvr>
                                        <p:cTn id="72" dur="166" decel="50000">
                                          <p:stCondLst>
                                            <p:cond delay="1668"/>
                                          </p:stCondLst>
                                        </p:cTn>
                                        <p:tgtEl>
                                          <p:spTgt spid="3">
                                            <p:txEl>
                                              <p:pRg st="3" end="3"/>
                                            </p:txEl>
                                          </p:spTgt>
                                        </p:tgtEl>
                                      </p:cBhvr>
                                      <p:to x="100000" y="100000"/>
                                    </p:animScale>
                                    <p:animScale>
                                      <p:cBhvr>
                                        <p:cTn id="73" dur="26">
                                          <p:stCondLst>
                                            <p:cond delay="1808"/>
                                          </p:stCondLst>
                                        </p:cTn>
                                        <p:tgtEl>
                                          <p:spTgt spid="3">
                                            <p:txEl>
                                              <p:pRg st="3" end="3"/>
                                            </p:txEl>
                                          </p:spTgt>
                                        </p:tgtEl>
                                      </p:cBhvr>
                                      <p:to x="100000" y="95000"/>
                                    </p:animScale>
                                    <p:animScale>
                                      <p:cBhvr>
                                        <p:cTn id="74" dur="166" decel="50000">
                                          <p:stCondLst>
                                            <p:cond delay="1834"/>
                                          </p:stCondLst>
                                        </p:cTn>
                                        <p:tgtEl>
                                          <p:spTgt spid="3">
                                            <p:txEl>
                                              <p:pRg st="3" end="3"/>
                                            </p:txEl>
                                          </p:spTgt>
                                        </p:tgtEl>
                                      </p:cBhvr>
                                      <p:to x="100000" y="100000"/>
                                    </p:animScale>
                                  </p:childTnLst>
                                </p:cTn>
                              </p:par>
                            </p:childTnLst>
                          </p:cTn>
                        </p:par>
                      </p:childTnLst>
                    </p:cTn>
                  </p:par>
                  <p:par>
                    <p:cTn id="75" fill="hold">
                      <p:stCondLst>
                        <p:cond delay="indefinite"/>
                      </p:stCondLst>
                      <p:childTnLst>
                        <p:par>
                          <p:cTn id="76" fill="hold">
                            <p:stCondLst>
                              <p:cond delay="0"/>
                            </p:stCondLst>
                            <p:childTnLst>
                              <p:par>
                                <p:cTn id="77" presetID="26" presetClass="entr" presetSubtype="0" fill="hold" grpId="0" nodeType="clickEffect">
                                  <p:stCondLst>
                                    <p:cond delay="0"/>
                                  </p:stCondLst>
                                  <p:childTnLst>
                                    <p:set>
                                      <p:cBhvr>
                                        <p:cTn id="78" dur="1" fill="hold">
                                          <p:stCondLst>
                                            <p:cond delay="0"/>
                                          </p:stCondLst>
                                        </p:cTn>
                                        <p:tgtEl>
                                          <p:spTgt spid="3">
                                            <p:txEl>
                                              <p:pRg st="4" end="4"/>
                                            </p:txEl>
                                          </p:spTgt>
                                        </p:tgtEl>
                                        <p:attrNameLst>
                                          <p:attrName>style.visibility</p:attrName>
                                        </p:attrNameLst>
                                      </p:cBhvr>
                                      <p:to>
                                        <p:strVal val="visible"/>
                                      </p:to>
                                    </p:set>
                                    <p:animEffect transition="in" filter="wipe(down)">
                                      <p:cBhvr>
                                        <p:cTn id="79" dur="580">
                                          <p:stCondLst>
                                            <p:cond delay="0"/>
                                          </p:stCondLst>
                                        </p:cTn>
                                        <p:tgtEl>
                                          <p:spTgt spid="3">
                                            <p:txEl>
                                              <p:pRg st="4" end="4"/>
                                            </p:txEl>
                                          </p:spTgt>
                                        </p:tgtEl>
                                      </p:cBhvr>
                                    </p:animEffect>
                                    <p:anim calcmode="lin" valueType="num">
                                      <p:cBhvr>
                                        <p:cTn id="80" dur="1822" tmFilter="0,0; 0.14,0.36; 0.43,0.73; 0.71,0.91; 1.0,1.0">
                                          <p:stCondLst>
                                            <p:cond delay="0"/>
                                          </p:stCondLst>
                                        </p:cTn>
                                        <p:tgtEl>
                                          <p:spTgt spid="3">
                                            <p:txEl>
                                              <p:pRg st="4" end="4"/>
                                            </p:txEl>
                                          </p:spTgt>
                                        </p:tgtEl>
                                        <p:attrNameLst>
                                          <p:attrName>ppt_x</p:attrName>
                                        </p:attrNameLst>
                                      </p:cBhvr>
                                      <p:tavLst>
                                        <p:tav tm="0">
                                          <p:val>
                                            <p:strVal val="#ppt_x-0.25"/>
                                          </p:val>
                                        </p:tav>
                                        <p:tav tm="100000">
                                          <p:val>
                                            <p:strVal val="#ppt_x"/>
                                          </p:val>
                                        </p:tav>
                                      </p:tavLst>
                                    </p:anim>
                                    <p:anim calcmode="lin" valueType="num">
                                      <p:cBhvr>
                                        <p:cTn id="81" dur="664" tmFilter="0.0,0.0; 0.25,0.07; 0.50,0.2; 0.75,0.467; 1.0,1.0">
                                          <p:stCondLst>
                                            <p:cond delay="0"/>
                                          </p:stCondLst>
                                        </p:cTn>
                                        <p:tgtEl>
                                          <p:spTgt spid="3">
                                            <p:txEl>
                                              <p:pRg st="4" end="4"/>
                                            </p:txEl>
                                          </p:spTgt>
                                        </p:tgtEl>
                                        <p:attrNameLst>
                                          <p:attrName>ppt_y</p:attrName>
                                        </p:attrNameLst>
                                      </p:cBhvr>
                                      <p:tavLst>
                                        <p:tav tm="0" fmla="#ppt_y-sin(pi*$)/3">
                                          <p:val>
                                            <p:fltVal val="0.5"/>
                                          </p:val>
                                        </p:tav>
                                        <p:tav tm="100000">
                                          <p:val>
                                            <p:fltVal val="1"/>
                                          </p:val>
                                        </p:tav>
                                      </p:tavLst>
                                    </p:anim>
                                    <p:anim calcmode="lin" valueType="num">
                                      <p:cBhvr>
                                        <p:cTn id="82" dur="664" tmFilter="0, 0; 0.125,0.2665; 0.25,0.4; 0.375,0.465; 0.5,0.5;  0.625,0.535; 0.75,0.6; 0.875,0.7335; 1,1">
                                          <p:stCondLst>
                                            <p:cond delay="664"/>
                                          </p:stCondLst>
                                        </p:cTn>
                                        <p:tgtEl>
                                          <p:spTgt spid="3">
                                            <p:txEl>
                                              <p:pRg st="4" end="4"/>
                                            </p:txEl>
                                          </p:spTgt>
                                        </p:tgtEl>
                                        <p:attrNameLst>
                                          <p:attrName>ppt_y</p:attrName>
                                        </p:attrNameLst>
                                      </p:cBhvr>
                                      <p:tavLst>
                                        <p:tav tm="0" fmla="#ppt_y-sin(pi*$)/9">
                                          <p:val>
                                            <p:fltVal val="0"/>
                                          </p:val>
                                        </p:tav>
                                        <p:tav tm="100000">
                                          <p:val>
                                            <p:fltVal val="1"/>
                                          </p:val>
                                        </p:tav>
                                      </p:tavLst>
                                    </p:anim>
                                    <p:anim calcmode="lin" valueType="num">
                                      <p:cBhvr>
                                        <p:cTn id="83" dur="332" tmFilter="0, 0; 0.125,0.2665; 0.25,0.4; 0.375,0.465; 0.5,0.5;  0.625,0.535; 0.75,0.6; 0.875,0.7335; 1,1">
                                          <p:stCondLst>
                                            <p:cond delay="1324"/>
                                          </p:stCondLst>
                                        </p:cTn>
                                        <p:tgtEl>
                                          <p:spTgt spid="3">
                                            <p:txEl>
                                              <p:pRg st="4" end="4"/>
                                            </p:txEl>
                                          </p:spTgt>
                                        </p:tgtEl>
                                        <p:attrNameLst>
                                          <p:attrName>ppt_y</p:attrName>
                                        </p:attrNameLst>
                                      </p:cBhvr>
                                      <p:tavLst>
                                        <p:tav tm="0" fmla="#ppt_y-sin(pi*$)/27">
                                          <p:val>
                                            <p:fltVal val="0"/>
                                          </p:val>
                                        </p:tav>
                                        <p:tav tm="100000">
                                          <p:val>
                                            <p:fltVal val="1"/>
                                          </p:val>
                                        </p:tav>
                                      </p:tavLst>
                                    </p:anim>
                                    <p:anim calcmode="lin" valueType="num">
                                      <p:cBhvr>
                                        <p:cTn id="84" dur="164" tmFilter="0, 0; 0.125,0.2665; 0.25,0.4; 0.375,0.465; 0.5,0.5;  0.625,0.535; 0.75,0.6; 0.875,0.7335; 1,1">
                                          <p:stCondLst>
                                            <p:cond delay="1656"/>
                                          </p:stCondLst>
                                        </p:cTn>
                                        <p:tgtEl>
                                          <p:spTgt spid="3">
                                            <p:txEl>
                                              <p:pRg st="4" end="4"/>
                                            </p:txEl>
                                          </p:spTgt>
                                        </p:tgtEl>
                                        <p:attrNameLst>
                                          <p:attrName>ppt_y</p:attrName>
                                        </p:attrNameLst>
                                      </p:cBhvr>
                                      <p:tavLst>
                                        <p:tav tm="0" fmla="#ppt_y-sin(pi*$)/81">
                                          <p:val>
                                            <p:fltVal val="0"/>
                                          </p:val>
                                        </p:tav>
                                        <p:tav tm="100000">
                                          <p:val>
                                            <p:fltVal val="1"/>
                                          </p:val>
                                        </p:tav>
                                      </p:tavLst>
                                    </p:anim>
                                    <p:animScale>
                                      <p:cBhvr>
                                        <p:cTn id="85" dur="26">
                                          <p:stCondLst>
                                            <p:cond delay="650"/>
                                          </p:stCondLst>
                                        </p:cTn>
                                        <p:tgtEl>
                                          <p:spTgt spid="3">
                                            <p:txEl>
                                              <p:pRg st="4" end="4"/>
                                            </p:txEl>
                                          </p:spTgt>
                                        </p:tgtEl>
                                      </p:cBhvr>
                                      <p:to x="100000" y="60000"/>
                                    </p:animScale>
                                    <p:animScale>
                                      <p:cBhvr>
                                        <p:cTn id="86" dur="166" decel="50000">
                                          <p:stCondLst>
                                            <p:cond delay="676"/>
                                          </p:stCondLst>
                                        </p:cTn>
                                        <p:tgtEl>
                                          <p:spTgt spid="3">
                                            <p:txEl>
                                              <p:pRg st="4" end="4"/>
                                            </p:txEl>
                                          </p:spTgt>
                                        </p:tgtEl>
                                      </p:cBhvr>
                                      <p:to x="100000" y="100000"/>
                                    </p:animScale>
                                    <p:animScale>
                                      <p:cBhvr>
                                        <p:cTn id="87" dur="26">
                                          <p:stCondLst>
                                            <p:cond delay="1312"/>
                                          </p:stCondLst>
                                        </p:cTn>
                                        <p:tgtEl>
                                          <p:spTgt spid="3">
                                            <p:txEl>
                                              <p:pRg st="4" end="4"/>
                                            </p:txEl>
                                          </p:spTgt>
                                        </p:tgtEl>
                                      </p:cBhvr>
                                      <p:to x="100000" y="80000"/>
                                    </p:animScale>
                                    <p:animScale>
                                      <p:cBhvr>
                                        <p:cTn id="88" dur="166" decel="50000">
                                          <p:stCondLst>
                                            <p:cond delay="1338"/>
                                          </p:stCondLst>
                                        </p:cTn>
                                        <p:tgtEl>
                                          <p:spTgt spid="3">
                                            <p:txEl>
                                              <p:pRg st="4" end="4"/>
                                            </p:txEl>
                                          </p:spTgt>
                                        </p:tgtEl>
                                      </p:cBhvr>
                                      <p:to x="100000" y="100000"/>
                                    </p:animScale>
                                    <p:animScale>
                                      <p:cBhvr>
                                        <p:cTn id="89" dur="26">
                                          <p:stCondLst>
                                            <p:cond delay="1642"/>
                                          </p:stCondLst>
                                        </p:cTn>
                                        <p:tgtEl>
                                          <p:spTgt spid="3">
                                            <p:txEl>
                                              <p:pRg st="4" end="4"/>
                                            </p:txEl>
                                          </p:spTgt>
                                        </p:tgtEl>
                                      </p:cBhvr>
                                      <p:to x="100000" y="90000"/>
                                    </p:animScale>
                                    <p:animScale>
                                      <p:cBhvr>
                                        <p:cTn id="90" dur="166" decel="50000">
                                          <p:stCondLst>
                                            <p:cond delay="1668"/>
                                          </p:stCondLst>
                                        </p:cTn>
                                        <p:tgtEl>
                                          <p:spTgt spid="3">
                                            <p:txEl>
                                              <p:pRg st="4" end="4"/>
                                            </p:txEl>
                                          </p:spTgt>
                                        </p:tgtEl>
                                      </p:cBhvr>
                                      <p:to x="100000" y="100000"/>
                                    </p:animScale>
                                    <p:animScale>
                                      <p:cBhvr>
                                        <p:cTn id="91" dur="26">
                                          <p:stCondLst>
                                            <p:cond delay="1808"/>
                                          </p:stCondLst>
                                        </p:cTn>
                                        <p:tgtEl>
                                          <p:spTgt spid="3">
                                            <p:txEl>
                                              <p:pRg st="4" end="4"/>
                                            </p:txEl>
                                          </p:spTgt>
                                        </p:tgtEl>
                                      </p:cBhvr>
                                      <p:to x="100000" y="95000"/>
                                    </p:animScale>
                                    <p:animScale>
                                      <p:cBhvr>
                                        <p:cTn id="92" dur="166" decel="50000">
                                          <p:stCondLst>
                                            <p:cond delay="1834"/>
                                          </p:stCondLst>
                                        </p:cTn>
                                        <p:tgtEl>
                                          <p:spTgt spid="3">
                                            <p:txEl>
                                              <p:pRg st="4" end="4"/>
                                            </p:txEl>
                                          </p:spTgt>
                                        </p:tgtEl>
                                      </p:cBhvr>
                                      <p:to x="100000" y="100000"/>
                                    </p:animScale>
                                  </p:childTnLst>
                                </p:cTn>
                              </p:par>
                            </p:childTnLst>
                          </p:cTn>
                        </p:par>
                      </p:childTnLst>
                    </p:cTn>
                  </p:par>
                  <p:par>
                    <p:cTn id="93" fill="hold">
                      <p:stCondLst>
                        <p:cond delay="indefinite"/>
                      </p:stCondLst>
                      <p:childTnLst>
                        <p:par>
                          <p:cTn id="94" fill="hold">
                            <p:stCondLst>
                              <p:cond delay="0"/>
                            </p:stCondLst>
                            <p:childTnLst>
                              <p:par>
                                <p:cTn id="95" presetID="26" presetClass="entr" presetSubtype="0" fill="hold" grpId="0" nodeType="clickEffect">
                                  <p:stCondLst>
                                    <p:cond delay="0"/>
                                  </p:stCondLst>
                                  <p:childTnLst>
                                    <p:set>
                                      <p:cBhvr>
                                        <p:cTn id="96" dur="1" fill="hold">
                                          <p:stCondLst>
                                            <p:cond delay="0"/>
                                          </p:stCondLst>
                                        </p:cTn>
                                        <p:tgtEl>
                                          <p:spTgt spid="3">
                                            <p:txEl>
                                              <p:pRg st="5" end="5"/>
                                            </p:txEl>
                                          </p:spTgt>
                                        </p:tgtEl>
                                        <p:attrNameLst>
                                          <p:attrName>style.visibility</p:attrName>
                                        </p:attrNameLst>
                                      </p:cBhvr>
                                      <p:to>
                                        <p:strVal val="visible"/>
                                      </p:to>
                                    </p:set>
                                    <p:animEffect transition="in" filter="wipe(down)">
                                      <p:cBhvr>
                                        <p:cTn id="97" dur="580">
                                          <p:stCondLst>
                                            <p:cond delay="0"/>
                                          </p:stCondLst>
                                        </p:cTn>
                                        <p:tgtEl>
                                          <p:spTgt spid="3">
                                            <p:txEl>
                                              <p:pRg st="5" end="5"/>
                                            </p:txEl>
                                          </p:spTgt>
                                        </p:tgtEl>
                                      </p:cBhvr>
                                    </p:animEffect>
                                    <p:anim calcmode="lin" valueType="num">
                                      <p:cBhvr>
                                        <p:cTn id="98" dur="1822" tmFilter="0,0; 0.14,0.36; 0.43,0.73; 0.71,0.91; 1.0,1.0">
                                          <p:stCondLst>
                                            <p:cond delay="0"/>
                                          </p:stCondLst>
                                        </p:cTn>
                                        <p:tgtEl>
                                          <p:spTgt spid="3">
                                            <p:txEl>
                                              <p:pRg st="5" end="5"/>
                                            </p:txEl>
                                          </p:spTgt>
                                        </p:tgtEl>
                                        <p:attrNameLst>
                                          <p:attrName>ppt_x</p:attrName>
                                        </p:attrNameLst>
                                      </p:cBhvr>
                                      <p:tavLst>
                                        <p:tav tm="0">
                                          <p:val>
                                            <p:strVal val="#ppt_x-0.25"/>
                                          </p:val>
                                        </p:tav>
                                        <p:tav tm="100000">
                                          <p:val>
                                            <p:strVal val="#ppt_x"/>
                                          </p:val>
                                        </p:tav>
                                      </p:tavLst>
                                    </p:anim>
                                    <p:anim calcmode="lin" valueType="num">
                                      <p:cBhvr>
                                        <p:cTn id="99" dur="664" tmFilter="0.0,0.0; 0.25,0.07; 0.50,0.2; 0.75,0.467; 1.0,1.0">
                                          <p:stCondLst>
                                            <p:cond delay="0"/>
                                          </p:stCondLst>
                                        </p:cTn>
                                        <p:tgtEl>
                                          <p:spTgt spid="3">
                                            <p:txEl>
                                              <p:pRg st="5" end="5"/>
                                            </p:txEl>
                                          </p:spTgt>
                                        </p:tgtEl>
                                        <p:attrNameLst>
                                          <p:attrName>ppt_y</p:attrName>
                                        </p:attrNameLst>
                                      </p:cBhvr>
                                      <p:tavLst>
                                        <p:tav tm="0" fmla="#ppt_y-sin(pi*$)/3">
                                          <p:val>
                                            <p:fltVal val="0.5"/>
                                          </p:val>
                                        </p:tav>
                                        <p:tav tm="100000">
                                          <p:val>
                                            <p:fltVal val="1"/>
                                          </p:val>
                                        </p:tav>
                                      </p:tavLst>
                                    </p:anim>
                                    <p:anim calcmode="lin" valueType="num">
                                      <p:cBhvr>
                                        <p:cTn id="100" dur="664" tmFilter="0, 0; 0.125,0.2665; 0.25,0.4; 0.375,0.465; 0.5,0.5;  0.625,0.535; 0.75,0.6; 0.875,0.7335; 1,1">
                                          <p:stCondLst>
                                            <p:cond delay="664"/>
                                          </p:stCondLst>
                                        </p:cTn>
                                        <p:tgtEl>
                                          <p:spTgt spid="3">
                                            <p:txEl>
                                              <p:pRg st="5" end="5"/>
                                            </p:txEl>
                                          </p:spTgt>
                                        </p:tgtEl>
                                        <p:attrNameLst>
                                          <p:attrName>ppt_y</p:attrName>
                                        </p:attrNameLst>
                                      </p:cBhvr>
                                      <p:tavLst>
                                        <p:tav tm="0" fmla="#ppt_y-sin(pi*$)/9">
                                          <p:val>
                                            <p:fltVal val="0"/>
                                          </p:val>
                                        </p:tav>
                                        <p:tav tm="100000">
                                          <p:val>
                                            <p:fltVal val="1"/>
                                          </p:val>
                                        </p:tav>
                                      </p:tavLst>
                                    </p:anim>
                                    <p:anim calcmode="lin" valueType="num">
                                      <p:cBhvr>
                                        <p:cTn id="101" dur="332" tmFilter="0, 0; 0.125,0.2665; 0.25,0.4; 0.375,0.465; 0.5,0.5;  0.625,0.535; 0.75,0.6; 0.875,0.7335; 1,1">
                                          <p:stCondLst>
                                            <p:cond delay="1324"/>
                                          </p:stCondLst>
                                        </p:cTn>
                                        <p:tgtEl>
                                          <p:spTgt spid="3">
                                            <p:txEl>
                                              <p:pRg st="5" end="5"/>
                                            </p:txEl>
                                          </p:spTgt>
                                        </p:tgtEl>
                                        <p:attrNameLst>
                                          <p:attrName>ppt_y</p:attrName>
                                        </p:attrNameLst>
                                      </p:cBhvr>
                                      <p:tavLst>
                                        <p:tav tm="0" fmla="#ppt_y-sin(pi*$)/27">
                                          <p:val>
                                            <p:fltVal val="0"/>
                                          </p:val>
                                        </p:tav>
                                        <p:tav tm="100000">
                                          <p:val>
                                            <p:fltVal val="1"/>
                                          </p:val>
                                        </p:tav>
                                      </p:tavLst>
                                    </p:anim>
                                    <p:anim calcmode="lin" valueType="num">
                                      <p:cBhvr>
                                        <p:cTn id="102" dur="164" tmFilter="0, 0; 0.125,0.2665; 0.25,0.4; 0.375,0.465; 0.5,0.5;  0.625,0.535; 0.75,0.6; 0.875,0.7335; 1,1">
                                          <p:stCondLst>
                                            <p:cond delay="1656"/>
                                          </p:stCondLst>
                                        </p:cTn>
                                        <p:tgtEl>
                                          <p:spTgt spid="3">
                                            <p:txEl>
                                              <p:pRg st="5" end="5"/>
                                            </p:txEl>
                                          </p:spTgt>
                                        </p:tgtEl>
                                        <p:attrNameLst>
                                          <p:attrName>ppt_y</p:attrName>
                                        </p:attrNameLst>
                                      </p:cBhvr>
                                      <p:tavLst>
                                        <p:tav tm="0" fmla="#ppt_y-sin(pi*$)/81">
                                          <p:val>
                                            <p:fltVal val="0"/>
                                          </p:val>
                                        </p:tav>
                                        <p:tav tm="100000">
                                          <p:val>
                                            <p:fltVal val="1"/>
                                          </p:val>
                                        </p:tav>
                                      </p:tavLst>
                                    </p:anim>
                                    <p:animScale>
                                      <p:cBhvr>
                                        <p:cTn id="103" dur="26">
                                          <p:stCondLst>
                                            <p:cond delay="650"/>
                                          </p:stCondLst>
                                        </p:cTn>
                                        <p:tgtEl>
                                          <p:spTgt spid="3">
                                            <p:txEl>
                                              <p:pRg st="5" end="5"/>
                                            </p:txEl>
                                          </p:spTgt>
                                        </p:tgtEl>
                                      </p:cBhvr>
                                      <p:to x="100000" y="60000"/>
                                    </p:animScale>
                                    <p:animScale>
                                      <p:cBhvr>
                                        <p:cTn id="104" dur="166" decel="50000">
                                          <p:stCondLst>
                                            <p:cond delay="676"/>
                                          </p:stCondLst>
                                        </p:cTn>
                                        <p:tgtEl>
                                          <p:spTgt spid="3">
                                            <p:txEl>
                                              <p:pRg st="5" end="5"/>
                                            </p:txEl>
                                          </p:spTgt>
                                        </p:tgtEl>
                                      </p:cBhvr>
                                      <p:to x="100000" y="100000"/>
                                    </p:animScale>
                                    <p:animScale>
                                      <p:cBhvr>
                                        <p:cTn id="105" dur="26">
                                          <p:stCondLst>
                                            <p:cond delay="1312"/>
                                          </p:stCondLst>
                                        </p:cTn>
                                        <p:tgtEl>
                                          <p:spTgt spid="3">
                                            <p:txEl>
                                              <p:pRg st="5" end="5"/>
                                            </p:txEl>
                                          </p:spTgt>
                                        </p:tgtEl>
                                      </p:cBhvr>
                                      <p:to x="100000" y="80000"/>
                                    </p:animScale>
                                    <p:animScale>
                                      <p:cBhvr>
                                        <p:cTn id="106" dur="166" decel="50000">
                                          <p:stCondLst>
                                            <p:cond delay="1338"/>
                                          </p:stCondLst>
                                        </p:cTn>
                                        <p:tgtEl>
                                          <p:spTgt spid="3">
                                            <p:txEl>
                                              <p:pRg st="5" end="5"/>
                                            </p:txEl>
                                          </p:spTgt>
                                        </p:tgtEl>
                                      </p:cBhvr>
                                      <p:to x="100000" y="100000"/>
                                    </p:animScale>
                                    <p:animScale>
                                      <p:cBhvr>
                                        <p:cTn id="107" dur="26">
                                          <p:stCondLst>
                                            <p:cond delay="1642"/>
                                          </p:stCondLst>
                                        </p:cTn>
                                        <p:tgtEl>
                                          <p:spTgt spid="3">
                                            <p:txEl>
                                              <p:pRg st="5" end="5"/>
                                            </p:txEl>
                                          </p:spTgt>
                                        </p:tgtEl>
                                      </p:cBhvr>
                                      <p:to x="100000" y="90000"/>
                                    </p:animScale>
                                    <p:animScale>
                                      <p:cBhvr>
                                        <p:cTn id="108" dur="166" decel="50000">
                                          <p:stCondLst>
                                            <p:cond delay="1668"/>
                                          </p:stCondLst>
                                        </p:cTn>
                                        <p:tgtEl>
                                          <p:spTgt spid="3">
                                            <p:txEl>
                                              <p:pRg st="5" end="5"/>
                                            </p:txEl>
                                          </p:spTgt>
                                        </p:tgtEl>
                                      </p:cBhvr>
                                      <p:to x="100000" y="100000"/>
                                    </p:animScale>
                                    <p:animScale>
                                      <p:cBhvr>
                                        <p:cTn id="109" dur="26">
                                          <p:stCondLst>
                                            <p:cond delay="1808"/>
                                          </p:stCondLst>
                                        </p:cTn>
                                        <p:tgtEl>
                                          <p:spTgt spid="3">
                                            <p:txEl>
                                              <p:pRg st="5" end="5"/>
                                            </p:txEl>
                                          </p:spTgt>
                                        </p:tgtEl>
                                      </p:cBhvr>
                                      <p:to x="100000" y="95000"/>
                                    </p:animScale>
                                    <p:animScale>
                                      <p:cBhvr>
                                        <p:cTn id="110" dur="166" decel="50000">
                                          <p:stCondLst>
                                            <p:cond delay="1834"/>
                                          </p:stCondLst>
                                        </p:cTn>
                                        <p:tgtEl>
                                          <p:spTgt spid="3">
                                            <p:txEl>
                                              <p:pRg st="5" end="5"/>
                                            </p:txEl>
                                          </p:spTgt>
                                        </p:tgtEl>
                                      </p:cBhvr>
                                      <p:to x="100000" y="100000"/>
                                    </p:animScale>
                                  </p:childTnLst>
                                </p:cTn>
                              </p:par>
                            </p:childTnLst>
                          </p:cTn>
                        </p:par>
                      </p:childTnLst>
                    </p:cTn>
                  </p:par>
                  <p:par>
                    <p:cTn id="111" fill="hold">
                      <p:stCondLst>
                        <p:cond delay="indefinite"/>
                      </p:stCondLst>
                      <p:childTnLst>
                        <p:par>
                          <p:cTn id="112" fill="hold">
                            <p:stCondLst>
                              <p:cond delay="0"/>
                            </p:stCondLst>
                            <p:childTnLst>
                              <p:par>
                                <p:cTn id="113" presetID="26" presetClass="entr" presetSubtype="0" fill="hold" grpId="0" nodeType="clickEffect">
                                  <p:stCondLst>
                                    <p:cond delay="0"/>
                                  </p:stCondLst>
                                  <p:childTnLst>
                                    <p:set>
                                      <p:cBhvr>
                                        <p:cTn id="114" dur="1" fill="hold">
                                          <p:stCondLst>
                                            <p:cond delay="0"/>
                                          </p:stCondLst>
                                        </p:cTn>
                                        <p:tgtEl>
                                          <p:spTgt spid="3">
                                            <p:txEl>
                                              <p:pRg st="6" end="6"/>
                                            </p:txEl>
                                          </p:spTgt>
                                        </p:tgtEl>
                                        <p:attrNameLst>
                                          <p:attrName>style.visibility</p:attrName>
                                        </p:attrNameLst>
                                      </p:cBhvr>
                                      <p:to>
                                        <p:strVal val="visible"/>
                                      </p:to>
                                    </p:set>
                                    <p:animEffect transition="in" filter="wipe(down)">
                                      <p:cBhvr>
                                        <p:cTn id="115" dur="580">
                                          <p:stCondLst>
                                            <p:cond delay="0"/>
                                          </p:stCondLst>
                                        </p:cTn>
                                        <p:tgtEl>
                                          <p:spTgt spid="3">
                                            <p:txEl>
                                              <p:pRg st="6" end="6"/>
                                            </p:txEl>
                                          </p:spTgt>
                                        </p:tgtEl>
                                      </p:cBhvr>
                                    </p:animEffect>
                                    <p:anim calcmode="lin" valueType="num">
                                      <p:cBhvr>
                                        <p:cTn id="116" dur="1822" tmFilter="0,0; 0.14,0.36; 0.43,0.73; 0.71,0.91; 1.0,1.0">
                                          <p:stCondLst>
                                            <p:cond delay="0"/>
                                          </p:stCondLst>
                                        </p:cTn>
                                        <p:tgtEl>
                                          <p:spTgt spid="3">
                                            <p:txEl>
                                              <p:pRg st="6" end="6"/>
                                            </p:txEl>
                                          </p:spTgt>
                                        </p:tgtEl>
                                        <p:attrNameLst>
                                          <p:attrName>ppt_x</p:attrName>
                                        </p:attrNameLst>
                                      </p:cBhvr>
                                      <p:tavLst>
                                        <p:tav tm="0">
                                          <p:val>
                                            <p:strVal val="#ppt_x-0.25"/>
                                          </p:val>
                                        </p:tav>
                                        <p:tav tm="100000">
                                          <p:val>
                                            <p:strVal val="#ppt_x"/>
                                          </p:val>
                                        </p:tav>
                                      </p:tavLst>
                                    </p:anim>
                                    <p:anim calcmode="lin" valueType="num">
                                      <p:cBhvr>
                                        <p:cTn id="117" dur="664" tmFilter="0.0,0.0; 0.25,0.07; 0.50,0.2; 0.75,0.467; 1.0,1.0">
                                          <p:stCondLst>
                                            <p:cond delay="0"/>
                                          </p:stCondLst>
                                        </p:cTn>
                                        <p:tgtEl>
                                          <p:spTgt spid="3">
                                            <p:txEl>
                                              <p:pRg st="6" end="6"/>
                                            </p:txEl>
                                          </p:spTgt>
                                        </p:tgtEl>
                                        <p:attrNameLst>
                                          <p:attrName>ppt_y</p:attrName>
                                        </p:attrNameLst>
                                      </p:cBhvr>
                                      <p:tavLst>
                                        <p:tav tm="0" fmla="#ppt_y-sin(pi*$)/3">
                                          <p:val>
                                            <p:fltVal val="0.5"/>
                                          </p:val>
                                        </p:tav>
                                        <p:tav tm="100000">
                                          <p:val>
                                            <p:fltVal val="1"/>
                                          </p:val>
                                        </p:tav>
                                      </p:tavLst>
                                    </p:anim>
                                    <p:anim calcmode="lin" valueType="num">
                                      <p:cBhvr>
                                        <p:cTn id="118" dur="664" tmFilter="0, 0; 0.125,0.2665; 0.25,0.4; 0.375,0.465; 0.5,0.5;  0.625,0.535; 0.75,0.6; 0.875,0.7335; 1,1">
                                          <p:stCondLst>
                                            <p:cond delay="664"/>
                                          </p:stCondLst>
                                        </p:cTn>
                                        <p:tgtEl>
                                          <p:spTgt spid="3">
                                            <p:txEl>
                                              <p:pRg st="6" end="6"/>
                                            </p:txEl>
                                          </p:spTgt>
                                        </p:tgtEl>
                                        <p:attrNameLst>
                                          <p:attrName>ppt_y</p:attrName>
                                        </p:attrNameLst>
                                      </p:cBhvr>
                                      <p:tavLst>
                                        <p:tav tm="0" fmla="#ppt_y-sin(pi*$)/9">
                                          <p:val>
                                            <p:fltVal val="0"/>
                                          </p:val>
                                        </p:tav>
                                        <p:tav tm="100000">
                                          <p:val>
                                            <p:fltVal val="1"/>
                                          </p:val>
                                        </p:tav>
                                      </p:tavLst>
                                    </p:anim>
                                    <p:anim calcmode="lin" valueType="num">
                                      <p:cBhvr>
                                        <p:cTn id="119" dur="332" tmFilter="0, 0; 0.125,0.2665; 0.25,0.4; 0.375,0.465; 0.5,0.5;  0.625,0.535; 0.75,0.6; 0.875,0.7335; 1,1">
                                          <p:stCondLst>
                                            <p:cond delay="1324"/>
                                          </p:stCondLst>
                                        </p:cTn>
                                        <p:tgtEl>
                                          <p:spTgt spid="3">
                                            <p:txEl>
                                              <p:pRg st="6" end="6"/>
                                            </p:txEl>
                                          </p:spTgt>
                                        </p:tgtEl>
                                        <p:attrNameLst>
                                          <p:attrName>ppt_y</p:attrName>
                                        </p:attrNameLst>
                                      </p:cBhvr>
                                      <p:tavLst>
                                        <p:tav tm="0" fmla="#ppt_y-sin(pi*$)/27">
                                          <p:val>
                                            <p:fltVal val="0"/>
                                          </p:val>
                                        </p:tav>
                                        <p:tav tm="100000">
                                          <p:val>
                                            <p:fltVal val="1"/>
                                          </p:val>
                                        </p:tav>
                                      </p:tavLst>
                                    </p:anim>
                                    <p:anim calcmode="lin" valueType="num">
                                      <p:cBhvr>
                                        <p:cTn id="120" dur="164" tmFilter="0, 0; 0.125,0.2665; 0.25,0.4; 0.375,0.465; 0.5,0.5;  0.625,0.535; 0.75,0.6; 0.875,0.7335; 1,1">
                                          <p:stCondLst>
                                            <p:cond delay="1656"/>
                                          </p:stCondLst>
                                        </p:cTn>
                                        <p:tgtEl>
                                          <p:spTgt spid="3">
                                            <p:txEl>
                                              <p:pRg st="6" end="6"/>
                                            </p:txEl>
                                          </p:spTgt>
                                        </p:tgtEl>
                                        <p:attrNameLst>
                                          <p:attrName>ppt_y</p:attrName>
                                        </p:attrNameLst>
                                      </p:cBhvr>
                                      <p:tavLst>
                                        <p:tav tm="0" fmla="#ppt_y-sin(pi*$)/81">
                                          <p:val>
                                            <p:fltVal val="0"/>
                                          </p:val>
                                        </p:tav>
                                        <p:tav tm="100000">
                                          <p:val>
                                            <p:fltVal val="1"/>
                                          </p:val>
                                        </p:tav>
                                      </p:tavLst>
                                    </p:anim>
                                    <p:animScale>
                                      <p:cBhvr>
                                        <p:cTn id="121" dur="26">
                                          <p:stCondLst>
                                            <p:cond delay="650"/>
                                          </p:stCondLst>
                                        </p:cTn>
                                        <p:tgtEl>
                                          <p:spTgt spid="3">
                                            <p:txEl>
                                              <p:pRg st="6" end="6"/>
                                            </p:txEl>
                                          </p:spTgt>
                                        </p:tgtEl>
                                      </p:cBhvr>
                                      <p:to x="100000" y="60000"/>
                                    </p:animScale>
                                    <p:animScale>
                                      <p:cBhvr>
                                        <p:cTn id="122" dur="166" decel="50000">
                                          <p:stCondLst>
                                            <p:cond delay="676"/>
                                          </p:stCondLst>
                                        </p:cTn>
                                        <p:tgtEl>
                                          <p:spTgt spid="3">
                                            <p:txEl>
                                              <p:pRg st="6" end="6"/>
                                            </p:txEl>
                                          </p:spTgt>
                                        </p:tgtEl>
                                      </p:cBhvr>
                                      <p:to x="100000" y="100000"/>
                                    </p:animScale>
                                    <p:animScale>
                                      <p:cBhvr>
                                        <p:cTn id="123" dur="26">
                                          <p:stCondLst>
                                            <p:cond delay="1312"/>
                                          </p:stCondLst>
                                        </p:cTn>
                                        <p:tgtEl>
                                          <p:spTgt spid="3">
                                            <p:txEl>
                                              <p:pRg st="6" end="6"/>
                                            </p:txEl>
                                          </p:spTgt>
                                        </p:tgtEl>
                                      </p:cBhvr>
                                      <p:to x="100000" y="80000"/>
                                    </p:animScale>
                                    <p:animScale>
                                      <p:cBhvr>
                                        <p:cTn id="124" dur="166" decel="50000">
                                          <p:stCondLst>
                                            <p:cond delay="1338"/>
                                          </p:stCondLst>
                                        </p:cTn>
                                        <p:tgtEl>
                                          <p:spTgt spid="3">
                                            <p:txEl>
                                              <p:pRg st="6" end="6"/>
                                            </p:txEl>
                                          </p:spTgt>
                                        </p:tgtEl>
                                      </p:cBhvr>
                                      <p:to x="100000" y="100000"/>
                                    </p:animScale>
                                    <p:animScale>
                                      <p:cBhvr>
                                        <p:cTn id="125" dur="26">
                                          <p:stCondLst>
                                            <p:cond delay="1642"/>
                                          </p:stCondLst>
                                        </p:cTn>
                                        <p:tgtEl>
                                          <p:spTgt spid="3">
                                            <p:txEl>
                                              <p:pRg st="6" end="6"/>
                                            </p:txEl>
                                          </p:spTgt>
                                        </p:tgtEl>
                                      </p:cBhvr>
                                      <p:to x="100000" y="90000"/>
                                    </p:animScale>
                                    <p:animScale>
                                      <p:cBhvr>
                                        <p:cTn id="126" dur="166" decel="50000">
                                          <p:stCondLst>
                                            <p:cond delay="1668"/>
                                          </p:stCondLst>
                                        </p:cTn>
                                        <p:tgtEl>
                                          <p:spTgt spid="3">
                                            <p:txEl>
                                              <p:pRg st="6" end="6"/>
                                            </p:txEl>
                                          </p:spTgt>
                                        </p:tgtEl>
                                      </p:cBhvr>
                                      <p:to x="100000" y="100000"/>
                                    </p:animScale>
                                    <p:animScale>
                                      <p:cBhvr>
                                        <p:cTn id="127" dur="26">
                                          <p:stCondLst>
                                            <p:cond delay="1808"/>
                                          </p:stCondLst>
                                        </p:cTn>
                                        <p:tgtEl>
                                          <p:spTgt spid="3">
                                            <p:txEl>
                                              <p:pRg st="6" end="6"/>
                                            </p:txEl>
                                          </p:spTgt>
                                        </p:tgtEl>
                                      </p:cBhvr>
                                      <p:to x="100000" y="95000"/>
                                    </p:animScale>
                                    <p:animScale>
                                      <p:cBhvr>
                                        <p:cTn id="128" dur="166" decel="50000">
                                          <p:stCondLst>
                                            <p:cond delay="1834"/>
                                          </p:stCondLst>
                                        </p:cTn>
                                        <p:tgtEl>
                                          <p:spTgt spid="3">
                                            <p:txEl>
                                              <p:pRg st="6" end="6"/>
                                            </p:txEl>
                                          </p:spTgt>
                                        </p:tgtEl>
                                      </p:cBhvr>
                                      <p:to x="100000" y="100000"/>
                                    </p:animScale>
                                  </p:childTnLst>
                                </p:cTn>
                              </p:par>
                            </p:childTnLst>
                          </p:cTn>
                        </p:par>
                      </p:childTnLst>
                    </p:cTn>
                  </p:par>
                  <p:par>
                    <p:cTn id="129" fill="hold">
                      <p:stCondLst>
                        <p:cond delay="indefinite"/>
                      </p:stCondLst>
                      <p:childTnLst>
                        <p:par>
                          <p:cTn id="130" fill="hold">
                            <p:stCondLst>
                              <p:cond delay="0"/>
                            </p:stCondLst>
                            <p:childTnLst>
                              <p:par>
                                <p:cTn id="131" presetID="26" presetClass="entr" presetSubtype="0" fill="hold" grpId="0" nodeType="clickEffect">
                                  <p:stCondLst>
                                    <p:cond delay="0"/>
                                  </p:stCondLst>
                                  <p:childTnLst>
                                    <p:set>
                                      <p:cBhvr>
                                        <p:cTn id="132" dur="1" fill="hold">
                                          <p:stCondLst>
                                            <p:cond delay="0"/>
                                          </p:stCondLst>
                                        </p:cTn>
                                        <p:tgtEl>
                                          <p:spTgt spid="3">
                                            <p:txEl>
                                              <p:pRg st="7" end="7"/>
                                            </p:txEl>
                                          </p:spTgt>
                                        </p:tgtEl>
                                        <p:attrNameLst>
                                          <p:attrName>style.visibility</p:attrName>
                                        </p:attrNameLst>
                                      </p:cBhvr>
                                      <p:to>
                                        <p:strVal val="visible"/>
                                      </p:to>
                                    </p:set>
                                    <p:animEffect transition="in" filter="wipe(down)">
                                      <p:cBhvr>
                                        <p:cTn id="133" dur="580">
                                          <p:stCondLst>
                                            <p:cond delay="0"/>
                                          </p:stCondLst>
                                        </p:cTn>
                                        <p:tgtEl>
                                          <p:spTgt spid="3">
                                            <p:txEl>
                                              <p:pRg st="7" end="7"/>
                                            </p:txEl>
                                          </p:spTgt>
                                        </p:tgtEl>
                                      </p:cBhvr>
                                    </p:animEffect>
                                    <p:anim calcmode="lin" valueType="num">
                                      <p:cBhvr>
                                        <p:cTn id="134" dur="1822" tmFilter="0,0; 0.14,0.36; 0.43,0.73; 0.71,0.91; 1.0,1.0">
                                          <p:stCondLst>
                                            <p:cond delay="0"/>
                                          </p:stCondLst>
                                        </p:cTn>
                                        <p:tgtEl>
                                          <p:spTgt spid="3">
                                            <p:txEl>
                                              <p:pRg st="7" end="7"/>
                                            </p:txEl>
                                          </p:spTgt>
                                        </p:tgtEl>
                                        <p:attrNameLst>
                                          <p:attrName>ppt_x</p:attrName>
                                        </p:attrNameLst>
                                      </p:cBhvr>
                                      <p:tavLst>
                                        <p:tav tm="0">
                                          <p:val>
                                            <p:strVal val="#ppt_x-0.25"/>
                                          </p:val>
                                        </p:tav>
                                        <p:tav tm="100000">
                                          <p:val>
                                            <p:strVal val="#ppt_x"/>
                                          </p:val>
                                        </p:tav>
                                      </p:tavLst>
                                    </p:anim>
                                    <p:anim calcmode="lin" valueType="num">
                                      <p:cBhvr>
                                        <p:cTn id="135" dur="664" tmFilter="0.0,0.0; 0.25,0.07; 0.50,0.2; 0.75,0.467; 1.0,1.0">
                                          <p:stCondLst>
                                            <p:cond delay="0"/>
                                          </p:stCondLst>
                                        </p:cTn>
                                        <p:tgtEl>
                                          <p:spTgt spid="3">
                                            <p:txEl>
                                              <p:pRg st="7" end="7"/>
                                            </p:txEl>
                                          </p:spTgt>
                                        </p:tgtEl>
                                        <p:attrNameLst>
                                          <p:attrName>ppt_y</p:attrName>
                                        </p:attrNameLst>
                                      </p:cBhvr>
                                      <p:tavLst>
                                        <p:tav tm="0" fmla="#ppt_y-sin(pi*$)/3">
                                          <p:val>
                                            <p:fltVal val="0.5"/>
                                          </p:val>
                                        </p:tav>
                                        <p:tav tm="100000">
                                          <p:val>
                                            <p:fltVal val="1"/>
                                          </p:val>
                                        </p:tav>
                                      </p:tavLst>
                                    </p:anim>
                                    <p:anim calcmode="lin" valueType="num">
                                      <p:cBhvr>
                                        <p:cTn id="136" dur="664" tmFilter="0, 0; 0.125,0.2665; 0.25,0.4; 0.375,0.465; 0.5,0.5;  0.625,0.535; 0.75,0.6; 0.875,0.7335; 1,1">
                                          <p:stCondLst>
                                            <p:cond delay="664"/>
                                          </p:stCondLst>
                                        </p:cTn>
                                        <p:tgtEl>
                                          <p:spTgt spid="3">
                                            <p:txEl>
                                              <p:pRg st="7" end="7"/>
                                            </p:txEl>
                                          </p:spTgt>
                                        </p:tgtEl>
                                        <p:attrNameLst>
                                          <p:attrName>ppt_y</p:attrName>
                                        </p:attrNameLst>
                                      </p:cBhvr>
                                      <p:tavLst>
                                        <p:tav tm="0" fmla="#ppt_y-sin(pi*$)/9">
                                          <p:val>
                                            <p:fltVal val="0"/>
                                          </p:val>
                                        </p:tav>
                                        <p:tav tm="100000">
                                          <p:val>
                                            <p:fltVal val="1"/>
                                          </p:val>
                                        </p:tav>
                                      </p:tavLst>
                                    </p:anim>
                                    <p:anim calcmode="lin" valueType="num">
                                      <p:cBhvr>
                                        <p:cTn id="137" dur="332" tmFilter="0, 0; 0.125,0.2665; 0.25,0.4; 0.375,0.465; 0.5,0.5;  0.625,0.535; 0.75,0.6; 0.875,0.7335; 1,1">
                                          <p:stCondLst>
                                            <p:cond delay="1324"/>
                                          </p:stCondLst>
                                        </p:cTn>
                                        <p:tgtEl>
                                          <p:spTgt spid="3">
                                            <p:txEl>
                                              <p:pRg st="7" end="7"/>
                                            </p:txEl>
                                          </p:spTgt>
                                        </p:tgtEl>
                                        <p:attrNameLst>
                                          <p:attrName>ppt_y</p:attrName>
                                        </p:attrNameLst>
                                      </p:cBhvr>
                                      <p:tavLst>
                                        <p:tav tm="0" fmla="#ppt_y-sin(pi*$)/27">
                                          <p:val>
                                            <p:fltVal val="0"/>
                                          </p:val>
                                        </p:tav>
                                        <p:tav tm="100000">
                                          <p:val>
                                            <p:fltVal val="1"/>
                                          </p:val>
                                        </p:tav>
                                      </p:tavLst>
                                    </p:anim>
                                    <p:anim calcmode="lin" valueType="num">
                                      <p:cBhvr>
                                        <p:cTn id="138" dur="164" tmFilter="0, 0; 0.125,0.2665; 0.25,0.4; 0.375,0.465; 0.5,0.5;  0.625,0.535; 0.75,0.6; 0.875,0.7335; 1,1">
                                          <p:stCondLst>
                                            <p:cond delay="1656"/>
                                          </p:stCondLst>
                                        </p:cTn>
                                        <p:tgtEl>
                                          <p:spTgt spid="3">
                                            <p:txEl>
                                              <p:pRg st="7" end="7"/>
                                            </p:txEl>
                                          </p:spTgt>
                                        </p:tgtEl>
                                        <p:attrNameLst>
                                          <p:attrName>ppt_y</p:attrName>
                                        </p:attrNameLst>
                                      </p:cBhvr>
                                      <p:tavLst>
                                        <p:tav tm="0" fmla="#ppt_y-sin(pi*$)/81">
                                          <p:val>
                                            <p:fltVal val="0"/>
                                          </p:val>
                                        </p:tav>
                                        <p:tav tm="100000">
                                          <p:val>
                                            <p:fltVal val="1"/>
                                          </p:val>
                                        </p:tav>
                                      </p:tavLst>
                                    </p:anim>
                                    <p:animScale>
                                      <p:cBhvr>
                                        <p:cTn id="139" dur="26">
                                          <p:stCondLst>
                                            <p:cond delay="650"/>
                                          </p:stCondLst>
                                        </p:cTn>
                                        <p:tgtEl>
                                          <p:spTgt spid="3">
                                            <p:txEl>
                                              <p:pRg st="7" end="7"/>
                                            </p:txEl>
                                          </p:spTgt>
                                        </p:tgtEl>
                                      </p:cBhvr>
                                      <p:to x="100000" y="60000"/>
                                    </p:animScale>
                                    <p:animScale>
                                      <p:cBhvr>
                                        <p:cTn id="140" dur="166" decel="50000">
                                          <p:stCondLst>
                                            <p:cond delay="676"/>
                                          </p:stCondLst>
                                        </p:cTn>
                                        <p:tgtEl>
                                          <p:spTgt spid="3">
                                            <p:txEl>
                                              <p:pRg st="7" end="7"/>
                                            </p:txEl>
                                          </p:spTgt>
                                        </p:tgtEl>
                                      </p:cBhvr>
                                      <p:to x="100000" y="100000"/>
                                    </p:animScale>
                                    <p:animScale>
                                      <p:cBhvr>
                                        <p:cTn id="141" dur="26">
                                          <p:stCondLst>
                                            <p:cond delay="1312"/>
                                          </p:stCondLst>
                                        </p:cTn>
                                        <p:tgtEl>
                                          <p:spTgt spid="3">
                                            <p:txEl>
                                              <p:pRg st="7" end="7"/>
                                            </p:txEl>
                                          </p:spTgt>
                                        </p:tgtEl>
                                      </p:cBhvr>
                                      <p:to x="100000" y="80000"/>
                                    </p:animScale>
                                    <p:animScale>
                                      <p:cBhvr>
                                        <p:cTn id="142" dur="166" decel="50000">
                                          <p:stCondLst>
                                            <p:cond delay="1338"/>
                                          </p:stCondLst>
                                        </p:cTn>
                                        <p:tgtEl>
                                          <p:spTgt spid="3">
                                            <p:txEl>
                                              <p:pRg st="7" end="7"/>
                                            </p:txEl>
                                          </p:spTgt>
                                        </p:tgtEl>
                                      </p:cBhvr>
                                      <p:to x="100000" y="100000"/>
                                    </p:animScale>
                                    <p:animScale>
                                      <p:cBhvr>
                                        <p:cTn id="143" dur="26">
                                          <p:stCondLst>
                                            <p:cond delay="1642"/>
                                          </p:stCondLst>
                                        </p:cTn>
                                        <p:tgtEl>
                                          <p:spTgt spid="3">
                                            <p:txEl>
                                              <p:pRg st="7" end="7"/>
                                            </p:txEl>
                                          </p:spTgt>
                                        </p:tgtEl>
                                      </p:cBhvr>
                                      <p:to x="100000" y="90000"/>
                                    </p:animScale>
                                    <p:animScale>
                                      <p:cBhvr>
                                        <p:cTn id="144" dur="166" decel="50000">
                                          <p:stCondLst>
                                            <p:cond delay="1668"/>
                                          </p:stCondLst>
                                        </p:cTn>
                                        <p:tgtEl>
                                          <p:spTgt spid="3">
                                            <p:txEl>
                                              <p:pRg st="7" end="7"/>
                                            </p:txEl>
                                          </p:spTgt>
                                        </p:tgtEl>
                                      </p:cBhvr>
                                      <p:to x="100000" y="100000"/>
                                    </p:animScale>
                                    <p:animScale>
                                      <p:cBhvr>
                                        <p:cTn id="145" dur="26">
                                          <p:stCondLst>
                                            <p:cond delay="1808"/>
                                          </p:stCondLst>
                                        </p:cTn>
                                        <p:tgtEl>
                                          <p:spTgt spid="3">
                                            <p:txEl>
                                              <p:pRg st="7" end="7"/>
                                            </p:txEl>
                                          </p:spTgt>
                                        </p:tgtEl>
                                      </p:cBhvr>
                                      <p:to x="100000" y="95000"/>
                                    </p:animScale>
                                    <p:animScale>
                                      <p:cBhvr>
                                        <p:cTn id="146" dur="166" decel="50000">
                                          <p:stCondLst>
                                            <p:cond delay="1834"/>
                                          </p:stCondLst>
                                        </p:cTn>
                                        <p:tgtEl>
                                          <p:spTgt spid="3">
                                            <p:txEl>
                                              <p:pRg st="7" end="7"/>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97CED45F-FC03-46C0-A042-1DFDA3B5C80A}"/>
              </a:ext>
            </a:extLst>
          </p:cNvPr>
          <p:cNvSpPr>
            <a:spLocks noGrp="1"/>
          </p:cNvSpPr>
          <p:nvPr>
            <p:ph type="title"/>
          </p:nvPr>
        </p:nvSpPr>
        <p:spPr>
          <a:xfrm>
            <a:off x="838200" y="-45720"/>
            <a:ext cx="10515600" cy="45719"/>
          </a:xfrm>
        </p:spPr>
        <p:txBody>
          <a:bodyPr>
            <a:normAutofit fontScale="90000"/>
          </a:bodyPr>
          <a:lstStyle/>
          <a:p>
            <a:endParaRPr lang="ar-IQ" dirty="0"/>
          </a:p>
        </p:txBody>
      </p:sp>
      <p:sp>
        <p:nvSpPr>
          <p:cNvPr id="3" name="عنصر نائب للمحتوى 2">
            <a:extLst>
              <a:ext uri="{FF2B5EF4-FFF2-40B4-BE49-F238E27FC236}">
                <a16:creationId xmlns:a16="http://schemas.microsoft.com/office/drawing/2014/main" id="{59D3538D-6001-4ADE-B355-B84FF69C35B9}"/>
              </a:ext>
            </a:extLst>
          </p:cNvPr>
          <p:cNvSpPr>
            <a:spLocks noGrp="1"/>
          </p:cNvSpPr>
          <p:nvPr>
            <p:ph idx="1"/>
          </p:nvPr>
        </p:nvSpPr>
        <p:spPr>
          <a:xfrm>
            <a:off x="0" y="0"/>
            <a:ext cx="12192000" cy="6858000"/>
          </a:xfrm>
        </p:spPr>
        <p:txBody>
          <a:bodyPr>
            <a:normAutofit/>
          </a:bodyPr>
          <a:lstStyle/>
          <a:p>
            <a:r>
              <a:rPr lang="ar-SA" sz="3600" b="1" dirty="0"/>
              <a:t>3-لتعجيل </a:t>
            </a:r>
            <a:r>
              <a:rPr lang="ar-SA" sz="3600" b="1" dirty="0" err="1"/>
              <a:t>المسرة,نحو</a:t>
            </a:r>
            <a:r>
              <a:rPr lang="ar-SA" sz="3600" b="1" dirty="0"/>
              <a:t>: (الحبيب حضر)</a:t>
            </a:r>
          </a:p>
          <a:p>
            <a:r>
              <a:rPr lang="ar-SA" sz="3600" b="1" dirty="0"/>
              <a:t>أو لتعجيل المساءة نحو: (السفاك حضر).</a:t>
            </a:r>
          </a:p>
          <a:p>
            <a:r>
              <a:rPr lang="ar-SA" sz="3600" b="1" dirty="0"/>
              <a:t>4-للتعظيم نحو: (الملك أعطاني الجائزة).أو للتحقير : (الكناس أهان سعيداً).</a:t>
            </a:r>
          </a:p>
          <a:p>
            <a:r>
              <a:rPr lang="ar-SA" sz="3600" b="1" dirty="0"/>
              <a:t>5- للتعجب والغرابة: نحو: (الأخرس نطق).</a:t>
            </a:r>
          </a:p>
          <a:p>
            <a:r>
              <a:rPr lang="ar-SA" sz="3600" b="1" dirty="0"/>
              <a:t>6-يتضح الفرق بين التقديم والتأخير في النفي والاستفهام, مثل (ما سعى محمد في حاجتك) لكنت نفيت السعي عن محمد ولم تثبته </a:t>
            </a:r>
            <a:r>
              <a:rPr lang="ar-SA" sz="3600" b="1" dirty="0" err="1"/>
              <a:t>لغيره,ولو</a:t>
            </a:r>
            <a:r>
              <a:rPr lang="ar-SA" sz="3600" b="1" dirty="0"/>
              <a:t> قلت: (ما محمد سعى في حاجتك) لكان المعنى أنك نفيت السعي عن محمد وأثبته </a:t>
            </a:r>
            <a:r>
              <a:rPr lang="ar-SA" sz="3600" b="1" dirty="0" err="1"/>
              <a:t>لغيره,أي</a:t>
            </a:r>
            <a:r>
              <a:rPr lang="ar-SA" sz="3600" b="1" dirty="0"/>
              <a:t> ليس محمد هو الساعي في حاجتك ولكن الذي سعى غيره.</a:t>
            </a:r>
          </a:p>
          <a:p>
            <a:endParaRPr lang="ar-IQ" sz="3600" b="1" dirty="0"/>
          </a:p>
        </p:txBody>
      </p:sp>
    </p:spTree>
    <p:extLst>
      <p:ext uri="{BB962C8B-B14F-4D97-AF65-F5344CB8AC3E}">
        <p14:creationId xmlns:p14="http://schemas.microsoft.com/office/powerpoint/2010/main" val="1802548521"/>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49EDAA08-1976-4F2A-9583-114EC85B90CA}"/>
              </a:ext>
            </a:extLst>
          </p:cNvPr>
          <p:cNvSpPr>
            <a:spLocks noGrp="1"/>
          </p:cNvSpPr>
          <p:nvPr>
            <p:ph type="title"/>
          </p:nvPr>
        </p:nvSpPr>
        <p:spPr>
          <a:xfrm>
            <a:off x="838200" y="-45720"/>
            <a:ext cx="10515600" cy="45719"/>
          </a:xfrm>
        </p:spPr>
        <p:txBody>
          <a:bodyPr>
            <a:normAutofit fontScale="90000"/>
          </a:bodyPr>
          <a:lstStyle/>
          <a:p>
            <a:endParaRPr lang="ar-IQ" dirty="0"/>
          </a:p>
        </p:txBody>
      </p:sp>
      <p:sp>
        <p:nvSpPr>
          <p:cNvPr id="3" name="عنصر نائب للمحتوى 2">
            <a:extLst>
              <a:ext uri="{FF2B5EF4-FFF2-40B4-BE49-F238E27FC236}">
                <a16:creationId xmlns:a16="http://schemas.microsoft.com/office/drawing/2014/main" id="{8B39F5C4-14AA-4F8D-965B-D57DFFC69EB3}"/>
              </a:ext>
            </a:extLst>
          </p:cNvPr>
          <p:cNvSpPr>
            <a:spLocks noGrp="1"/>
          </p:cNvSpPr>
          <p:nvPr>
            <p:ph idx="1"/>
          </p:nvPr>
        </p:nvSpPr>
        <p:spPr>
          <a:xfrm>
            <a:off x="0" y="91438"/>
            <a:ext cx="12192000" cy="6766562"/>
          </a:xfrm>
        </p:spPr>
        <p:txBody>
          <a:bodyPr>
            <a:normAutofit/>
          </a:bodyPr>
          <a:lstStyle/>
          <a:p>
            <a:r>
              <a:rPr lang="ar-SA" sz="4000" b="1" dirty="0">
                <a:solidFill>
                  <a:srgbClr val="FF0000"/>
                </a:solidFill>
              </a:rPr>
              <a:t>-إفراد الفعل في حالة تثنية الفاعل أو جمعه:</a:t>
            </a:r>
          </a:p>
          <a:p>
            <a:r>
              <a:rPr lang="ar-SA" sz="3600" b="1" dirty="0"/>
              <a:t>من أحكام الفاعل أن الفعل يجب أن يبقى معه بصيغة </a:t>
            </a:r>
            <a:r>
              <a:rPr lang="ar-SA" sz="3600" b="1" dirty="0" err="1"/>
              <a:t>واحدة,أي</a:t>
            </a:r>
            <a:r>
              <a:rPr lang="ar-SA" sz="3600" b="1" dirty="0"/>
              <a:t> مجرداً من علامة تدل على التثنية </a:t>
            </a:r>
            <a:r>
              <a:rPr lang="ar-SA" sz="3600" b="1" dirty="0" err="1"/>
              <a:t>والجمع,وإن</a:t>
            </a:r>
            <a:r>
              <a:rPr lang="ar-SA" sz="3600" b="1" dirty="0"/>
              <a:t> كان الفاعل مثنى أو </a:t>
            </a:r>
            <a:r>
              <a:rPr lang="ar-SA" sz="3600" b="1" dirty="0" err="1"/>
              <a:t>مجموعاً,فيكون</a:t>
            </a:r>
            <a:r>
              <a:rPr lang="ar-SA" sz="3600" b="1" dirty="0"/>
              <a:t> كحاله إذا أسند إلى اسم </a:t>
            </a:r>
            <a:r>
              <a:rPr lang="ar-SA" sz="3600" b="1" dirty="0" err="1"/>
              <a:t>مفرد,تقول</a:t>
            </a:r>
            <a:r>
              <a:rPr lang="ar-SA" sz="3600" b="1" dirty="0"/>
              <a:t>: (اجتهد التلميذ) و (اجتهد التلميذان) و (اجتهد التلاميذ).</a:t>
            </a:r>
          </a:p>
          <a:p>
            <a:r>
              <a:rPr lang="ar-SA" sz="3600" b="1" dirty="0"/>
              <a:t>وتقول : (تفوقت الطالبة المجتهدة) و (تفوقت الطالبتان المجتهدتان)و (تفوقت الطالبات المجتهدات).</a:t>
            </a:r>
          </a:p>
          <a:p>
            <a:r>
              <a:rPr lang="ar-SA" sz="3600" b="1" dirty="0"/>
              <a:t>وهذا مذهب جمهور العرب.</a:t>
            </a:r>
          </a:p>
          <a:p>
            <a:r>
              <a:rPr lang="ar-SA" sz="3600" b="1" dirty="0"/>
              <a:t>-مذهب بني الحارث بن كعب .لغة (أكلوني البراغيث):</a:t>
            </a:r>
          </a:p>
          <a:p>
            <a:r>
              <a:rPr lang="ar-SA" sz="3600" b="1" dirty="0"/>
              <a:t>وهو أن الفعل إذا أسند إلى اسم ظاهر مثنى أو مجموع أتي فيه بعلامة تدل على التثنية أو </a:t>
            </a:r>
            <a:r>
              <a:rPr lang="ar-SA" sz="3600" b="1" dirty="0" err="1"/>
              <a:t>الجمع,فتقول</a:t>
            </a:r>
            <a:r>
              <a:rPr lang="ar-SA" sz="3600" b="1" dirty="0"/>
              <a:t>: (اجتهد التلميذ)و (اجتهدا التلميذان)و (اجتهدوا التلاميذ) و(اجتهدنَ التلميذات).</a:t>
            </a:r>
          </a:p>
          <a:p>
            <a:endParaRPr lang="ar-IQ" sz="3600" b="1" dirty="0"/>
          </a:p>
        </p:txBody>
      </p:sp>
    </p:spTree>
    <p:extLst>
      <p:ext uri="{BB962C8B-B14F-4D97-AF65-F5344CB8AC3E}">
        <p14:creationId xmlns:p14="http://schemas.microsoft.com/office/powerpoint/2010/main" val="337675518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invX="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80">
                                          <p:stCondLst>
                                            <p:cond delay="0"/>
                                          </p:stCondLst>
                                        </p:cTn>
                                        <p:tgtEl>
                                          <p:spTgt spid="3">
                                            <p:txEl>
                                              <p:pRg st="0" end="0"/>
                                            </p:txEl>
                                          </p:spTgt>
                                        </p:tgtEl>
                                      </p:cBhvr>
                                    </p:animEffect>
                                    <p:anim calcmode="lin" valueType="num">
                                      <p:cBhvr>
                                        <p:cTn id="8"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0" end="0"/>
                                            </p:txEl>
                                          </p:spTgt>
                                        </p:tgtEl>
                                      </p:cBhvr>
                                      <p:to x="100000" y="60000"/>
                                    </p:animScale>
                                    <p:animScale>
                                      <p:cBhvr>
                                        <p:cTn id="14" dur="166" decel="50000">
                                          <p:stCondLst>
                                            <p:cond delay="676"/>
                                          </p:stCondLst>
                                        </p:cTn>
                                        <p:tgtEl>
                                          <p:spTgt spid="3">
                                            <p:txEl>
                                              <p:pRg st="0" end="0"/>
                                            </p:txEl>
                                          </p:spTgt>
                                        </p:tgtEl>
                                      </p:cBhvr>
                                      <p:to x="100000" y="100000"/>
                                    </p:animScale>
                                    <p:animScale>
                                      <p:cBhvr>
                                        <p:cTn id="15" dur="26">
                                          <p:stCondLst>
                                            <p:cond delay="1312"/>
                                          </p:stCondLst>
                                        </p:cTn>
                                        <p:tgtEl>
                                          <p:spTgt spid="3">
                                            <p:txEl>
                                              <p:pRg st="0" end="0"/>
                                            </p:txEl>
                                          </p:spTgt>
                                        </p:tgtEl>
                                      </p:cBhvr>
                                      <p:to x="100000" y="80000"/>
                                    </p:animScale>
                                    <p:animScale>
                                      <p:cBhvr>
                                        <p:cTn id="16" dur="166" decel="50000">
                                          <p:stCondLst>
                                            <p:cond delay="1338"/>
                                          </p:stCondLst>
                                        </p:cTn>
                                        <p:tgtEl>
                                          <p:spTgt spid="3">
                                            <p:txEl>
                                              <p:pRg st="0" end="0"/>
                                            </p:txEl>
                                          </p:spTgt>
                                        </p:tgtEl>
                                      </p:cBhvr>
                                      <p:to x="100000" y="100000"/>
                                    </p:animScale>
                                    <p:animScale>
                                      <p:cBhvr>
                                        <p:cTn id="17" dur="26">
                                          <p:stCondLst>
                                            <p:cond delay="1642"/>
                                          </p:stCondLst>
                                        </p:cTn>
                                        <p:tgtEl>
                                          <p:spTgt spid="3">
                                            <p:txEl>
                                              <p:pRg st="0" end="0"/>
                                            </p:txEl>
                                          </p:spTgt>
                                        </p:tgtEl>
                                      </p:cBhvr>
                                      <p:to x="100000" y="90000"/>
                                    </p:animScale>
                                    <p:animScale>
                                      <p:cBhvr>
                                        <p:cTn id="18" dur="166" decel="50000">
                                          <p:stCondLst>
                                            <p:cond delay="1668"/>
                                          </p:stCondLst>
                                        </p:cTn>
                                        <p:tgtEl>
                                          <p:spTgt spid="3">
                                            <p:txEl>
                                              <p:pRg st="0" end="0"/>
                                            </p:txEl>
                                          </p:spTgt>
                                        </p:tgtEl>
                                      </p:cBhvr>
                                      <p:to x="100000" y="100000"/>
                                    </p:animScale>
                                    <p:animScale>
                                      <p:cBhvr>
                                        <p:cTn id="19" dur="26">
                                          <p:stCondLst>
                                            <p:cond delay="1808"/>
                                          </p:stCondLst>
                                        </p:cTn>
                                        <p:tgtEl>
                                          <p:spTgt spid="3">
                                            <p:txEl>
                                              <p:pRg st="0" end="0"/>
                                            </p:txEl>
                                          </p:spTgt>
                                        </p:tgtEl>
                                      </p:cBhvr>
                                      <p:to x="100000" y="95000"/>
                                    </p:animScale>
                                    <p:animScale>
                                      <p:cBhvr>
                                        <p:cTn id="20" dur="166" decel="50000">
                                          <p:stCondLst>
                                            <p:cond delay="1834"/>
                                          </p:stCondLst>
                                        </p:cTn>
                                        <p:tgtEl>
                                          <p:spTgt spid="3">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animEffect transition="in" filter="wipe(down)">
                                      <p:cBhvr>
                                        <p:cTn id="25" dur="580">
                                          <p:stCondLst>
                                            <p:cond delay="0"/>
                                          </p:stCondLst>
                                        </p:cTn>
                                        <p:tgtEl>
                                          <p:spTgt spid="3">
                                            <p:txEl>
                                              <p:pRg st="1" end="1"/>
                                            </p:txEl>
                                          </p:spTgt>
                                        </p:tgtEl>
                                      </p:cBhvr>
                                    </p:animEffect>
                                    <p:anim calcmode="lin" valueType="num">
                                      <p:cBhvr>
                                        <p:cTn id="26"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3">
                                            <p:txEl>
                                              <p:pRg st="1" end="1"/>
                                            </p:txEl>
                                          </p:spTgt>
                                        </p:tgtEl>
                                      </p:cBhvr>
                                      <p:to x="100000" y="60000"/>
                                    </p:animScale>
                                    <p:animScale>
                                      <p:cBhvr>
                                        <p:cTn id="32" dur="166" decel="50000">
                                          <p:stCondLst>
                                            <p:cond delay="676"/>
                                          </p:stCondLst>
                                        </p:cTn>
                                        <p:tgtEl>
                                          <p:spTgt spid="3">
                                            <p:txEl>
                                              <p:pRg st="1" end="1"/>
                                            </p:txEl>
                                          </p:spTgt>
                                        </p:tgtEl>
                                      </p:cBhvr>
                                      <p:to x="100000" y="100000"/>
                                    </p:animScale>
                                    <p:animScale>
                                      <p:cBhvr>
                                        <p:cTn id="33" dur="26">
                                          <p:stCondLst>
                                            <p:cond delay="1312"/>
                                          </p:stCondLst>
                                        </p:cTn>
                                        <p:tgtEl>
                                          <p:spTgt spid="3">
                                            <p:txEl>
                                              <p:pRg st="1" end="1"/>
                                            </p:txEl>
                                          </p:spTgt>
                                        </p:tgtEl>
                                      </p:cBhvr>
                                      <p:to x="100000" y="80000"/>
                                    </p:animScale>
                                    <p:animScale>
                                      <p:cBhvr>
                                        <p:cTn id="34" dur="166" decel="50000">
                                          <p:stCondLst>
                                            <p:cond delay="1338"/>
                                          </p:stCondLst>
                                        </p:cTn>
                                        <p:tgtEl>
                                          <p:spTgt spid="3">
                                            <p:txEl>
                                              <p:pRg st="1" end="1"/>
                                            </p:txEl>
                                          </p:spTgt>
                                        </p:tgtEl>
                                      </p:cBhvr>
                                      <p:to x="100000" y="100000"/>
                                    </p:animScale>
                                    <p:animScale>
                                      <p:cBhvr>
                                        <p:cTn id="35" dur="26">
                                          <p:stCondLst>
                                            <p:cond delay="1642"/>
                                          </p:stCondLst>
                                        </p:cTn>
                                        <p:tgtEl>
                                          <p:spTgt spid="3">
                                            <p:txEl>
                                              <p:pRg st="1" end="1"/>
                                            </p:txEl>
                                          </p:spTgt>
                                        </p:tgtEl>
                                      </p:cBhvr>
                                      <p:to x="100000" y="90000"/>
                                    </p:animScale>
                                    <p:animScale>
                                      <p:cBhvr>
                                        <p:cTn id="36" dur="166" decel="50000">
                                          <p:stCondLst>
                                            <p:cond delay="1668"/>
                                          </p:stCondLst>
                                        </p:cTn>
                                        <p:tgtEl>
                                          <p:spTgt spid="3">
                                            <p:txEl>
                                              <p:pRg st="1" end="1"/>
                                            </p:txEl>
                                          </p:spTgt>
                                        </p:tgtEl>
                                      </p:cBhvr>
                                      <p:to x="100000" y="100000"/>
                                    </p:animScale>
                                    <p:animScale>
                                      <p:cBhvr>
                                        <p:cTn id="37" dur="26">
                                          <p:stCondLst>
                                            <p:cond delay="1808"/>
                                          </p:stCondLst>
                                        </p:cTn>
                                        <p:tgtEl>
                                          <p:spTgt spid="3">
                                            <p:txEl>
                                              <p:pRg st="1" end="1"/>
                                            </p:txEl>
                                          </p:spTgt>
                                        </p:tgtEl>
                                      </p:cBhvr>
                                      <p:to x="100000" y="95000"/>
                                    </p:animScale>
                                    <p:animScale>
                                      <p:cBhvr>
                                        <p:cTn id="38" dur="166" decel="50000">
                                          <p:stCondLst>
                                            <p:cond delay="1834"/>
                                          </p:stCondLst>
                                        </p:cTn>
                                        <p:tgtEl>
                                          <p:spTgt spid="3">
                                            <p:txEl>
                                              <p:pRg st="1" end="1"/>
                                            </p:txEl>
                                          </p:spTgt>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grpId="0" nodeType="clickEffect">
                                  <p:stCondLst>
                                    <p:cond delay="0"/>
                                  </p:stCondLst>
                                  <p:childTnLst>
                                    <p:set>
                                      <p:cBhvr>
                                        <p:cTn id="42" dur="1" fill="hold">
                                          <p:stCondLst>
                                            <p:cond delay="0"/>
                                          </p:stCondLst>
                                        </p:cTn>
                                        <p:tgtEl>
                                          <p:spTgt spid="3">
                                            <p:txEl>
                                              <p:pRg st="2" end="2"/>
                                            </p:txEl>
                                          </p:spTgt>
                                        </p:tgtEl>
                                        <p:attrNameLst>
                                          <p:attrName>style.visibility</p:attrName>
                                        </p:attrNameLst>
                                      </p:cBhvr>
                                      <p:to>
                                        <p:strVal val="visible"/>
                                      </p:to>
                                    </p:set>
                                    <p:animEffect transition="in" filter="wipe(down)">
                                      <p:cBhvr>
                                        <p:cTn id="43" dur="580">
                                          <p:stCondLst>
                                            <p:cond delay="0"/>
                                          </p:stCondLst>
                                        </p:cTn>
                                        <p:tgtEl>
                                          <p:spTgt spid="3">
                                            <p:txEl>
                                              <p:pRg st="2" end="2"/>
                                            </p:txEl>
                                          </p:spTgt>
                                        </p:tgtEl>
                                      </p:cBhvr>
                                    </p:animEffect>
                                    <p:anim calcmode="lin" valueType="num">
                                      <p:cBhvr>
                                        <p:cTn id="44"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49" dur="26">
                                          <p:stCondLst>
                                            <p:cond delay="650"/>
                                          </p:stCondLst>
                                        </p:cTn>
                                        <p:tgtEl>
                                          <p:spTgt spid="3">
                                            <p:txEl>
                                              <p:pRg st="2" end="2"/>
                                            </p:txEl>
                                          </p:spTgt>
                                        </p:tgtEl>
                                      </p:cBhvr>
                                      <p:to x="100000" y="60000"/>
                                    </p:animScale>
                                    <p:animScale>
                                      <p:cBhvr>
                                        <p:cTn id="50" dur="166" decel="50000">
                                          <p:stCondLst>
                                            <p:cond delay="676"/>
                                          </p:stCondLst>
                                        </p:cTn>
                                        <p:tgtEl>
                                          <p:spTgt spid="3">
                                            <p:txEl>
                                              <p:pRg st="2" end="2"/>
                                            </p:txEl>
                                          </p:spTgt>
                                        </p:tgtEl>
                                      </p:cBhvr>
                                      <p:to x="100000" y="100000"/>
                                    </p:animScale>
                                    <p:animScale>
                                      <p:cBhvr>
                                        <p:cTn id="51" dur="26">
                                          <p:stCondLst>
                                            <p:cond delay="1312"/>
                                          </p:stCondLst>
                                        </p:cTn>
                                        <p:tgtEl>
                                          <p:spTgt spid="3">
                                            <p:txEl>
                                              <p:pRg st="2" end="2"/>
                                            </p:txEl>
                                          </p:spTgt>
                                        </p:tgtEl>
                                      </p:cBhvr>
                                      <p:to x="100000" y="80000"/>
                                    </p:animScale>
                                    <p:animScale>
                                      <p:cBhvr>
                                        <p:cTn id="52" dur="166" decel="50000">
                                          <p:stCondLst>
                                            <p:cond delay="1338"/>
                                          </p:stCondLst>
                                        </p:cTn>
                                        <p:tgtEl>
                                          <p:spTgt spid="3">
                                            <p:txEl>
                                              <p:pRg st="2" end="2"/>
                                            </p:txEl>
                                          </p:spTgt>
                                        </p:tgtEl>
                                      </p:cBhvr>
                                      <p:to x="100000" y="100000"/>
                                    </p:animScale>
                                    <p:animScale>
                                      <p:cBhvr>
                                        <p:cTn id="53" dur="26">
                                          <p:stCondLst>
                                            <p:cond delay="1642"/>
                                          </p:stCondLst>
                                        </p:cTn>
                                        <p:tgtEl>
                                          <p:spTgt spid="3">
                                            <p:txEl>
                                              <p:pRg st="2" end="2"/>
                                            </p:txEl>
                                          </p:spTgt>
                                        </p:tgtEl>
                                      </p:cBhvr>
                                      <p:to x="100000" y="90000"/>
                                    </p:animScale>
                                    <p:animScale>
                                      <p:cBhvr>
                                        <p:cTn id="54" dur="166" decel="50000">
                                          <p:stCondLst>
                                            <p:cond delay="1668"/>
                                          </p:stCondLst>
                                        </p:cTn>
                                        <p:tgtEl>
                                          <p:spTgt spid="3">
                                            <p:txEl>
                                              <p:pRg st="2" end="2"/>
                                            </p:txEl>
                                          </p:spTgt>
                                        </p:tgtEl>
                                      </p:cBhvr>
                                      <p:to x="100000" y="100000"/>
                                    </p:animScale>
                                    <p:animScale>
                                      <p:cBhvr>
                                        <p:cTn id="55" dur="26">
                                          <p:stCondLst>
                                            <p:cond delay="1808"/>
                                          </p:stCondLst>
                                        </p:cTn>
                                        <p:tgtEl>
                                          <p:spTgt spid="3">
                                            <p:txEl>
                                              <p:pRg st="2" end="2"/>
                                            </p:txEl>
                                          </p:spTgt>
                                        </p:tgtEl>
                                      </p:cBhvr>
                                      <p:to x="100000" y="95000"/>
                                    </p:animScale>
                                    <p:animScale>
                                      <p:cBhvr>
                                        <p:cTn id="56" dur="166" decel="50000">
                                          <p:stCondLst>
                                            <p:cond delay="1834"/>
                                          </p:stCondLst>
                                        </p:cTn>
                                        <p:tgtEl>
                                          <p:spTgt spid="3">
                                            <p:txEl>
                                              <p:pRg st="2" end="2"/>
                                            </p:txEl>
                                          </p:spTgt>
                                        </p:tgtEl>
                                      </p:cBhvr>
                                      <p:to x="100000" y="100000"/>
                                    </p:animScale>
                                  </p:childTnLst>
                                </p:cTn>
                              </p:par>
                            </p:childTnLst>
                          </p:cTn>
                        </p:par>
                      </p:childTnLst>
                    </p:cTn>
                  </p:par>
                  <p:par>
                    <p:cTn id="57" fill="hold">
                      <p:stCondLst>
                        <p:cond delay="indefinite"/>
                      </p:stCondLst>
                      <p:childTnLst>
                        <p:par>
                          <p:cTn id="58" fill="hold">
                            <p:stCondLst>
                              <p:cond delay="0"/>
                            </p:stCondLst>
                            <p:childTnLst>
                              <p:par>
                                <p:cTn id="59" presetID="26" presetClass="entr" presetSubtype="0" fill="hold" grpId="0" nodeType="clickEffect">
                                  <p:stCondLst>
                                    <p:cond delay="0"/>
                                  </p:stCondLst>
                                  <p:childTnLst>
                                    <p:set>
                                      <p:cBhvr>
                                        <p:cTn id="60" dur="1" fill="hold">
                                          <p:stCondLst>
                                            <p:cond delay="0"/>
                                          </p:stCondLst>
                                        </p:cTn>
                                        <p:tgtEl>
                                          <p:spTgt spid="3">
                                            <p:txEl>
                                              <p:pRg st="3" end="3"/>
                                            </p:txEl>
                                          </p:spTgt>
                                        </p:tgtEl>
                                        <p:attrNameLst>
                                          <p:attrName>style.visibility</p:attrName>
                                        </p:attrNameLst>
                                      </p:cBhvr>
                                      <p:to>
                                        <p:strVal val="visible"/>
                                      </p:to>
                                    </p:set>
                                    <p:animEffect transition="in" filter="wipe(down)">
                                      <p:cBhvr>
                                        <p:cTn id="61" dur="580">
                                          <p:stCondLst>
                                            <p:cond delay="0"/>
                                          </p:stCondLst>
                                        </p:cTn>
                                        <p:tgtEl>
                                          <p:spTgt spid="3">
                                            <p:txEl>
                                              <p:pRg st="3" end="3"/>
                                            </p:txEl>
                                          </p:spTgt>
                                        </p:tgtEl>
                                      </p:cBhvr>
                                    </p:animEffect>
                                    <p:anim calcmode="lin" valueType="num">
                                      <p:cBhvr>
                                        <p:cTn id="62" dur="1822" tmFilter="0,0; 0.14,0.36; 0.43,0.73; 0.71,0.91; 1.0,1.0">
                                          <p:stCondLst>
                                            <p:cond delay="0"/>
                                          </p:stCondLst>
                                        </p:cTn>
                                        <p:tgtEl>
                                          <p:spTgt spid="3">
                                            <p:txEl>
                                              <p:pRg st="3" end="3"/>
                                            </p:txEl>
                                          </p:spTgt>
                                        </p:tgtEl>
                                        <p:attrNameLst>
                                          <p:attrName>ppt_x</p:attrName>
                                        </p:attrNameLst>
                                      </p:cBhvr>
                                      <p:tavLst>
                                        <p:tav tm="0">
                                          <p:val>
                                            <p:strVal val="#ppt_x-0.25"/>
                                          </p:val>
                                        </p:tav>
                                        <p:tav tm="100000">
                                          <p:val>
                                            <p:strVal val="#ppt_x"/>
                                          </p:val>
                                        </p:tav>
                                      </p:tavLst>
                                    </p:anim>
                                    <p:anim calcmode="lin" valueType="num">
                                      <p:cBhvr>
                                        <p:cTn id="63" dur="664" tmFilter="0.0,0.0; 0.25,0.07; 0.50,0.2; 0.75,0.467; 1.0,1.0">
                                          <p:stCondLst>
                                            <p:cond delay="0"/>
                                          </p:stCondLst>
                                        </p:cTn>
                                        <p:tgtEl>
                                          <p:spTgt spid="3">
                                            <p:txEl>
                                              <p:pRg st="3" end="3"/>
                                            </p:txEl>
                                          </p:spTgt>
                                        </p:tgtEl>
                                        <p:attrNameLst>
                                          <p:attrName>ppt_y</p:attrName>
                                        </p:attrNameLst>
                                      </p:cBhvr>
                                      <p:tavLst>
                                        <p:tav tm="0" fmla="#ppt_y-sin(pi*$)/3">
                                          <p:val>
                                            <p:fltVal val="0.5"/>
                                          </p:val>
                                        </p:tav>
                                        <p:tav tm="100000">
                                          <p:val>
                                            <p:fltVal val="1"/>
                                          </p:val>
                                        </p:tav>
                                      </p:tavLst>
                                    </p:anim>
                                    <p:anim calcmode="lin" valueType="num">
                                      <p:cBhvr>
                                        <p:cTn id="64" dur="664" tmFilter="0, 0; 0.125,0.2665; 0.25,0.4; 0.375,0.465; 0.5,0.5;  0.625,0.535; 0.75,0.6; 0.875,0.7335; 1,1">
                                          <p:stCondLst>
                                            <p:cond delay="664"/>
                                          </p:stCondLst>
                                        </p:cTn>
                                        <p:tgtEl>
                                          <p:spTgt spid="3">
                                            <p:txEl>
                                              <p:pRg st="3" end="3"/>
                                            </p:txEl>
                                          </p:spTgt>
                                        </p:tgtEl>
                                        <p:attrNameLst>
                                          <p:attrName>ppt_y</p:attrName>
                                        </p:attrNameLst>
                                      </p:cBhvr>
                                      <p:tavLst>
                                        <p:tav tm="0" fmla="#ppt_y-sin(pi*$)/9">
                                          <p:val>
                                            <p:fltVal val="0"/>
                                          </p:val>
                                        </p:tav>
                                        <p:tav tm="100000">
                                          <p:val>
                                            <p:fltVal val="1"/>
                                          </p:val>
                                        </p:tav>
                                      </p:tavLst>
                                    </p:anim>
                                    <p:anim calcmode="lin" valueType="num">
                                      <p:cBhvr>
                                        <p:cTn id="65" dur="332" tmFilter="0, 0; 0.125,0.2665; 0.25,0.4; 0.375,0.465; 0.5,0.5;  0.625,0.535; 0.75,0.6; 0.875,0.7335; 1,1">
                                          <p:stCondLst>
                                            <p:cond delay="1324"/>
                                          </p:stCondLst>
                                        </p:cTn>
                                        <p:tgtEl>
                                          <p:spTgt spid="3">
                                            <p:txEl>
                                              <p:pRg st="3" end="3"/>
                                            </p:txEl>
                                          </p:spTgt>
                                        </p:tgtEl>
                                        <p:attrNameLst>
                                          <p:attrName>ppt_y</p:attrName>
                                        </p:attrNameLst>
                                      </p:cBhvr>
                                      <p:tavLst>
                                        <p:tav tm="0" fmla="#ppt_y-sin(pi*$)/27">
                                          <p:val>
                                            <p:fltVal val="0"/>
                                          </p:val>
                                        </p:tav>
                                        <p:tav tm="100000">
                                          <p:val>
                                            <p:fltVal val="1"/>
                                          </p:val>
                                        </p:tav>
                                      </p:tavLst>
                                    </p:anim>
                                    <p:anim calcmode="lin" valueType="num">
                                      <p:cBhvr>
                                        <p:cTn id="66" dur="164" tmFilter="0, 0; 0.125,0.2665; 0.25,0.4; 0.375,0.465; 0.5,0.5;  0.625,0.535; 0.75,0.6; 0.875,0.7335; 1,1">
                                          <p:stCondLst>
                                            <p:cond delay="1656"/>
                                          </p:stCondLst>
                                        </p:cTn>
                                        <p:tgtEl>
                                          <p:spTgt spid="3">
                                            <p:txEl>
                                              <p:pRg st="3" end="3"/>
                                            </p:txEl>
                                          </p:spTgt>
                                        </p:tgtEl>
                                        <p:attrNameLst>
                                          <p:attrName>ppt_y</p:attrName>
                                        </p:attrNameLst>
                                      </p:cBhvr>
                                      <p:tavLst>
                                        <p:tav tm="0" fmla="#ppt_y-sin(pi*$)/81">
                                          <p:val>
                                            <p:fltVal val="0"/>
                                          </p:val>
                                        </p:tav>
                                        <p:tav tm="100000">
                                          <p:val>
                                            <p:fltVal val="1"/>
                                          </p:val>
                                        </p:tav>
                                      </p:tavLst>
                                    </p:anim>
                                    <p:animScale>
                                      <p:cBhvr>
                                        <p:cTn id="67" dur="26">
                                          <p:stCondLst>
                                            <p:cond delay="650"/>
                                          </p:stCondLst>
                                        </p:cTn>
                                        <p:tgtEl>
                                          <p:spTgt spid="3">
                                            <p:txEl>
                                              <p:pRg st="3" end="3"/>
                                            </p:txEl>
                                          </p:spTgt>
                                        </p:tgtEl>
                                      </p:cBhvr>
                                      <p:to x="100000" y="60000"/>
                                    </p:animScale>
                                    <p:animScale>
                                      <p:cBhvr>
                                        <p:cTn id="68" dur="166" decel="50000">
                                          <p:stCondLst>
                                            <p:cond delay="676"/>
                                          </p:stCondLst>
                                        </p:cTn>
                                        <p:tgtEl>
                                          <p:spTgt spid="3">
                                            <p:txEl>
                                              <p:pRg st="3" end="3"/>
                                            </p:txEl>
                                          </p:spTgt>
                                        </p:tgtEl>
                                      </p:cBhvr>
                                      <p:to x="100000" y="100000"/>
                                    </p:animScale>
                                    <p:animScale>
                                      <p:cBhvr>
                                        <p:cTn id="69" dur="26">
                                          <p:stCondLst>
                                            <p:cond delay="1312"/>
                                          </p:stCondLst>
                                        </p:cTn>
                                        <p:tgtEl>
                                          <p:spTgt spid="3">
                                            <p:txEl>
                                              <p:pRg st="3" end="3"/>
                                            </p:txEl>
                                          </p:spTgt>
                                        </p:tgtEl>
                                      </p:cBhvr>
                                      <p:to x="100000" y="80000"/>
                                    </p:animScale>
                                    <p:animScale>
                                      <p:cBhvr>
                                        <p:cTn id="70" dur="166" decel="50000">
                                          <p:stCondLst>
                                            <p:cond delay="1338"/>
                                          </p:stCondLst>
                                        </p:cTn>
                                        <p:tgtEl>
                                          <p:spTgt spid="3">
                                            <p:txEl>
                                              <p:pRg st="3" end="3"/>
                                            </p:txEl>
                                          </p:spTgt>
                                        </p:tgtEl>
                                      </p:cBhvr>
                                      <p:to x="100000" y="100000"/>
                                    </p:animScale>
                                    <p:animScale>
                                      <p:cBhvr>
                                        <p:cTn id="71" dur="26">
                                          <p:stCondLst>
                                            <p:cond delay="1642"/>
                                          </p:stCondLst>
                                        </p:cTn>
                                        <p:tgtEl>
                                          <p:spTgt spid="3">
                                            <p:txEl>
                                              <p:pRg st="3" end="3"/>
                                            </p:txEl>
                                          </p:spTgt>
                                        </p:tgtEl>
                                      </p:cBhvr>
                                      <p:to x="100000" y="90000"/>
                                    </p:animScale>
                                    <p:animScale>
                                      <p:cBhvr>
                                        <p:cTn id="72" dur="166" decel="50000">
                                          <p:stCondLst>
                                            <p:cond delay="1668"/>
                                          </p:stCondLst>
                                        </p:cTn>
                                        <p:tgtEl>
                                          <p:spTgt spid="3">
                                            <p:txEl>
                                              <p:pRg st="3" end="3"/>
                                            </p:txEl>
                                          </p:spTgt>
                                        </p:tgtEl>
                                      </p:cBhvr>
                                      <p:to x="100000" y="100000"/>
                                    </p:animScale>
                                    <p:animScale>
                                      <p:cBhvr>
                                        <p:cTn id="73" dur="26">
                                          <p:stCondLst>
                                            <p:cond delay="1808"/>
                                          </p:stCondLst>
                                        </p:cTn>
                                        <p:tgtEl>
                                          <p:spTgt spid="3">
                                            <p:txEl>
                                              <p:pRg st="3" end="3"/>
                                            </p:txEl>
                                          </p:spTgt>
                                        </p:tgtEl>
                                      </p:cBhvr>
                                      <p:to x="100000" y="95000"/>
                                    </p:animScale>
                                    <p:animScale>
                                      <p:cBhvr>
                                        <p:cTn id="74" dur="166" decel="50000">
                                          <p:stCondLst>
                                            <p:cond delay="1834"/>
                                          </p:stCondLst>
                                        </p:cTn>
                                        <p:tgtEl>
                                          <p:spTgt spid="3">
                                            <p:txEl>
                                              <p:pRg st="3" end="3"/>
                                            </p:txEl>
                                          </p:spTgt>
                                        </p:tgtEl>
                                      </p:cBhvr>
                                      <p:to x="100000" y="100000"/>
                                    </p:animScale>
                                  </p:childTnLst>
                                </p:cTn>
                              </p:par>
                            </p:childTnLst>
                          </p:cTn>
                        </p:par>
                      </p:childTnLst>
                    </p:cTn>
                  </p:par>
                  <p:par>
                    <p:cTn id="75" fill="hold">
                      <p:stCondLst>
                        <p:cond delay="indefinite"/>
                      </p:stCondLst>
                      <p:childTnLst>
                        <p:par>
                          <p:cTn id="76" fill="hold">
                            <p:stCondLst>
                              <p:cond delay="0"/>
                            </p:stCondLst>
                            <p:childTnLst>
                              <p:par>
                                <p:cTn id="77" presetID="26" presetClass="entr" presetSubtype="0" fill="hold" grpId="0" nodeType="clickEffect">
                                  <p:stCondLst>
                                    <p:cond delay="0"/>
                                  </p:stCondLst>
                                  <p:childTnLst>
                                    <p:set>
                                      <p:cBhvr>
                                        <p:cTn id="78" dur="1" fill="hold">
                                          <p:stCondLst>
                                            <p:cond delay="0"/>
                                          </p:stCondLst>
                                        </p:cTn>
                                        <p:tgtEl>
                                          <p:spTgt spid="3">
                                            <p:txEl>
                                              <p:pRg st="4" end="4"/>
                                            </p:txEl>
                                          </p:spTgt>
                                        </p:tgtEl>
                                        <p:attrNameLst>
                                          <p:attrName>style.visibility</p:attrName>
                                        </p:attrNameLst>
                                      </p:cBhvr>
                                      <p:to>
                                        <p:strVal val="visible"/>
                                      </p:to>
                                    </p:set>
                                    <p:animEffect transition="in" filter="wipe(down)">
                                      <p:cBhvr>
                                        <p:cTn id="79" dur="580">
                                          <p:stCondLst>
                                            <p:cond delay="0"/>
                                          </p:stCondLst>
                                        </p:cTn>
                                        <p:tgtEl>
                                          <p:spTgt spid="3">
                                            <p:txEl>
                                              <p:pRg st="4" end="4"/>
                                            </p:txEl>
                                          </p:spTgt>
                                        </p:tgtEl>
                                      </p:cBhvr>
                                    </p:animEffect>
                                    <p:anim calcmode="lin" valueType="num">
                                      <p:cBhvr>
                                        <p:cTn id="80" dur="1822" tmFilter="0,0; 0.14,0.36; 0.43,0.73; 0.71,0.91; 1.0,1.0">
                                          <p:stCondLst>
                                            <p:cond delay="0"/>
                                          </p:stCondLst>
                                        </p:cTn>
                                        <p:tgtEl>
                                          <p:spTgt spid="3">
                                            <p:txEl>
                                              <p:pRg st="4" end="4"/>
                                            </p:txEl>
                                          </p:spTgt>
                                        </p:tgtEl>
                                        <p:attrNameLst>
                                          <p:attrName>ppt_x</p:attrName>
                                        </p:attrNameLst>
                                      </p:cBhvr>
                                      <p:tavLst>
                                        <p:tav tm="0">
                                          <p:val>
                                            <p:strVal val="#ppt_x-0.25"/>
                                          </p:val>
                                        </p:tav>
                                        <p:tav tm="100000">
                                          <p:val>
                                            <p:strVal val="#ppt_x"/>
                                          </p:val>
                                        </p:tav>
                                      </p:tavLst>
                                    </p:anim>
                                    <p:anim calcmode="lin" valueType="num">
                                      <p:cBhvr>
                                        <p:cTn id="81" dur="664" tmFilter="0.0,0.0; 0.25,0.07; 0.50,0.2; 0.75,0.467; 1.0,1.0">
                                          <p:stCondLst>
                                            <p:cond delay="0"/>
                                          </p:stCondLst>
                                        </p:cTn>
                                        <p:tgtEl>
                                          <p:spTgt spid="3">
                                            <p:txEl>
                                              <p:pRg st="4" end="4"/>
                                            </p:txEl>
                                          </p:spTgt>
                                        </p:tgtEl>
                                        <p:attrNameLst>
                                          <p:attrName>ppt_y</p:attrName>
                                        </p:attrNameLst>
                                      </p:cBhvr>
                                      <p:tavLst>
                                        <p:tav tm="0" fmla="#ppt_y-sin(pi*$)/3">
                                          <p:val>
                                            <p:fltVal val="0.5"/>
                                          </p:val>
                                        </p:tav>
                                        <p:tav tm="100000">
                                          <p:val>
                                            <p:fltVal val="1"/>
                                          </p:val>
                                        </p:tav>
                                      </p:tavLst>
                                    </p:anim>
                                    <p:anim calcmode="lin" valueType="num">
                                      <p:cBhvr>
                                        <p:cTn id="82" dur="664" tmFilter="0, 0; 0.125,0.2665; 0.25,0.4; 0.375,0.465; 0.5,0.5;  0.625,0.535; 0.75,0.6; 0.875,0.7335; 1,1">
                                          <p:stCondLst>
                                            <p:cond delay="664"/>
                                          </p:stCondLst>
                                        </p:cTn>
                                        <p:tgtEl>
                                          <p:spTgt spid="3">
                                            <p:txEl>
                                              <p:pRg st="4" end="4"/>
                                            </p:txEl>
                                          </p:spTgt>
                                        </p:tgtEl>
                                        <p:attrNameLst>
                                          <p:attrName>ppt_y</p:attrName>
                                        </p:attrNameLst>
                                      </p:cBhvr>
                                      <p:tavLst>
                                        <p:tav tm="0" fmla="#ppt_y-sin(pi*$)/9">
                                          <p:val>
                                            <p:fltVal val="0"/>
                                          </p:val>
                                        </p:tav>
                                        <p:tav tm="100000">
                                          <p:val>
                                            <p:fltVal val="1"/>
                                          </p:val>
                                        </p:tav>
                                      </p:tavLst>
                                    </p:anim>
                                    <p:anim calcmode="lin" valueType="num">
                                      <p:cBhvr>
                                        <p:cTn id="83" dur="332" tmFilter="0, 0; 0.125,0.2665; 0.25,0.4; 0.375,0.465; 0.5,0.5;  0.625,0.535; 0.75,0.6; 0.875,0.7335; 1,1">
                                          <p:stCondLst>
                                            <p:cond delay="1324"/>
                                          </p:stCondLst>
                                        </p:cTn>
                                        <p:tgtEl>
                                          <p:spTgt spid="3">
                                            <p:txEl>
                                              <p:pRg st="4" end="4"/>
                                            </p:txEl>
                                          </p:spTgt>
                                        </p:tgtEl>
                                        <p:attrNameLst>
                                          <p:attrName>ppt_y</p:attrName>
                                        </p:attrNameLst>
                                      </p:cBhvr>
                                      <p:tavLst>
                                        <p:tav tm="0" fmla="#ppt_y-sin(pi*$)/27">
                                          <p:val>
                                            <p:fltVal val="0"/>
                                          </p:val>
                                        </p:tav>
                                        <p:tav tm="100000">
                                          <p:val>
                                            <p:fltVal val="1"/>
                                          </p:val>
                                        </p:tav>
                                      </p:tavLst>
                                    </p:anim>
                                    <p:anim calcmode="lin" valueType="num">
                                      <p:cBhvr>
                                        <p:cTn id="84" dur="164" tmFilter="0, 0; 0.125,0.2665; 0.25,0.4; 0.375,0.465; 0.5,0.5;  0.625,0.535; 0.75,0.6; 0.875,0.7335; 1,1">
                                          <p:stCondLst>
                                            <p:cond delay="1656"/>
                                          </p:stCondLst>
                                        </p:cTn>
                                        <p:tgtEl>
                                          <p:spTgt spid="3">
                                            <p:txEl>
                                              <p:pRg st="4" end="4"/>
                                            </p:txEl>
                                          </p:spTgt>
                                        </p:tgtEl>
                                        <p:attrNameLst>
                                          <p:attrName>ppt_y</p:attrName>
                                        </p:attrNameLst>
                                      </p:cBhvr>
                                      <p:tavLst>
                                        <p:tav tm="0" fmla="#ppt_y-sin(pi*$)/81">
                                          <p:val>
                                            <p:fltVal val="0"/>
                                          </p:val>
                                        </p:tav>
                                        <p:tav tm="100000">
                                          <p:val>
                                            <p:fltVal val="1"/>
                                          </p:val>
                                        </p:tav>
                                      </p:tavLst>
                                    </p:anim>
                                    <p:animScale>
                                      <p:cBhvr>
                                        <p:cTn id="85" dur="26">
                                          <p:stCondLst>
                                            <p:cond delay="650"/>
                                          </p:stCondLst>
                                        </p:cTn>
                                        <p:tgtEl>
                                          <p:spTgt spid="3">
                                            <p:txEl>
                                              <p:pRg st="4" end="4"/>
                                            </p:txEl>
                                          </p:spTgt>
                                        </p:tgtEl>
                                      </p:cBhvr>
                                      <p:to x="100000" y="60000"/>
                                    </p:animScale>
                                    <p:animScale>
                                      <p:cBhvr>
                                        <p:cTn id="86" dur="166" decel="50000">
                                          <p:stCondLst>
                                            <p:cond delay="676"/>
                                          </p:stCondLst>
                                        </p:cTn>
                                        <p:tgtEl>
                                          <p:spTgt spid="3">
                                            <p:txEl>
                                              <p:pRg st="4" end="4"/>
                                            </p:txEl>
                                          </p:spTgt>
                                        </p:tgtEl>
                                      </p:cBhvr>
                                      <p:to x="100000" y="100000"/>
                                    </p:animScale>
                                    <p:animScale>
                                      <p:cBhvr>
                                        <p:cTn id="87" dur="26">
                                          <p:stCondLst>
                                            <p:cond delay="1312"/>
                                          </p:stCondLst>
                                        </p:cTn>
                                        <p:tgtEl>
                                          <p:spTgt spid="3">
                                            <p:txEl>
                                              <p:pRg st="4" end="4"/>
                                            </p:txEl>
                                          </p:spTgt>
                                        </p:tgtEl>
                                      </p:cBhvr>
                                      <p:to x="100000" y="80000"/>
                                    </p:animScale>
                                    <p:animScale>
                                      <p:cBhvr>
                                        <p:cTn id="88" dur="166" decel="50000">
                                          <p:stCondLst>
                                            <p:cond delay="1338"/>
                                          </p:stCondLst>
                                        </p:cTn>
                                        <p:tgtEl>
                                          <p:spTgt spid="3">
                                            <p:txEl>
                                              <p:pRg st="4" end="4"/>
                                            </p:txEl>
                                          </p:spTgt>
                                        </p:tgtEl>
                                      </p:cBhvr>
                                      <p:to x="100000" y="100000"/>
                                    </p:animScale>
                                    <p:animScale>
                                      <p:cBhvr>
                                        <p:cTn id="89" dur="26">
                                          <p:stCondLst>
                                            <p:cond delay="1642"/>
                                          </p:stCondLst>
                                        </p:cTn>
                                        <p:tgtEl>
                                          <p:spTgt spid="3">
                                            <p:txEl>
                                              <p:pRg st="4" end="4"/>
                                            </p:txEl>
                                          </p:spTgt>
                                        </p:tgtEl>
                                      </p:cBhvr>
                                      <p:to x="100000" y="90000"/>
                                    </p:animScale>
                                    <p:animScale>
                                      <p:cBhvr>
                                        <p:cTn id="90" dur="166" decel="50000">
                                          <p:stCondLst>
                                            <p:cond delay="1668"/>
                                          </p:stCondLst>
                                        </p:cTn>
                                        <p:tgtEl>
                                          <p:spTgt spid="3">
                                            <p:txEl>
                                              <p:pRg st="4" end="4"/>
                                            </p:txEl>
                                          </p:spTgt>
                                        </p:tgtEl>
                                      </p:cBhvr>
                                      <p:to x="100000" y="100000"/>
                                    </p:animScale>
                                    <p:animScale>
                                      <p:cBhvr>
                                        <p:cTn id="91" dur="26">
                                          <p:stCondLst>
                                            <p:cond delay="1808"/>
                                          </p:stCondLst>
                                        </p:cTn>
                                        <p:tgtEl>
                                          <p:spTgt spid="3">
                                            <p:txEl>
                                              <p:pRg st="4" end="4"/>
                                            </p:txEl>
                                          </p:spTgt>
                                        </p:tgtEl>
                                      </p:cBhvr>
                                      <p:to x="100000" y="95000"/>
                                    </p:animScale>
                                    <p:animScale>
                                      <p:cBhvr>
                                        <p:cTn id="92" dur="166" decel="50000">
                                          <p:stCondLst>
                                            <p:cond delay="1834"/>
                                          </p:stCondLst>
                                        </p:cTn>
                                        <p:tgtEl>
                                          <p:spTgt spid="3">
                                            <p:txEl>
                                              <p:pRg st="4" end="4"/>
                                            </p:txEl>
                                          </p:spTgt>
                                        </p:tgtEl>
                                      </p:cBhvr>
                                      <p:to x="100000" y="100000"/>
                                    </p:animScale>
                                  </p:childTnLst>
                                </p:cTn>
                              </p:par>
                            </p:childTnLst>
                          </p:cTn>
                        </p:par>
                      </p:childTnLst>
                    </p:cTn>
                  </p:par>
                  <p:par>
                    <p:cTn id="93" fill="hold">
                      <p:stCondLst>
                        <p:cond delay="indefinite"/>
                      </p:stCondLst>
                      <p:childTnLst>
                        <p:par>
                          <p:cTn id="94" fill="hold">
                            <p:stCondLst>
                              <p:cond delay="0"/>
                            </p:stCondLst>
                            <p:childTnLst>
                              <p:par>
                                <p:cTn id="95" presetID="26" presetClass="entr" presetSubtype="0" fill="hold" grpId="0" nodeType="clickEffect">
                                  <p:stCondLst>
                                    <p:cond delay="0"/>
                                  </p:stCondLst>
                                  <p:childTnLst>
                                    <p:set>
                                      <p:cBhvr>
                                        <p:cTn id="96" dur="1" fill="hold">
                                          <p:stCondLst>
                                            <p:cond delay="0"/>
                                          </p:stCondLst>
                                        </p:cTn>
                                        <p:tgtEl>
                                          <p:spTgt spid="3">
                                            <p:txEl>
                                              <p:pRg st="5" end="5"/>
                                            </p:txEl>
                                          </p:spTgt>
                                        </p:tgtEl>
                                        <p:attrNameLst>
                                          <p:attrName>style.visibility</p:attrName>
                                        </p:attrNameLst>
                                      </p:cBhvr>
                                      <p:to>
                                        <p:strVal val="visible"/>
                                      </p:to>
                                    </p:set>
                                    <p:animEffect transition="in" filter="wipe(down)">
                                      <p:cBhvr>
                                        <p:cTn id="97" dur="580">
                                          <p:stCondLst>
                                            <p:cond delay="0"/>
                                          </p:stCondLst>
                                        </p:cTn>
                                        <p:tgtEl>
                                          <p:spTgt spid="3">
                                            <p:txEl>
                                              <p:pRg st="5" end="5"/>
                                            </p:txEl>
                                          </p:spTgt>
                                        </p:tgtEl>
                                      </p:cBhvr>
                                    </p:animEffect>
                                    <p:anim calcmode="lin" valueType="num">
                                      <p:cBhvr>
                                        <p:cTn id="98" dur="1822" tmFilter="0,0; 0.14,0.36; 0.43,0.73; 0.71,0.91; 1.0,1.0">
                                          <p:stCondLst>
                                            <p:cond delay="0"/>
                                          </p:stCondLst>
                                        </p:cTn>
                                        <p:tgtEl>
                                          <p:spTgt spid="3">
                                            <p:txEl>
                                              <p:pRg st="5" end="5"/>
                                            </p:txEl>
                                          </p:spTgt>
                                        </p:tgtEl>
                                        <p:attrNameLst>
                                          <p:attrName>ppt_x</p:attrName>
                                        </p:attrNameLst>
                                      </p:cBhvr>
                                      <p:tavLst>
                                        <p:tav tm="0">
                                          <p:val>
                                            <p:strVal val="#ppt_x-0.25"/>
                                          </p:val>
                                        </p:tav>
                                        <p:tav tm="100000">
                                          <p:val>
                                            <p:strVal val="#ppt_x"/>
                                          </p:val>
                                        </p:tav>
                                      </p:tavLst>
                                    </p:anim>
                                    <p:anim calcmode="lin" valueType="num">
                                      <p:cBhvr>
                                        <p:cTn id="99" dur="664" tmFilter="0.0,0.0; 0.25,0.07; 0.50,0.2; 0.75,0.467; 1.0,1.0">
                                          <p:stCondLst>
                                            <p:cond delay="0"/>
                                          </p:stCondLst>
                                        </p:cTn>
                                        <p:tgtEl>
                                          <p:spTgt spid="3">
                                            <p:txEl>
                                              <p:pRg st="5" end="5"/>
                                            </p:txEl>
                                          </p:spTgt>
                                        </p:tgtEl>
                                        <p:attrNameLst>
                                          <p:attrName>ppt_y</p:attrName>
                                        </p:attrNameLst>
                                      </p:cBhvr>
                                      <p:tavLst>
                                        <p:tav tm="0" fmla="#ppt_y-sin(pi*$)/3">
                                          <p:val>
                                            <p:fltVal val="0.5"/>
                                          </p:val>
                                        </p:tav>
                                        <p:tav tm="100000">
                                          <p:val>
                                            <p:fltVal val="1"/>
                                          </p:val>
                                        </p:tav>
                                      </p:tavLst>
                                    </p:anim>
                                    <p:anim calcmode="lin" valueType="num">
                                      <p:cBhvr>
                                        <p:cTn id="100" dur="664" tmFilter="0, 0; 0.125,0.2665; 0.25,0.4; 0.375,0.465; 0.5,0.5;  0.625,0.535; 0.75,0.6; 0.875,0.7335; 1,1">
                                          <p:stCondLst>
                                            <p:cond delay="664"/>
                                          </p:stCondLst>
                                        </p:cTn>
                                        <p:tgtEl>
                                          <p:spTgt spid="3">
                                            <p:txEl>
                                              <p:pRg st="5" end="5"/>
                                            </p:txEl>
                                          </p:spTgt>
                                        </p:tgtEl>
                                        <p:attrNameLst>
                                          <p:attrName>ppt_y</p:attrName>
                                        </p:attrNameLst>
                                      </p:cBhvr>
                                      <p:tavLst>
                                        <p:tav tm="0" fmla="#ppt_y-sin(pi*$)/9">
                                          <p:val>
                                            <p:fltVal val="0"/>
                                          </p:val>
                                        </p:tav>
                                        <p:tav tm="100000">
                                          <p:val>
                                            <p:fltVal val="1"/>
                                          </p:val>
                                        </p:tav>
                                      </p:tavLst>
                                    </p:anim>
                                    <p:anim calcmode="lin" valueType="num">
                                      <p:cBhvr>
                                        <p:cTn id="101" dur="332" tmFilter="0, 0; 0.125,0.2665; 0.25,0.4; 0.375,0.465; 0.5,0.5;  0.625,0.535; 0.75,0.6; 0.875,0.7335; 1,1">
                                          <p:stCondLst>
                                            <p:cond delay="1324"/>
                                          </p:stCondLst>
                                        </p:cTn>
                                        <p:tgtEl>
                                          <p:spTgt spid="3">
                                            <p:txEl>
                                              <p:pRg st="5" end="5"/>
                                            </p:txEl>
                                          </p:spTgt>
                                        </p:tgtEl>
                                        <p:attrNameLst>
                                          <p:attrName>ppt_y</p:attrName>
                                        </p:attrNameLst>
                                      </p:cBhvr>
                                      <p:tavLst>
                                        <p:tav tm="0" fmla="#ppt_y-sin(pi*$)/27">
                                          <p:val>
                                            <p:fltVal val="0"/>
                                          </p:val>
                                        </p:tav>
                                        <p:tav tm="100000">
                                          <p:val>
                                            <p:fltVal val="1"/>
                                          </p:val>
                                        </p:tav>
                                      </p:tavLst>
                                    </p:anim>
                                    <p:anim calcmode="lin" valueType="num">
                                      <p:cBhvr>
                                        <p:cTn id="102" dur="164" tmFilter="0, 0; 0.125,0.2665; 0.25,0.4; 0.375,0.465; 0.5,0.5;  0.625,0.535; 0.75,0.6; 0.875,0.7335; 1,1">
                                          <p:stCondLst>
                                            <p:cond delay="1656"/>
                                          </p:stCondLst>
                                        </p:cTn>
                                        <p:tgtEl>
                                          <p:spTgt spid="3">
                                            <p:txEl>
                                              <p:pRg st="5" end="5"/>
                                            </p:txEl>
                                          </p:spTgt>
                                        </p:tgtEl>
                                        <p:attrNameLst>
                                          <p:attrName>ppt_y</p:attrName>
                                        </p:attrNameLst>
                                      </p:cBhvr>
                                      <p:tavLst>
                                        <p:tav tm="0" fmla="#ppt_y-sin(pi*$)/81">
                                          <p:val>
                                            <p:fltVal val="0"/>
                                          </p:val>
                                        </p:tav>
                                        <p:tav tm="100000">
                                          <p:val>
                                            <p:fltVal val="1"/>
                                          </p:val>
                                        </p:tav>
                                      </p:tavLst>
                                    </p:anim>
                                    <p:animScale>
                                      <p:cBhvr>
                                        <p:cTn id="103" dur="26">
                                          <p:stCondLst>
                                            <p:cond delay="650"/>
                                          </p:stCondLst>
                                        </p:cTn>
                                        <p:tgtEl>
                                          <p:spTgt spid="3">
                                            <p:txEl>
                                              <p:pRg st="5" end="5"/>
                                            </p:txEl>
                                          </p:spTgt>
                                        </p:tgtEl>
                                      </p:cBhvr>
                                      <p:to x="100000" y="60000"/>
                                    </p:animScale>
                                    <p:animScale>
                                      <p:cBhvr>
                                        <p:cTn id="104" dur="166" decel="50000">
                                          <p:stCondLst>
                                            <p:cond delay="676"/>
                                          </p:stCondLst>
                                        </p:cTn>
                                        <p:tgtEl>
                                          <p:spTgt spid="3">
                                            <p:txEl>
                                              <p:pRg st="5" end="5"/>
                                            </p:txEl>
                                          </p:spTgt>
                                        </p:tgtEl>
                                      </p:cBhvr>
                                      <p:to x="100000" y="100000"/>
                                    </p:animScale>
                                    <p:animScale>
                                      <p:cBhvr>
                                        <p:cTn id="105" dur="26">
                                          <p:stCondLst>
                                            <p:cond delay="1312"/>
                                          </p:stCondLst>
                                        </p:cTn>
                                        <p:tgtEl>
                                          <p:spTgt spid="3">
                                            <p:txEl>
                                              <p:pRg st="5" end="5"/>
                                            </p:txEl>
                                          </p:spTgt>
                                        </p:tgtEl>
                                      </p:cBhvr>
                                      <p:to x="100000" y="80000"/>
                                    </p:animScale>
                                    <p:animScale>
                                      <p:cBhvr>
                                        <p:cTn id="106" dur="166" decel="50000">
                                          <p:stCondLst>
                                            <p:cond delay="1338"/>
                                          </p:stCondLst>
                                        </p:cTn>
                                        <p:tgtEl>
                                          <p:spTgt spid="3">
                                            <p:txEl>
                                              <p:pRg st="5" end="5"/>
                                            </p:txEl>
                                          </p:spTgt>
                                        </p:tgtEl>
                                      </p:cBhvr>
                                      <p:to x="100000" y="100000"/>
                                    </p:animScale>
                                    <p:animScale>
                                      <p:cBhvr>
                                        <p:cTn id="107" dur="26">
                                          <p:stCondLst>
                                            <p:cond delay="1642"/>
                                          </p:stCondLst>
                                        </p:cTn>
                                        <p:tgtEl>
                                          <p:spTgt spid="3">
                                            <p:txEl>
                                              <p:pRg st="5" end="5"/>
                                            </p:txEl>
                                          </p:spTgt>
                                        </p:tgtEl>
                                      </p:cBhvr>
                                      <p:to x="100000" y="90000"/>
                                    </p:animScale>
                                    <p:animScale>
                                      <p:cBhvr>
                                        <p:cTn id="108" dur="166" decel="50000">
                                          <p:stCondLst>
                                            <p:cond delay="1668"/>
                                          </p:stCondLst>
                                        </p:cTn>
                                        <p:tgtEl>
                                          <p:spTgt spid="3">
                                            <p:txEl>
                                              <p:pRg st="5" end="5"/>
                                            </p:txEl>
                                          </p:spTgt>
                                        </p:tgtEl>
                                      </p:cBhvr>
                                      <p:to x="100000" y="100000"/>
                                    </p:animScale>
                                    <p:animScale>
                                      <p:cBhvr>
                                        <p:cTn id="109" dur="26">
                                          <p:stCondLst>
                                            <p:cond delay="1808"/>
                                          </p:stCondLst>
                                        </p:cTn>
                                        <p:tgtEl>
                                          <p:spTgt spid="3">
                                            <p:txEl>
                                              <p:pRg st="5" end="5"/>
                                            </p:txEl>
                                          </p:spTgt>
                                        </p:tgtEl>
                                      </p:cBhvr>
                                      <p:to x="100000" y="95000"/>
                                    </p:animScale>
                                    <p:animScale>
                                      <p:cBhvr>
                                        <p:cTn id="110" dur="166" decel="50000">
                                          <p:stCondLst>
                                            <p:cond delay="1834"/>
                                          </p:stCondLst>
                                        </p:cTn>
                                        <p:tgtEl>
                                          <p:spTgt spid="3">
                                            <p:txEl>
                                              <p:pRg st="5" end="5"/>
                                            </p:txEl>
                                          </p:spTgt>
                                        </p:tgtEl>
                                      </p:cBhvr>
                                      <p:to x="100000" y="100000"/>
                                    </p:animScale>
                                  </p:childTnLst>
                                </p:cTn>
                              </p:par>
                            </p:childTnLst>
                          </p:cTn>
                        </p:par>
                      </p:childTnLst>
                    </p:cTn>
                  </p:par>
                  <p:par>
                    <p:cTn id="111" fill="hold">
                      <p:stCondLst>
                        <p:cond delay="indefinite"/>
                      </p:stCondLst>
                      <p:childTnLst>
                        <p:par>
                          <p:cTn id="112" fill="hold">
                            <p:stCondLst>
                              <p:cond delay="0"/>
                            </p:stCondLst>
                            <p:childTnLst>
                              <p:par>
                                <p:cTn id="113" presetID="26" presetClass="entr" presetSubtype="0" fill="hold" grpId="1" nodeType="clickEffect">
                                  <p:stCondLst>
                                    <p:cond delay="0"/>
                                  </p:stCondLst>
                                  <p:childTnLst>
                                    <p:set>
                                      <p:cBhvr>
                                        <p:cTn id="114" dur="1" fill="hold">
                                          <p:stCondLst>
                                            <p:cond delay="0"/>
                                          </p:stCondLst>
                                        </p:cTn>
                                        <p:tgtEl>
                                          <p:spTgt spid="3">
                                            <p:txEl>
                                              <p:pRg st="0" end="0"/>
                                            </p:txEl>
                                          </p:spTgt>
                                        </p:tgtEl>
                                        <p:attrNameLst>
                                          <p:attrName>style.visibility</p:attrName>
                                        </p:attrNameLst>
                                      </p:cBhvr>
                                      <p:to>
                                        <p:strVal val="visible"/>
                                      </p:to>
                                    </p:set>
                                    <p:animEffect transition="in" filter="wipe(down)">
                                      <p:cBhvr>
                                        <p:cTn id="115" dur="580">
                                          <p:stCondLst>
                                            <p:cond delay="0"/>
                                          </p:stCondLst>
                                        </p:cTn>
                                        <p:tgtEl>
                                          <p:spTgt spid="3">
                                            <p:txEl>
                                              <p:pRg st="0" end="0"/>
                                            </p:txEl>
                                          </p:spTgt>
                                        </p:tgtEl>
                                      </p:cBhvr>
                                    </p:animEffect>
                                    <p:anim calcmode="lin" valueType="num">
                                      <p:cBhvr>
                                        <p:cTn id="116"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117"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18"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9"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0"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21" dur="26">
                                          <p:stCondLst>
                                            <p:cond delay="650"/>
                                          </p:stCondLst>
                                        </p:cTn>
                                        <p:tgtEl>
                                          <p:spTgt spid="3">
                                            <p:txEl>
                                              <p:pRg st="0" end="0"/>
                                            </p:txEl>
                                          </p:spTgt>
                                        </p:tgtEl>
                                      </p:cBhvr>
                                      <p:to x="100000" y="60000"/>
                                    </p:animScale>
                                    <p:animScale>
                                      <p:cBhvr>
                                        <p:cTn id="122" dur="166" decel="50000">
                                          <p:stCondLst>
                                            <p:cond delay="676"/>
                                          </p:stCondLst>
                                        </p:cTn>
                                        <p:tgtEl>
                                          <p:spTgt spid="3">
                                            <p:txEl>
                                              <p:pRg st="0" end="0"/>
                                            </p:txEl>
                                          </p:spTgt>
                                        </p:tgtEl>
                                      </p:cBhvr>
                                      <p:to x="100000" y="100000"/>
                                    </p:animScale>
                                    <p:animScale>
                                      <p:cBhvr>
                                        <p:cTn id="123" dur="26">
                                          <p:stCondLst>
                                            <p:cond delay="1312"/>
                                          </p:stCondLst>
                                        </p:cTn>
                                        <p:tgtEl>
                                          <p:spTgt spid="3">
                                            <p:txEl>
                                              <p:pRg st="0" end="0"/>
                                            </p:txEl>
                                          </p:spTgt>
                                        </p:tgtEl>
                                      </p:cBhvr>
                                      <p:to x="100000" y="80000"/>
                                    </p:animScale>
                                    <p:animScale>
                                      <p:cBhvr>
                                        <p:cTn id="124" dur="166" decel="50000">
                                          <p:stCondLst>
                                            <p:cond delay="1338"/>
                                          </p:stCondLst>
                                        </p:cTn>
                                        <p:tgtEl>
                                          <p:spTgt spid="3">
                                            <p:txEl>
                                              <p:pRg st="0" end="0"/>
                                            </p:txEl>
                                          </p:spTgt>
                                        </p:tgtEl>
                                      </p:cBhvr>
                                      <p:to x="100000" y="100000"/>
                                    </p:animScale>
                                    <p:animScale>
                                      <p:cBhvr>
                                        <p:cTn id="125" dur="26">
                                          <p:stCondLst>
                                            <p:cond delay="1642"/>
                                          </p:stCondLst>
                                        </p:cTn>
                                        <p:tgtEl>
                                          <p:spTgt spid="3">
                                            <p:txEl>
                                              <p:pRg st="0" end="0"/>
                                            </p:txEl>
                                          </p:spTgt>
                                        </p:tgtEl>
                                      </p:cBhvr>
                                      <p:to x="100000" y="90000"/>
                                    </p:animScale>
                                    <p:animScale>
                                      <p:cBhvr>
                                        <p:cTn id="126" dur="166" decel="50000">
                                          <p:stCondLst>
                                            <p:cond delay="1668"/>
                                          </p:stCondLst>
                                        </p:cTn>
                                        <p:tgtEl>
                                          <p:spTgt spid="3">
                                            <p:txEl>
                                              <p:pRg st="0" end="0"/>
                                            </p:txEl>
                                          </p:spTgt>
                                        </p:tgtEl>
                                      </p:cBhvr>
                                      <p:to x="100000" y="100000"/>
                                    </p:animScale>
                                    <p:animScale>
                                      <p:cBhvr>
                                        <p:cTn id="127" dur="26">
                                          <p:stCondLst>
                                            <p:cond delay="1808"/>
                                          </p:stCondLst>
                                        </p:cTn>
                                        <p:tgtEl>
                                          <p:spTgt spid="3">
                                            <p:txEl>
                                              <p:pRg st="0" end="0"/>
                                            </p:txEl>
                                          </p:spTgt>
                                        </p:tgtEl>
                                      </p:cBhvr>
                                      <p:to x="100000" y="95000"/>
                                    </p:animScale>
                                    <p:animScale>
                                      <p:cBhvr>
                                        <p:cTn id="128" dur="166" decel="50000">
                                          <p:stCondLst>
                                            <p:cond delay="1834"/>
                                          </p:stCondLst>
                                        </p:cTn>
                                        <p:tgtEl>
                                          <p:spTgt spid="3">
                                            <p:txEl>
                                              <p:pRg st="0" end="0"/>
                                            </p:txEl>
                                          </p:spTgt>
                                        </p:tgtEl>
                                      </p:cBhvr>
                                      <p:to x="100000" y="100000"/>
                                    </p:animScale>
                                  </p:childTnLst>
                                </p:cTn>
                              </p:par>
                            </p:childTnLst>
                          </p:cTn>
                        </p:par>
                      </p:childTnLst>
                    </p:cTn>
                  </p:par>
                  <p:par>
                    <p:cTn id="129" fill="hold">
                      <p:stCondLst>
                        <p:cond delay="indefinite"/>
                      </p:stCondLst>
                      <p:childTnLst>
                        <p:par>
                          <p:cTn id="130" fill="hold">
                            <p:stCondLst>
                              <p:cond delay="0"/>
                            </p:stCondLst>
                            <p:childTnLst>
                              <p:par>
                                <p:cTn id="131" presetID="26" presetClass="entr" presetSubtype="0" fill="hold" grpId="1" nodeType="clickEffect">
                                  <p:stCondLst>
                                    <p:cond delay="0"/>
                                  </p:stCondLst>
                                  <p:childTnLst>
                                    <p:set>
                                      <p:cBhvr>
                                        <p:cTn id="132" dur="1" fill="hold">
                                          <p:stCondLst>
                                            <p:cond delay="0"/>
                                          </p:stCondLst>
                                        </p:cTn>
                                        <p:tgtEl>
                                          <p:spTgt spid="3">
                                            <p:txEl>
                                              <p:pRg st="1" end="1"/>
                                            </p:txEl>
                                          </p:spTgt>
                                        </p:tgtEl>
                                        <p:attrNameLst>
                                          <p:attrName>style.visibility</p:attrName>
                                        </p:attrNameLst>
                                      </p:cBhvr>
                                      <p:to>
                                        <p:strVal val="visible"/>
                                      </p:to>
                                    </p:set>
                                    <p:animEffect transition="in" filter="wipe(down)">
                                      <p:cBhvr>
                                        <p:cTn id="133" dur="580">
                                          <p:stCondLst>
                                            <p:cond delay="0"/>
                                          </p:stCondLst>
                                        </p:cTn>
                                        <p:tgtEl>
                                          <p:spTgt spid="3">
                                            <p:txEl>
                                              <p:pRg st="1" end="1"/>
                                            </p:txEl>
                                          </p:spTgt>
                                        </p:tgtEl>
                                      </p:cBhvr>
                                    </p:animEffect>
                                    <p:anim calcmode="lin" valueType="num">
                                      <p:cBhvr>
                                        <p:cTn id="134"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135"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136"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137"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138"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139" dur="26">
                                          <p:stCondLst>
                                            <p:cond delay="650"/>
                                          </p:stCondLst>
                                        </p:cTn>
                                        <p:tgtEl>
                                          <p:spTgt spid="3">
                                            <p:txEl>
                                              <p:pRg st="1" end="1"/>
                                            </p:txEl>
                                          </p:spTgt>
                                        </p:tgtEl>
                                      </p:cBhvr>
                                      <p:to x="100000" y="60000"/>
                                    </p:animScale>
                                    <p:animScale>
                                      <p:cBhvr>
                                        <p:cTn id="140" dur="166" decel="50000">
                                          <p:stCondLst>
                                            <p:cond delay="676"/>
                                          </p:stCondLst>
                                        </p:cTn>
                                        <p:tgtEl>
                                          <p:spTgt spid="3">
                                            <p:txEl>
                                              <p:pRg st="1" end="1"/>
                                            </p:txEl>
                                          </p:spTgt>
                                        </p:tgtEl>
                                      </p:cBhvr>
                                      <p:to x="100000" y="100000"/>
                                    </p:animScale>
                                    <p:animScale>
                                      <p:cBhvr>
                                        <p:cTn id="141" dur="26">
                                          <p:stCondLst>
                                            <p:cond delay="1312"/>
                                          </p:stCondLst>
                                        </p:cTn>
                                        <p:tgtEl>
                                          <p:spTgt spid="3">
                                            <p:txEl>
                                              <p:pRg st="1" end="1"/>
                                            </p:txEl>
                                          </p:spTgt>
                                        </p:tgtEl>
                                      </p:cBhvr>
                                      <p:to x="100000" y="80000"/>
                                    </p:animScale>
                                    <p:animScale>
                                      <p:cBhvr>
                                        <p:cTn id="142" dur="166" decel="50000">
                                          <p:stCondLst>
                                            <p:cond delay="1338"/>
                                          </p:stCondLst>
                                        </p:cTn>
                                        <p:tgtEl>
                                          <p:spTgt spid="3">
                                            <p:txEl>
                                              <p:pRg st="1" end="1"/>
                                            </p:txEl>
                                          </p:spTgt>
                                        </p:tgtEl>
                                      </p:cBhvr>
                                      <p:to x="100000" y="100000"/>
                                    </p:animScale>
                                    <p:animScale>
                                      <p:cBhvr>
                                        <p:cTn id="143" dur="26">
                                          <p:stCondLst>
                                            <p:cond delay="1642"/>
                                          </p:stCondLst>
                                        </p:cTn>
                                        <p:tgtEl>
                                          <p:spTgt spid="3">
                                            <p:txEl>
                                              <p:pRg st="1" end="1"/>
                                            </p:txEl>
                                          </p:spTgt>
                                        </p:tgtEl>
                                      </p:cBhvr>
                                      <p:to x="100000" y="90000"/>
                                    </p:animScale>
                                    <p:animScale>
                                      <p:cBhvr>
                                        <p:cTn id="144" dur="166" decel="50000">
                                          <p:stCondLst>
                                            <p:cond delay="1668"/>
                                          </p:stCondLst>
                                        </p:cTn>
                                        <p:tgtEl>
                                          <p:spTgt spid="3">
                                            <p:txEl>
                                              <p:pRg st="1" end="1"/>
                                            </p:txEl>
                                          </p:spTgt>
                                        </p:tgtEl>
                                      </p:cBhvr>
                                      <p:to x="100000" y="100000"/>
                                    </p:animScale>
                                    <p:animScale>
                                      <p:cBhvr>
                                        <p:cTn id="145" dur="26">
                                          <p:stCondLst>
                                            <p:cond delay="1808"/>
                                          </p:stCondLst>
                                        </p:cTn>
                                        <p:tgtEl>
                                          <p:spTgt spid="3">
                                            <p:txEl>
                                              <p:pRg st="1" end="1"/>
                                            </p:txEl>
                                          </p:spTgt>
                                        </p:tgtEl>
                                      </p:cBhvr>
                                      <p:to x="100000" y="95000"/>
                                    </p:animScale>
                                    <p:animScale>
                                      <p:cBhvr>
                                        <p:cTn id="146" dur="166" decel="50000">
                                          <p:stCondLst>
                                            <p:cond delay="1834"/>
                                          </p:stCondLst>
                                        </p:cTn>
                                        <p:tgtEl>
                                          <p:spTgt spid="3">
                                            <p:txEl>
                                              <p:pRg st="1" end="1"/>
                                            </p:txEl>
                                          </p:spTgt>
                                        </p:tgtEl>
                                      </p:cBhvr>
                                      <p:to x="100000" y="100000"/>
                                    </p:animScale>
                                  </p:childTnLst>
                                </p:cTn>
                              </p:par>
                            </p:childTnLst>
                          </p:cTn>
                        </p:par>
                      </p:childTnLst>
                    </p:cTn>
                  </p:par>
                  <p:par>
                    <p:cTn id="147" fill="hold">
                      <p:stCondLst>
                        <p:cond delay="indefinite"/>
                      </p:stCondLst>
                      <p:childTnLst>
                        <p:par>
                          <p:cTn id="148" fill="hold">
                            <p:stCondLst>
                              <p:cond delay="0"/>
                            </p:stCondLst>
                            <p:childTnLst>
                              <p:par>
                                <p:cTn id="149" presetID="26" presetClass="entr" presetSubtype="0" fill="hold" grpId="1" nodeType="clickEffect">
                                  <p:stCondLst>
                                    <p:cond delay="0"/>
                                  </p:stCondLst>
                                  <p:childTnLst>
                                    <p:set>
                                      <p:cBhvr>
                                        <p:cTn id="150" dur="1" fill="hold">
                                          <p:stCondLst>
                                            <p:cond delay="0"/>
                                          </p:stCondLst>
                                        </p:cTn>
                                        <p:tgtEl>
                                          <p:spTgt spid="3">
                                            <p:txEl>
                                              <p:pRg st="2" end="2"/>
                                            </p:txEl>
                                          </p:spTgt>
                                        </p:tgtEl>
                                        <p:attrNameLst>
                                          <p:attrName>style.visibility</p:attrName>
                                        </p:attrNameLst>
                                      </p:cBhvr>
                                      <p:to>
                                        <p:strVal val="visible"/>
                                      </p:to>
                                    </p:set>
                                    <p:animEffect transition="in" filter="wipe(down)">
                                      <p:cBhvr>
                                        <p:cTn id="151" dur="580">
                                          <p:stCondLst>
                                            <p:cond delay="0"/>
                                          </p:stCondLst>
                                        </p:cTn>
                                        <p:tgtEl>
                                          <p:spTgt spid="3">
                                            <p:txEl>
                                              <p:pRg st="2" end="2"/>
                                            </p:txEl>
                                          </p:spTgt>
                                        </p:tgtEl>
                                      </p:cBhvr>
                                    </p:animEffect>
                                    <p:anim calcmode="lin" valueType="num">
                                      <p:cBhvr>
                                        <p:cTn id="152"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153"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154"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155"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156"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157" dur="26">
                                          <p:stCondLst>
                                            <p:cond delay="650"/>
                                          </p:stCondLst>
                                        </p:cTn>
                                        <p:tgtEl>
                                          <p:spTgt spid="3">
                                            <p:txEl>
                                              <p:pRg st="2" end="2"/>
                                            </p:txEl>
                                          </p:spTgt>
                                        </p:tgtEl>
                                      </p:cBhvr>
                                      <p:to x="100000" y="60000"/>
                                    </p:animScale>
                                    <p:animScale>
                                      <p:cBhvr>
                                        <p:cTn id="158" dur="166" decel="50000">
                                          <p:stCondLst>
                                            <p:cond delay="676"/>
                                          </p:stCondLst>
                                        </p:cTn>
                                        <p:tgtEl>
                                          <p:spTgt spid="3">
                                            <p:txEl>
                                              <p:pRg st="2" end="2"/>
                                            </p:txEl>
                                          </p:spTgt>
                                        </p:tgtEl>
                                      </p:cBhvr>
                                      <p:to x="100000" y="100000"/>
                                    </p:animScale>
                                    <p:animScale>
                                      <p:cBhvr>
                                        <p:cTn id="159" dur="26">
                                          <p:stCondLst>
                                            <p:cond delay="1312"/>
                                          </p:stCondLst>
                                        </p:cTn>
                                        <p:tgtEl>
                                          <p:spTgt spid="3">
                                            <p:txEl>
                                              <p:pRg st="2" end="2"/>
                                            </p:txEl>
                                          </p:spTgt>
                                        </p:tgtEl>
                                      </p:cBhvr>
                                      <p:to x="100000" y="80000"/>
                                    </p:animScale>
                                    <p:animScale>
                                      <p:cBhvr>
                                        <p:cTn id="160" dur="166" decel="50000">
                                          <p:stCondLst>
                                            <p:cond delay="1338"/>
                                          </p:stCondLst>
                                        </p:cTn>
                                        <p:tgtEl>
                                          <p:spTgt spid="3">
                                            <p:txEl>
                                              <p:pRg st="2" end="2"/>
                                            </p:txEl>
                                          </p:spTgt>
                                        </p:tgtEl>
                                      </p:cBhvr>
                                      <p:to x="100000" y="100000"/>
                                    </p:animScale>
                                    <p:animScale>
                                      <p:cBhvr>
                                        <p:cTn id="161" dur="26">
                                          <p:stCondLst>
                                            <p:cond delay="1642"/>
                                          </p:stCondLst>
                                        </p:cTn>
                                        <p:tgtEl>
                                          <p:spTgt spid="3">
                                            <p:txEl>
                                              <p:pRg st="2" end="2"/>
                                            </p:txEl>
                                          </p:spTgt>
                                        </p:tgtEl>
                                      </p:cBhvr>
                                      <p:to x="100000" y="90000"/>
                                    </p:animScale>
                                    <p:animScale>
                                      <p:cBhvr>
                                        <p:cTn id="162" dur="166" decel="50000">
                                          <p:stCondLst>
                                            <p:cond delay="1668"/>
                                          </p:stCondLst>
                                        </p:cTn>
                                        <p:tgtEl>
                                          <p:spTgt spid="3">
                                            <p:txEl>
                                              <p:pRg st="2" end="2"/>
                                            </p:txEl>
                                          </p:spTgt>
                                        </p:tgtEl>
                                      </p:cBhvr>
                                      <p:to x="100000" y="100000"/>
                                    </p:animScale>
                                    <p:animScale>
                                      <p:cBhvr>
                                        <p:cTn id="163" dur="26">
                                          <p:stCondLst>
                                            <p:cond delay="1808"/>
                                          </p:stCondLst>
                                        </p:cTn>
                                        <p:tgtEl>
                                          <p:spTgt spid="3">
                                            <p:txEl>
                                              <p:pRg st="2" end="2"/>
                                            </p:txEl>
                                          </p:spTgt>
                                        </p:tgtEl>
                                      </p:cBhvr>
                                      <p:to x="100000" y="95000"/>
                                    </p:animScale>
                                    <p:animScale>
                                      <p:cBhvr>
                                        <p:cTn id="164" dur="166" decel="50000">
                                          <p:stCondLst>
                                            <p:cond delay="1834"/>
                                          </p:stCondLst>
                                        </p:cTn>
                                        <p:tgtEl>
                                          <p:spTgt spid="3">
                                            <p:txEl>
                                              <p:pRg st="2" end="2"/>
                                            </p:txEl>
                                          </p:spTgt>
                                        </p:tgtEl>
                                      </p:cBhvr>
                                      <p:to x="100000" y="100000"/>
                                    </p:animScale>
                                  </p:childTnLst>
                                </p:cTn>
                              </p:par>
                            </p:childTnLst>
                          </p:cTn>
                        </p:par>
                      </p:childTnLst>
                    </p:cTn>
                  </p:par>
                  <p:par>
                    <p:cTn id="165" fill="hold">
                      <p:stCondLst>
                        <p:cond delay="indefinite"/>
                      </p:stCondLst>
                      <p:childTnLst>
                        <p:par>
                          <p:cTn id="166" fill="hold">
                            <p:stCondLst>
                              <p:cond delay="0"/>
                            </p:stCondLst>
                            <p:childTnLst>
                              <p:par>
                                <p:cTn id="167" presetID="26" presetClass="entr" presetSubtype="0" fill="hold" grpId="1" nodeType="clickEffect">
                                  <p:stCondLst>
                                    <p:cond delay="0"/>
                                  </p:stCondLst>
                                  <p:childTnLst>
                                    <p:set>
                                      <p:cBhvr>
                                        <p:cTn id="168" dur="1" fill="hold">
                                          <p:stCondLst>
                                            <p:cond delay="0"/>
                                          </p:stCondLst>
                                        </p:cTn>
                                        <p:tgtEl>
                                          <p:spTgt spid="3">
                                            <p:txEl>
                                              <p:pRg st="3" end="3"/>
                                            </p:txEl>
                                          </p:spTgt>
                                        </p:tgtEl>
                                        <p:attrNameLst>
                                          <p:attrName>style.visibility</p:attrName>
                                        </p:attrNameLst>
                                      </p:cBhvr>
                                      <p:to>
                                        <p:strVal val="visible"/>
                                      </p:to>
                                    </p:set>
                                    <p:animEffect transition="in" filter="wipe(down)">
                                      <p:cBhvr>
                                        <p:cTn id="169" dur="580">
                                          <p:stCondLst>
                                            <p:cond delay="0"/>
                                          </p:stCondLst>
                                        </p:cTn>
                                        <p:tgtEl>
                                          <p:spTgt spid="3">
                                            <p:txEl>
                                              <p:pRg st="3" end="3"/>
                                            </p:txEl>
                                          </p:spTgt>
                                        </p:tgtEl>
                                      </p:cBhvr>
                                    </p:animEffect>
                                    <p:anim calcmode="lin" valueType="num">
                                      <p:cBhvr>
                                        <p:cTn id="170" dur="1822" tmFilter="0,0; 0.14,0.36; 0.43,0.73; 0.71,0.91; 1.0,1.0">
                                          <p:stCondLst>
                                            <p:cond delay="0"/>
                                          </p:stCondLst>
                                        </p:cTn>
                                        <p:tgtEl>
                                          <p:spTgt spid="3">
                                            <p:txEl>
                                              <p:pRg st="3" end="3"/>
                                            </p:txEl>
                                          </p:spTgt>
                                        </p:tgtEl>
                                        <p:attrNameLst>
                                          <p:attrName>ppt_x</p:attrName>
                                        </p:attrNameLst>
                                      </p:cBhvr>
                                      <p:tavLst>
                                        <p:tav tm="0">
                                          <p:val>
                                            <p:strVal val="#ppt_x-0.25"/>
                                          </p:val>
                                        </p:tav>
                                        <p:tav tm="100000">
                                          <p:val>
                                            <p:strVal val="#ppt_x"/>
                                          </p:val>
                                        </p:tav>
                                      </p:tavLst>
                                    </p:anim>
                                    <p:anim calcmode="lin" valueType="num">
                                      <p:cBhvr>
                                        <p:cTn id="171" dur="664" tmFilter="0.0,0.0; 0.25,0.07; 0.50,0.2; 0.75,0.467; 1.0,1.0">
                                          <p:stCondLst>
                                            <p:cond delay="0"/>
                                          </p:stCondLst>
                                        </p:cTn>
                                        <p:tgtEl>
                                          <p:spTgt spid="3">
                                            <p:txEl>
                                              <p:pRg st="3" end="3"/>
                                            </p:txEl>
                                          </p:spTgt>
                                        </p:tgtEl>
                                        <p:attrNameLst>
                                          <p:attrName>ppt_y</p:attrName>
                                        </p:attrNameLst>
                                      </p:cBhvr>
                                      <p:tavLst>
                                        <p:tav tm="0" fmla="#ppt_y-sin(pi*$)/3">
                                          <p:val>
                                            <p:fltVal val="0.5"/>
                                          </p:val>
                                        </p:tav>
                                        <p:tav tm="100000">
                                          <p:val>
                                            <p:fltVal val="1"/>
                                          </p:val>
                                        </p:tav>
                                      </p:tavLst>
                                    </p:anim>
                                    <p:anim calcmode="lin" valueType="num">
                                      <p:cBhvr>
                                        <p:cTn id="172" dur="664" tmFilter="0, 0; 0.125,0.2665; 0.25,0.4; 0.375,0.465; 0.5,0.5;  0.625,0.535; 0.75,0.6; 0.875,0.7335; 1,1">
                                          <p:stCondLst>
                                            <p:cond delay="664"/>
                                          </p:stCondLst>
                                        </p:cTn>
                                        <p:tgtEl>
                                          <p:spTgt spid="3">
                                            <p:txEl>
                                              <p:pRg st="3" end="3"/>
                                            </p:txEl>
                                          </p:spTgt>
                                        </p:tgtEl>
                                        <p:attrNameLst>
                                          <p:attrName>ppt_y</p:attrName>
                                        </p:attrNameLst>
                                      </p:cBhvr>
                                      <p:tavLst>
                                        <p:tav tm="0" fmla="#ppt_y-sin(pi*$)/9">
                                          <p:val>
                                            <p:fltVal val="0"/>
                                          </p:val>
                                        </p:tav>
                                        <p:tav tm="100000">
                                          <p:val>
                                            <p:fltVal val="1"/>
                                          </p:val>
                                        </p:tav>
                                      </p:tavLst>
                                    </p:anim>
                                    <p:anim calcmode="lin" valueType="num">
                                      <p:cBhvr>
                                        <p:cTn id="173" dur="332" tmFilter="0, 0; 0.125,0.2665; 0.25,0.4; 0.375,0.465; 0.5,0.5;  0.625,0.535; 0.75,0.6; 0.875,0.7335; 1,1">
                                          <p:stCondLst>
                                            <p:cond delay="1324"/>
                                          </p:stCondLst>
                                        </p:cTn>
                                        <p:tgtEl>
                                          <p:spTgt spid="3">
                                            <p:txEl>
                                              <p:pRg st="3" end="3"/>
                                            </p:txEl>
                                          </p:spTgt>
                                        </p:tgtEl>
                                        <p:attrNameLst>
                                          <p:attrName>ppt_y</p:attrName>
                                        </p:attrNameLst>
                                      </p:cBhvr>
                                      <p:tavLst>
                                        <p:tav tm="0" fmla="#ppt_y-sin(pi*$)/27">
                                          <p:val>
                                            <p:fltVal val="0"/>
                                          </p:val>
                                        </p:tav>
                                        <p:tav tm="100000">
                                          <p:val>
                                            <p:fltVal val="1"/>
                                          </p:val>
                                        </p:tav>
                                      </p:tavLst>
                                    </p:anim>
                                    <p:anim calcmode="lin" valueType="num">
                                      <p:cBhvr>
                                        <p:cTn id="174" dur="164" tmFilter="0, 0; 0.125,0.2665; 0.25,0.4; 0.375,0.465; 0.5,0.5;  0.625,0.535; 0.75,0.6; 0.875,0.7335; 1,1">
                                          <p:stCondLst>
                                            <p:cond delay="1656"/>
                                          </p:stCondLst>
                                        </p:cTn>
                                        <p:tgtEl>
                                          <p:spTgt spid="3">
                                            <p:txEl>
                                              <p:pRg st="3" end="3"/>
                                            </p:txEl>
                                          </p:spTgt>
                                        </p:tgtEl>
                                        <p:attrNameLst>
                                          <p:attrName>ppt_y</p:attrName>
                                        </p:attrNameLst>
                                      </p:cBhvr>
                                      <p:tavLst>
                                        <p:tav tm="0" fmla="#ppt_y-sin(pi*$)/81">
                                          <p:val>
                                            <p:fltVal val="0"/>
                                          </p:val>
                                        </p:tav>
                                        <p:tav tm="100000">
                                          <p:val>
                                            <p:fltVal val="1"/>
                                          </p:val>
                                        </p:tav>
                                      </p:tavLst>
                                    </p:anim>
                                    <p:animScale>
                                      <p:cBhvr>
                                        <p:cTn id="175" dur="26">
                                          <p:stCondLst>
                                            <p:cond delay="650"/>
                                          </p:stCondLst>
                                        </p:cTn>
                                        <p:tgtEl>
                                          <p:spTgt spid="3">
                                            <p:txEl>
                                              <p:pRg st="3" end="3"/>
                                            </p:txEl>
                                          </p:spTgt>
                                        </p:tgtEl>
                                      </p:cBhvr>
                                      <p:to x="100000" y="60000"/>
                                    </p:animScale>
                                    <p:animScale>
                                      <p:cBhvr>
                                        <p:cTn id="176" dur="166" decel="50000">
                                          <p:stCondLst>
                                            <p:cond delay="676"/>
                                          </p:stCondLst>
                                        </p:cTn>
                                        <p:tgtEl>
                                          <p:spTgt spid="3">
                                            <p:txEl>
                                              <p:pRg st="3" end="3"/>
                                            </p:txEl>
                                          </p:spTgt>
                                        </p:tgtEl>
                                      </p:cBhvr>
                                      <p:to x="100000" y="100000"/>
                                    </p:animScale>
                                    <p:animScale>
                                      <p:cBhvr>
                                        <p:cTn id="177" dur="26">
                                          <p:stCondLst>
                                            <p:cond delay="1312"/>
                                          </p:stCondLst>
                                        </p:cTn>
                                        <p:tgtEl>
                                          <p:spTgt spid="3">
                                            <p:txEl>
                                              <p:pRg st="3" end="3"/>
                                            </p:txEl>
                                          </p:spTgt>
                                        </p:tgtEl>
                                      </p:cBhvr>
                                      <p:to x="100000" y="80000"/>
                                    </p:animScale>
                                    <p:animScale>
                                      <p:cBhvr>
                                        <p:cTn id="178" dur="166" decel="50000">
                                          <p:stCondLst>
                                            <p:cond delay="1338"/>
                                          </p:stCondLst>
                                        </p:cTn>
                                        <p:tgtEl>
                                          <p:spTgt spid="3">
                                            <p:txEl>
                                              <p:pRg st="3" end="3"/>
                                            </p:txEl>
                                          </p:spTgt>
                                        </p:tgtEl>
                                      </p:cBhvr>
                                      <p:to x="100000" y="100000"/>
                                    </p:animScale>
                                    <p:animScale>
                                      <p:cBhvr>
                                        <p:cTn id="179" dur="26">
                                          <p:stCondLst>
                                            <p:cond delay="1642"/>
                                          </p:stCondLst>
                                        </p:cTn>
                                        <p:tgtEl>
                                          <p:spTgt spid="3">
                                            <p:txEl>
                                              <p:pRg st="3" end="3"/>
                                            </p:txEl>
                                          </p:spTgt>
                                        </p:tgtEl>
                                      </p:cBhvr>
                                      <p:to x="100000" y="90000"/>
                                    </p:animScale>
                                    <p:animScale>
                                      <p:cBhvr>
                                        <p:cTn id="180" dur="166" decel="50000">
                                          <p:stCondLst>
                                            <p:cond delay="1668"/>
                                          </p:stCondLst>
                                        </p:cTn>
                                        <p:tgtEl>
                                          <p:spTgt spid="3">
                                            <p:txEl>
                                              <p:pRg st="3" end="3"/>
                                            </p:txEl>
                                          </p:spTgt>
                                        </p:tgtEl>
                                      </p:cBhvr>
                                      <p:to x="100000" y="100000"/>
                                    </p:animScale>
                                    <p:animScale>
                                      <p:cBhvr>
                                        <p:cTn id="181" dur="26">
                                          <p:stCondLst>
                                            <p:cond delay="1808"/>
                                          </p:stCondLst>
                                        </p:cTn>
                                        <p:tgtEl>
                                          <p:spTgt spid="3">
                                            <p:txEl>
                                              <p:pRg st="3" end="3"/>
                                            </p:txEl>
                                          </p:spTgt>
                                        </p:tgtEl>
                                      </p:cBhvr>
                                      <p:to x="100000" y="95000"/>
                                    </p:animScale>
                                    <p:animScale>
                                      <p:cBhvr>
                                        <p:cTn id="182" dur="166" decel="50000">
                                          <p:stCondLst>
                                            <p:cond delay="1834"/>
                                          </p:stCondLst>
                                        </p:cTn>
                                        <p:tgtEl>
                                          <p:spTgt spid="3">
                                            <p:txEl>
                                              <p:pRg st="3" end="3"/>
                                            </p:txEl>
                                          </p:spTgt>
                                        </p:tgtEl>
                                      </p:cBhvr>
                                      <p:to x="100000" y="100000"/>
                                    </p:animScale>
                                  </p:childTnLst>
                                </p:cTn>
                              </p:par>
                            </p:childTnLst>
                          </p:cTn>
                        </p:par>
                      </p:childTnLst>
                    </p:cTn>
                  </p:par>
                  <p:par>
                    <p:cTn id="183" fill="hold">
                      <p:stCondLst>
                        <p:cond delay="indefinite"/>
                      </p:stCondLst>
                      <p:childTnLst>
                        <p:par>
                          <p:cTn id="184" fill="hold">
                            <p:stCondLst>
                              <p:cond delay="0"/>
                            </p:stCondLst>
                            <p:childTnLst>
                              <p:par>
                                <p:cTn id="185" presetID="26" presetClass="entr" presetSubtype="0" fill="hold" grpId="1" nodeType="clickEffect">
                                  <p:stCondLst>
                                    <p:cond delay="0"/>
                                  </p:stCondLst>
                                  <p:childTnLst>
                                    <p:set>
                                      <p:cBhvr>
                                        <p:cTn id="186" dur="1" fill="hold">
                                          <p:stCondLst>
                                            <p:cond delay="0"/>
                                          </p:stCondLst>
                                        </p:cTn>
                                        <p:tgtEl>
                                          <p:spTgt spid="3">
                                            <p:txEl>
                                              <p:pRg st="4" end="4"/>
                                            </p:txEl>
                                          </p:spTgt>
                                        </p:tgtEl>
                                        <p:attrNameLst>
                                          <p:attrName>style.visibility</p:attrName>
                                        </p:attrNameLst>
                                      </p:cBhvr>
                                      <p:to>
                                        <p:strVal val="visible"/>
                                      </p:to>
                                    </p:set>
                                    <p:animEffect transition="in" filter="wipe(down)">
                                      <p:cBhvr>
                                        <p:cTn id="187" dur="580">
                                          <p:stCondLst>
                                            <p:cond delay="0"/>
                                          </p:stCondLst>
                                        </p:cTn>
                                        <p:tgtEl>
                                          <p:spTgt spid="3">
                                            <p:txEl>
                                              <p:pRg st="4" end="4"/>
                                            </p:txEl>
                                          </p:spTgt>
                                        </p:tgtEl>
                                      </p:cBhvr>
                                    </p:animEffect>
                                    <p:anim calcmode="lin" valueType="num">
                                      <p:cBhvr>
                                        <p:cTn id="188" dur="1822" tmFilter="0,0; 0.14,0.36; 0.43,0.73; 0.71,0.91; 1.0,1.0">
                                          <p:stCondLst>
                                            <p:cond delay="0"/>
                                          </p:stCondLst>
                                        </p:cTn>
                                        <p:tgtEl>
                                          <p:spTgt spid="3">
                                            <p:txEl>
                                              <p:pRg st="4" end="4"/>
                                            </p:txEl>
                                          </p:spTgt>
                                        </p:tgtEl>
                                        <p:attrNameLst>
                                          <p:attrName>ppt_x</p:attrName>
                                        </p:attrNameLst>
                                      </p:cBhvr>
                                      <p:tavLst>
                                        <p:tav tm="0">
                                          <p:val>
                                            <p:strVal val="#ppt_x-0.25"/>
                                          </p:val>
                                        </p:tav>
                                        <p:tav tm="100000">
                                          <p:val>
                                            <p:strVal val="#ppt_x"/>
                                          </p:val>
                                        </p:tav>
                                      </p:tavLst>
                                    </p:anim>
                                    <p:anim calcmode="lin" valueType="num">
                                      <p:cBhvr>
                                        <p:cTn id="189" dur="664" tmFilter="0.0,0.0; 0.25,0.07; 0.50,0.2; 0.75,0.467; 1.0,1.0">
                                          <p:stCondLst>
                                            <p:cond delay="0"/>
                                          </p:stCondLst>
                                        </p:cTn>
                                        <p:tgtEl>
                                          <p:spTgt spid="3">
                                            <p:txEl>
                                              <p:pRg st="4" end="4"/>
                                            </p:txEl>
                                          </p:spTgt>
                                        </p:tgtEl>
                                        <p:attrNameLst>
                                          <p:attrName>ppt_y</p:attrName>
                                        </p:attrNameLst>
                                      </p:cBhvr>
                                      <p:tavLst>
                                        <p:tav tm="0" fmla="#ppt_y-sin(pi*$)/3">
                                          <p:val>
                                            <p:fltVal val="0.5"/>
                                          </p:val>
                                        </p:tav>
                                        <p:tav tm="100000">
                                          <p:val>
                                            <p:fltVal val="1"/>
                                          </p:val>
                                        </p:tav>
                                      </p:tavLst>
                                    </p:anim>
                                    <p:anim calcmode="lin" valueType="num">
                                      <p:cBhvr>
                                        <p:cTn id="190" dur="664" tmFilter="0, 0; 0.125,0.2665; 0.25,0.4; 0.375,0.465; 0.5,0.5;  0.625,0.535; 0.75,0.6; 0.875,0.7335; 1,1">
                                          <p:stCondLst>
                                            <p:cond delay="664"/>
                                          </p:stCondLst>
                                        </p:cTn>
                                        <p:tgtEl>
                                          <p:spTgt spid="3">
                                            <p:txEl>
                                              <p:pRg st="4" end="4"/>
                                            </p:txEl>
                                          </p:spTgt>
                                        </p:tgtEl>
                                        <p:attrNameLst>
                                          <p:attrName>ppt_y</p:attrName>
                                        </p:attrNameLst>
                                      </p:cBhvr>
                                      <p:tavLst>
                                        <p:tav tm="0" fmla="#ppt_y-sin(pi*$)/9">
                                          <p:val>
                                            <p:fltVal val="0"/>
                                          </p:val>
                                        </p:tav>
                                        <p:tav tm="100000">
                                          <p:val>
                                            <p:fltVal val="1"/>
                                          </p:val>
                                        </p:tav>
                                      </p:tavLst>
                                    </p:anim>
                                    <p:anim calcmode="lin" valueType="num">
                                      <p:cBhvr>
                                        <p:cTn id="191" dur="332" tmFilter="0, 0; 0.125,0.2665; 0.25,0.4; 0.375,0.465; 0.5,0.5;  0.625,0.535; 0.75,0.6; 0.875,0.7335; 1,1">
                                          <p:stCondLst>
                                            <p:cond delay="1324"/>
                                          </p:stCondLst>
                                        </p:cTn>
                                        <p:tgtEl>
                                          <p:spTgt spid="3">
                                            <p:txEl>
                                              <p:pRg st="4" end="4"/>
                                            </p:txEl>
                                          </p:spTgt>
                                        </p:tgtEl>
                                        <p:attrNameLst>
                                          <p:attrName>ppt_y</p:attrName>
                                        </p:attrNameLst>
                                      </p:cBhvr>
                                      <p:tavLst>
                                        <p:tav tm="0" fmla="#ppt_y-sin(pi*$)/27">
                                          <p:val>
                                            <p:fltVal val="0"/>
                                          </p:val>
                                        </p:tav>
                                        <p:tav tm="100000">
                                          <p:val>
                                            <p:fltVal val="1"/>
                                          </p:val>
                                        </p:tav>
                                      </p:tavLst>
                                    </p:anim>
                                    <p:anim calcmode="lin" valueType="num">
                                      <p:cBhvr>
                                        <p:cTn id="192" dur="164" tmFilter="0, 0; 0.125,0.2665; 0.25,0.4; 0.375,0.465; 0.5,0.5;  0.625,0.535; 0.75,0.6; 0.875,0.7335; 1,1">
                                          <p:stCondLst>
                                            <p:cond delay="1656"/>
                                          </p:stCondLst>
                                        </p:cTn>
                                        <p:tgtEl>
                                          <p:spTgt spid="3">
                                            <p:txEl>
                                              <p:pRg st="4" end="4"/>
                                            </p:txEl>
                                          </p:spTgt>
                                        </p:tgtEl>
                                        <p:attrNameLst>
                                          <p:attrName>ppt_y</p:attrName>
                                        </p:attrNameLst>
                                      </p:cBhvr>
                                      <p:tavLst>
                                        <p:tav tm="0" fmla="#ppt_y-sin(pi*$)/81">
                                          <p:val>
                                            <p:fltVal val="0"/>
                                          </p:val>
                                        </p:tav>
                                        <p:tav tm="100000">
                                          <p:val>
                                            <p:fltVal val="1"/>
                                          </p:val>
                                        </p:tav>
                                      </p:tavLst>
                                    </p:anim>
                                    <p:animScale>
                                      <p:cBhvr>
                                        <p:cTn id="193" dur="26">
                                          <p:stCondLst>
                                            <p:cond delay="650"/>
                                          </p:stCondLst>
                                        </p:cTn>
                                        <p:tgtEl>
                                          <p:spTgt spid="3">
                                            <p:txEl>
                                              <p:pRg st="4" end="4"/>
                                            </p:txEl>
                                          </p:spTgt>
                                        </p:tgtEl>
                                      </p:cBhvr>
                                      <p:to x="100000" y="60000"/>
                                    </p:animScale>
                                    <p:animScale>
                                      <p:cBhvr>
                                        <p:cTn id="194" dur="166" decel="50000">
                                          <p:stCondLst>
                                            <p:cond delay="676"/>
                                          </p:stCondLst>
                                        </p:cTn>
                                        <p:tgtEl>
                                          <p:spTgt spid="3">
                                            <p:txEl>
                                              <p:pRg st="4" end="4"/>
                                            </p:txEl>
                                          </p:spTgt>
                                        </p:tgtEl>
                                      </p:cBhvr>
                                      <p:to x="100000" y="100000"/>
                                    </p:animScale>
                                    <p:animScale>
                                      <p:cBhvr>
                                        <p:cTn id="195" dur="26">
                                          <p:stCondLst>
                                            <p:cond delay="1312"/>
                                          </p:stCondLst>
                                        </p:cTn>
                                        <p:tgtEl>
                                          <p:spTgt spid="3">
                                            <p:txEl>
                                              <p:pRg st="4" end="4"/>
                                            </p:txEl>
                                          </p:spTgt>
                                        </p:tgtEl>
                                      </p:cBhvr>
                                      <p:to x="100000" y="80000"/>
                                    </p:animScale>
                                    <p:animScale>
                                      <p:cBhvr>
                                        <p:cTn id="196" dur="166" decel="50000">
                                          <p:stCondLst>
                                            <p:cond delay="1338"/>
                                          </p:stCondLst>
                                        </p:cTn>
                                        <p:tgtEl>
                                          <p:spTgt spid="3">
                                            <p:txEl>
                                              <p:pRg st="4" end="4"/>
                                            </p:txEl>
                                          </p:spTgt>
                                        </p:tgtEl>
                                      </p:cBhvr>
                                      <p:to x="100000" y="100000"/>
                                    </p:animScale>
                                    <p:animScale>
                                      <p:cBhvr>
                                        <p:cTn id="197" dur="26">
                                          <p:stCondLst>
                                            <p:cond delay="1642"/>
                                          </p:stCondLst>
                                        </p:cTn>
                                        <p:tgtEl>
                                          <p:spTgt spid="3">
                                            <p:txEl>
                                              <p:pRg st="4" end="4"/>
                                            </p:txEl>
                                          </p:spTgt>
                                        </p:tgtEl>
                                      </p:cBhvr>
                                      <p:to x="100000" y="90000"/>
                                    </p:animScale>
                                    <p:animScale>
                                      <p:cBhvr>
                                        <p:cTn id="198" dur="166" decel="50000">
                                          <p:stCondLst>
                                            <p:cond delay="1668"/>
                                          </p:stCondLst>
                                        </p:cTn>
                                        <p:tgtEl>
                                          <p:spTgt spid="3">
                                            <p:txEl>
                                              <p:pRg st="4" end="4"/>
                                            </p:txEl>
                                          </p:spTgt>
                                        </p:tgtEl>
                                      </p:cBhvr>
                                      <p:to x="100000" y="100000"/>
                                    </p:animScale>
                                    <p:animScale>
                                      <p:cBhvr>
                                        <p:cTn id="199" dur="26">
                                          <p:stCondLst>
                                            <p:cond delay="1808"/>
                                          </p:stCondLst>
                                        </p:cTn>
                                        <p:tgtEl>
                                          <p:spTgt spid="3">
                                            <p:txEl>
                                              <p:pRg st="4" end="4"/>
                                            </p:txEl>
                                          </p:spTgt>
                                        </p:tgtEl>
                                      </p:cBhvr>
                                      <p:to x="100000" y="95000"/>
                                    </p:animScale>
                                    <p:animScale>
                                      <p:cBhvr>
                                        <p:cTn id="200" dur="166" decel="50000">
                                          <p:stCondLst>
                                            <p:cond delay="1834"/>
                                          </p:stCondLst>
                                        </p:cTn>
                                        <p:tgtEl>
                                          <p:spTgt spid="3">
                                            <p:txEl>
                                              <p:pRg st="4" end="4"/>
                                            </p:txEl>
                                          </p:spTgt>
                                        </p:tgtEl>
                                      </p:cBhvr>
                                      <p:to x="100000" y="100000"/>
                                    </p:animScale>
                                  </p:childTnLst>
                                </p:cTn>
                              </p:par>
                            </p:childTnLst>
                          </p:cTn>
                        </p:par>
                      </p:childTnLst>
                    </p:cTn>
                  </p:par>
                  <p:par>
                    <p:cTn id="201" fill="hold">
                      <p:stCondLst>
                        <p:cond delay="indefinite"/>
                      </p:stCondLst>
                      <p:childTnLst>
                        <p:par>
                          <p:cTn id="202" fill="hold">
                            <p:stCondLst>
                              <p:cond delay="0"/>
                            </p:stCondLst>
                            <p:childTnLst>
                              <p:par>
                                <p:cTn id="203" presetID="26" presetClass="entr" presetSubtype="0" fill="hold" grpId="1" nodeType="clickEffect">
                                  <p:stCondLst>
                                    <p:cond delay="0"/>
                                  </p:stCondLst>
                                  <p:childTnLst>
                                    <p:set>
                                      <p:cBhvr>
                                        <p:cTn id="204" dur="1" fill="hold">
                                          <p:stCondLst>
                                            <p:cond delay="0"/>
                                          </p:stCondLst>
                                        </p:cTn>
                                        <p:tgtEl>
                                          <p:spTgt spid="3">
                                            <p:txEl>
                                              <p:pRg st="5" end="5"/>
                                            </p:txEl>
                                          </p:spTgt>
                                        </p:tgtEl>
                                        <p:attrNameLst>
                                          <p:attrName>style.visibility</p:attrName>
                                        </p:attrNameLst>
                                      </p:cBhvr>
                                      <p:to>
                                        <p:strVal val="visible"/>
                                      </p:to>
                                    </p:set>
                                    <p:animEffect transition="in" filter="wipe(down)">
                                      <p:cBhvr>
                                        <p:cTn id="205" dur="580">
                                          <p:stCondLst>
                                            <p:cond delay="0"/>
                                          </p:stCondLst>
                                        </p:cTn>
                                        <p:tgtEl>
                                          <p:spTgt spid="3">
                                            <p:txEl>
                                              <p:pRg st="5" end="5"/>
                                            </p:txEl>
                                          </p:spTgt>
                                        </p:tgtEl>
                                      </p:cBhvr>
                                    </p:animEffect>
                                    <p:anim calcmode="lin" valueType="num">
                                      <p:cBhvr>
                                        <p:cTn id="206" dur="1822" tmFilter="0,0; 0.14,0.36; 0.43,0.73; 0.71,0.91; 1.0,1.0">
                                          <p:stCondLst>
                                            <p:cond delay="0"/>
                                          </p:stCondLst>
                                        </p:cTn>
                                        <p:tgtEl>
                                          <p:spTgt spid="3">
                                            <p:txEl>
                                              <p:pRg st="5" end="5"/>
                                            </p:txEl>
                                          </p:spTgt>
                                        </p:tgtEl>
                                        <p:attrNameLst>
                                          <p:attrName>ppt_x</p:attrName>
                                        </p:attrNameLst>
                                      </p:cBhvr>
                                      <p:tavLst>
                                        <p:tav tm="0">
                                          <p:val>
                                            <p:strVal val="#ppt_x-0.25"/>
                                          </p:val>
                                        </p:tav>
                                        <p:tav tm="100000">
                                          <p:val>
                                            <p:strVal val="#ppt_x"/>
                                          </p:val>
                                        </p:tav>
                                      </p:tavLst>
                                    </p:anim>
                                    <p:anim calcmode="lin" valueType="num">
                                      <p:cBhvr>
                                        <p:cTn id="207" dur="664" tmFilter="0.0,0.0; 0.25,0.07; 0.50,0.2; 0.75,0.467; 1.0,1.0">
                                          <p:stCondLst>
                                            <p:cond delay="0"/>
                                          </p:stCondLst>
                                        </p:cTn>
                                        <p:tgtEl>
                                          <p:spTgt spid="3">
                                            <p:txEl>
                                              <p:pRg st="5" end="5"/>
                                            </p:txEl>
                                          </p:spTgt>
                                        </p:tgtEl>
                                        <p:attrNameLst>
                                          <p:attrName>ppt_y</p:attrName>
                                        </p:attrNameLst>
                                      </p:cBhvr>
                                      <p:tavLst>
                                        <p:tav tm="0" fmla="#ppt_y-sin(pi*$)/3">
                                          <p:val>
                                            <p:fltVal val="0.5"/>
                                          </p:val>
                                        </p:tav>
                                        <p:tav tm="100000">
                                          <p:val>
                                            <p:fltVal val="1"/>
                                          </p:val>
                                        </p:tav>
                                      </p:tavLst>
                                    </p:anim>
                                    <p:anim calcmode="lin" valueType="num">
                                      <p:cBhvr>
                                        <p:cTn id="208" dur="664" tmFilter="0, 0; 0.125,0.2665; 0.25,0.4; 0.375,0.465; 0.5,0.5;  0.625,0.535; 0.75,0.6; 0.875,0.7335; 1,1">
                                          <p:stCondLst>
                                            <p:cond delay="664"/>
                                          </p:stCondLst>
                                        </p:cTn>
                                        <p:tgtEl>
                                          <p:spTgt spid="3">
                                            <p:txEl>
                                              <p:pRg st="5" end="5"/>
                                            </p:txEl>
                                          </p:spTgt>
                                        </p:tgtEl>
                                        <p:attrNameLst>
                                          <p:attrName>ppt_y</p:attrName>
                                        </p:attrNameLst>
                                      </p:cBhvr>
                                      <p:tavLst>
                                        <p:tav tm="0" fmla="#ppt_y-sin(pi*$)/9">
                                          <p:val>
                                            <p:fltVal val="0"/>
                                          </p:val>
                                        </p:tav>
                                        <p:tav tm="100000">
                                          <p:val>
                                            <p:fltVal val="1"/>
                                          </p:val>
                                        </p:tav>
                                      </p:tavLst>
                                    </p:anim>
                                    <p:anim calcmode="lin" valueType="num">
                                      <p:cBhvr>
                                        <p:cTn id="209" dur="332" tmFilter="0, 0; 0.125,0.2665; 0.25,0.4; 0.375,0.465; 0.5,0.5;  0.625,0.535; 0.75,0.6; 0.875,0.7335; 1,1">
                                          <p:stCondLst>
                                            <p:cond delay="1324"/>
                                          </p:stCondLst>
                                        </p:cTn>
                                        <p:tgtEl>
                                          <p:spTgt spid="3">
                                            <p:txEl>
                                              <p:pRg st="5" end="5"/>
                                            </p:txEl>
                                          </p:spTgt>
                                        </p:tgtEl>
                                        <p:attrNameLst>
                                          <p:attrName>ppt_y</p:attrName>
                                        </p:attrNameLst>
                                      </p:cBhvr>
                                      <p:tavLst>
                                        <p:tav tm="0" fmla="#ppt_y-sin(pi*$)/27">
                                          <p:val>
                                            <p:fltVal val="0"/>
                                          </p:val>
                                        </p:tav>
                                        <p:tav tm="100000">
                                          <p:val>
                                            <p:fltVal val="1"/>
                                          </p:val>
                                        </p:tav>
                                      </p:tavLst>
                                    </p:anim>
                                    <p:anim calcmode="lin" valueType="num">
                                      <p:cBhvr>
                                        <p:cTn id="210" dur="164" tmFilter="0, 0; 0.125,0.2665; 0.25,0.4; 0.375,0.465; 0.5,0.5;  0.625,0.535; 0.75,0.6; 0.875,0.7335; 1,1">
                                          <p:stCondLst>
                                            <p:cond delay="1656"/>
                                          </p:stCondLst>
                                        </p:cTn>
                                        <p:tgtEl>
                                          <p:spTgt spid="3">
                                            <p:txEl>
                                              <p:pRg st="5" end="5"/>
                                            </p:txEl>
                                          </p:spTgt>
                                        </p:tgtEl>
                                        <p:attrNameLst>
                                          <p:attrName>ppt_y</p:attrName>
                                        </p:attrNameLst>
                                      </p:cBhvr>
                                      <p:tavLst>
                                        <p:tav tm="0" fmla="#ppt_y-sin(pi*$)/81">
                                          <p:val>
                                            <p:fltVal val="0"/>
                                          </p:val>
                                        </p:tav>
                                        <p:tav tm="100000">
                                          <p:val>
                                            <p:fltVal val="1"/>
                                          </p:val>
                                        </p:tav>
                                      </p:tavLst>
                                    </p:anim>
                                    <p:animScale>
                                      <p:cBhvr>
                                        <p:cTn id="211" dur="26">
                                          <p:stCondLst>
                                            <p:cond delay="650"/>
                                          </p:stCondLst>
                                        </p:cTn>
                                        <p:tgtEl>
                                          <p:spTgt spid="3">
                                            <p:txEl>
                                              <p:pRg st="5" end="5"/>
                                            </p:txEl>
                                          </p:spTgt>
                                        </p:tgtEl>
                                      </p:cBhvr>
                                      <p:to x="100000" y="60000"/>
                                    </p:animScale>
                                    <p:animScale>
                                      <p:cBhvr>
                                        <p:cTn id="212" dur="166" decel="50000">
                                          <p:stCondLst>
                                            <p:cond delay="676"/>
                                          </p:stCondLst>
                                        </p:cTn>
                                        <p:tgtEl>
                                          <p:spTgt spid="3">
                                            <p:txEl>
                                              <p:pRg st="5" end="5"/>
                                            </p:txEl>
                                          </p:spTgt>
                                        </p:tgtEl>
                                      </p:cBhvr>
                                      <p:to x="100000" y="100000"/>
                                    </p:animScale>
                                    <p:animScale>
                                      <p:cBhvr>
                                        <p:cTn id="213" dur="26">
                                          <p:stCondLst>
                                            <p:cond delay="1312"/>
                                          </p:stCondLst>
                                        </p:cTn>
                                        <p:tgtEl>
                                          <p:spTgt spid="3">
                                            <p:txEl>
                                              <p:pRg st="5" end="5"/>
                                            </p:txEl>
                                          </p:spTgt>
                                        </p:tgtEl>
                                      </p:cBhvr>
                                      <p:to x="100000" y="80000"/>
                                    </p:animScale>
                                    <p:animScale>
                                      <p:cBhvr>
                                        <p:cTn id="214" dur="166" decel="50000">
                                          <p:stCondLst>
                                            <p:cond delay="1338"/>
                                          </p:stCondLst>
                                        </p:cTn>
                                        <p:tgtEl>
                                          <p:spTgt spid="3">
                                            <p:txEl>
                                              <p:pRg st="5" end="5"/>
                                            </p:txEl>
                                          </p:spTgt>
                                        </p:tgtEl>
                                      </p:cBhvr>
                                      <p:to x="100000" y="100000"/>
                                    </p:animScale>
                                    <p:animScale>
                                      <p:cBhvr>
                                        <p:cTn id="215" dur="26">
                                          <p:stCondLst>
                                            <p:cond delay="1642"/>
                                          </p:stCondLst>
                                        </p:cTn>
                                        <p:tgtEl>
                                          <p:spTgt spid="3">
                                            <p:txEl>
                                              <p:pRg st="5" end="5"/>
                                            </p:txEl>
                                          </p:spTgt>
                                        </p:tgtEl>
                                      </p:cBhvr>
                                      <p:to x="100000" y="90000"/>
                                    </p:animScale>
                                    <p:animScale>
                                      <p:cBhvr>
                                        <p:cTn id="216" dur="166" decel="50000">
                                          <p:stCondLst>
                                            <p:cond delay="1668"/>
                                          </p:stCondLst>
                                        </p:cTn>
                                        <p:tgtEl>
                                          <p:spTgt spid="3">
                                            <p:txEl>
                                              <p:pRg st="5" end="5"/>
                                            </p:txEl>
                                          </p:spTgt>
                                        </p:tgtEl>
                                      </p:cBhvr>
                                      <p:to x="100000" y="100000"/>
                                    </p:animScale>
                                    <p:animScale>
                                      <p:cBhvr>
                                        <p:cTn id="217" dur="26">
                                          <p:stCondLst>
                                            <p:cond delay="1808"/>
                                          </p:stCondLst>
                                        </p:cTn>
                                        <p:tgtEl>
                                          <p:spTgt spid="3">
                                            <p:txEl>
                                              <p:pRg st="5" end="5"/>
                                            </p:txEl>
                                          </p:spTgt>
                                        </p:tgtEl>
                                      </p:cBhvr>
                                      <p:to x="100000" y="95000"/>
                                    </p:animScale>
                                    <p:animScale>
                                      <p:cBhvr>
                                        <p:cTn id="218" dur="166" decel="50000">
                                          <p:stCondLst>
                                            <p:cond delay="1834"/>
                                          </p:stCondLst>
                                        </p:cTn>
                                        <p:tgtEl>
                                          <p:spTgt spid="3">
                                            <p:txEl>
                                              <p:pRg st="5" end="5"/>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02D719C5-C2CB-40A2-96A4-5388C96EF915}"/>
              </a:ext>
            </a:extLst>
          </p:cNvPr>
          <p:cNvSpPr>
            <a:spLocks noGrp="1"/>
          </p:cNvSpPr>
          <p:nvPr>
            <p:ph type="title"/>
          </p:nvPr>
        </p:nvSpPr>
        <p:spPr>
          <a:xfrm flipV="1">
            <a:off x="838200" y="133350"/>
            <a:ext cx="10515600" cy="76200"/>
          </a:xfrm>
        </p:spPr>
        <p:txBody>
          <a:bodyPr>
            <a:normAutofit fontScale="90000"/>
          </a:bodyPr>
          <a:lstStyle/>
          <a:p>
            <a:endParaRPr lang="ar-IQ" dirty="0"/>
          </a:p>
        </p:txBody>
      </p:sp>
      <p:sp>
        <p:nvSpPr>
          <p:cNvPr id="3" name="عنصر نائب للمحتوى 2">
            <a:extLst>
              <a:ext uri="{FF2B5EF4-FFF2-40B4-BE49-F238E27FC236}">
                <a16:creationId xmlns:a16="http://schemas.microsoft.com/office/drawing/2014/main" id="{1DB9E12A-B8FC-43A3-8EB2-39E6E940978B}"/>
              </a:ext>
            </a:extLst>
          </p:cNvPr>
          <p:cNvSpPr>
            <a:spLocks noGrp="1"/>
          </p:cNvSpPr>
          <p:nvPr>
            <p:ph idx="1"/>
          </p:nvPr>
        </p:nvSpPr>
        <p:spPr>
          <a:xfrm>
            <a:off x="0" y="361950"/>
            <a:ext cx="12192000" cy="6496050"/>
          </a:xfrm>
        </p:spPr>
        <p:txBody>
          <a:bodyPr/>
          <a:lstStyle/>
          <a:p>
            <a:r>
              <a:rPr lang="ar-SA" sz="3600" b="1" dirty="0">
                <a:solidFill>
                  <a:schemeClr val="accent1"/>
                </a:solidFill>
              </a:rPr>
              <a:t>الحالة الثانية: </a:t>
            </a:r>
            <a:r>
              <a:rPr lang="ar-SA" sz="3600" b="1" dirty="0"/>
              <a:t>أن يتطابقا في التثنية والجمع نحو: (أقائمان الزيدان – أقائمون الزيدون),ويتعين أن يكون الوصف فيهما خبراً مقدماً وما بعده مبتدأً مؤخراً.</a:t>
            </a:r>
          </a:p>
          <a:p>
            <a:r>
              <a:rPr lang="ar-IQ" sz="3600" b="1"/>
              <a:t>ولا </a:t>
            </a:r>
            <a:r>
              <a:rPr lang="ar-IQ" sz="3600" b="1" dirty="0"/>
              <a:t>يجوز أن يكون الوصف فيهن مبتدأ والمرفوع فاعلاً سد مسد الخبر</a:t>
            </a:r>
            <a:r>
              <a:rPr lang="ar-IQ" sz="3600" b="1" dirty="0">
                <a:solidFill>
                  <a:srgbClr val="000000"/>
                </a:solidFill>
                <a:latin typeface="Traditional Arabic" panose="02020603050405020304" pitchFamily="18" charset="-78"/>
                <a:cs typeface="Traditional Arabic" panose="02020603050405020304" pitchFamily="18" charset="-78"/>
              </a:rPr>
              <a:t>..</a:t>
            </a:r>
            <a:endParaRPr lang="ar-SA" sz="3600" b="1" dirty="0">
              <a:solidFill>
                <a:srgbClr val="000000"/>
              </a:solidFill>
              <a:latin typeface="Traditional Arabic" panose="02020603050405020304" pitchFamily="18" charset="-78"/>
              <a:cs typeface="Traditional Arabic" panose="02020603050405020304" pitchFamily="18" charset="-78"/>
            </a:endParaRPr>
          </a:p>
          <a:p>
            <a:r>
              <a:rPr lang="ar-IQ" sz="3600" b="1" dirty="0"/>
              <a:t>           </a:t>
            </a:r>
            <a:r>
              <a:rPr lang="ar-IQ" sz="3600" b="1" dirty="0">
                <a:solidFill>
                  <a:schemeClr val="accent5"/>
                </a:solidFill>
              </a:rPr>
              <a:t>والثاني مبتدأ وذا الوصف خبر ... إن في سوى الإفراد طبقا استقر</a:t>
            </a:r>
          </a:p>
        </p:txBody>
      </p:sp>
    </p:spTree>
    <p:extLst>
      <p:ext uri="{BB962C8B-B14F-4D97-AF65-F5344CB8AC3E}">
        <p14:creationId xmlns:p14="http://schemas.microsoft.com/office/powerpoint/2010/main" val="3374640734"/>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08DA7B40-EBB2-4D4D-920E-ED5BF523A7F3}"/>
              </a:ext>
            </a:extLst>
          </p:cNvPr>
          <p:cNvSpPr>
            <a:spLocks noGrp="1"/>
          </p:cNvSpPr>
          <p:nvPr>
            <p:ph type="title"/>
          </p:nvPr>
        </p:nvSpPr>
        <p:spPr>
          <a:xfrm>
            <a:off x="838200" y="0"/>
            <a:ext cx="10515600" cy="45719"/>
          </a:xfrm>
        </p:spPr>
        <p:txBody>
          <a:bodyPr>
            <a:normAutofit fontScale="90000"/>
          </a:bodyPr>
          <a:lstStyle/>
          <a:p>
            <a:endParaRPr lang="ar-IQ" dirty="0"/>
          </a:p>
        </p:txBody>
      </p:sp>
      <p:sp>
        <p:nvSpPr>
          <p:cNvPr id="3" name="عنصر نائب للمحتوى 2">
            <a:extLst>
              <a:ext uri="{FF2B5EF4-FFF2-40B4-BE49-F238E27FC236}">
                <a16:creationId xmlns:a16="http://schemas.microsoft.com/office/drawing/2014/main" id="{7CF62EA2-6C7D-4F38-9411-75F9A50CECB0}"/>
              </a:ext>
            </a:extLst>
          </p:cNvPr>
          <p:cNvSpPr>
            <a:spLocks noGrp="1"/>
          </p:cNvSpPr>
          <p:nvPr>
            <p:ph idx="1"/>
          </p:nvPr>
        </p:nvSpPr>
        <p:spPr>
          <a:xfrm>
            <a:off x="0" y="45718"/>
            <a:ext cx="12192000" cy="6812281"/>
          </a:xfrm>
        </p:spPr>
        <p:txBody>
          <a:bodyPr>
            <a:normAutofit lnSpcReduction="10000"/>
          </a:bodyPr>
          <a:lstStyle/>
          <a:p>
            <a:r>
              <a:rPr lang="ar-SA" sz="3600" b="1" dirty="0"/>
              <a:t>وقد ورد هذا في القرآن الكريم والحديث النبوي </a:t>
            </a:r>
            <a:r>
              <a:rPr lang="ar-SA" sz="3600" b="1" dirty="0" err="1"/>
              <a:t>أيضاً,قال</a:t>
            </a:r>
            <a:r>
              <a:rPr lang="ar-SA" sz="3600" b="1" dirty="0"/>
              <a:t> تعالى: ((وأسروا النجوى الذين ظلموا)) الأنبياء:3</a:t>
            </a:r>
          </a:p>
          <a:p>
            <a:r>
              <a:rPr lang="ar-SA" sz="3600" b="1" dirty="0"/>
              <a:t>وفي الحديث: (يتعاقبون فيكم ملائكة بالليل وملائكة بالنهار).</a:t>
            </a:r>
          </a:p>
          <a:p>
            <a:r>
              <a:rPr lang="ar-SA" sz="3600" b="1" dirty="0"/>
              <a:t>-            </a:t>
            </a:r>
          </a:p>
          <a:p>
            <a:r>
              <a:rPr lang="ar-SA" sz="4000" b="1" dirty="0">
                <a:solidFill>
                  <a:srgbClr val="FF0000"/>
                </a:solidFill>
              </a:rPr>
              <a:t>                                  إضمار الفعل</a:t>
            </a:r>
          </a:p>
          <a:p>
            <a:r>
              <a:rPr lang="ar-SA" sz="4000" b="1" dirty="0"/>
              <a:t>الأصل في الفعل أن يكون </a:t>
            </a:r>
            <a:r>
              <a:rPr lang="ar-SA" sz="4000" b="1" dirty="0" err="1"/>
              <a:t>مذكوراً,وقد</a:t>
            </a:r>
            <a:r>
              <a:rPr lang="ar-SA" sz="4000" b="1" dirty="0"/>
              <a:t> يكون محذوفاً إما جوازاً أو وجوباً.</a:t>
            </a:r>
          </a:p>
          <a:p>
            <a:r>
              <a:rPr lang="ar-SA" sz="4000" b="1" dirty="0">
                <a:solidFill>
                  <a:srgbClr val="FF0000"/>
                </a:solidFill>
              </a:rPr>
              <a:t>أ: حذفه جوازاً:</a:t>
            </a:r>
          </a:p>
          <a:p>
            <a:r>
              <a:rPr lang="ar-SA" sz="4000" b="1" dirty="0"/>
              <a:t>وذلك إذا دل عليه دليل,</a:t>
            </a:r>
          </a:p>
          <a:p>
            <a:r>
              <a:rPr lang="ar-SA" sz="4000" b="1" dirty="0"/>
              <a:t>-كأن يجاب به نفي مثل أن يقال: (ما جاء أحد) فيجاب: (بلى سعيد) أي: بلى جاء سعيد.</a:t>
            </a:r>
          </a:p>
          <a:p>
            <a:r>
              <a:rPr lang="ar-SA" sz="4000" b="1" dirty="0"/>
              <a:t>أو يجاب به </a:t>
            </a:r>
            <a:r>
              <a:rPr lang="ar-SA" sz="4000" b="1" dirty="0" err="1"/>
              <a:t>استفهام,مثل</a:t>
            </a:r>
            <a:r>
              <a:rPr lang="ar-SA" sz="4000" b="1" dirty="0"/>
              <a:t> أن يسأل: (من سافر؟) فيجاب (بكر) أي : سافر بكر.</a:t>
            </a:r>
            <a:endParaRPr lang="ar-IQ" sz="4000" b="1" dirty="0"/>
          </a:p>
        </p:txBody>
      </p:sp>
    </p:spTree>
    <p:extLst>
      <p:ext uri="{BB962C8B-B14F-4D97-AF65-F5344CB8AC3E}">
        <p14:creationId xmlns:p14="http://schemas.microsoft.com/office/powerpoint/2010/main" val="200033182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invX="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80">
                                          <p:stCondLst>
                                            <p:cond delay="0"/>
                                          </p:stCondLst>
                                        </p:cTn>
                                        <p:tgtEl>
                                          <p:spTgt spid="3">
                                            <p:txEl>
                                              <p:pRg st="0" end="0"/>
                                            </p:txEl>
                                          </p:spTgt>
                                        </p:tgtEl>
                                      </p:cBhvr>
                                    </p:animEffect>
                                    <p:anim calcmode="lin" valueType="num">
                                      <p:cBhvr>
                                        <p:cTn id="8"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0" end="0"/>
                                            </p:txEl>
                                          </p:spTgt>
                                        </p:tgtEl>
                                      </p:cBhvr>
                                      <p:to x="100000" y="60000"/>
                                    </p:animScale>
                                    <p:animScale>
                                      <p:cBhvr>
                                        <p:cTn id="14" dur="166" decel="50000">
                                          <p:stCondLst>
                                            <p:cond delay="676"/>
                                          </p:stCondLst>
                                        </p:cTn>
                                        <p:tgtEl>
                                          <p:spTgt spid="3">
                                            <p:txEl>
                                              <p:pRg st="0" end="0"/>
                                            </p:txEl>
                                          </p:spTgt>
                                        </p:tgtEl>
                                      </p:cBhvr>
                                      <p:to x="100000" y="100000"/>
                                    </p:animScale>
                                    <p:animScale>
                                      <p:cBhvr>
                                        <p:cTn id="15" dur="26">
                                          <p:stCondLst>
                                            <p:cond delay="1312"/>
                                          </p:stCondLst>
                                        </p:cTn>
                                        <p:tgtEl>
                                          <p:spTgt spid="3">
                                            <p:txEl>
                                              <p:pRg st="0" end="0"/>
                                            </p:txEl>
                                          </p:spTgt>
                                        </p:tgtEl>
                                      </p:cBhvr>
                                      <p:to x="100000" y="80000"/>
                                    </p:animScale>
                                    <p:animScale>
                                      <p:cBhvr>
                                        <p:cTn id="16" dur="166" decel="50000">
                                          <p:stCondLst>
                                            <p:cond delay="1338"/>
                                          </p:stCondLst>
                                        </p:cTn>
                                        <p:tgtEl>
                                          <p:spTgt spid="3">
                                            <p:txEl>
                                              <p:pRg st="0" end="0"/>
                                            </p:txEl>
                                          </p:spTgt>
                                        </p:tgtEl>
                                      </p:cBhvr>
                                      <p:to x="100000" y="100000"/>
                                    </p:animScale>
                                    <p:animScale>
                                      <p:cBhvr>
                                        <p:cTn id="17" dur="26">
                                          <p:stCondLst>
                                            <p:cond delay="1642"/>
                                          </p:stCondLst>
                                        </p:cTn>
                                        <p:tgtEl>
                                          <p:spTgt spid="3">
                                            <p:txEl>
                                              <p:pRg st="0" end="0"/>
                                            </p:txEl>
                                          </p:spTgt>
                                        </p:tgtEl>
                                      </p:cBhvr>
                                      <p:to x="100000" y="90000"/>
                                    </p:animScale>
                                    <p:animScale>
                                      <p:cBhvr>
                                        <p:cTn id="18" dur="166" decel="50000">
                                          <p:stCondLst>
                                            <p:cond delay="1668"/>
                                          </p:stCondLst>
                                        </p:cTn>
                                        <p:tgtEl>
                                          <p:spTgt spid="3">
                                            <p:txEl>
                                              <p:pRg st="0" end="0"/>
                                            </p:txEl>
                                          </p:spTgt>
                                        </p:tgtEl>
                                      </p:cBhvr>
                                      <p:to x="100000" y="100000"/>
                                    </p:animScale>
                                    <p:animScale>
                                      <p:cBhvr>
                                        <p:cTn id="19" dur="26">
                                          <p:stCondLst>
                                            <p:cond delay="1808"/>
                                          </p:stCondLst>
                                        </p:cTn>
                                        <p:tgtEl>
                                          <p:spTgt spid="3">
                                            <p:txEl>
                                              <p:pRg st="0" end="0"/>
                                            </p:txEl>
                                          </p:spTgt>
                                        </p:tgtEl>
                                      </p:cBhvr>
                                      <p:to x="100000" y="95000"/>
                                    </p:animScale>
                                    <p:animScale>
                                      <p:cBhvr>
                                        <p:cTn id="20" dur="166" decel="50000">
                                          <p:stCondLst>
                                            <p:cond delay="1834"/>
                                          </p:stCondLst>
                                        </p:cTn>
                                        <p:tgtEl>
                                          <p:spTgt spid="3">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animEffect transition="in" filter="wipe(down)">
                                      <p:cBhvr>
                                        <p:cTn id="25" dur="580">
                                          <p:stCondLst>
                                            <p:cond delay="0"/>
                                          </p:stCondLst>
                                        </p:cTn>
                                        <p:tgtEl>
                                          <p:spTgt spid="3">
                                            <p:txEl>
                                              <p:pRg st="1" end="1"/>
                                            </p:txEl>
                                          </p:spTgt>
                                        </p:tgtEl>
                                      </p:cBhvr>
                                    </p:animEffect>
                                    <p:anim calcmode="lin" valueType="num">
                                      <p:cBhvr>
                                        <p:cTn id="26"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3">
                                            <p:txEl>
                                              <p:pRg st="1" end="1"/>
                                            </p:txEl>
                                          </p:spTgt>
                                        </p:tgtEl>
                                      </p:cBhvr>
                                      <p:to x="100000" y="60000"/>
                                    </p:animScale>
                                    <p:animScale>
                                      <p:cBhvr>
                                        <p:cTn id="32" dur="166" decel="50000">
                                          <p:stCondLst>
                                            <p:cond delay="676"/>
                                          </p:stCondLst>
                                        </p:cTn>
                                        <p:tgtEl>
                                          <p:spTgt spid="3">
                                            <p:txEl>
                                              <p:pRg st="1" end="1"/>
                                            </p:txEl>
                                          </p:spTgt>
                                        </p:tgtEl>
                                      </p:cBhvr>
                                      <p:to x="100000" y="100000"/>
                                    </p:animScale>
                                    <p:animScale>
                                      <p:cBhvr>
                                        <p:cTn id="33" dur="26">
                                          <p:stCondLst>
                                            <p:cond delay="1312"/>
                                          </p:stCondLst>
                                        </p:cTn>
                                        <p:tgtEl>
                                          <p:spTgt spid="3">
                                            <p:txEl>
                                              <p:pRg st="1" end="1"/>
                                            </p:txEl>
                                          </p:spTgt>
                                        </p:tgtEl>
                                      </p:cBhvr>
                                      <p:to x="100000" y="80000"/>
                                    </p:animScale>
                                    <p:animScale>
                                      <p:cBhvr>
                                        <p:cTn id="34" dur="166" decel="50000">
                                          <p:stCondLst>
                                            <p:cond delay="1338"/>
                                          </p:stCondLst>
                                        </p:cTn>
                                        <p:tgtEl>
                                          <p:spTgt spid="3">
                                            <p:txEl>
                                              <p:pRg st="1" end="1"/>
                                            </p:txEl>
                                          </p:spTgt>
                                        </p:tgtEl>
                                      </p:cBhvr>
                                      <p:to x="100000" y="100000"/>
                                    </p:animScale>
                                    <p:animScale>
                                      <p:cBhvr>
                                        <p:cTn id="35" dur="26">
                                          <p:stCondLst>
                                            <p:cond delay="1642"/>
                                          </p:stCondLst>
                                        </p:cTn>
                                        <p:tgtEl>
                                          <p:spTgt spid="3">
                                            <p:txEl>
                                              <p:pRg st="1" end="1"/>
                                            </p:txEl>
                                          </p:spTgt>
                                        </p:tgtEl>
                                      </p:cBhvr>
                                      <p:to x="100000" y="90000"/>
                                    </p:animScale>
                                    <p:animScale>
                                      <p:cBhvr>
                                        <p:cTn id="36" dur="166" decel="50000">
                                          <p:stCondLst>
                                            <p:cond delay="1668"/>
                                          </p:stCondLst>
                                        </p:cTn>
                                        <p:tgtEl>
                                          <p:spTgt spid="3">
                                            <p:txEl>
                                              <p:pRg st="1" end="1"/>
                                            </p:txEl>
                                          </p:spTgt>
                                        </p:tgtEl>
                                      </p:cBhvr>
                                      <p:to x="100000" y="100000"/>
                                    </p:animScale>
                                    <p:animScale>
                                      <p:cBhvr>
                                        <p:cTn id="37" dur="26">
                                          <p:stCondLst>
                                            <p:cond delay="1808"/>
                                          </p:stCondLst>
                                        </p:cTn>
                                        <p:tgtEl>
                                          <p:spTgt spid="3">
                                            <p:txEl>
                                              <p:pRg st="1" end="1"/>
                                            </p:txEl>
                                          </p:spTgt>
                                        </p:tgtEl>
                                      </p:cBhvr>
                                      <p:to x="100000" y="95000"/>
                                    </p:animScale>
                                    <p:animScale>
                                      <p:cBhvr>
                                        <p:cTn id="38" dur="166" decel="50000">
                                          <p:stCondLst>
                                            <p:cond delay="1834"/>
                                          </p:stCondLst>
                                        </p:cTn>
                                        <p:tgtEl>
                                          <p:spTgt spid="3">
                                            <p:txEl>
                                              <p:pRg st="1" end="1"/>
                                            </p:txEl>
                                          </p:spTgt>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grpId="0" nodeType="clickEffect">
                                  <p:stCondLst>
                                    <p:cond delay="0"/>
                                  </p:stCondLst>
                                  <p:childTnLst>
                                    <p:set>
                                      <p:cBhvr>
                                        <p:cTn id="42" dur="1" fill="hold">
                                          <p:stCondLst>
                                            <p:cond delay="0"/>
                                          </p:stCondLst>
                                        </p:cTn>
                                        <p:tgtEl>
                                          <p:spTgt spid="3">
                                            <p:txEl>
                                              <p:pRg st="2" end="2"/>
                                            </p:txEl>
                                          </p:spTgt>
                                        </p:tgtEl>
                                        <p:attrNameLst>
                                          <p:attrName>style.visibility</p:attrName>
                                        </p:attrNameLst>
                                      </p:cBhvr>
                                      <p:to>
                                        <p:strVal val="visible"/>
                                      </p:to>
                                    </p:set>
                                    <p:animEffect transition="in" filter="wipe(down)">
                                      <p:cBhvr>
                                        <p:cTn id="43" dur="580">
                                          <p:stCondLst>
                                            <p:cond delay="0"/>
                                          </p:stCondLst>
                                        </p:cTn>
                                        <p:tgtEl>
                                          <p:spTgt spid="3">
                                            <p:txEl>
                                              <p:pRg st="2" end="2"/>
                                            </p:txEl>
                                          </p:spTgt>
                                        </p:tgtEl>
                                      </p:cBhvr>
                                    </p:animEffect>
                                    <p:anim calcmode="lin" valueType="num">
                                      <p:cBhvr>
                                        <p:cTn id="44"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49" dur="26">
                                          <p:stCondLst>
                                            <p:cond delay="650"/>
                                          </p:stCondLst>
                                        </p:cTn>
                                        <p:tgtEl>
                                          <p:spTgt spid="3">
                                            <p:txEl>
                                              <p:pRg st="2" end="2"/>
                                            </p:txEl>
                                          </p:spTgt>
                                        </p:tgtEl>
                                      </p:cBhvr>
                                      <p:to x="100000" y="60000"/>
                                    </p:animScale>
                                    <p:animScale>
                                      <p:cBhvr>
                                        <p:cTn id="50" dur="166" decel="50000">
                                          <p:stCondLst>
                                            <p:cond delay="676"/>
                                          </p:stCondLst>
                                        </p:cTn>
                                        <p:tgtEl>
                                          <p:spTgt spid="3">
                                            <p:txEl>
                                              <p:pRg st="2" end="2"/>
                                            </p:txEl>
                                          </p:spTgt>
                                        </p:tgtEl>
                                      </p:cBhvr>
                                      <p:to x="100000" y="100000"/>
                                    </p:animScale>
                                    <p:animScale>
                                      <p:cBhvr>
                                        <p:cTn id="51" dur="26">
                                          <p:stCondLst>
                                            <p:cond delay="1312"/>
                                          </p:stCondLst>
                                        </p:cTn>
                                        <p:tgtEl>
                                          <p:spTgt spid="3">
                                            <p:txEl>
                                              <p:pRg st="2" end="2"/>
                                            </p:txEl>
                                          </p:spTgt>
                                        </p:tgtEl>
                                      </p:cBhvr>
                                      <p:to x="100000" y="80000"/>
                                    </p:animScale>
                                    <p:animScale>
                                      <p:cBhvr>
                                        <p:cTn id="52" dur="166" decel="50000">
                                          <p:stCondLst>
                                            <p:cond delay="1338"/>
                                          </p:stCondLst>
                                        </p:cTn>
                                        <p:tgtEl>
                                          <p:spTgt spid="3">
                                            <p:txEl>
                                              <p:pRg st="2" end="2"/>
                                            </p:txEl>
                                          </p:spTgt>
                                        </p:tgtEl>
                                      </p:cBhvr>
                                      <p:to x="100000" y="100000"/>
                                    </p:animScale>
                                    <p:animScale>
                                      <p:cBhvr>
                                        <p:cTn id="53" dur="26">
                                          <p:stCondLst>
                                            <p:cond delay="1642"/>
                                          </p:stCondLst>
                                        </p:cTn>
                                        <p:tgtEl>
                                          <p:spTgt spid="3">
                                            <p:txEl>
                                              <p:pRg st="2" end="2"/>
                                            </p:txEl>
                                          </p:spTgt>
                                        </p:tgtEl>
                                      </p:cBhvr>
                                      <p:to x="100000" y="90000"/>
                                    </p:animScale>
                                    <p:animScale>
                                      <p:cBhvr>
                                        <p:cTn id="54" dur="166" decel="50000">
                                          <p:stCondLst>
                                            <p:cond delay="1668"/>
                                          </p:stCondLst>
                                        </p:cTn>
                                        <p:tgtEl>
                                          <p:spTgt spid="3">
                                            <p:txEl>
                                              <p:pRg st="2" end="2"/>
                                            </p:txEl>
                                          </p:spTgt>
                                        </p:tgtEl>
                                      </p:cBhvr>
                                      <p:to x="100000" y="100000"/>
                                    </p:animScale>
                                    <p:animScale>
                                      <p:cBhvr>
                                        <p:cTn id="55" dur="26">
                                          <p:stCondLst>
                                            <p:cond delay="1808"/>
                                          </p:stCondLst>
                                        </p:cTn>
                                        <p:tgtEl>
                                          <p:spTgt spid="3">
                                            <p:txEl>
                                              <p:pRg st="2" end="2"/>
                                            </p:txEl>
                                          </p:spTgt>
                                        </p:tgtEl>
                                      </p:cBhvr>
                                      <p:to x="100000" y="95000"/>
                                    </p:animScale>
                                    <p:animScale>
                                      <p:cBhvr>
                                        <p:cTn id="56" dur="166" decel="50000">
                                          <p:stCondLst>
                                            <p:cond delay="1834"/>
                                          </p:stCondLst>
                                        </p:cTn>
                                        <p:tgtEl>
                                          <p:spTgt spid="3">
                                            <p:txEl>
                                              <p:pRg st="2" end="2"/>
                                            </p:txEl>
                                          </p:spTgt>
                                        </p:tgtEl>
                                      </p:cBhvr>
                                      <p:to x="100000" y="100000"/>
                                    </p:animScale>
                                  </p:childTnLst>
                                </p:cTn>
                              </p:par>
                            </p:childTnLst>
                          </p:cTn>
                        </p:par>
                      </p:childTnLst>
                    </p:cTn>
                  </p:par>
                  <p:par>
                    <p:cTn id="57" fill="hold">
                      <p:stCondLst>
                        <p:cond delay="indefinite"/>
                      </p:stCondLst>
                      <p:childTnLst>
                        <p:par>
                          <p:cTn id="58" fill="hold">
                            <p:stCondLst>
                              <p:cond delay="0"/>
                            </p:stCondLst>
                            <p:childTnLst>
                              <p:par>
                                <p:cTn id="59" presetID="26" presetClass="entr" presetSubtype="0" fill="hold" grpId="0" nodeType="clickEffect">
                                  <p:stCondLst>
                                    <p:cond delay="0"/>
                                  </p:stCondLst>
                                  <p:childTnLst>
                                    <p:set>
                                      <p:cBhvr>
                                        <p:cTn id="60" dur="1" fill="hold">
                                          <p:stCondLst>
                                            <p:cond delay="0"/>
                                          </p:stCondLst>
                                        </p:cTn>
                                        <p:tgtEl>
                                          <p:spTgt spid="3">
                                            <p:txEl>
                                              <p:pRg st="3" end="3"/>
                                            </p:txEl>
                                          </p:spTgt>
                                        </p:tgtEl>
                                        <p:attrNameLst>
                                          <p:attrName>style.visibility</p:attrName>
                                        </p:attrNameLst>
                                      </p:cBhvr>
                                      <p:to>
                                        <p:strVal val="visible"/>
                                      </p:to>
                                    </p:set>
                                    <p:animEffect transition="in" filter="wipe(down)">
                                      <p:cBhvr>
                                        <p:cTn id="61" dur="580">
                                          <p:stCondLst>
                                            <p:cond delay="0"/>
                                          </p:stCondLst>
                                        </p:cTn>
                                        <p:tgtEl>
                                          <p:spTgt spid="3">
                                            <p:txEl>
                                              <p:pRg st="3" end="3"/>
                                            </p:txEl>
                                          </p:spTgt>
                                        </p:tgtEl>
                                      </p:cBhvr>
                                    </p:animEffect>
                                    <p:anim calcmode="lin" valueType="num">
                                      <p:cBhvr>
                                        <p:cTn id="62" dur="1822" tmFilter="0,0; 0.14,0.36; 0.43,0.73; 0.71,0.91; 1.0,1.0">
                                          <p:stCondLst>
                                            <p:cond delay="0"/>
                                          </p:stCondLst>
                                        </p:cTn>
                                        <p:tgtEl>
                                          <p:spTgt spid="3">
                                            <p:txEl>
                                              <p:pRg st="3" end="3"/>
                                            </p:txEl>
                                          </p:spTgt>
                                        </p:tgtEl>
                                        <p:attrNameLst>
                                          <p:attrName>ppt_x</p:attrName>
                                        </p:attrNameLst>
                                      </p:cBhvr>
                                      <p:tavLst>
                                        <p:tav tm="0">
                                          <p:val>
                                            <p:strVal val="#ppt_x-0.25"/>
                                          </p:val>
                                        </p:tav>
                                        <p:tav tm="100000">
                                          <p:val>
                                            <p:strVal val="#ppt_x"/>
                                          </p:val>
                                        </p:tav>
                                      </p:tavLst>
                                    </p:anim>
                                    <p:anim calcmode="lin" valueType="num">
                                      <p:cBhvr>
                                        <p:cTn id="63" dur="664" tmFilter="0.0,0.0; 0.25,0.07; 0.50,0.2; 0.75,0.467; 1.0,1.0">
                                          <p:stCondLst>
                                            <p:cond delay="0"/>
                                          </p:stCondLst>
                                        </p:cTn>
                                        <p:tgtEl>
                                          <p:spTgt spid="3">
                                            <p:txEl>
                                              <p:pRg st="3" end="3"/>
                                            </p:txEl>
                                          </p:spTgt>
                                        </p:tgtEl>
                                        <p:attrNameLst>
                                          <p:attrName>ppt_y</p:attrName>
                                        </p:attrNameLst>
                                      </p:cBhvr>
                                      <p:tavLst>
                                        <p:tav tm="0" fmla="#ppt_y-sin(pi*$)/3">
                                          <p:val>
                                            <p:fltVal val="0.5"/>
                                          </p:val>
                                        </p:tav>
                                        <p:tav tm="100000">
                                          <p:val>
                                            <p:fltVal val="1"/>
                                          </p:val>
                                        </p:tav>
                                      </p:tavLst>
                                    </p:anim>
                                    <p:anim calcmode="lin" valueType="num">
                                      <p:cBhvr>
                                        <p:cTn id="64" dur="664" tmFilter="0, 0; 0.125,0.2665; 0.25,0.4; 0.375,0.465; 0.5,0.5;  0.625,0.535; 0.75,0.6; 0.875,0.7335; 1,1">
                                          <p:stCondLst>
                                            <p:cond delay="664"/>
                                          </p:stCondLst>
                                        </p:cTn>
                                        <p:tgtEl>
                                          <p:spTgt spid="3">
                                            <p:txEl>
                                              <p:pRg st="3" end="3"/>
                                            </p:txEl>
                                          </p:spTgt>
                                        </p:tgtEl>
                                        <p:attrNameLst>
                                          <p:attrName>ppt_y</p:attrName>
                                        </p:attrNameLst>
                                      </p:cBhvr>
                                      <p:tavLst>
                                        <p:tav tm="0" fmla="#ppt_y-sin(pi*$)/9">
                                          <p:val>
                                            <p:fltVal val="0"/>
                                          </p:val>
                                        </p:tav>
                                        <p:tav tm="100000">
                                          <p:val>
                                            <p:fltVal val="1"/>
                                          </p:val>
                                        </p:tav>
                                      </p:tavLst>
                                    </p:anim>
                                    <p:anim calcmode="lin" valueType="num">
                                      <p:cBhvr>
                                        <p:cTn id="65" dur="332" tmFilter="0, 0; 0.125,0.2665; 0.25,0.4; 0.375,0.465; 0.5,0.5;  0.625,0.535; 0.75,0.6; 0.875,0.7335; 1,1">
                                          <p:stCondLst>
                                            <p:cond delay="1324"/>
                                          </p:stCondLst>
                                        </p:cTn>
                                        <p:tgtEl>
                                          <p:spTgt spid="3">
                                            <p:txEl>
                                              <p:pRg st="3" end="3"/>
                                            </p:txEl>
                                          </p:spTgt>
                                        </p:tgtEl>
                                        <p:attrNameLst>
                                          <p:attrName>ppt_y</p:attrName>
                                        </p:attrNameLst>
                                      </p:cBhvr>
                                      <p:tavLst>
                                        <p:tav tm="0" fmla="#ppt_y-sin(pi*$)/27">
                                          <p:val>
                                            <p:fltVal val="0"/>
                                          </p:val>
                                        </p:tav>
                                        <p:tav tm="100000">
                                          <p:val>
                                            <p:fltVal val="1"/>
                                          </p:val>
                                        </p:tav>
                                      </p:tavLst>
                                    </p:anim>
                                    <p:anim calcmode="lin" valueType="num">
                                      <p:cBhvr>
                                        <p:cTn id="66" dur="164" tmFilter="0, 0; 0.125,0.2665; 0.25,0.4; 0.375,0.465; 0.5,0.5;  0.625,0.535; 0.75,0.6; 0.875,0.7335; 1,1">
                                          <p:stCondLst>
                                            <p:cond delay="1656"/>
                                          </p:stCondLst>
                                        </p:cTn>
                                        <p:tgtEl>
                                          <p:spTgt spid="3">
                                            <p:txEl>
                                              <p:pRg st="3" end="3"/>
                                            </p:txEl>
                                          </p:spTgt>
                                        </p:tgtEl>
                                        <p:attrNameLst>
                                          <p:attrName>ppt_y</p:attrName>
                                        </p:attrNameLst>
                                      </p:cBhvr>
                                      <p:tavLst>
                                        <p:tav tm="0" fmla="#ppt_y-sin(pi*$)/81">
                                          <p:val>
                                            <p:fltVal val="0"/>
                                          </p:val>
                                        </p:tav>
                                        <p:tav tm="100000">
                                          <p:val>
                                            <p:fltVal val="1"/>
                                          </p:val>
                                        </p:tav>
                                      </p:tavLst>
                                    </p:anim>
                                    <p:animScale>
                                      <p:cBhvr>
                                        <p:cTn id="67" dur="26">
                                          <p:stCondLst>
                                            <p:cond delay="650"/>
                                          </p:stCondLst>
                                        </p:cTn>
                                        <p:tgtEl>
                                          <p:spTgt spid="3">
                                            <p:txEl>
                                              <p:pRg st="3" end="3"/>
                                            </p:txEl>
                                          </p:spTgt>
                                        </p:tgtEl>
                                      </p:cBhvr>
                                      <p:to x="100000" y="60000"/>
                                    </p:animScale>
                                    <p:animScale>
                                      <p:cBhvr>
                                        <p:cTn id="68" dur="166" decel="50000">
                                          <p:stCondLst>
                                            <p:cond delay="676"/>
                                          </p:stCondLst>
                                        </p:cTn>
                                        <p:tgtEl>
                                          <p:spTgt spid="3">
                                            <p:txEl>
                                              <p:pRg st="3" end="3"/>
                                            </p:txEl>
                                          </p:spTgt>
                                        </p:tgtEl>
                                      </p:cBhvr>
                                      <p:to x="100000" y="100000"/>
                                    </p:animScale>
                                    <p:animScale>
                                      <p:cBhvr>
                                        <p:cTn id="69" dur="26">
                                          <p:stCondLst>
                                            <p:cond delay="1312"/>
                                          </p:stCondLst>
                                        </p:cTn>
                                        <p:tgtEl>
                                          <p:spTgt spid="3">
                                            <p:txEl>
                                              <p:pRg st="3" end="3"/>
                                            </p:txEl>
                                          </p:spTgt>
                                        </p:tgtEl>
                                      </p:cBhvr>
                                      <p:to x="100000" y="80000"/>
                                    </p:animScale>
                                    <p:animScale>
                                      <p:cBhvr>
                                        <p:cTn id="70" dur="166" decel="50000">
                                          <p:stCondLst>
                                            <p:cond delay="1338"/>
                                          </p:stCondLst>
                                        </p:cTn>
                                        <p:tgtEl>
                                          <p:spTgt spid="3">
                                            <p:txEl>
                                              <p:pRg st="3" end="3"/>
                                            </p:txEl>
                                          </p:spTgt>
                                        </p:tgtEl>
                                      </p:cBhvr>
                                      <p:to x="100000" y="100000"/>
                                    </p:animScale>
                                    <p:animScale>
                                      <p:cBhvr>
                                        <p:cTn id="71" dur="26">
                                          <p:stCondLst>
                                            <p:cond delay="1642"/>
                                          </p:stCondLst>
                                        </p:cTn>
                                        <p:tgtEl>
                                          <p:spTgt spid="3">
                                            <p:txEl>
                                              <p:pRg st="3" end="3"/>
                                            </p:txEl>
                                          </p:spTgt>
                                        </p:tgtEl>
                                      </p:cBhvr>
                                      <p:to x="100000" y="90000"/>
                                    </p:animScale>
                                    <p:animScale>
                                      <p:cBhvr>
                                        <p:cTn id="72" dur="166" decel="50000">
                                          <p:stCondLst>
                                            <p:cond delay="1668"/>
                                          </p:stCondLst>
                                        </p:cTn>
                                        <p:tgtEl>
                                          <p:spTgt spid="3">
                                            <p:txEl>
                                              <p:pRg st="3" end="3"/>
                                            </p:txEl>
                                          </p:spTgt>
                                        </p:tgtEl>
                                      </p:cBhvr>
                                      <p:to x="100000" y="100000"/>
                                    </p:animScale>
                                    <p:animScale>
                                      <p:cBhvr>
                                        <p:cTn id="73" dur="26">
                                          <p:stCondLst>
                                            <p:cond delay="1808"/>
                                          </p:stCondLst>
                                        </p:cTn>
                                        <p:tgtEl>
                                          <p:spTgt spid="3">
                                            <p:txEl>
                                              <p:pRg st="3" end="3"/>
                                            </p:txEl>
                                          </p:spTgt>
                                        </p:tgtEl>
                                      </p:cBhvr>
                                      <p:to x="100000" y="95000"/>
                                    </p:animScale>
                                    <p:animScale>
                                      <p:cBhvr>
                                        <p:cTn id="74" dur="166" decel="50000">
                                          <p:stCondLst>
                                            <p:cond delay="1834"/>
                                          </p:stCondLst>
                                        </p:cTn>
                                        <p:tgtEl>
                                          <p:spTgt spid="3">
                                            <p:txEl>
                                              <p:pRg st="3" end="3"/>
                                            </p:txEl>
                                          </p:spTgt>
                                        </p:tgtEl>
                                      </p:cBhvr>
                                      <p:to x="100000" y="100000"/>
                                    </p:animScale>
                                  </p:childTnLst>
                                </p:cTn>
                              </p:par>
                            </p:childTnLst>
                          </p:cTn>
                        </p:par>
                      </p:childTnLst>
                    </p:cTn>
                  </p:par>
                  <p:par>
                    <p:cTn id="75" fill="hold">
                      <p:stCondLst>
                        <p:cond delay="indefinite"/>
                      </p:stCondLst>
                      <p:childTnLst>
                        <p:par>
                          <p:cTn id="76" fill="hold">
                            <p:stCondLst>
                              <p:cond delay="0"/>
                            </p:stCondLst>
                            <p:childTnLst>
                              <p:par>
                                <p:cTn id="77" presetID="26" presetClass="entr" presetSubtype="0" fill="hold" grpId="0" nodeType="clickEffect">
                                  <p:stCondLst>
                                    <p:cond delay="0"/>
                                  </p:stCondLst>
                                  <p:childTnLst>
                                    <p:set>
                                      <p:cBhvr>
                                        <p:cTn id="78" dur="1" fill="hold">
                                          <p:stCondLst>
                                            <p:cond delay="0"/>
                                          </p:stCondLst>
                                        </p:cTn>
                                        <p:tgtEl>
                                          <p:spTgt spid="3">
                                            <p:txEl>
                                              <p:pRg st="4" end="4"/>
                                            </p:txEl>
                                          </p:spTgt>
                                        </p:tgtEl>
                                        <p:attrNameLst>
                                          <p:attrName>style.visibility</p:attrName>
                                        </p:attrNameLst>
                                      </p:cBhvr>
                                      <p:to>
                                        <p:strVal val="visible"/>
                                      </p:to>
                                    </p:set>
                                    <p:animEffect transition="in" filter="wipe(down)">
                                      <p:cBhvr>
                                        <p:cTn id="79" dur="580">
                                          <p:stCondLst>
                                            <p:cond delay="0"/>
                                          </p:stCondLst>
                                        </p:cTn>
                                        <p:tgtEl>
                                          <p:spTgt spid="3">
                                            <p:txEl>
                                              <p:pRg st="4" end="4"/>
                                            </p:txEl>
                                          </p:spTgt>
                                        </p:tgtEl>
                                      </p:cBhvr>
                                    </p:animEffect>
                                    <p:anim calcmode="lin" valueType="num">
                                      <p:cBhvr>
                                        <p:cTn id="80" dur="1822" tmFilter="0,0; 0.14,0.36; 0.43,0.73; 0.71,0.91; 1.0,1.0">
                                          <p:stCondLst>
                                            <p:cond delay="0"/>
                                          </p:stCondLst>
                                        </p:cTn>
                                        <p:tgtEl>
                                          <p:spTgt spid="3">
                                            <p:txEl>
                                              <p:pRg st="4" end="4"/>
                                            </p:txEl>
                                          </p:spTgt>
                                        </p:tgtEl>
                                        <p:attrNameLst>
                                          <p:attrName>ppt_x</p:attrName>
                                        </p:attrNameLst>
                                      </p:cBhvr>
                                      <p:tavLst>
                                        <p:tav tm="0">
                                          <p:val>
                                            <p:strVal val="#ppt_x-0.25"/>
                                          </p:val>
                                        </p:tav>
                                        <p:tav tm="100000">
                                          <p:val>
                                            <p:strVal val="#ppt_x"/>
                                          </p:val>
                                        </p:tav>
                                      </p:tavLst>
                                    </p:anim>
                                    <p:anim calcmode="lin" valueType="num">
                                      <p:cBhvr>
                                        <p:cTn id="81" dur="664" tmFilter="0.0,0.0; 0.25,0.07; 0.50,0.2; 0.75,0.467; 1.0,1.0">
                                          <p:stCondLst>
                                            <p:cond delay="0"/>
                                          </p:stCondLst>
                                        </p:cTn>
                                        <p:tgtEl>
                                          <p:spTgt spid="3">
                                            <p:txEl>
                                              <p:pRg st="4" end="4"/>
                                            </p:txEl>
                                          </p:spTgt>
                                        </p:tgtEl>
                                        <p:attrNameLst>
                                          <p:attrName>ppt_y</p:attrName>
                                        </p:attrNameLst>
                                      </p:cBhvr>
                                      <p:tavLst>
                                        <p:tav tm="0" fmla="#ppt_y-sin(pi*$)/3">
                                          <p:val>
                                            <p:fltVal val="0.5"/>
                                          </p:val>
                                        </p:tav>
                                        <p:tav tm="100000">
                                          <p:val>
                                            <p:fltVal val="1"/>
                                          </p:val>
                                        </p:tav>
                                      </p:tavLst>
                                    </p:anim>
                                    <p:anim calcmode="lin" valueType="num">
                                      <p:cBhvr>
                                        <p:cTn id="82" dur="664" tmFilter="0, 0; 0.125,0.2665; 0.25,0.4; 0.375,0.465; 0.5,0.5;  0.625,0.535; 0.75,0.6; 0.875,0.7335; 1,1">
                                          <p:stCondLst>
                                            <p:cond delay="664"/>
                                          </p:stCondLst>
                                        </p:cTn>
                                        <p:tgtEl>
                                          <p:spTgt spid="3">
                                            <p:txEl>
                                              <p:pRg st="4" end="4"/>
                                            </p:txEl>
                                          </p:spTgt>
                                        </p:tgtEl>
                                        <p:attrNameLst>
                                          <p:attrName>ppt_y</p:attrName>
                                        </p:attrNameLst>
                                      </p:cBhvr>
                                      <p:tavLst>
                                        <p:tav tm="0" fmla="#ppt_y-sin(pi*$)/9">
                                          <p:val>
                                            <p:fltVal val="0"/>
                                          </p:val>
                                        </p:tav>
                                        <p:tav tm="100000">
                                          <p:val>
                                            <p:fltVal val="1"/>
                                          </p:val>
                                        </p:tav>
                                      </p:tavLst>
                                    </p:anim>
                                    <p:anim calcmode="lin" valueType="num">
                                      <p:cBhvr>
                                        <p:cTn id="83" dur="332" tmFilter="0, 0; 0.125,0.2665; 0.25,0.4; 0.375,0.465; 0.5,0.5;  0.625,0.535; 0.75,0.6; 0.875,0.7335; 1,1">
                                          <p:stCondLst>
                                            <p:cond delay="1324"/>
                                          </p:stCondLst>
                                        </p:cTn>
                                        <p:tgtEl>
                                          <p:spTgt spid="3">
                                            <p:txEl>
                                              <p:pRg st="4" end="4"/>
                                            </p:txEl>
                                          </p:spTgt>
                                        </p:tgtEl>
                                        <p:attrNameLst>
                                          <p:attrName>ppt_y</p:attrName>
                                        </p:attrNameLst>
                                      </p:cBhvr>
                                      <p:tavLst>
                                        <p:tav tm="0" fmla="#ppt_y-sin(pi*$)/27">
                                          <p:val>
                                            <p:fltVal val="0"/>
                                          </p:val>
                                        </p:tav>
                                        <p:tav tm="100000">
                                          <p:val>
                                            <p:fltVal val="1"/>
                                          </p:val>
                                        </p:tav>
                                      </p:tavLst>
                                    </p:anim>
                                    <p:anim calcmode="lin" valueType="num">
                                      <p:cBhvr>
                                        <p:cTn id="84" dur="164" tmFilter="0, 0; 0.125,0.2665; 0.25,0.4; 0.375,0.465; 0.5,0.5;  0.625,0.535; 0.75,0.6; 0.875,0.7335; 1,1">
                                          <p:stCondLst>
                                            <p:cond delay="1656"/>
                                          </p:stCondLst>
                                        </p:cTn>
                                        <p:tgtEl>
                                          <p:spTgt spid="3">
                                            <p:txEl>
                                              <p:pRg st="4" end="4"/>
                                            </p:txEl>
                                          </p:spTgt>
                                        </p:tgtEl>
                                        <p:attrNameLst>
                                          <p:attrName>ppt_y</p:attrName>
                                        </p:attrNameLst>
                                      </p:cBhvr>
                                      <p:tavLst>
                                        <p:tav tm="0" fmla="#ppt_y-sin(pi*$)/81">
                                          <p:val>
                                            <p:fltVal val="0"/>
                                          </p:val>
                                        </p:tav>
                                        <p:tav tm="100000">
                                          <p:val>
                                            <p:fltVal val="1"/>
                                          </p:val>
                                        </p:tav>
                                      </p:tavLst>
                                    </p:anim>
                                    <p:animScale>
                                      <p:cBhvr>
                                        <p:cTn id="85" dur="26">
                                          <p:stCondLst>
                                            <p:cond delay="650"/>
                                          </p:stCondLst>
                                        </p:cTn>
                                        <p:tgtEl>
                                          <p:spTgt spid="3">
                                            <p:txEl>
                                              <p:pRg st="4" end="4"/>
                                            </p:txEl>
                                          </p:spTgt>
                                        </p:tgtEl>
                                      </p:cBhvr>
                                      <p:to x="100000" y="60000"/>
                                    </p:animScale>
                                    <p:animScale>
                                      <p:cBhvr>
                                        <p:cTn id="86" dur="166" decel="50000">
                                          <p:stCondLst>
                                            <p:cond delay="676"/>
                                          </p:stCondLst>
                                        </p:cTn>
                                        <p:tgtEl>
                                          <p:spTgt spid="3">
                                            <p:txEl>
                                              <p:pRg st="4" end="4"/>
                                            </p:txEl>
                                          </p:spTgt>
                                        </p:tgtEl>
                                      </p:cBhvr>
                                      <p:to x="100000" y="100000"/>
                                    </p:animScale>
                                    <p:animScale>
                                      <p:cBhvr>
                                        <p:cTn id="87" dur="26">
                                          <p:stCondLst>
                                            <p:cond delay="1312"/>
                                          </p:stCondLst>
                                        </p:cTn>
                                        <p:tgtEl>
                                          <p:spTgt spid="3">
                                            <p:txEl>
                                              <p:pRg st="4" end="4"/>
                                            </p:txEl>
                                          </p:spTgt>
                                        </p:tgtEl>
                                      </p:cBhvr>
                                      <p:to x="100000" y="80000"/>
                                    </p:animScale>
                                    <p:animScale>
                                      <p:cBhvr>
                                        <p:cTn id="88" dur="166" decel="50000">
                                          <p:stCondLst>
                                            <p:cond delay="1338"/>
                                          </p:stCondLst>
                                        </p:cTn>
                                        <p:tgtEl>
                                          <p:spTgt spid="3">
                                            <p:txEl>
                                              <p:pRg st="4" end="4"/>
                                            </p:txEl>
                                          </p:spTgt>
                                        </p:tgtEl>
                                      </p:cBhvr>
                                      <p:to x="100000" y="100000"/>
                                    </p:animScale>
                                    <p:animScale>
                                      <p:cBhvr>
                                        <p:cTn id="89" dur="26">
                                          <p:stCondLst>
                                            <p:cond delay="1642"/>
                                          </p:stCondLst>
                                        </p:cTn>
                                        <p:tgtEl>
                                          <p:spTgt spid="3">
                                            <p:txEl>
                                              <p:pRg st="4" end="4"/>
                                            </p:txEl>
                                          </p:spTgt>
                                        </p:tgtEl>
                                      </p:cBhvr>
                                      <p:to x="100000" y="90000"/>
                                    </p:animScale>
                                    <p:animScale>
                                      <p:cBhvr>
                                        <p:cTn id="90" dur="166" decel="50000">
                                          <p:stCondLst>
                                            <p:cond delay="1668"/>
                                          </p:stCondLst>
                                        </p:cTn>
                                        <p:tgtEl>
                                          <p:spTgt spid="3">
                                            <p:txEl>
                                              <p:pRg st="4" end="4"/>
                                            </p:txEl>
                                          </p:spTgt>
                                        </p:tgtEl>
                                      </p:cBhvr>
                                      <p:to x="100000" y="100000"/>
                                    </p:animScale>
                                    <p:animScale>
                                      <p:cBhvr>
                                        <p:cTn id="91" dur="26">
                                          <p:stCondLst>
                                            <p:cond delay="1808"/>
                                          </p:stCondLst>
                                        </p:cTn>
                                        <p:tgtEl>
                                          <p:spTgt spid="3">
                                            <p:txEl>
                                              <p:pRg st="4" end="4"/>
                                            </p:txEl>
                                          </p:spTgt>
                                        </p:tgtEl>
                                      </p:cBhvr>
                                      <p:to x="100000" y="95000"/>
                                    </p:animScale>
                                    <p:animScale>
                                      <p:cBhvr>
                                        <p:cTn id="92" dur="166" decel="50000">
                                          <p:stCondLst>
                                            <p:cond delay="1834"/>
                                          </p:stCondLst>
                                        </p:cTn>
                                        <p:tgtEl>
                                          <p:spTgt spid="3">
                                            <p:txEl>
                                              <p:pRg st="4" end="4"/>
                                            </p:txEl>
                                          </p:spTgt>
                                        </p:tgtEl>
                                      </p:cBhvr>
                                      <p:to x="100000" y="100000"/>
                                    </p:animScale>
                                  </p:childTnLst>
                                </p:cTn>
                              </p:par>
                            </p:childTnLst>
                          </p:cTn>
                        </p:par>
                      </p:childTnLst>
                    </p:cTn>
                  </p:par>
                  <p:par>
                    <p:cTn id="93" fill="hold">
                      <p:stCondLst>
                        <p:cond delay="indefinite"/>
                      </p:stCondLst>
                      <p:childTnLst>
                        <p:par>
                          <p:cTn id="94" fill="hold">
                            <p:stCondLst>
                              <p:cond delay="0"/>
                            </p:stCondLst>
                            <p:childTnLst>
                              <p:par>
                                <p:cTn id="95" presetID="26" presetClass="entr" presetSubtype="0" fill="hold" grpId="0" nodeType="clickEffect">
                                  <p:stCondLst>
                                    <p:cond delay="0"/>
                                  </p:stCondLst>
                                  <p:childTnLst>
                                    <p:set>
                                      <p:cBhvr>
                                        <p:cTn id="96" dur="1" fill="hold">
                                          <p:stCondLst>
                                            <p:cond delay="0"/>
                                          </p:stCondLst>
                                        </p:cTn>
                                        <p:tgtEl>
                                          <p:spTgt spid="3">
                                            <p:txEl>
                                              <p:pRg st="5" end="5"/>
                                            </p:txEl>
                                          </p:spTgt>
                                        </p:tgtEl>
                                        <p:attrNameLst>
                                          <p:attrName>style.visibility</p:attrName>
                                        </p:attrNameLst>
                                      </p:cBhvr>
                                      <p:to>
                                        <p:strVal val="visible"/>
                                      </p:to>
                                    </p:set>
                                    <p:animEffect transition="in" filter="wipe(down)">
                                      <p:cBhvr>
                                        <p:cTn id="97" dur="580">
                                          <p:stCondLst>
                                            <p:cond delay="0"/>
                                          </p:stCondLst>
                                        </p:cTn>
                                        <p:tgtEl>
                                          <p:spTgt spid="3">
                                            <p:txEl>
                                              <p:pRg st="5" end="5"/>
                                            </p:txEl>
                                          </p:spTgt>
                                        </p:tgtEl>
                                      </p:cBhvr>
                                    </p:animEffect>
                                    <p:anim calcmode="lin" valueType="num">
                                      <p:cBhvr>
                                        <p:cTn id="98" dur="1822" tmFilter="0,0; 0.14,0.36; 0.43,0.73; 0.71,0.91; 1.0,1.0">
                                          <p:stCondLst>
                                            <p:cond delay="0"/>
                                          </p:stCondLst>
                                        </p:cTn>
                                        <p:tgtEl>
                                          <p:spTgt spid="3">
                                            <p:txEl>
                                              <p:pRg st="5" end="5"/>
                                            </p:txEl>
                                          </p:spTgt>
                                        </p:tgtEl>
                                        <p:attrNameLst>
                                          <p:attrName>ppt_x</p:attrName>
                                        </p:attrNameLst>
                                      </p:cBhvr>
                                      <p:tavLst>
                                        <p:tav tm="0">
                                          <p:val>
                                            <p:strVal val="#ppt_x-0.25"/>
                                          </p:val>
                                        </p:tav>
                                        <p:tav tm="100000">
                                          <p:val>
                                            <p:strVal val="#ppt_x"/>
                                          </p:val>
                                        </p:tav>
                                      </p:tavLst>
                                    </p:anim>
                                    <p:anim calcmode="lin" valueType="num">
                                      <p:cBhvr>
                                        <p:cTn id="99" dur="664" tmFilter="0.0,0.0; 0.25,0.07; 0.50,0.2; 0.75,0.467; 1.0,1.0">
                                          <p:stCondLst>
                                            <p:cond delay="0"/>
                                          </p:stCondLst>
                                        </p:cTn>
                                        <p:tgtEl>
                                          <p:spTgt spid="3">
                                            <p:txEl>
                                              <p:pRg st="5" end="5"/>
                                            </p:txEl>
                                          </p:spTgt>
                                        </p:tgtEl>
                                        <p:attrNameLst>
                                          <p:attrName>ppt_y</p:attrName>
                                        </p:attrNameLst>
                                      </p:cBhvr>
                                      <p:tavLst>
                                        <p:tav tm="0" fmla="#ppt_y-sin(pi*$)/3">
                                          <p:val>
                                            <p:fltVal val="0.5"/>
                                          </p:val>
                                        </p:tav>
                                        <p:tav tm="100000">
                                          <p:val>
                                            <p:fltVal val="1"/>
                                          </p:val>
                                        </p:tav>
                                      </p:tavLst>
                                    </p:anim>
                                    <p:anim calcmode="lin" valueType="num">
                                      <p:cBhvr>
                                        <p:cTn id="100" dur="664" tmFilter="0, 0; 0.125,0.2665; 0.25,0.4; 0.375,0.465; 0.5,0.5;  0.625,0.535; 0.75,0.6; 0.875,0.7335; 1,1">
                                          <p:stCondLst>
                                            <p:cond delay="664"/>
                                          </p:stCondLst>
                                        </p:cTn>
                                        <p:tgtEl>
                                          <p:spTgt spid="3">
                                            <p:txEl>
                                              <p:pRg st="5" end="5"/>
                                            </p:txEl>
                                          </p:spTgt>
                                        </p:tgtEl>
                                        <p:attrNameLst>
                                          <p:attrName>ppt_y</p:attrName>
                                        </p:attrNameLst>
                                      </p:cBhvr>
                                      <p:tavLst>
                                        <p:tav tm="0" fmla="#ppt_y-sin(pi*$)/9">
                                          <p:val>
                                            <p:fltVal val="0"/>
                                          </p:val>
                                        </p:tav>
                                        <p:tav tm="100000">
                                          <p:val>
                                            <p:fltVal val="1"/>
                                          </p:val>
                                        </p:tav>
                                      </p:tavLst>
                                    </p:anim>
                                    <p:anim calcmode="lin" valueType="num">
                                      <p:cBhvr>
                                        <p:cTn id="101" dur="332" tmFilter="0, 0; 0.125,0.2665; 0.25,0.4; 0.375,0.465; 0.5,0.5;  0.625,0.535; 0.75,0.6; 0.875,0.7335; 1,1">
                                          <p:stCondLst>
                                            <p:cond delay="1324"/>
                                          </p:stCondLst>
                                        </p:cTn>
                                        <p:tgtEl>
                                          <p:spTgt spid="3">
                                            <p:txEl>
                                              <p:pRg st="5" end="5"/>
                                            </p:txEl>
                                          </p:spTgt>
                                        </p:tgtEl>
                                        <p:attrNameLst>
                                          <p:attrName>ppt_y</p:attrName>
                                        </p:attrNameLst>
                                      </p:cBhvr>
                                      <p:tavLst>
                                        <p:tav tm="0" fmla="#ppt_y-sin(pi*$)/27">
                                          <p:val>
                                            <p:fltVal val="0"/>
                                          </p:val>
                                        </p:tav>
                                        <p:tav tm="100000">
                                          <p:val>
                                            <p:fltVal val="1"/>
                                          </p:val>
                                        </p:tav>
                                      </p:tavLst>
                                    </p:anim>
                                    <p:anim calcmode="lin" valueType="num">
                                      <p:cBhvr>
                                        <p:cTn id="102" dur="164" tmFilter="0, 0; 0.125,0.2665; 0.25,0.4; 0.375,0.465; 0.5,0.5;  0.625,0.535; 0.75,0.6; 0.875,0.7335; 1,1">
                                          <p:stCondLst>
                                            <p:cond delay="1656"/>
                                          </p:stCondLst>
                                        </p:cTn>
                                        <p:tgtEl>
                                          <p:spTgt spid="3">
                                            <p:txEl>
                                              <p:pRg st="5" end="5"/>
                                            </p:txEl>
                                          </p:spTgt>
                                        </p:tgtEl>
                                        <p:attrNameLst>
                                          <p:attrName>ppt_y</p:attrName>
                                        </p:attrNameLst>
                                      </p:cBhvr>
                                      <p:tavLst>
                                        <p:tav tm="0" fmla="#ppt_y-sin(pi*$)/81">
                                          <p:val>
                                            <p:fltVal val="0"/>
                                          </p:val>
                                        </p:tav>
                                        <p:tav tm="100000">
                                          <p:val>
                                            <p:fltVal val="1"/>
                                          </p:val>
                                        </p:tav>
                                      </p:tavLst>
                                    </p:anim>
                                    <p:animScale>
                                      <p:cBhvr>
                                        <p:cTn id="103" dur="26">
                                          <p:stCondLst>
                                            <p:cond delay="650"/>
                                          </p:stCondLst>
                                        </p:cTn>
                                        <p:tgtEl>
                                          <p:spTgt spid="3">
                                            <p:txEl>
                                              <p:pRg st="5" end="5"/>
                                            </p:txEl>
                                          </p:spTgt>
                                        </p:tgtEl>
                                      </p:cBhvr>
                                      <p:to x="100000" y="60000"/>
                                    </p:animScale>
                                    <p:animScale>
                                      <p:cBhvr>
                                        <p:cTn id="104" dur="166" decel="50000">
                                          <p:stCondLst>
                                            <p:cond delay="676"/>
                                          </p:stCondLst>
                                        </p:cTn>
                                        <p:tgtEl>
                                          <p:spTgt spid="3">
                                            <p:txEl>
                                              <p:pRg st="5" end="5"/>
                                            </p:txEl>
                                          </p:spTgt>
                                        </p:tgtEl>
                                      </p:cBhvr>
                                      <p:to x="100000" y="100000"/>
                                    </p:animScale>
                                    <p:animScale>
                                      <p:cBhvr>
                                        <p:cTn id="105" dur="26">
                                          <p:stCondLst>
                                            <p:cond delay="1312"/>
                                          </p:stCondLst>
                                        </p:cTn>
                                        <p:tgtEl>
                                          <p:spTgt spid="3">
                                            <p:txEl>
                                              <p:pRg st="5" end="5"/>
                                            </p:txEl>
                                          </p:spTgt>
                                        </p:tgtEl>
                                      </p:cBhvr>
                                      <p:to x="100000" y="80000"/>
                                    </p:animScale>
                                    <p:animScale>
                                      <p:cBhvr>
                                        <p:cTn id="106" dur="166" decel="50000">
                                          <p:stCondLst>
                                            <p:cond delay="1338"/>
                                          </p:stCondLst>
                                        </p:cTn>
                                        <p:tgtEl>
                                          <p:spTgt spid="3">
                                            <p:txEl>
                                              <p:pRg st="5" end="5"/>
                                            </p:txEl>
                                          </p:spTgt>
                                        </p:tgtEl>
                                      </p:cBhvr>
                                      <p:to x="100000" y="100000"/>
                                    </p:animScale>
                                    <p:animScale>
                                      <p:cBhvr>
                                        <p:cTn id="107" dur="26">
                                          <p:stCondLst>
                                            <p:cond delay="1642"/>
                                          </p:stCondLst>
                                        </p:cTn>
                                        <p:tgtEl>
                                          <p:spTgt spid="3">
                                            <p:txEl>
                                              <p:pRg st="5" end="5"/>
                                            </p:txEl>
                                          </p:spTgt>
                                        </p:tgtEl>
                                      </p:cBhvr>
                                      <p:to x="100000" y="90000"/>
                                    </p:animScale>
                                    <p:animScale>
                                      <p:cBhvr>
                                        <p:cTn id="108" dur="166" decel="50000">
                                          <p:stCondLst>
                                            <p:cond delay="1668"/>
                                          </p:stCondLst>
                                        </p:cTn>
                                        <p:tgtEl>
                                          <p:spTgt spid="3">
                                            <p:txEl>
                                              <p:pRg st="5" end="5"/>
                                            </p:txEl>
                                          </p:spTgt>
                                        </p:tgtEl>
                                      </p:cBhvr>
                                      <p:to x="100000" y="100000"/>
                                    </p:animScale>
                                    <p:animScale>
                                      <p:cBhvr>
                                        <p:cTn id="109" dur="26">
                                          <p:stCondLst>
                                            <p:cond delay="1808"/>
                                          </p:stCondLst>
                                        </p:cTn>
                                        <p:tgtEl>
                                          <p:spTgt spid="3">
                                            <p:txEl>
                                              <p:pRg st="5" end="5"/>
                                            </p:txEl>
                                          </p:spTgt>
                                        </p:tgtEl>
                                      </p:cBhvr>
                                      <p:to x="100000" y="95000"/>
                                    </p:animScale>
                                    <p:animScale>
                                      <p:cBhvr>
                                        <p:cTn id="110" dur="166" decel="50000">
                                          <p:stCondLst>
                                            <p:cond delay="1834"/>
                                          </p:stCondLst>
                                        </p:cTn>
                                        <p:tgtEl>
                                          <p:spTgt spid="3">
                                            <p:txEl>
                                              <p:pRg st="5" end="5"/>
                                            </p:txEl>
                                          </p:spTgt>
                                        </p:tgtEl>
                                      </p:cBhvr>
                                      <p:to x="100000" y="100000"/>
                                    </p:animScale>
                                  </p:childTnLst>
                                </p:cTn>
                              </p:par>
                            </p:childTnLst>
                          </p:cTn>
                        </p:par>
                      </p:childTnLst>
                    </p:cTn>
                  </p:par>
                  <p:par>
                    <p:cTn id="111" fill="hold">
                      <p:stCondLst>
                        <p:cond delay="indefinite"/>
                      </p:stCondLst>
                      <p:childTnLst>
                        <p:par>
                          <p:cTn id="112" fill="hold">
                            <p:stCondLst>
                              <p:cond delay="0"/>
                            </p:stCondLst>
                            <p:childTnLst>
                              <p:par>
                                <p:cTn id="113" presetID="26" presetClass="entr" presetSubtype="0" fill="hold" grpId="0" nodeType="clickEffect">
                                  <p:stCondLst>
                                    <p:cond delay="0"/>
                                  </p:stCondLst>
                                  <p:childTnLst>
                                    <p:set>
                                      <p:cBhvr>
                                        <p:cTn id="114" dur="1" fill="hold">
                                          <p:stCondLst>
                                            <p:cond delay="0"/>
                                          </p:stCondLst>
                                        </p:cTn>
                                        <p:tgtEl>
                                          <p:spTgt spid="3">
                                            <p:txEl>
                                              <p:pRg st="6" end="6"/>
                                            </p:txEl>
                                          </p:spTgt>
                                        </p:tgtEl>
                                        <p:attrNameLst>
                                          <p:attrName>style.visibility</p:attrName>
                                        </p:attrNameLst>
                                      </p:cBhvr>
                                      <p:to>
                                        <p:strVal val="visible"/>
                                      </p:to>
                                    </p:set>
                                    <p:animEffect transition="in" filter="wipe(down)">
                                      <p:cBhvr>
                                        <p:cTn id="115" dur="580">
                                          <p:stCondLst>
                                            <p:cond delay="0"/>
                                          </p:stCondLst>
                                        </p:cTn>
                                        <p:tgtEl>
                                          <p:spTgt spid="3">
                                            <p:txEl>
                                              <p:pRg st="6" end="6"/>
                                            </p:txEl>
                                          </p:spTgt>
                                        </p:tgtEl>
                                      </p:cBhvr>
                                    </p:animEffect>
                                    <p:anim calcmode="lin" valueType="num">
                                      <p:cBhvr>
                                        <p:cTn id="116" dur="1822" tmFilter="0,0; 0.14,0.36; 0.43,0.73; 0.71,0.91; 1.0,1.0">
                                          <p:stCondLst>
                                            <p:cond delay="0"/>
                                          </p:stCondLst>
                                        </p:cTn>
                                        <p:tgtEl>
                                          <p:spTgt spid="3">
                                            <p:txEl>
                                              <p:pRg st="6" end="6"/>
                                            </p:txEl>
                                          </p:spTgt>
                                        </p:tgtEl>
                                        <p:attrNameLst>
                                          <p:attrName>ppt_x</p:attrName>
                                        </p:attrNameLst>
                                      </p:cBhvr>
                                      <p:tavLst>
                                        <p:tav tm="0">
                                          <p:val>
                                            <p:strVal val="#ppt_x-0.25"/>
                                          </p:val>
                                        </p:tav>
                                        <p:tav tm="100000">
                                          <p:val>
                                            <p:strVal val="#ppt_x"/>
                                          </p:val>
                                        </p:tav>
                                      </p:tavLst>
                                    </p:anim>
                                    <p:anim calcmode="lin" valueType="num">
                                      <p:cBhvr>
                                        <p:cTn id="117" dur="664" tmFilter="0.0,0.0; 0.25,0.07; 0.50,0.2; 0.75,0.467; 1.0,1.0">
                                          <p:stCondLst>
                                            <p:cond delay="0"/>
                                          </p:stCondLst>
                                        </p:cTn>
                                        <p:tgtEl>
                                          <p:spTgt spid="3">
                                            <p:txEl>
                                              <p:pRg st="6" end="6"/>
                                            </p:txEl>
                                          </p:spTgt>
                                        </p:tgtEl>
                                        <p:attrNameLst>
                                          <p:attrName>ppt_y</p:attrName>
                                        </p:attrNameLst>
                                      </p:cBhvr>
                                      <p:tavLst>
                                        <p:tav tm="0" fmla="#ppt_y-sin(pi*$)/3">
                                          <p:val>
                                            <p:fltVal val="0.5"/>
                                          </p:val>
                                        </p:tav>
                                        <p:tav tm="100000">
                                          <p:val>
                                            <p:fltVal val="1"/>
                                          </p:val>
                                        </p:tav>
                                      </p:tavLst>
                                    </p:anim>
                                    <p:anim calcmode="lin" valueType="num">
                                      <p:cBhvr>
                                        <p:cTn id="118" dur="664" tmFilter="0, 0; 0.125,0.2665; 0.25,0.4; 0.375,0.465; 0.5,0.5;  0.625,0.535; 0.75,0.6; 0.875,0.7335; 1,1">
                                          <p:stCondLst>
                                            <p:cond delay="664"/>
                                          </p:stCondLst>
                                        </p:cTn>
                                        <p:tgtEl>
                                          <p:spTgt spid="3">
                                            <p:txEl>
                                              <p:pRg st="6" end="6"/>
                                            </p:txEl>
                                          </p:spTgt>
                                        </p:tgtEl>
                                        <p:attrNameLst>
                                          <p:attrName>ppt_y</p:attrName>
                                        </p:attrNameLst>
                                      </p:cBhvr>
                                      <p:tavLst>
                                        <p:tav tm="0" fmla="#ppt_y-sin(pi*$)/9">
                                          <p:val>
                                            <p:fltVal val="0"/>
                                          </p:val>
                                        </p:tav>
                                        <p:tav tm="100000">
                                          <p:val>
                                            <p:fltVal val="1"/>
                                          </p:val>
                                        </p:tav>
                                      </p:tavLst>
                                    </p:anim>
                                    <p:anim calcmode="lin" valueType="num">
                                      <p:cBhvr>
                                        <p:cTn id="119" dur="332" tmFilter="0, 0; 0.125,0.2665; 0.25,0.4; 0.375,0.465; 0.5,0.5;  0.625,0.535; 0.75,0.6; 0.875,0.7335; 1,1">
                                          <p:stCondLst>
                                            <p:cond delay="1324"/>
                                          </p:stCondLst>
                                        </p:cTn>
                                        <p:tgtEl>
                                          <p:spTgt spid="3">
                                            <p:txEl>
                                              <p:pRg st="6" end="6"/>
                                            </p:txEl>
                                          </p:spTgt>
                                        </p:tgtEl>
                                        <p:attrNameLst>
                                          <p:attrName>ppt_y</p:attrName>
                                        </p:attrNameLst>
                                      </p:cBhvr>
                                      <p:tavLst>
                                        <p:tav tm="0" fmla="#ppt_y-sin(pi*$)/27">
                                          <p:val>
                                            <p:fltVal val="0"/>
                                          </p:val>
                                        </p:tav>
                                        <p:tav tm="100000">
                                          <p:val>
                                            <p:fltVal val="1"/>
                                          </p:val>
                                        </p:tav>
                                      </p:tavLst>
                                    </p:anim>
                                    <p:anim calcmode="lin" valueType="num">
                                      <p:cBhvr>
                                        <p:cTn id="120" dur="164" tmFilter="0, 0; 0.125,0.2665; 0.25,0.4; 0.375,0.465; 0.5,0.5;  0.625,0.535; 0.75,0.6; 0.875,0.7335; 1,1">
                                          <p:stCondLst>
                                            <p:cond delay="1656"/>
                                          </p:stCondLst>
                                        </p:cTn>
                                        <p:tgtEl>
                                          <p:spTgt spid="3">
                                            <p:txEl>
                                              <p:pRg st="6" end="6"/>
                                            </p:txEl>
                                          </p:spTgt>
                                        </p:tgtEl>
                                        <p:attrNameLst>
                                          <p:attrName>ppt_y</p:attrName>
                                        </p:attrNameLst>
                                      </p:cBhvr>
                                      <p:tavLst>
                                        <p:tav tm="0" fmla="#ppt_y-sin(pi*$)/81">
                                          <p:val>
                                            <p:fltVal val="0"/>
                                          </p:val>
                                        </p:tav>
                                        <p:tav tm="100000">
                                          <p:val>
                                            <p:fltVal val="1"/>
                                          </p:val>
                                        </p:tav>
                                      </p:tavLst>
                                    </p:anim>
                                    <p:animScale>
                                      <p:cBhvr>
                                        <p:cTn id="121" dur="26">
                                          <p:stCondLst>
                                            <p:cond delay="650"/>
                                          </p:stCondLst>
                                        </p:cTn>
                                        <p:tgtEl>
                                          <p:spTgt spid="3">
                                            <p:txEl>
                                              <p:pRg st="6" end="6"/>
                                            </p:txEl>
                                          </p:spTgt>
                                        </p:tgtEl>
                                      </p:cBhvr>
                                      <p:to x="100000" y="60000"/>
                                    </p:animScale>
                                    <p:animScale>
                                      <p:cBhvr>
                                        <p:cTn id="122" dur="166" decel="50000">
                                          <p:stCondLst>
                                            <p:cond delay="676"/>
                                          </p:stCondLst>
                                        </p:cTn>
                                        <p:tgtEl>
                                          <p:spTgt spid="3">
                                            <p:txEl>
                                              <p:pRg st="6" end="6"/>
                                            </p:txEl>
                                          </p:spTgt>
                                        </p:tgtEl>
                                      </p:cBhvr>
                                      <p:to x="100000" y="100000"/>
                                    </p:animScale>
                                    <p:animScale>
                                      <p:cBhvr>
                                        <p:cTn id="123" dur="26">
                                          <p:stCondLst>
                                            <p:cond delay="1312"/>
                                          </p:stCondLst>
                                        </p:cTn>
                                        <p:tgtEl>
                                          <p:spTgt spid="3">
                                            <p:txEl>
                                              <p:pRg st="6" end="6"/>
                                            </p:txEl>
                                          </p:spTgt>
                                        </p:tgtEl>
                                      </p:cBhvr>
                                      <p:to x="100000" y="80000"/>
                                    </p:animScale>
                                    <p:animScale>
                                      <p:cBhvr>
                                        <p:cTn id="124" dur="166" decel="50000">
                                          <p:stCondLst>
                                            <p:cond delay="1338"/>
                                          </p:stCondLst>
                                        </p:cTn>
                                        <p:tgtEl>
                                          <p:spTgt spid="3">
                                            <p:txEl>
                                              <p:pRg st="6" end="6"/>
                                            </p:txEl>
                                          </p:spTgt>
                                        </p:tgtEl>
                                      </p:cBhvr>
                                      <p:to x="100000" y="100000"/>
                                    </p:animScale>
                                    <p:animScale>
                                      <p:cBhvr>
                                        <p:cTn id="125" dur="26">
                                          <p:stCondLst>
                                            <p:cond delay="1642"/>
                                          </p:stCondLst>
                                        </p:cTn>
                                        <p:tgtEl>
                                          <p:spTgt spid="3">
                                            <p:txEl>
                                              <p:pRg st="6" end="6"/>
                                            </p:txEl>
                                          </p:spTgt>
                                        </p:tgtEl>
                                      </p:cBhvr>
                                      <p:to x="100000" y="90000"/>
                                    </p:animScale>
                                    <p:animScale>
                                      <p:cBhvr>
                                        <p:cTn id="126" dur="166" decel="50000">
                                          <p:stCondLst>
                                            <p:cond delay="1668"/>
                                          </p:stCondLst>
                                        </p:cTn>
                                        <p:tgtEl>
                                          <p:spTgt spid="3">
                                            <p:txEl>
                                              <p:pRg st="6" end="6"/>
                                            </p:txEl>
                                          </p:spTgt>
                                        </p:tgtEl>
                                      </p:cBhvr>
                                      <p:to x="100000" y="100000"/>
                                    </p:animScale>
                                    <p:animScale>
                                      <p:cBhvr>
                                        <p:cTn id="127" dur="26">
                                          <p:stCondLst>
                                            <p:cond delay="1808"/>
                                          </p:stCondLst>
                                        </p:cTn>
                                        <p:tgtEl>
                                          <p:spTgt spid="3">
                                            <p:txEl>
                                              <p:pRg st="6" end="6"/>
                                            </p:txEl>
                                          </p:spTgt>
                                        </p:tgtEl>
                                      </p:cBhvr>
                                      <p:to x="100000" y="95000"/>
                                    </p:animScale>
                                    <p:animScale>
                                      <p:cBhvr>
                                        <p:cTn id="128" dur="166" decel="50000">
                                          <p:stCondLst>
                                            <p:cond delay="1834"/>
                                          </p:stCondLst>
                                        </p:cTn>
                                        <p:tgtEl>
                                          <p:spTgt spid="3">
                                            <p:txEl>
                                              <p:pRg st="6" end="6"/>
                                            </p:txEl>
                                          </p:spTgt>
                                        </p:tgtEl>
                                      </p:cBhvr>
                                      <p:to x="100000" y="100000"/>
                                    </p:animScale>
                                  </p:childTnLst>
                                </p:cTn>
                              </p:par>
                            </p:childTnLst>
                          </p:cTn>
                        </p:par>
                      </p:childTnLst>
                    </p:cTn>
                  </p:par>
                  <p:par>
                    <p:cTn id="129" fill="hold">
                      <p:stCondLst>
                        <p:cond delay="indefinite"/>
                      </p:stCondLst>
                      <p:childTnLst>
                        <p:par>
                          <p:cTn id="130" fill="hold">
                            <p:stCondLst>
                              <p:cond delay="0"/>
                            </p:stCondLst>
                            <p:childTnLst>
                              <p:par>
                                <p:cTn id="131" presetID="26" presetClass="entr" presetSubtype="0" fill="hold" grpId="0" nodeType="clickEffect">
                                  <p:stCondLst>
                                    <p:cond delay="0"/>
                                  </p:stCondLst>
                                  <p:childTnLst>
                                    <p:set>
                                      <p:cBhvr>
                                        <p:cTn id="132" dur="1" fill="hold">
                                          <p:stCondLst>
                                            <p:cond delay="0"/>
                                          </p:stCondLst>
                                        </p:cTn>
                                        <p:tgtEl>
                                          <p:spTgt spid="3">
                                            <p:txEl>
                                              <p:pRg st="7" end="7"/>
                                            </p:txEl>
                                          </p:spTgt>
                                        </p:tgtEl>
                                        <p:attrNameLst>
                                          <p:attrName>style.visibility</p:attrName>
                                        </p:attrNameLst>
                                      </p:cBhvr>
                                      <p:to>
                                        <p:strVal val="visible"/>
                                      </p:to>
                                    </p:set>
                                    <p:animEffect transition="in" filter="wipe(down)">
                                      <p:cBhvr>
                                        <p:cTn id="133" dur="580">
                                          <p:stCondLst>
                                            <p:cond delay="0"/>
                                          </p:stCondLst>
                                        </p:cTn>
                                        <p:tgtEl>
                                          <p:spTgt spid="3">
                                            <p:txEl>
                                              <p:pRg st="7" end="7"/>
                                            </p:txEl>
                                          </p:spTgt>
                                        </p:tgtEl>
                                      </p:cBhvr>
                                    </p:animEffect>
                                    <p:anim calcmode="lin" valueType="num">
                                      <p:cBhvr>
                                        <p:cTn id="134" dur="1822" tmFilter="0,0; 0.14,0.36; 0.43,0.73; 0.71,0.91; 1.0,1.0">
                                          <p:stCondLst>
                                            <p:cond delay="0"/>
                                          </p:stCondLst>
                                        </p:cTn>
                                        <p:tgtEl>
                                          <p:spTgt spid="3">
                                            <p:txEl>
                                              <p:pRg st="7" end="7"/>
                                            </p:txEl>
                                          </p:spTgt>
                                        </p:tgtEl>
                                        <p:attrNameLst>
                                          <p:attrName>ppt_x</p:attrName>
                                        </p:attrNameLst>
                                      </p:cBhvr>
                                      <p:tavLst>
                                        <p:tav tm="0">
                                          <p:val>
                                            <p:strVal val="#ppt_x-0.25"/>
                                          </p:val>
                                        </p:tav>
                                        <p:tav tm="100000">
                                          <p:val>
                                            <p:strVal val="#ppt_x"/>
                                          </p:val>
                                        </p:tav>
                                      </p:tavLst>
                                    </p:anim>
                                    <p:anim calcmode="lin" valueType="num">
                                      <p:cBhvr>
                                        <p:cTn id="135" dur="664" tmFilter="0.0,0.0; 0.25,0.07; 0.50,0.2; 0.75,0.467; 1.0,1.0">
                                          <p:stCondLst>
                                            <p:cond delay="0"/>
                                          </p:stCondLst>
                                        </p:cTn>
                                        <p:tgtEl>
                                          <p:spTgt spid="3">
                                            <p:txEl>
                                              <p:pRg st="7" end="7"/>
                                            </p:txEl>
                                          </p:spTgt>
                                        </p:tgtEl>
                                        <p:attrNameLst>
                                          <p:attrName>ppt_y</p:attrName>
                                        </p:attrNameLst>
                                      </p:cBhvr>
                                      <p:tavLst>
                                        <p:tav tm="0" fmla="#ppt_y-sin(pi*$)/3">
                                          <p:val>
                                            <p:fltVal val="0.5"/>
                                          </p:val>
                                        </p:tav>
                                        <p:tav tm="100000">
                                          <p:val>
                                            <p:fltVal val="1"/>
                                          </p:val>
                                        </p:tav>
                                      </p:tavLst>
                                    </p:anim>
                                    <p:anim calcmode="lin" valueType="num">
                                      <p:cBhvr>
                                        <p:cTn id="136" dur="664" tmFilter="0, 0; 0.125,0.2665; 0.25,0.4; 0.375,0.465; 0.5,0.5;  0.625,0.535; 0.75,0.6; 0.875,0.7335; 1,1">
                                          <p:stCondLst>
                                            <p:cond delay="664"/>
                                          </p:stCondLst>
                                        </p:cTn>
                                        <p:tgtEl>
                                          <p:spTgt spid="3">
                                            <p:txEl>
                                              <p:pRg st="7" end="7"/>
                                            </p:txEl>
                                          </p:spTgt>
                                        </p:tgtEl>
                                        <p:attrNameLst>
                                          <p:attrName>ppt_y</p:attrName>
                                        </p:attrNameLst>
                                      </p:cBhvr>
                                      <p:tavLst>
                                        <p:tav tm="0" fmla="#ppt_y-sin(pi*$)/9">
                                          <p:val>
                                            <p:fltVal val="0"/>
                                          </p:val>
                                        </p:tav>
                                        <p:tav tm="100000">
                                          <p:val>
                                            <p:fltVal val="1"/>
                                          </p:val>
                                        </p:tav>
                                      </p:tavLst>
                                    </p:anim>
                                    <p:anim calcmode="lin" valueType="num">
                                      <p:cBhvr>
                                        <p:cTn id="137" dur="332" tmFilter="0, 0; 0.125,0.2665; 0.25,0.4; 0.375,0.465; 0.5,0.5;  0.625,0.535; 0.75,0.6; 0.875,0.7335; 1,1">
                                          <p:stCondLst>
                                            <p:cond delay="1324"/>
                                          </p:stCondLst>
                                        </p:cTn>
                                        <p:tgtEl>
                                          <p:spTgt spid="3">
                                            <p:txEl>
                                              <p:pRg st="7" end="7"/>
                                            </p:txEl>
                                          </p:spTgt>
                                        </p:tgtEl>
                                        <p:attrNameLst>
                                          <p:attrName>ppt_y</p:attrName>
                                        </p:attrNameLst>
                                      </p:cBhvr>
                                      <p:tavLst>
                                        <p:tav tm="0" fmla="#ppt_y-sin(pi*$)/27">
                                          <p:val>
                                            <p:fltVal val="0"/>
                                          </p:val>
                                        </p:tav>
                                        <p:tav tm="100000">
                                          <p:val>
                                            <p:fltVal val="1"/>
                                          </p:val>
                                        </p:tav>
                                      </p:tavLst>
                                    </p:anim>
                                    <p:anim calcmode="lin" valueType="num">
                                      <p:cBhvr>
                                        <p:cTn id="138" dur="164" tmFilter="0, 0; 0.125,0.2665; 0.25,0.4; 0.375,0.465; 0.5,0.5;  0.625,0.535; 0.75,0.6; 0.875,0.7335; 1,1">
                                          <p:stCondLst>
                                            <p:cond delay="1656"/>
                                          </p:stCondLst>
                                        </p:cTn>
                                        <p:tgtEl>
                                          <p:spTgt spid="3">
                                            <p:txEl>
                                              <p:pRg st="7" end="7"/>
                                            </p:txEl>
                                          </p:spTgt>
                                        </p:tgtEl>
                                        <p:attrNameLst>
                                          <p:attrName>ppt_y</p:attrName>
                                        </p:attrNameLst>
                                      </p:cBhvr>
                                      <p:tavLst>
                                        <p:tav tm="0" fmla="#ppt_y-sin(pi*$)/81">
                                          <p:val>
                                            <p:fltVal val="0"/>
                                          </p:val>
                                        </p:tav>
                                        <p:tav tm="100000">
                                          <p:val>
                                            <p:fltVal val="1"/>
                                          </p:val>
                                        </p:tav>
                                      </p:tavLst>
                                    </p:anim>
                                    <p:animScale>
                                      <p:cBhvr>
                                        <p:cTn id="139" dur="26">
                                          <p:stCondLst>
                                            <p:cond delay="650"/>
                                          </p:stCondLst>
                                        </p:cTn>
                                        <p:tgtEl>
                                          <p:spTgt spid="3">
                                            <p:txEl>
                                              <p:pRg st="7" end="7"/>
                                            </p:txEl>
                                          </p:spTgt>
                                        </p:tgtEl>
                                      </p:cBhvr>
                                      <p:to x="100000" y="60000"/>
                                    </p:animScale>
                                    <p:animScale>
                                      <p:cBhvr>
                                        <p:cTn id="140" dur="166" decel="50000">
                                          <p:stCondLst>
                                            <p:cond delay="676"/>
                                          </p:stCondLst>
                                        </p:cTn>
                                        <p:tgtEl>
                                          <p:spTgt spid="3">
                                            <p:txEl>
                                              <p:pRg st="7" end="7"/>
                                            </p:txEl>
                                          </p:spTgt>
                                        </p:tgtEl>
                                      </p:cBhvr>
                                      <p:to x="100000" y="100000"/>
                                    </p:animScale>
                                    <p:animScale>
                                      <p:cBhvr>
                                        <p:cTn id="141" dur="26">
                                          <p:stCondLst>
                                            <p:cond delay="1312"/>
                                          </p:stCondLst>
                                        </p:cTn>
                                        <p:tgtEl>
                                          <p:spTgt spid="3">
                                            <p:txEl>
                                              <p:pRg st="7" end="7"/>
                                            </p:txEl>
                                          </p:spTgt>
                                        </p:tgtEl>
                                      </p:cBhvr>
                                      <p:to x="100000" y="80000"/>
                                    </p:animScale>
                                    <p:animScale>
                                      <p:cBhvr>
                                        <p:cTn id="142" dur="166" decel="50000">
                                          <p:stCondLst>
                                            <p:cond delay="1338"/>
                                          </p:stCondLst>
                                        </p:cTn>
                                        <p:tgtEl>
                                          <p:spTgt spid="3">
                                            <p:txEl>
                                              <p:pRg st="7" end="7"/>
                                            </p:txEl>
                                          </p:spTgt>
                                        </p:tgtEl>
                                      </p:cBhvr>
                                      <p:to x="100000" y="100000"/>
                                    </p:animScale>
                                    <p:animScale>
                                      <p:cBhvr>
                                        <p:cTn id="143" dur="26">
                                          <p:stCondLst>
                                            <p:cond delay="1642"/>
                                          </p:stCondLst>
                                        </p:cTn>
                                        <p:tgtEl>
                                          <p:spTgt spid="3">
                                            <p:txEl>
                                              <p:pRg st="7" end="7"/>
                                            </p:txEl>
                                          </p:spTgt>
                                        </p:tgtEl>
                                      </p:cBhvr>
                                      <p:to x="100000" y="90000"/>
                                    </p:animScale>
                                    <p:animScale>
                                      <p:cBhvr>
                                        <p:cTn id="144" dur="166" decel="50000">
                                          <p:stCondLst>
                                            <p:cond delay="1668"/>
                                          </p:stCondLst>
                                        </p:cTn>
                                        <p:tgtEl>
                                          <p:spTgt spid="3">
                                            <p:txEl>
                                              <p:pRg st="7" end="7"/>
                                            </p:txEl>
                                          </p:spTgt>
                                        </p:tgtEl>
                                      </p:cBhvr>
                                      <p:to x="100000" y="100000"/>
                                    </p:animScale>
                                    <p:animScale>
                                      <p:cBhvr>
                                        <p:cTn id="145" dur="26">
                                          <p:stCondLst>
                                            <p:cond delay="1808"/>
                                          </p:stCondLst>
                                        </p:cTn>
                                        <p:tgtEl>
                                          <p:spTgt spid="3">
                                            <p:txEl>
                                              <p:pRg st="7" end="7"/>
                                            </p:txEl>
                                          </p:spTgt>
                                        </p:tgtEl>
                                      </p:cBhvr>
                                      <p:to x="100000" y="95000"/>
                                    </p:animScale>
                                    <p:animScale>
                                      <p:cBhvr>
                                        <p:cTn id="146" dur="166" decel="50000">
                                          <p:stCondLst>
                                            <p:cond delay="1834"/>
                                          </p:stCondLst>
                                        </p:cTn>
                                        <p:tgtEl>
                                          <p:spTgt spid="3">
                                            <p:txEl>
                                              <p:pRg st="7" end="7"/>
                                            </p:txEl>
                                          </p:spTgt>
                                        </p:tgtEl>
                                      </p:cBhvr>
                                      <p:to x="100000" y="100000"/>
                                    </p:animScale>
                                  </p:childTnLst>
                                </p:cTn>
                              </p:par>
                            </p:childTnLst>
                          </p:cTn>
                        </p:par>
                      </p:childTnLst>
                    </p:cTn>
                  </p:par>
                  <p:par>
                    <p:cTn id="147" fill="hold">
                      <p:stCondLst>
                        <p:cond delay="indefinite"/>
                      </p:stCondLst>
                      <p:childTnLst>
                        <p:par>
                          <p:cTn id="148" fill="hold">
                            <p:stCondLst>
                              <p:cond delay="0"/>
                            </p:stCondLst>
                            <p:childTnLst>
                              <p:par>
                                <p:cTn id="149" presetID="26" presetClass="entr" presetSubtype="0" fill="hold" grpId="0" nodeType="clickEffect">
                                  <p:stCondLst>
                                    <p:cond delay="0"/>
                                  </p:stCondLst>
                                  <p:childTnLst>
                                    <p:set>
                                      <p:cBhvr>
                                        <p:cTn id="150" dur="1" fill="hold">
                                          <p:stCondLst>
                                            <p:cond delay="0"/>
                                          </p:stCondLst>
                                        </p:cTn>
                                        <p:tgtEl>
                                          <p:spTgt spid="3">
                                            <p:txEl>
                                              <p:pRg st="8" end="8"/>
                                            </p:txEl>
                                          </p:spTgt>
                                        </p:tgtEl>
                                        <p:attrNameLst>
                                          <p:attrName>style.visibility</p:attrName>
                                        </p:attrNameLst>
                                      </p:cBhvr>
                                      <p:to>
                                        <p:strVal val="visible"/>
                                      </p:to>
                                    </p:set>
                                    <p:animEffect transition="in" filter="wipe(down)">
                                      <p:cBhvr>
                                        <p:cTn id="151" dur="580">
                                          <p:stCondLst>
                                            <p:cond delay="0"/>
                                          </p:stCondLst>
                                        </p:cTn>
                                        <p:tgtEl>
                                          <p:spTgt spid="3">
                                            <p:txEl>
                                              <p:pRg st="8" end="8"/>
                                            </p:txEl>
                                          </p:spTgt>
                                        </p:tgtEl>
                                      </p:cBhvr>
                                    </p:animEffect>
                                    <p:anim calcmode="lin" valueType="num">
                                      <p:cBhvr>
                                        <p:cTn id="152" dur="1822" tmFilter="0,0; 0.14,0.36; 0.43,0.73; 0.71,0.91; 1.0,1.0">
                                          <p:stCondLst>
                                            <p:cond delay="0"/>
                                          </p:stCondLst>
                                        </p:cTn>
                                        <p:tgtEl>
                                          <p:spTgt spid="3">
                                            <p:txEl>
                                              <p:pRg st="8" end="8"/>
                                            </p:txEl>
                                          </p:spTgt>
                                        </p:tgtEl>
                                        <p:attrNameLst>
                                          <p:attrName>ppt_x</p:attrName>
                                        </p:attrNameLst>
                                      </p:cBhvr>
                                      <p:tavLst>
                                        <p:tav tm="0">
                                          <p:val>
                                            <p:strVal val="#ppt_x-0.25"/>
                                          </p:val>
                                        </p:tav>
                                        <p:tav tm="100000">
                                          <p:val>
                                            <p:strVal val="#ppt_x"/>
                                          </p:val>
                                        </p:tav>
                                      </p:tavLst>
                                    </p:anim>
                                    <p:anim calcmode="lin" valueType="num">
                                      <p:cBhvr>
                                        <p:cTn id="153" dur="664" tmFilter="0.0,0.0; 0.25,0.07; 0.50,0.2; 0.75,0.467; 1.0,1.0">
                                          <p:stCondLst>
                                            <p:cond delay="0"/>
                                          </p:stCondLst>
                                        </p:cTn>
                                        <p:tgtEl>
                                          <p:spTgt spid="3">
                                            <p:txEl>
                                              <p:pRg st="8" end="8"/>
                                            </p:txEl>
                                          </p:spTgt>
                                        </p:tgtEl>
                                        <p:attrNameLst>
                                          <p:attrName>ppt_y</p:attrName>
                                        </p:attrNameLst>
                                      </p:cBhvr>
                                      <p:tavLst>
                                        <p:tav tm="0" fmla="#ppt_y-sin(pi*$)/3">
                                          <p:val>
                                            <p:fltVal val="0.5"/>
                                          </p:val>
                                        </p:tav>
                                        <p:tav tm="100000">
                                          <p:val>
                                            <p:fltVal val="1"/>
                                          </p:val>
                                        </p:tav>
                                      </p:tavLst>
                                    </p:anim>
                                    <p:anim calcmode="lin" valueType="num">
                                      <p:cBhvr>
                                        <p:cTn id="154" dur="664" tmFilter="0, 0; 0.125,0.2665; 0.25,0.4; 0.375,0.465; 0.5,0.5;  0.625,0.535; 0.75,0.6; 0.875,0.7335; 1,1">
                                          <p:stCondLst>
                                            <p:cond delay="664"/>
                                          </p:stCondLst>
                                        </p:cTn>
                                        <p:tgtEl>
                                          <p:spTgt spid="3">
                                            <p:txEl>
                                              <p:pRg st="8" end="8"/>
                                            </p:txEl>
                                          </p:spTgt>
                                        </p:tgtEl>
                                        <p:attrNameLst>
                                          <p:attrName>ppt_y</p:attrName>
                                        </p:attrNameLst>
                                      </p:cBhvr>
                                      <p:tavLst>
                                        <p:tav tm="0" fmla="#ppt_y-sin(pi*$)/9">
                                          <p:val>
                                            <p:fltVal val="0"/>
                                          </p:val>
                                        </p:tav>
                                        <p:tav tm="100000">
                                          <p:val>
                                            <p:fltVal val="1"/>
                                          </p:val>
                                        </p:tav>
                                      </p:tavLst>
                                    </p:anim>
                                    <p:anim calcmode="lin" valueType="num">
                                      <p:cBhvr>
                                        <p:cTn id="155" dur="332" tmFilter="0, 0; 0.125,0.2665; 0.25,0.4; 0.375,0.465; 0.5,0.5;  0.625,0.535; 0.75,0.6; 0.875,0.7335; 1,1">
                                          <p:stCondLst>
                                            <p:cond delay="1324"/>
                                          </p:stCondLst>
                                        </p:cTn>
                                        <p:tgtEl>
                                          <p:spTgt spid="3">
                                            <p:txEl>
                                              <p:pRg st="8" end="8"/>
                                            </p:txEl>
                                          </p:spTgt>
                                        </p:tgtEl>
                                        <p:attrNameLst>
                                          <p:attrName>ppt_y</p:attrName>
                                        </p:attrNameLst>
                                      </p:cBhvr>
                                      <p:tavLst>
                                        <p:tav tm="0" fmla="#ppt_y-sin(pi*$)/27">
                                          <p:val>
                                            <p:fltVal val="0"/>
                                          </p:val>
                                        </p:tav>
                                        <p:tav tm="100000">
                                          <p:val>
                                            <p:fltVal val="1"/>
                                          </p:val>
                                        </p:tav>
                                      </p:tavLst>
                                    </p:anim>
                                    <p:anim calcmode="lin" valueType="num">
                                      <p:cBhvr>
                                        <p:cTn id="156" dur="164" tmFilter="0, 0; 0.125,0.2665; 0.25,0.4; 0.375,0.465; 0.5,0.5;  0.625,0.535; 0.75,0.6; 0.875,0.7335; 1,1">
                                          <p:stCondLst>
                                            <p:cond delay="1656"/>
                                          </p:stCondLst>
                                        </p:cTn>
                                        <p:tgtEl>
                                          <p:spTgt spid="3">
                                            <p:txEl>
                                              <p:pRg st="8" end="8"/>
                                            </p:txEl>
                                          </p:spTgt>
                                        </p:tgtEl>
                                        <p:attrNameLst>
                                          <p:attrName>ppt_y</p:attrName>
                                        </p:attrNameLst>
                                      </p:cBhvr>
                                      <p:tavLst>
                                        <p:tav tm="0" fmla="#ppt_y-sin(pi*$)/81">
                                          <p:val>
                                            <p:fltVal val="0"/>
                                          </p:val>
                                        </p:tav>
                                        <p:tav tm="100000">
                                          <p:val>
                                            <p:fltVal val="1"/>
                                          </p:val>
                                        </p:tav>
                                      </p:tavLst>
                                    </p:anim>
                                    <p:animScale>
                                      <p:cBhvr>
                                        <p:cTn id="157" dur="26">
                                          <p:stCondLst>
                                            <p:cond delay="650"/>
                                          </p:stCondLst>
                                        </p:cTn>
                                        <p:tgtEl>
                                          <p:spTgt spid="3">
                                            <p:txEl>
                                              <p:pRg st="8" end="8"/>
                                            </p:txEl>
                                          </p:spTgt>
                                        </p:tgtEl>
                                      </p:cBhvr>
                                      <p:to x="100000" y="60000"/>
                                    </p:animScale>
                                    <p:animScale>
                                      <p:cBhvr>
                                        <p:cTn id="158" dur="166" decel="50000">
                                          <p:stCondLst>
                                            <p:cond delay="676"/>
                                          </p:stCondLst>
                                        </p:cTn>
                                        <p:tgtEl>
                                          <p:spTgt spid="3">
                                            <p:txEl>
                                              <p:pRg st="8" end="8"/>
                                            </p:txEl>
                                          </p:spTgt>
                                        </p:tgtEl>
                                      </p:cBhvr>
                                      <p:to x="100000" y="100000"/>
                                    </p:animScale>
                                    <p:animScale>
                                      <p:cBhvr>
                                        <p:cTn id="159" dur="26">
                                          <p:stCondLst>
                                            <p:cond delay="1312"/>
                                          </p:stCondLst>
                                        </p:cTn>
                                        <p:tgtEl>
                                          <p:spTgt spid="3">
                                            <p:txEl>
                                              <p:pRg st="8" end="8"/>
                                            </p:txEl>
                                          </p:spTgt>
                                        </p:tgtEl>
                                      </p:cBhvr>
                                      <p:to x="100000" y="80000"/>
                                    </p:animScale>
                                    <p:animScale>
                                      <p:cBhvr>
                                        <p:cTn id="160" dur="166" decel="50000">
                                          <p:stCondLst>
                                            <p:cond delay="1338"/>
                                          </p:stCondLst>
                                        </p:cTn>
                                        <p:tgtEl>
                                          <p:spTgt spid="3">
                                            <p:txEl>
                                              <p:pRg st="8" end="8"/>
                                            </p:txEl>
                                          </p:spTgt>
                                        </p:tgtEl>
                                      </p:cBhvr>
                                      <p:to x="100000" y="100000"/>
                                    </p:animScale>
                                    <p:animScale>
                                      <p:cBhvr>
                                        <p:cTn id="161" dur="26">
                                          <p:stCondLst>
                                            <p:cond delay="1642"/>
                                          </p:stCondLst>
                                        </p:cTn>
                                        <p:tgtEl>
                                          <p:spTgt spid="3">
                                            <p:txEl>
                                              <p:pRg st="8" end="8"/>
                                            </p:txEl>
                                          </p:spTgt>
                                        </p:tgtEl>
                                      </p:cBhvr>
                                      <p:to x="100000" y="90000"/>
                                    </p:animScale>
                                    <p:animScale>
                                      <p:cBhvr>
                                        <p:cTn id="162" dur="166" decel="50000">
                                          <p:stCondLst>
                                            <p:cond delay="1668"/>
                                          </p:stCondLst>
                                        </p:cTn>
                                        <p:tgtEl>
                                          <p:spTgt spid="3">
                                            <p:txEl>
                                              <p:pRg st="8" end="8"/>
                                            </p:txEl>
                                          </p:spTgt>
                                        </p:tgtEl>
                                      </p:cBhvr>
                                      <p:to x="100000" y="100000"/>
                                    </p:animScale>
                                    <p:animScale>
                                      <p:cBhvr>
                                        <p:cTn id="163" dur="26">
                                          <p:stCondLst>
                                            <p:cond delay="1808"/>
                                          </p:stCondLst>
                                        </p:cTn>
                                        <p:tgtEl>
                                          <p:spTgt spid="3">
                                            <p:txEl>
                                              <p:pRg st="8" end="8"/>
                                            </p:txEl>
                                          </p:spTgt>
                                        </p:tgtEl>
                                      </p:cBhvr>
                                      <p:to x="100000" y="95000"/>
                                    </p:animScale>
                                    <p:animScale>
                                      <p:cBhvr>
                                        <p:cTn id="164" dur="166" decel="50000">
                                          <p:stCondLst>
                                            <p:cond delay="1834"/>
                                          </p:stCondLst>
                                        </p:cTn>
                                        <p:tgtEl>
                                          <p:spTgt spid="3">
                                            <p:txEl>
                                              <p:pRg st="8" end="8"/>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C469366C-C149-4A03-BB0C-E9388DB2B64F}"/>
              </a:ext>
            </a:extLst>
          </p:cNvPr>
          <p:cNvSpPr>
            <a:spLocks noGrp="1"/>
          </p:cNvSpPr>
          <p:nvPr>
            <p:ph type="title"/>
          </p:nvPr>
        </p:nvSpPr>
        <p:spPr>
          <a:xfrm flipV="1">
            <a:off x="838200" y="-45718"/>
            <a:ext cx="10515600" cy="45719"/>
          </a:xfrm>
        </p:spPr>
        <p:txBody>
          <a:bodyPr>
            <a:normAutofit fontScale="90000"/>
          </a:bodyPr>
          <a:lstStyle/>
          <a:p>
            <a:endParaRPr lang="ar-IQ" dirty="0"/>
          </a:p>
        </p:txBody>
      </p:sp>
      <p:sp>
        <p:nvSpPr>
          <p:cNvPr id="3" name="عنصر نائب للمحتوى 2">
            <a:extLst>
              <a:ext uri="{FF2B5EF4-FFF2-40B4-BE49-F238E27FC236}">
                <a16:creationId xmlns:a16="http://schemas.microsoft.com/office/drawing/2014/main" id="{ED31D167-AED9-4266-9E77-3392A9239E70}"/>
              </a:ext>
            </a:extLst>
          </p:cNvPr>
          <p:cNvSpPr>
            <a:spLocks noGrp="1"/>
          </p:cNvSpPr>
          <p:nvPr>
            <p:ph idx="1"/>
          </p:nvPr>
        </p:nvSpPr>
        <p:spPr>
          <a:xfrm>
            <a:off x="0" y="91438"/>
            <a:ext cx="12192000" cy="6766562"/>
          </a:xfrm>
        </p:spPr>
        <p:txBody>
          <a:bodyPr>
            <a:normAutofit lnSpcReduction="10000"/>
          </a:bodyPr>
          <a:lstStyle/>
          <a:p>
            <a:r>
              <a:rPr lang="ar-SA" sz="3600" b="1" dirty="0">
                <a:solidFill>
                  <a:srgbClr val="FF0000"/>
                </a:solidFill>
              </a:rPr>
              <a:t>ب:حذفه وجوباً:</a:t>
            </a:r>
          </a:p>
          <a:p>
            <a:r>
              <a:rPr lang="ar-SA" sz="3600" b="1" dirty="0"/>
              <a:t>قد يحذف الفعل وجوباً إذا وقع الاسم المرفوع به بعد (إنْ)و (إذا) و(لو) الشرطية.</a:t>
            </a:r>
          </a:p>
          <a:p>
            <a:r>
              <a:rPr lang="ar-SA" sz="3600" b="1" dirty="0"/>
              <a:t>فمثال (إن) قولك: (إن خالد نجح فأكرمه),وقوله تعالى : ((وإن أحد من المشركين استجارك فأجره)))التوبة:6</a:t>
            </a:r>
          </a:p>
          <a:p>
            <a:r>
              <a:rPr lang="ar-SA" sz="3600" b="1" dirty="0"/>
              <a:t>ومثال (إذا) قوله تعالى: ((إذا السماء انشقت) الانشقاق:1.</a:t>
            </a:r>
          </a:p>
          <a:p>
            <a:r>
              <a:rPr lang="ar-SA" sz="3600" b="1" dirty="0"/>
              <a:t>ومثال (لو) قولهم: (لو ذات سوار لطمتني).</a:t>
            </a:r>
          </a:p>
          <a:p>
            <a:r>
              <a:rPr lang="ar-SA" sz="3600" b="1" dirty="0"/>
              <a:t>فالأسماء المرفوعة بعد (إنْ) و (إذا) و (لو) الشرطية: فاعل لفعل محذوف يفسره الفعل المذكور بعده.</a:t>
            </a:r>
          </a:p>
          <a:p>
            <a:r>
              <a:rPr lang="ar-SA" sz="3600" b="1" dirty="0"/>
              <a:t>وأصل الكلام : (إن نجح خالد نجح) و (إن استجارك أحد من المشركين استجارك)و (إذا انشقت السماء انشقت) و (لو لطمتني ذات سوار لطمتني).</a:t>
            </a:r>
          </a:p>
          <a:p>
            <a:r>
              <a:rPr lang="ar-SA" sz="3600" b="1" dirty="0"/>
              <a:t>وإنما وجب الحذف لأن الفعل المذكور يفسر الفعل المحذوف ويغني </a:t>
            </a:r>
            <a:r>
              <a:rPr lang="ar-SA" sz="3600" b="1" dirty="0" err="1"/>
              <a:t>عنه,فهو</a:t>
            </a:r>
            <a:r>
              <a:rPr lang="ar-SA" sz="3600" b="1" dirty="0"/>
              <a:t> </a:t>
            </a:r>
            <a:r>
              <a:rPr lang="ar-SA" sz="3600" b="1" dirty="0" err="1"/>
              <a:t>كالعوض,ولا</a:t>
            </a:r>
            <a:r>
              <a:rPr lang="ar-SA" sz="3600" b="1" dirty="0"/>
              <a:t> يجوز الجمع بين المفسِّر والمفسَّر.       </a:t>
            </a:r>
            <a:endParaRPr lang="ar-IQ" sz="3600" b="1" dirty="0"/>
          </a:p>
        </p:txBody>
      </p:sp>
    </p:spTree>
    <p:extLst>
      <p:ext uri="{BB962C8B-B14F-4D97-AF65-F5344CB8AC3E}">
        <p14:creationId xmlns:p14="http://schemas.microsoft.com/office/powerpoint/2010/main" val="26059713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invX="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80">
                                          <p:stCondLst>
                                            <p:cond delay="0"/>
                                          </p:stCondLst>
                                        </p:cTn>
                                        <p:tgtEl>
                                          <p:spTgt spid="3">
                                            <p:txEl>
                                              <p:pRg st="0" end="0"/>
                                            </p:txEl>
                                          </p:spTgt>
                                        </p:tgtEl>
                                      </p:cBhvr>
                                    </p:animEffect>
                                    <p:anim calcmode="lin" valueType="num">
                                      <p:cBhvr>
                                        <p:cTn id="8"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0" end="0"/>
                                            </p:txEl>
                                          </p:spTgt>
                                        </p:tgtEl>
                                      </p:cBhvr>
                                      <p:to x="100000" y="60000"/>
                                    </p:animScale>
                                    <p:animScale>
                                      <p:cBhvr>
                                        <p:cTn id="14" dur="166" decel="50000">
                                          <p:stCondLst>
                                            <p:cond delay="676"/>
                                          </p:stCondLst>
                                        </p:cTn>
                                        <p:tgtEl>
                                          <p:spTgt spid="3">
                                            <p:txEl>
                                              <p:pRg st="0" end="0"/>
                                            </p:txEl>
                                          </p:spTgt>
                                        </p:tgtEl>
                                      </p:cBhvr>
                                      <p:to x="100000" y="100000"/>
                                    </p:animScale>
                                    <p:animScale>
                                      <p:cBhvr>
                                        <p:cTn id="15" dur="26">
                                          <p:stCondLst>
                                            <p:cond delay="1312"/>
                                          </p:stCondLst>
                                        </p:cTn>
                                        <p:tgtEl>
                                          <p:spTgt spid="3">
                                            <p:txEl>
                                              <p:pRg st="0" end="0"/>
                                            </p:txEl>
                                          </p:spTgt>
                                        </p:tgtEl>
                                      </p:cBhvr>
                                      <p:to x="100000" y="80000"/>
                                    </p:animScale>
                                    <p:animScale>
                                      <p:cBhvr>
                                        <p:cTn id="16" dur="166" decel="50000">
                                          <p:stCondLst>
                                            <p:cond delay="1338"/>
                                          </p:stCondLst>
                                        </p:cTn>
                                        <p:tgtEl>
                                          <p:spTgt spid="3">
                                            <p:txEl>
                                              <p:pRg st="0" end="0"/>
                                            </p:txEl>
                                          </p:spTgt>
                                        </p:tgtEl>
                                      </p:cBhvr>
                                      <p:to x="100000" y="100000"/>
                                    </p:animScale>
                                    <p:animScale>
                                      <p:cBhvr>
                                        <p:cTn id="17" dur="26">
                                          <p:stCondLst>
                                            <p:cond delay="1642"/>
                                          </p:stCondLst>
                                        </p:cTn>
                                        <p:tgtEl>
                                          <p:spTgt spid="3">
                                            <p:txEl>
                                              <p:pRg st="0" end="0"/>
                                            </p:txEl>
                                          </p:spTgt>
                                        </p:tgtEl>
                                      </p:cBhvr>
                                      <p:to x="100000" y="90000"/>
                                    </p:animScale>
                                    <p:animScale>
                                      <p:cBhvr>
                                        <p:cTn id="18" dur="166" decel="50000">
                                          <p:stCondLst>
                                            <p:cond delay="1668"/>
                                          </p:stCondLst>
                                        </p:cTn>
                                        <p:tgtEl>
                                          <p:spTgt spid="3">
                                            <p:txEl>
                                              <p:pRg st="0" end="0"/>
                                            </p:txEl>
                                          </p:spTgt>
                                        </p:tgtEl>
                                      </p:cBhvr>
                                      <p:to x="100000" y="100000"/>
                                    </p:animScale>
                                    <p:animScale>
                                      <p:cBhvr>
                                        <p:cTn id="19" dur="26">
                                          <p:stCondLst>
                                            <p:cond delay="1808"/>
                                          </p:stCondLst>
                                        </p:cTn>
                                        <p:tgtEl>
                                          <p:spTgt spid="3">
                                            <p:txEl>
                                              <p:pRg st="0" end="0"/>
                                            </p:txEl>
                                          </p:spTgt>
                                        </p:tgtEl>
                                      </p:cBhvr>
                                      <p:to x="100000" y="95000"/>
                                    </p:animScale>
                                    <p:animScale>
                                      <p:cBhvr>
                                        <p:cTn id="20" dur="166" decel="50000">
                                          <p:stCondLst>
                                            <p:cond delay="1834"/>
                                          </p:stCondLst>
                                        </p:cTn>
                                        <p:tgtEl>
                                          <p:spTgt spid="3">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animEffect transition="in" filter="wipe(down)">
                                      <p:cBhvr>
                                        <p:cTn id="25" dur="580">
                                          <p:stCondLst>
                                            <p:cond delay="0"/>
                                          </p:stCondLst>
                                        </p:cTn>
                                        <p:tgtEl>
                                          <p:spTgt spid="3">
                                            <p:txEl>
                                              <p:pRg st="1" end="1"/>
                                            </p:txEl>
                                          </p:spTgt>
                                        </p:tgtEl>
                                      </p:cBhvr>
                                    </p:animEffect>
                                    <p:anim calcmode="lin" valueType="num">
                                      <p:cBhvr>
                                        <p:cTn id="26"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3">
                                            <p:txEl>
                                              <p:pRg st="1" end="1"/>
                                            </p:txEl>
                                          </p:spTgt>
                                        </p:tgtEl>
                                      </p:cBhvr>
                                      <p:to x="100000" y="60000"/>
                                    </p:animScale>
                                    <p:animScale>
                                      <p:cBhvr>
                                        <p:cTn id="32" dur="166" decel="50000">
                                          <p:stCondLst>
                                            <p:cond delay="676"/>
                                          </p:stCondLst>
                                        </p:cTn>
                                        <p:tgtEl>
                                          <p:spTgt spid="3">
                                            <p:txEl>
                                              <p:pRg st="1" end="1"/>
                                            </p:txEl>
                                          </p:spTgt>
                                        </p:tgtEl>
                                      </p:cBhvr>
                                      <p:to x="100000" y="100000"/>
                                    </p:animScale>
                                    <p:animScale>
                                      <p:cBhvr>
                                        <p:cTn id="33" dur="26">
                                          <p:stCondLst>
                                            <p:cond delay="1312"/>
                                          </p:stCondLst>
                                        </p:cTn>
                                        <p:tgtEl>
                                          <p:spTgt spid="3">
                                            <p:txEl>
                                              <p:pRg st="1" end="1"/>
                                            </p:txEl>
                                          </p:spTgt>
                                        </p:tgtEl>
                                      </p:cBhvr>
                                      <p:to x="100000" y="80000"/>
                                    </p:animScale>
                                    <p:animScale>
                                      <p:cBhvr>
                                        <p:cTn id="34" dur="166" decel="50000">
                                          <p:stCondLst>
                                            <p:cond delay="1338"/>
                                          </p:stCondLst>
                                        </p:cTn>
                                        <p:tgtEl>
                                          <p:spTgt spid="3">
                                            <p:txEl>
                                              <p:pRg st="1" end="1"/>
                                            </p:txEl>
                                          </p:spTgt>
                                        </p:tgtEl>
                                      </p:cBhvr>
                                      <p:to x="100000" y="100000"/>
                                    </p:animScale>
                                    <p:animScale>
                                      <p:cBhvr>
                                        <p:cTn id="35" dur="26">
                                          <p:stCondLst>
                                            <p:cond delay="1642"/>
                                          </p:stCondLst>
                                        </p:cTn>
                                        <p:tgtEl>
                                          <p:spTgt spid="3">
                                            <p:txEl>
                                              <p:pRg st="1" end="1"/>
                                            </p:txEl>
                                          </p:spTgt>
                                        </p:tgtEl>
                                      </p:cBhvr>
                                      <p:to x="100000" y="90000"/>
                                    </p:animScale>
                                    <p:animScale>
                                      <p:cBhvr>
                                        <p:cTn id="36" dur="166" decel="50000">
                                          <p:stCondLst>
                                            <p:cond delay="1668"/>
                                          </p:stCondLst>
                                        </p:cTn>
                                        <p:tgtEl>
                                          <p:spTgt spid="3">
                                            <p:txEl>
                                              <p:pRg st="1" end="1"/>
                                            </p:txEl>
                                          </p:spTgt>
                                        </p:tgtEl>
                                      </p:cBhvr>
                                      <p:to x="100000" y="100000"/>
                                    </p:animScale>
                                    <p:animScale>
                                      <p:cBhvr>
                                        <p:cTn id="37" dur="26">
                                          <p:stCondLst>
                                            <p:cond delay="1808"/>
                                          </p:stCondLst>
                                        </p:cTn>
                                        <p:tgtEl>
                                          <p:spTgt spid="3">
                                            <p:txEl>
                                              <p:pRg st="1" end="1"/>
                                            </p:txEl>
                                          </p:spTgt>
                                        </p:tgtEl>
                                      </p:cBhvr>
                                      <p:to x="100000" y="95000"/>
                                    </p:animScale>
                                    <p:animScale>
                                      <p:cBhvr>
                                        <p:cTn id="38" dur="166" decel="50000">
                                          <p:stCondLst>
                                            <p:cond delay="1834"/>
                                          </p:stCondLst>
                                        </p:cTn>
                                        <p:tgtEl>
                                          <p:spTgt spid="3">
                                            <p:txEl>
                                              <p:pRg st="1" end="1"/>
                                            </p:txEl>
                                          </p:spTgt>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grpId="0" nodeType="clickEffect">
                                  <p:stCondLst>
                                    <p:cond delay="0"/>
                                  </p:stCondLst>
                                  <p:childTnLst>
                                    <p:set>
                                      <p:cBhvr>
                                        <p:cTn id="42" dur="1" fill="hold">
                                          <p:stCondLst>
                                            <p:cond delay="0"/>
                                          </p:stCondLst>
                                        </p:cTn>
                                        <p:tgtEl>
                                          <p:spTgt spid="3">
                                            <p:txEl>
                                              <p:pRg st="2" end="2"/>
                                            </p:txEl>
                                          </p:spTgt>
                                        </p:tgtEl>
                                        <p:attrNameLst>
                                          <p:attrName>style.visibility</p:attrName>
                                        </p:attrNameLst>
                                      </p:cBhvr>
                                      <p:to>
                                        <p:strVal val="visible"/>
                                      </p:to>
                                    </p:set>
                                    <p:animEffect transition="in" filter="wipe(down)">
                                      <p:cBhvr>
                                        <p:cTn id="43" dur="580">
                                          <p:stCondLst>
                                            <p:cond delay="0"/>
                                          </p:stCondLst>
                                        </p:cTn>
                                        <p:tgtEl>
                                          <p:spTgt spid="3">
                                            <p:txEl>
                                              <p:pRg st="2" end="2"/>
                                            </p:txEl>
                                          </p:spTgt>
                                        </p:tgtEl>
                                      </p:cBhvr>
                                    </p:animEffect>
                                    <p:anim calcmode="lin" valueType="num">
                                      <p:cBhvr>
                                        <p:cTn id="44"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49" dur="26">
                                          <p:stCondLst>
                                            <p:cond delay="650"/>
                                          </p:stCondLst>
                                        </p:cTn>
                                        <p:tgtEl>
                                          <p:spTgt spid="3">
                                            <p:txEl>
                                              <p:pRg st="2" end="2"/>
                                            </p:txEl>
                                          </p:spTgt>
                                        </p:tgtEl>
                                      </p:cBhvr>
                                      <p:to x="100000" y="60000"/>
                                    </p:animScale>
                                    <p:animScale>
                                      <p:cBhvr>
                                        <p:cTn id="50" dur="166" decel="50000">
                                          <p:stCondLst>
                                            <p:cond delay="676"/>
                                          </p:stCondLst>
                                        </p:cTn>
                                        <p:tgtEl>
                                          <p:spTgt spid="3">
                                            <p:txEl>
                                              <p:pRg st="2" end="2"/>
                                            </p:txEl>
                                          </p:spTgt>
                                        </p:tgtEl>
                                      </p:cBhvr>
                                      <p:to x="100000" y="100000"/>
                                    </p:animScale>
                                    <p:animScale>
                                      <p:cBhvr>
                                        <p:cTn id="51" dur="26">
                                          <p:stCondLst>
                                            <p:cond delay="1312"/>
                                          </p:stCondLst>
                                        </p:cTn>
                                        <p:tgtEl>
                                          <p:spTgt spid="3">
                                            <p:txEl>
                                              <p:pRg st="2" end="2"/>
                                            </p:txEl>
                                          </p:spTgt>
                                        </p:tgtEl>
                                      </p:cBhvr>
                                      <p:to x="100000" y="80000"/>
                                    </p:animScale>
                                    <p:animScale>
                                      <p:cBhvr>
                                        <p:cTn id="52" dur="166" decel="50000">
                                          <p:stCondLst>
                                            <p:cond delay="1338"/>
                                          </p:stCondLst>
                                        </p:cTn>
                                        <p:tgtEl>
                                          <p:spTgt spid="3">
                                            <p:txEl>
                                              <p:pRg st="2" end="2"/>
                                            </p:txEl>
                                          </p:spTgt>
                                        </p:tgtEl>
                                      </p:cBhvr>
                                      <p:to x="100000" y="100000"/>
                                    </p:animScale>
                                    <p:animScale>
                                      <p:cBhvr>
                                        <p:cTn id="53" dur="26">
                                          <p:stCondLst>
                                            <p:cond delay="1642"/>
                                          </p:stCondLst>
                                        </p:cTn>
                                        <p:tgtEl>
                                          <p:spTgt spid="3">
                                            <p:txEl>
                                              <p:pRg st="2" end="2"/>
                                            </p:txEl>
                                          </p:spTgt>
                                        </p:tgtEl>
                                      </p:cBhvr>
                                      <p:to x="100000" y="90000"/>
                                    </p:animScale>
                                    <p:animScale>
                                      <p:cBhvr>
                                        <p:cTn id="54" dur="166" decel="50000">
                                          <p:stCondLst>
                                            <p:cond delay="1668"/>
                                          </p:stCondLst>
                                        </p:cTn>
                                        <p:tgtEl>
                                          <p:spTgt spid="3">
                                            <p:txEl>
                                              <p:pRg st="2" end="2"/>
                                            </p:txEl>
                                          </p:spTgt>
                                        </p:tgtEl>
                                      </p:cBhvr>
                                      <p:to x="100000" y="100000"/>
                                    </p:animScale>
                                    <p:animScale>
                                      <p:cBhvr>
                                        <p:cTn id="55" dur="26">
                                          <p:stCondLst>
                                            <p:cond delay="1808"/>
                                          </p:stCondLst>
                                        </p:cTn>
                                        <p:tgtEl>
                                          <p:spTgt spid="3">
                                            <p:txEl>
                                              <p:pRg st="2" end="2"/>
                                            </p:txEl>
                                          </p:spTgt>
                                        </p:tgtEl>
                                      </p:cBhvr>
                                      <p:to x="100000" y="95000"/>
                                    </p:animScale>
                                    <p:animScale>
                                      <p:cBhvr>
                                        <p:cTn id="56" dur="166" decel="50000">
                                          <p:stCondLst>
                                            <p:cond delay="1834"/>
                                          </p:stCondLst>
                                        </p:cTn>
                                        <p:tgtEl>
                                          <p:spTgt spid="3">
                                            <p:txEl>
                                              <p:pRg st="2" end="2"/>
                                            </p:txEl>
                                          </p:spTgt>
                                        </p:tgtEl>
                                      </p:cBhvr>
                                      <p:to x="100000" y="100000"/>
                                    </p:animScale>
                                  </p:childTnLst>
                                </p:cTn>
                              </p:par>
                            </p:childTnLst>
                          </p:cTn>
                        </p:par>
                      </p:childTnLst>
                    </p:cTn>
                  </p:par>
                  <p:par>
                    <p:cTn id="57" fill="hold">
                      <p:stCondLst>
                        <p:cond delay="indefinite"/>
                      </p:stCondLst>
                      <p:childTnLst>
                        <p:par>
                          <p:cTn id="58" fill="hold">
                            <p:stCondLst>
                              <p:cond delay="0"/>
                            </p:stCondLst>
                            <p:childTnLst>
                              <p:par>
                                <p:cTn id="59" presetID="26" presetClass="entr" presetSubtype="0" fill="hold" grpId="0" nodeType="clickEffect">
                                  <p:stCondLst>
                                    <p:cond delay="0"/>
                                  </p:stCondLst>
                                  <p:childTnLst>
                                    <p:set>
                                      <p:cBhvr>
                                        <p:cTn id="60" dur="1" fill="hold">
                                          <p:stCondLst>
                                            <p:cond delay="0"/>
                                          </p:stCondLst>
                                        </p:cTn>
                                        <p:tgtEl>
                                          <p:spTgt spid="3">
                                            <p:txEl>
                                              <p:pRg st="3" end="3"/>
                                            </p:txEl>
                                          </p:spTgt>
                                        </p:tgtEl>
                                        <p:attrNameLst>
                                          <p:attrName>style.visibility</p:attrName>
                                        </p:attrNameLst>
                                      </p:cBhvr>
                                      <p:to>
                                        <p:strVal val="visible"/>
                                      </p:to>
                                    </p:set>
                                    <p:animEffect transition="in" filter="wipe(down)">
                                      <p:cBhvr>
                                        <p:cTn id="61" dur="580">
                                          <p:stCondLst>
                                            <p:cond delay="0"/>
                                          </p:stCondLst>
                                        </p:cTn>
                                        <p:tgtEl>
                                          <p:spTgt spid="3">
                                            <p:txEl>
                                              <p:pRg st="3" end="3"/>
                                            </p:txEl>
                                          </p:spTgt>
                                        </p:tgtEl>
                                      </p:cBhvr>
                                    </p:animEffect>
                                    <p:anim calcmode="lin" valueType="num">
                                      <p:cBhvr>
                                        <p:cTn id="62" dur="1822" tmFilter="0,0; 0.14,0.36; 0.43,0.73; 0.71,0.91; 1.0,1.0">
                                          <p:stCondLst>
                                            <p:cond delay="0"/>
                                          </p:stCondLst>
                                        </p:cTn>
                                        <p:tgtEl>
                                          <p:spTgt spid="3">
                                            <p:txEl>
                                              <p:pRg st="3" end="3"/>
                                            </p:txEl>
                                          </p:spTgt>
                                        </p:tgtEl>
                                        <p:attrNameLst>
                                          <p:attrName>ppt_x</p:attrName>
                                        </p:attrNameLst>
                                      </p:cBhvr>
                                      <p:tavLst>
                                        <p:tav tm="0">
                                          <p:val>
                                            <p:strVal val="#ppt_x-0.25"/>
                                          </p:val>
                                        </p:tav>
                                        <p:tav tm="100000">
                                          <p:val>
                                            <p:strVal val="#ppt_x"/>
                                          </p:val>
                                        </p:tav>
                                      </p:tavLst>
                                    </p:anim>
                                    <p:anim calcmode="lin" valueType="num">
                                      <p:cBhvr>
                                        <p:cTn id="63" dur="664" tmFilter="0.0,0.0; 0.25,0.07; 0.50,0.2; 0.75,0.467; 1.0,1.0">
                                          <p:stCondLst>
                                            <p:cond delay="0"/>
                                          </p:stCondLst>
                                        </p:cTn>
                                        <p:tgtEl>
                                          <p:spTgt spid="3">
                                            <p:txEl>
                                              <p:pRg st="3" end="3"/>
                                            </p:txEl>
                                          </p:spTgt>
                                        </p:tgtEl>
                                        <p:attrNameLst>
                                          <p:attrName>ppt_y</p:attrName>
                                        </p:attrNameLst>
                                      </p:cBhvr>
                                      <p:tavLst>
                                        <p:tav tm="0" fmla="#ppt_y-sin(pi*$)/3">
                                          <p:val>
                                            <p:fltVal val="0.5"/>
                                          </p:val>
                                        </p:tav>
                                        <p:tav tm="100000">
                                          <p:val>
                                            <p:fltVal val="1"/>
                                          </p:val>
                                        </p:tav>
                                      </p:tavLst>
                                    </p:anim>
                                    <p:anim calcmode="lin" valueType="num">
                                      <p:cBhvr>
                                        <p:cTn id="64" dur="664" tmFilter="0, 0; 0.125,0.2665; 0.25,0.4; 0.375,0.465; 0.5,0.5;  0.625,0.535; 0.75,0.6; 0.875,0.7335; 1,1">
                                          <p:stCondLst>
                                            <p:cond delay="664"/>
                                          </p:stCondLst>
                                        </p:cTn>
                                        <p:tgtEl>
                                          <p:spTgt spid="3">
                                            <p:txEl>
                                              <p:pRg st="3" end="3"/>
                                            </p:txEl>
                                          </p:spTgt>
                                        </p:tgtEl>
                                        <p:attrNameLst>
                                          <p:attrName>ppt_y</p:attrName>
                                        </p:attrNameLst>
                                      </p:cBhvr>
                                      <p:tavLst>
                                        <p:tav tm="0" fmla="#ppt_y-sin(pi*$)/9">
                                          <p:val>
                                            <p:fltVal val="0"/>
                                          </p:val>
                                        </p:tav>
                                        <p:tav tm="100000">
                                          <p:val>
                                            <p:fltVal val="1"/>
                                          </p:val>
                                        </p:tav>
                                      </p:tavLst>
                                    </p:anim>
                                    <p:anim calcmode="lin" valueType="num">
                                      <p:cBhvr>
                                        <p:cTn id="65" dur="332" tmFilter="0, 0; 0.125,0.2665; 0.25,0.4; 0.375,0.465; 0.5,0.5;  0.625,0.535; 0.75,0.6; 0.875,0.7335; 1,1">
                                          <p:stCondLst>
                                            <p:cond delay="1324"/>
                                          </p:stCondLst>
                                        </p:cTn>
                                        <p:tgtEl>
                                          <p:spTgt spid="3">
                                            <p:txEl>
                                              <p:pRg st="3" end="3"/>
                                            </p:txEl>
                                          </p:spTgt>
                                        </p:tgtEl>
                                        <p:attrNameLst>
                                          <p:attrName>ppt_y</p:attrName>
                                        </p:attrNameLst>
                                      </p:cBhvr>
                                      <p:tavLst>
                                        <p:tav tm="0" fmla="#ppt_y-sin(pi*$)/27">
                                          <p:val>
                                            <p:fltVal val="0"/>
                                          </p:val>
                                        </p:tav>
                                        <p:tav tm="100000">
                                          <p:val>
                                            <p:fltVal val="1"/>
                                          </p:val>
                                        </p:tav>
                                      </p:tavLst>
                                    </p:anim>
                                    <p:anim calcmode="lin" valueType="num">
                                      <p:cBhvr>
                                        <p:cTn id="66" dur="164" tmFilter="0, 0; 0.125,0.2665; 0.25,0.4; 0.375,0.465; 0.5,0.5;  0.625,0.535; 0.75,0.6; 0.875,0.7335; 1,1">
                                          <p:stCondLst>
                                            <p:cond delay="1656"/>
                                          </p:stCondLst>
                                        </p:cTn>
                                        <p:tgtEl>
                                          <p:spTgt spid="3">
                                            <p:txEl>
                                              <p:pRg st="3" end="3"/>
                                            </p:txEl>
                                          </p:spTgt>
                                        </p:tgtEl>
                                        <p:attrNameLst>
                                          <p:attrName>ppt_y</p:attrName>
                                        </p:attrNameLst>
                                      </p:cBhvr>
                                      <p:tavLst>
                                        <p:tav tm="0" fmla="#ppt_y-sin(pi*$)/81">
                                          <p:val>
                                            <p:fltVal val="0"/>
                                          </p:val>
                                        </p:tav>
                                        <p:tav tm="100000">
                                          <p:val>
                                            <p:fltVal val="1"/>
                                          </p:val>
                                        </p:tav>
                                      </p:tavLst>
                                    </p:anim>
                                    <p:animScale>
                                      <p:cBhvr>
                                        <p:cTn id="67" dur="26">
                                          <p:stCondLst>
                                            <p:cond delay="650"/>
                                          </p:stCondLst>
                                        </p:cTn>
                                        <p:tgtEl>
                                          <p:spTgt spid="3">
                                            <p:txEl>
                                              <p:pRg st="3" end="3"/>
                                            </p:txEl>
                                          </p:spTgt>
                                        </p:tgtEl>
                                      </p:cBhvr>
                                      <p:to x="100000" y="60000"/>
                                    </p:animScale>
                                    <p:animScale>
                                      <p:cBhvr>
                                        <p:cTn id="68" dur="166" decel="50000">
                                          <p:stCondLst>
                                            <p:cond delay="676"/>
                                          </p:stCondLst>
                                        </p:cTn>
                                        <p:tgtEl>
                                          <p:spTgt spid="3">
                                            <p:txEl>
                                              <p:pRg st="3" end="3"/>
                                            </p:txEl>
                                          </p:spTgt>
                                        </p:tgtEl>
                                      </p:cBhvr>
                                      <p:to x="100000" y="100000"/>
                                    </p:animScale>
                                    <p:animScale>
                                      <p:cBhvr>
                                        <p:cTn id="69" dur="26">
                                          <p:stCondLst>
                                            <p:cond delay="1312"/>
                                          </p:stCondLst>
                                        </p:cTn>
                                        <p:tgtEl>
                                          <p:spTgt spid="3">
                                            <p:txEl>
                                              <p:pRg st="3" end="3"/>
                                            </p:txEl>
                                          </p:spTgt>
                                        </p:tgtEl>
                                      </p:cBhvr>
                                      <p:to x="100000" y="80000"/>
                                    </p:animScale>
                                    <p:animScale>
                                      <p:cBhvr>
                                        <p:cTn id="70" dur="166" decel="50000">
                                          <p:stCondLst>
                                            <p:cond delay="1338"/>
                                          </p:stCondLst>
                                        </p:cTn>
                                        <p:tgtEl>
                                          <p:spTgt spid="3">
                                            <p:txEl>
                                              <p:pRg st="3" end="3"/>
                                            </p:txEl>
                                          </p:spTgt>
                                        </p:tgtEl>
                                      </p:cBhvr>
                                      <p:to x="100000" y="100000"/>
                                    </p:animScale>
                                    <p:animScale>
                                      <p:cBhvr>
                                        <p:cTn id="71" dur="26">
                                          <p:stCondLst>
                                            <p:cond delay="1642"/>
                                          </p:stCondLst>
                                        </p:cTn>
                                        <p:tgtEl>
                                          <p:spTgt spid="3">
                                            <p:txEl>
                                              <p:pRg st="3" end="3"/>
                                            </p:txEl>
                                          </p:spTgt>
                                        </p:tgtEl>
                                      </p:cBhvr>
                                      <p:to x="100000" y="90000"/>
                                    </p:animScale>
                                    <p:animScale>
                                      <p:cBhvr>
                                        <p:cTn id="72" dur="166" decel="50000">
                                          <p:stCondLst>
                                            <p:cond delay="1668"/>
                                          </p:stCondLst>
                                        </p:cTn>
                                        <p:tgtEl>
                                          <p:spTgt spid="3">
                                            <p:txEl>
                                              <p:pRg st="3" end="3"/>
                                            </p:txEl>
                                          </p:spTgt>
                                        </p:tgtEl>
                                      </p:cBhvr>
                                      <p:to x="100000" y="100000"/>
                                    </p:animScale>
                                    <p:animScale>
                                      <p:cBhvr>
                                        <p:cTn id="73" dur="26">
                                          <p:stCondLst>
                                            <p:cond delay="1808"/>
                                          </p:stCondLst>
                                        </p:cTn>
                                        <p:tgtEl>
                                          <p:spTgt spid="3">
                                            <p:txEl>
                                              <p:pRg st="3" end="3"/>
                                            </p:txEl>
                                          </p:spTgt>
                                        </p:tgtEl>
                                      </p:cBhvr>
                                      <p:to x="100000" y="95000"/>
                                    </p:animScale>
                                    <p:animScale>
                                      <p:cBhvr>
                                        <p:cTn id="74" dur="166" decel="50000">
                                          <p:stCondLst>
                                            <p:cond delay="1834"/>
                                          </p:stCondLst>
                                        </p:cTn>
                                        <p:tgtEl>
                                          <p:spTgt spid="3">
                                            <p:txEl>
                                              <p:pRg st="3" end="3"/>
                                            </p:txEl>
                                          </p:spTgt>
                                        </p:tgtEl>
                                      </p:cBhvr>
                                      <p:to x="100000" y="100000"/>
                                    </p:animScale>
                                  </p:childTnLst>
                                </p:cTn>
                              </p:par>
                            </p:childTnLst>
                          </p:cTn>
                        </p:par>
                      </p:childTnLst>
                    </p:cTn>
                  </p:par>
                  <p:par>
                    <p:cTn id="75" fill="hold">
                      <p:stCondLst>
                        <p:cond delay="indefinite"/>
                      </p:stCondLst>
                      <p:childTnLst>
                        <p:par>
                          <p:cTn id="76" fill="hold">
                            <p:stCondLst>
                              <p:cond delay="0"/>
                            </p:stCondLst>
                            <p:childTnLst>
                              <p:par>
                                <p:cTn id="77" presetID="26" presetClass="entr" presetSubtype="0" fill="hold" grpId="0" nodeType="clickEffect">
                                  <p:stCondLst>
                                    <p:cond delay="0"/>
                                  </p:stCondLst>
                                  <p:childTnLst>
                                    <p:set>
                                      <p:cBhvr>
                                        <p:cTn id="78" dur="1" fill="hold">
                                          <p:stCondLst>
                                            <p:cond delay="0"/>
                                          </p:stCondLst>
                                        </p:cTn>
                                        <p:tgtEl>
                                          <p:spTgt spid="3">
                                            <p:txEl>
                                              <p:pRg st="4" end="4"/>
                                            </p:txEl>
                                          </p:spTgt>
                                        </p:tgtEl>
                                        <p:attrNameLst>
                                          <p:attrName>style.visibility</p:attrName>
                                        </p:attrNameLst>
                                      </p:cBhvr>
                                      <p:to>
                                        <p:strVal val="visible"/>
                                      </p:to>
                                    </p:set>
                                    <p:animEffect transition="in" filter="wipe(down)">
                                      <p:cBhvr>
                                        <p:cTn id="79" dur="580">
                                          <p:stCondLst>
                                            <p:cond delay="0"/>
                                          </p:stCondLst>
                                        </p:cTn>
                                        <p:tgtEl>
                                          <p:spTgt spid="3">
                                            <p:txEl>
                                              <p:pRg st="4" end="4"/>
                                            </p:txEl>
                                          </p:spTgt>
                                        </p:tgtEl>
                                      </p:cBhvr>
                                    </p:animEffect>
                                    <p:anim calcmode="lin" valueType="num">
                                      <p:cBhvr>
                                        <p:cTn id="80" dur="1822" tmFilter="0,0; 0.14,0.36; 0.43,0.73; 0.71,0.91; 1.0,1.0">
                                          <p:stCondLst>
                                            <p:cond delay="0"/>
                                          </p:stCondLst>
                                        </p:cTn>
                                        <p:tgtEl>
                                          <p:spTgt spid="3">
                                            <p:txEl>
                                              <p:pRg st="4" end="4"/>
                                            </p:txEl>
                                          </p:spTgt>
                                        </p:tgtEl>
                                        <p:attrNameLst>
                                          <p:attrName>ppt_x</p:attrName>
                                        </p:attrNameLst>
                                      </p:cBhvr>
                                      <p:tavLst>
                                        <p:tav tm="0">
                                          <p:val>
                                            <p:strVal val="#ppt_x-0.25"/>
                                          </p:val>
                                        </p:tav>
                                        <p:tav tm="100000">
                                          <p:val>
                                            <p:strVal val="#ppt_x"/>
                                          </p:val>
                                        </p:tav>
                                      </p:tavLst>
                                    </p:anim>
                                    <p:anim calcmode="lin" valueType="num">
                                      <p:cBhvr>
                                        <p:cTn id="81" dur="664" tmFilter="0.0,0.0; 0.25,0.07; 0.50,0.2; 0.75,0.467; 1.0,1.0">
                                          <p:stCondLst>
                                            <p:cond delay="0"/>
                                          </p:stCondLst>
                                        </p:cTn>
                                        <p:tgtEl>
                                          <p:spTgt spid="3">
                                            <p:txEl>
                                              <p:pRg st="4" end="4"/>
                                            </p:txEl>
                                          </p:spTgt>
                                        </p:tgtEl>
                                        <p:attrNameLst>
                                          <p:attrName>ppt_y</p:attrName>
                                        </p:attrNameLst>
                                      </p:cBhvr>
                                      <p:tavLst>
                                        <p:tav tm="0" fmla="#ppt_y-sin(pi*$)/3">
                                          <p:val>
                                            <p:fltVal val="0.5"/>
                                          </p:val>
                                        </p:tav>
                                        <p:tav tm="100000">
                                          <p:val>
                                            <p:fltVal val="1"/>
                                          </p:val>
                                        </p:tav>
                                      </p:tavLst>
                                    </p:anim>
                                    <p:anim calcmode="lin" valueType="num">
                                      <p:cBhvr>
                                        <p:cTn id="82" dur="664" tmFilter="0, 0; 0.125,0.2665; 0.25,0.4; 0.375,0.465; 0.5,0.5;  0.625,0.535; 0.75,0.6; 0.875,0.7335; 1,1">
                                          <p:stCondLst>
                                            <p:cond delay="664"/>
                                          </p:stCondLst>
                                        </p:cTn>
                                        <p:tgtEl>
                                          <p:spTgt spid="3">
                                            <p:txEl>
                                              <p:pRg st="4" end="4"/>
                                            </p:txEl>
                                          </p:spTgt>
                                        </p:tgtEl>
                                        <p:attrNameLst>
                                          <p:attrName>ppt_y</p:attrName>
                                        </p:attrNameLst>
                                      </p:cBhvr>
                                      <p:tavLst>
                                        <p:tav tm="0" fmla="#ppt_y-sin(pi*$)/9">
                                          <p:val>
                                            <p:fltVal val="0"/>
                                          </p:val>
                                        </p:tav>
                                        <p:tav tm="100000">
                                          <p:val>
                                            <p:fltVal val="1"/>
                                          </p:val>
                                        </p:tav>
                                      </p:tavLst>
                                    </p:anim>
                                    <p:anim calcmode="lin" valueType="num">
                                      <p:cBhvr>
                                        <p:cTn id="83" dur="332" tmFilter="0, 0; 0.125,0.2665; 0.25,0.4; 0.375,0.465; 0.5,0.5;  0.625,0.535; 0.75,0.6; 0.875,0.7335; 1,1">
                                          <p:stCondLst>
                                            <p:cond delay="1324"/>
                                          </p:stCondLst>
                                        </p:cTn>
                                        <p:tgtEl>
                                          <p:spTgt spid="3">
                                            <p:txEl>
                                              <p:pRg st="4" end="4"/>
                                            </p:txEl>
                                          </p:spTgt>
                                        </p:tgtEl>
                                        <p:attrNameLst>
                                          <p:attrName>ppt_y</p:attrName>
                                        </p:attrNameLst>
                                      </p:cBhvr>
                                      <p:tavLst>
                                        <p:tav tm="0" fmla="#ppt_y-sin(pi*$)/27">
                                          <p:val>
                                            <p:fltVal val="0"/>
                                          </p:val>
                                        </p:tav>
                                        <p:tav tm="100000">
                                          <p:val>
                                            <p:fltVal val="1"/>
                                          </p:val>
                                        </p:tav>
                                      </p:tavLst>
                                    </p:anim>
                                    <p:anim calcmode="lin" valueType="num">
                                      <p:cBhvr>
                                        <p:cTn id="84" dur="164" tmFilter="0, 0; 0.125,0.2665; 0.25,0.4; 0.375,0.465; 0.5,0.5;  0.625,0.535; 0.75,0.6; 0.875,0.7335; 1,1">
                                          <p:stCondLst>
                                            <p:cond delay="1656"/>
                                          </p:stCondLst>
                                        </p:cTn>
                                        <p:tgtEl>
                                          <p:spTgt spid="3">
                                            <p:txEl>
                                              <p:pRg st="4" end="4"/>
                                            </p:txEl>
                                          </p:spTgt>
                                        </p:tgtEl>
                                        <p:attrNameLst>
                                          <p:attrName>ppt_y</p:attrName>
                                        </p:attrNameLst>
                                      </p:cBhvr>
                                      <p:tavLst>
                                        <p:tav tm="0" fmla="#ppt_y-sin(pi*$)/81">
                                          <p:val>
                                            <p:fltVal val="0"/>
                                          </p:val>
                                        </p:tav>
                                        <p:tav tm="100000">
                                          <p:val>
                                            <p:fltVal val="1"/>
                                          </p:val>
                                        </p:tav>
                                      </p:tavLst>
                                    </p:anim>
                                    <p:animScale>
                                      <p:cBhvr>
                                        <p:cTn id="85" dur="26">
                                          <p:stCondLst>
                                            <p:cond delay="650"/>
                                          </p:stCondLst>
                                        </p:cTn>
                                        <p:tgtEl>
                                          <p:spTgt spid="3">
                                            <p:txEl>
                                              <p:pRg st="4" end="4"/>
                                            </p:txEl>
                                          </p:spTgt>
                                        </p:tgtEl>
                                      </p:cBhvr>
                                      <p:to x="100000" y="60000"/>
                                    </p:animScale>
                                    <p:animScale>
                                      <p:cBhvr>
                                        <p:cTn id="86" dur="166" decel="50000">
                                          <p:stCondLst>
                                            <p:cond delay="676"/>
                                          </p:stCondLst>
                                        </p:cTn>
                                        <p:tgtEl>
                                          <p:spTgt spid="3">
                                            <p:txEl>
                                              <p:pRg st="4" end="4"/>
                                            </p:txEl>
                                          </p:spTgt>
                                        </p:tgtEl>
                                      </p:cBhvr>
                                      <p:to x="100000" y="100000"/>
                                    </p:animScale>
                                    <p:animScale>
                                      <p:cBhvr>
                                        <p:cTn id="87" dur="26">
                                          <p:stCondLst>
                                            <p:cond delay="1312"/>
                                          </p:stCondLst>
                                        </p:cTn>
                                        <p:tgtEl>
                                          <p:spTgt spid="3">
                                            <p:txEl>
                                              <p:pRg st="4" end="4"/>
                                            </p:txEl>
                                          </p:spTgt>
                                        </p:tgtEl>
                                      </p:cBhvr>
                                      <p:to x="100000" y="80000"/>
                                    </p:animScale>
                                    <p:animScale>
                                      <p:cBhvr>
                                        <p:cTn id="88" dur="166" decel="50000">
                                          <p:stCondLst>
                                            <p:cond delay="1338"/>
                                          </p:stCondLst>
                                        </p:cTn>
                                        <p:tgtEl>
                                          <p:spTgt spid="3">
                                            <p:txEl>
                                              <p:pRg st="4" end="4"/>
                                            </p:txEl>
                                          </p:spTgt>
                                        </p:tgtEl>
                                      </p:cBhvr>
                                      <p:to x="100000" y="100000"/>
                                    </p:animScale>
                                    <p:animScale>
                                      <p:cBhvr>
                                        <p:cTn id="89" dur="26">
                                          <p:stCondLst>
                                            <p:cond delay="1642"/>
                                          </p:stCondLst>
                                        </p:cTn>
                                        <p:tgtEl>
                                          <p:spTgt spid="3">
                                            <p:txEl>
                                              <p:pRg st="4" end="4"/>
                                            </p:txEl>
                                          </p:spTgt>
                                        </p:tgtEl>
                                      </p:cBhvr>
                                      <p:to x="100000" y="90000"/>
                                    </p:animScale>
                                    <p:animScale>
                                      <p:cBhvr>
                                        <p:cTn id="90" dur="166" decel="50000">
                                          <p:stCondLst>
                                            <p:cond delay="1668"/>
                                          </p:stCondLst>
                                        </p:cTn>
                                        <p:tgtEl>
                                          <p:spTgt spid="3">
                                            <p:txEl>
                                              <p:pRg st="4" end="4"/>
                                            </p:txEl>
                                          </p:spTgt>
                                        </p:tgtEl>
                                      </p:cBhvr>
                                      <p:to x="100000" y="100000"/>
                                    </p:animScale>
                                    <p:animScale>
                                      <p:cBhvr>
                                        <p:cTn id="91" dur="26">
                                          <p:stCondLst>
                                            <p:cond delay="1808"/>
                                          </p:stCondLst>
                                        </p:cTn>
                                        <p:tgtEl>
                                          <p:spTgt spid="3">
                                            <p:txEl>
                                              <p:pRg st="4" end="4"/>
                                            </p:txEl>
                                          </p:spTgt>
                                        </p:tgtEl>
                                      </p:cBhvr>
                                      <p:to x="100000" y="95000"/>
                                    </p:animScale>
                                    <p:animScale>
                                      <p:cBhvr>
                                        <p:cTn id="92" dur="166" decel="50000">
                                          <p:stCondLst>
                                            <p:cond delay="1834"/>
                                          </p:stCondLst>
                                        </p:cTn>
                                        <p:tgtEl>
                                          <p:spTgt spid="3">
                                            <p:txEl>
                                              <p:pRg st="4" end="4"/>
                                            </p:txEl>
                                          </p:spTgt>
                                        </p:tgtEl>
                                      </p:cBhvr>
                                      <p:to x="100000" y="100000"/>
                                    </p:animScale>
                                  </p:childTnLst>
                                </p:cTn>
                              </p:par>
                            </p:childTnLst>
                          </p:cTn>
                        </p:par>
                      </p:childTnLst>
                    </p:cTn>
                  </p:par>
                  <p:par>
                    <p:cTn id="93" fill="hold">
                      <p:stCondLst>
                        <p:cond delay="indefinite"/>
                      </p:stCondLst>
                      <p:childTnLst>
                        <p:par>
                          <p:cTn id="94" fill="hold">
                            <p:stCondLst>
                              <p:cond delay="0"/>
                            </p:stCondLst>
                            <p:childTnLst>
                              <p:par>
                                <p:cTn id="95" presetID="26" presetClass="entr" presetSubtype="0" fill="hold" grpId="0" nodeType="clickEffect">
                                  <p:stCondLst>
                                    <p:cond delay="0"/>
                                  </p:stCondLst>
                                  <p:childTnLst>
                                    <p:set>
                                      <p:cBhvr>
                                        <p:cTn id="96" dur="1" fill="hold">
                                          <p:stCondLst>
                                            <p:cond delay="0"/>
                                          </p:stCondLst>
                                        </p:cTn>
                                        <p:tgtEl>
                                          <p:spTgt spid="3">
                                            <p:txEl>
                                              <p:pRg st="5" end="5"/>
                                            </p:txEl>
                                          </p:spTgt>
                                        </p:tgtEl>
                                        <p:attrNameLst>
                                          <p:attrName>style.visibility</p:attrName>
                                        </p:attrNameLst>
                                      </p:cBhvr>
                                      <p:to>
                                        <p:strVal val="visible"/>
                                      </p:to>
                                    </p:set>
                                    <p:animEffect transition="in" filter="wipe(down)">
                                      <p:cBhvr>
                                        <p:cTn id="97" dur="580">
                                          <p:stCondLst>
                                            <p:cond delay="0"/>
                                          </p:stCondLst>
                                        </p:cTn>
                                        <p:tgtEl>
                                          <p:spTgt spid="3">
                                            <p:txEl>
                                              <p:pRg st="5" end="5"/>
                                            </p:txEl>
                                          </p:spTgt>
                                        </p:tgtEl>
                                      </p:cBhvr>
                                    </p:animEffect>
                                    <p:anim calcmode="lin" valueType="num">
                                      <p:cBhvr>
                                        <p:cTn id="98" dur="1822" tmFilter="0,0; 0.14,0.36; 0.43,0.73; 0.71,0.91; 1.0,1.0">
                                          <p:stCondLst>
                                            <p:cond delay="0"/>
                                          </p:stCondLst>
                                        </p:cTn>
                                        <p:tgtEl>
                                          <p:spTgt spid="3">
                                            <p:txEl>
                                              <p:pRg st="5" end="5"/>
                                            </p:txEl>
                                          </p:spTgt>
                                        </p:tgtEl>
                                        <p:attrNameLst>
                                          <p:attrName>ppt_x</p:attrName>
                                        </p:attrNameLst>
                                      </p:cBhvr>
                                      <p:tavLst>
                                        <p:tav tm="0">
                                          <p:val>
                                            <p:strVal val="#ppt_x-0.25"/>
                                          </p:val>
                                        </p:tav>
                                        <p:tav tm="100000">
                                          <p:val>
                                            <p:strVal val="#ppt_x"/>
                                          </p:val>
                                        </p:tav>
                                      </p:tavLst>
                                    </p:anim>
                                    <p:anim calcmode="lin" valueType="num">
                                      <p:cBhvr>
                                        <p:cTn id="99" dur="664" tmFilter="0.0,0.0; 0.25,0.07; 0.50,0.2; 0.75,0.467; 1.0,1.0">
                                          <p:stCondLst>
                                            <p:cond delay="0"/>
                                          </p:stCondLst>
                                        </p:cTn>
                                        <p:tgtEl>
                                          <p:spTgt spid="3">
                                            <p:txEl>
                                              <p:pRg st="5" end="5"/>
                                            </p:txEl>
                                          </p:spTgt>
                                        </p:tgtEl>
                                        <p:attrNameLst>
                                          <p:attrName>ppt_y</p:attrName>
                                        </p:attrNameLst>
                                      </p:cBhvr>
                                      <p:tavLst>
                                        <p:tav tm="0" fmla="#ppt_y-sin(pi*$)/3">
                                          <p:val>
                                            <p:fltVal val="0.5"/>
                                          </p:val>
                                        </p:tav>
                                        <p:tav tm="100000">
                                          <p:val>
                                            <p:fltVal val="1"/>
                                          </p:val>
                                        </p:tav>
                                      </p:tavLst>
                                    </p:anim>
                                    <p:anim calcmode="lin" valueType="num">
                                      <p:cBhvr>
                                        <p:cTn id="100" dur="664" tmFilter="0, 0; 0.125,0.2665; 0.25,0.4; 0.375,0.465; 0.5,0.5;  0.625,0.535; 0.75,0.6; 0.875,0.7335; 1,1">
                                          <p:stCondLst>
                                            <p:cond delay="664"/>
                                          </p:stCondLst>
                                        </p:cTn>
                                        <p:tgtEl>
                                          <p:spTgt spid="3">
                                            <p:txEl>
                                              <p:pRg st="5" end="5"/>
                                            </p:txEl>
                                          </p:spTgt>
                                        </p:tgtEl>
                                        <p:attrNameLst>
                                          <p:attrName>ppt_y</p:attrName>
                                        </p:attrNameLst>
                                      </p:cBhvr>
                                      <p:tavLst>
                                        <p:tav tm="0" fmla="#ppt_y-sin(pi*$)/9">
                                          <p:val>
                                            <p:fltVal val="0"/>
                                          </p:val>
                                        </p:tav>
                                        <p:tav tm="100000">
                                          <p:val>
                                            <p:fltVal val="1"/>
                                          </p:val>
                                        </p:tav>
                                      </p:tavLst>
                                    </p:anim>
                                    <p:anim calcmode="lin" valueType="num">
                                      <p:cBhvr>
                                        <p:cTn id="101" dur="332" tmFilter="0, 0; 0.125,0.2665; 0.25,0.4; 0.375,0.465; 0.5,0.5;  0.625,0.535; 0.75,0.6; 0.875,0.7335; 1,1">
                                          <p:stCondLst>
                                            <p:cond delay="1324"/>
                                          </p:stCondLst>
                                        </p:cTn>
                                        <p:tgtEl>
                                          <p:spTgt spid="3">
                                            <p:txEl>
                                              <p:pRg st="5" end="5"/>
                                            </p:txEl>
                                          </p:spTgt>
                                        </p:tgtEl>
                                        <p:attrNameLst>
                                          <p:attrName>ppt_y</p:attrName>
                                        </p:attrNameLst>
                                      </p:cBhvr>
                                      <p:tavLst>
                                        <p:tav tm="0" fmla="#ppt_y-sin(pi*$)/27">
                                          <p:val>
                                            <p:fltVal val="0"/>
                                          </p:val>
                                        </p:tav>
                                        <p:tav tm="100000">
                                          <p:val>
                                            <p:fltVal val="1"/>
                                          </p:val>
                                        </p:tav>
                                      </p:tavLst>
                                    </p:anim>
                                    <p:anim calcmode="lin" valueType="num">
                                      <p:cBhvr>
                                        <p:cTn id="102" dur="164" tmFilter="0, 0; 0.125,0.2665; 0.25,0.4; 0.375,0.465; 0.5,0.5;  0.625,0.535; 0.75,0.6; 0.875,0.7335; 1,1">
                                          <p:stCondLst>
                                            <p:cond delay="1656"/>
                                          </p:stCondLst>
                                        </p:cTn>
                                        <p:tgtEl>
                                          <p:spTgt spid="3">
                                            <p:txEl>
                                              <p:pRg st="5" end="5"/>
                                            </p:txEl>
                                          </p:spTgt>
                                        </p:tgtEl>
                                        <p:attrNameLst>
                                          <p:attrName>ppt_y</p:attrName>
                                        </p:attrNameLst>
                                      </p:cBhvr>
                                      <p:tavLst>
                                        <p:tav tm="0" fmla="#ppt_y-sin(pi*$)/81">
                                          <p:val>
                                            <p:fltVal val="0"/>
                                          </p:val>
                                        </p:tav>
                                        <p:tav tm="100000">
                                          <p:val>
                                            <p:fltVal val="1"/>
                                          </p:val>
                                        </p:tav>
                                      </p:tavLst>
                                    </p:anim>
                                    <p:animScale>
                                      <p:cBhvr>
                                        <p:cTn id="103" dur="26">
                                          <p:stCondLst>
                                            <p:cond delay="650"/>
                                          </p:stCondLst>
                                        </p:cTn>
                                        <p:tgtEl>
                                          <p:spTgt spid="3">
                                            <p:txEl>
                                              <p:pRg st="5" end="5"/>
                                            </p:txEl>
                                          </p:spTgt>
                                        </p:tgtEl>
                                      </p:cBhvr>
                                      <p:to x="100000" y="60000"/>
                                    </p:animScale>
                                    <p:animScale>
                                      <p:cBhvr>
                                        <p:cTn id="104" dur="166" decel="50000">
                                          <p:stCondLst>
                                            <p:cond delay="676"/>
                                          </p:stCondLst>
                                        </p:cTn>
                                        <p:tgtEl>
                                          <p:spTgt spid="3">
                                            <p:txEl>
                                              <p:pRg st="5" end="5"/>
                                            </p:txEl>
                                          </p:spTgt>
                                        </p:tgtEl>
                                      </p:cBhvr>
                                      <p:to x="100000" y="100000"/>
                                    </p:animScale>
                                    <p:animScale>
                                      <p:cBhvr>
                                        <p:cTn id="105" dur="26">
                                          <p:stCondLst>
                                            <p:cond delay="1312"/>
                                          </p:stCondLst>
                                        </p:cTn>
                                        <p:tgtEl>
                                          <p:spTgt spid="3">
                                            <p:txEl>
                                              <p:pRg st="5" end="5"/>
                                            </p:txEl>
                                          </p:spTgt>
                                        </p:tgtEl>
                                      </p:cBhvr>
                                      <p:to x="100000" y="80000"/>
                                    </p:animScale>
                                    <p:animScale>
                                      <p:cBhvr>
                                        <p:cTn id="106" dur="166" decel="50000">
                                          <p:stCondLst>
                                            <p:cond delay="1338"/>
                                          </p:stCondLst>
                                        </p:cTn>
                                        <p:tgtEl>
                                          <p:spTgt spid="3">
                                            <p:txEl>
                                              <p:pRg st="5" end="5"/>
                                            </p:txEl>
                                          </p:spTgt>
                                        </p:tgtEl>
                                      </p:cBhvr>
                                      <p:to x="100000" y="100000"/>
                                    </p:animScale>
                                    <p:animScale>
                                      <p:cBhvr>
                                        <p:cTn id="107" dur="26">
                                          <p:stCondLst>
                                            <p:cond delay="1642"/>
                                          </p:stCondLst>
                                        </p:cTn>
                                        <p:tgtEl>
                                          <p:spTgt spid="3">
                                            <p:txEl>
                                              <p:pRg st="5" end="5"/>
                                            </p:txEl>
                                          </p:spTgt>
                                        </p:tgtEl>
                                      </p:cBhvr>
                                      <p:to x="100000" y="90000"/>
                                    </p:animScale>
                                    <p:animScale>
                                      <p:cBhvr>
                                        <p:cTn id="108" dur="166" decel="50000">
                                          <p:stCondLst>
                                            <p:cond delay="1668"/>
                                          </p:stCondLst>
                                        </p:cTn>
                                        <p:tgtEl>
                                          <p:spTgt spid="3">
                                            <p:txEl>
                                              <p:pRg st="5" end="5"/>
                                            </p:txEl>
                                          </p:spTgt>
                                        </p:tgtEl>
                                      </p:cBhvr>
                                      <p:to x="100000" y="100000"/>
                                    </p:animScale>
                                    <p:animScale>
                                      <p:cBhvr>
                                        <p:cTn id="109" dur="26">
                                          <p:stCondLst>
                                            <p:cond delay="1808"/>
                                          </p:stCondLst>
                                        </p:cTn>
                                        <p:tgtEl>
                                          <p:spTgt spid="3">
                                            <p:txEl>
                                              <p:pRg st="5" end="5"/>
                                            </p:txEl>
                                          </p:spTgt>
                                        </p:tgtEl>
                                      </p:cBhvr>
                                      <p:to x="100000" y="95000"/>
                                    </p:animScale>
                                    <p:animScale>
                                      <p:cBhvr>
                                        <p:cTn id="110" dur="166" decel="50000">
                                          <p:stCondLst>
                                            <p:cond delay="1834"/>
                                          </p:stCondLst>
                                        </p:cTn>
                                        <p:tgtEl>
                                          <p:spTgt spid="3">
                                            <p:txEl>
                                              <p:pRg st="5" end="5"/>
                                            </p:txEl>
                                          </p:spTgt>
                                        </p:tgtEl>
                                      </p:cBhvr>
                                      <p:to x="100000" y="100000"/>
                                    </p:animScale>
                                  </p:childTnLst>
                                </p:cTn>
                              </p:par>
                            </p:childTnLst>
                          </p:cTn>
                        </p:par>
                      </p:childTnLst>
                    </p:cTn>
                  </p:par>
                  <p:par>
                    <p:cTn id="111" fill="hold">
                      <p:stCondLst>
                        <p:cond delay="indefinite"/>
                      </p:stCondLst>
                      <p:childTnLst>
                        <p:par>
                          <p:cTn id="112" fill="hold">
                            <p:stCondLst>
                              <p:cond delay="0"/>
                            </p:stCondLst>
                            <p:childTnLst>
                              <p:par>
                                <p:cTn id="113" presetID="26" presetClass="entr" presetSubtype="0" fill="hold" grpId="0" nodeType="clickEffect">
                                  <p:stCondLst>
                                    <p:cond delay="0"/>
                                  </p:stCondLst>
                                  <p:childTnLst>
                                    <p:set>
                                      <p:cBhvr>
                                        <p:cTn id="114" dur="1" fill="hold">
                                          <p:stCondLst>
                                            <p:cond delay="0"/>
                                          </p:stCondLst>
                                        </p:cTn>
                                        <p:tgtEl>
                                          <p:spTgt spid="3">
                                            <p:txEl>
                                              <p:pRg st="6" end="6"/>
                                            </p:txEl>
                                          </p:spTgt>
                                        </p:tgtEl>
                                        <p:attrNameLst>
                                          <p:attrName>style.visibility</p:attrName>
                                        </p:attrNameLst>
                                      </p:cBhvr>
                                      <p:to>
                                        <p:strVal val="visible"/>
                                      </p:to>
                                    </p:set>
                                    <p:animEffect transition="in" filter="wipe(down)">
                                      <p:cBhvr>
                                        <p:cTn id="115" dur="580">
                                          <p:stCondLst>
                                            <p:cond delay="0"/>
                                          </p:stCondLst>
                                        </p:cTn>
                                        <p:tgtEl>
                                          <p:spTgt spid="3">
                                            <p:txEl>
                                              <p:pRg st="6" end="6"/>
                                            </p:txEl>
                                          </p:spTgt>
                                        </p:tgtEl>
                                      </p:cBhvr>
                                    </p:animEffect>
                                    <p:anim calcmode="lin" valueType="num">
                                      <p:cBhvr>
                                        <p:cTn id="116" dur="1822" tmFilter="0,0; 0.14,0.36; 0.43,0.73; 0.71,0.91; 1.0,1.0">
                                          <p:stCondLst>
                                            <p:cond delay="0"/>
                                          </p:stCondLst>
                                        </p:cTn>
                                        <p:tgtEl>
                                          <p:spTgt spid="3">
                                            <p:txEl>
                                              <p:pRg st="6" end="6"/>
                                            </p:txEl>
                                          </p:spTgt>
                                        </p:tgtEl>
                                        <p:attrNameLst>
                                          <p:attrName>ppt_x</p:attrName>
                                        </p:attrNameLst>
                                      </p:cBhvr>
                                      <p:tavLst>
                                        <p:tav tm="0">
                                          <p:val>
                                            <p:strVal val="#ppt_x-0.25"/>
                                          </p:val>
                                        </p:tav>
                                        <p:tav tm="100000">
                                          <p:val>
                                            <p:strVal val="#ppt_x"/>
                                          </p:val>
                                        </p:tav>
                                      </p:tavLst>
                                    </p:anim>
                                    <p:anim calcmode="lin" valueType="num">
                                      <p:cBhvr>
                                        <p:cTn id="117" dur="664" tmFilter="0.0,0.0; 0.25,0.07; 0.50,0.2; 0.75,0.467; 1.0,1.0">
                                          <p:stCondLst>
                                            <p:cond delay="0"/>
                                          </p:stCondLst>
                                        </p:cTn>
                                        <p:tgtEl>
                                          <p:spTgt spid="3">
                                            <p:txEl>
                                              <p:pRg st="6" end="6"/>
                                            </p:txEl>
                                          </p:spTgt>
                                        </p:tgtEl>
                                        <p:attrNameLst>
                                          <p:attrName>ppt_y</p:attrName>
                                        </p:attrNameLst>
                                      </p:cBhvr>
                                      <p:tavLst>
                                        <p:tav tm="0" fmla="#ppt_y-sin(pi*$)/3">
                                          <p:val>
                                            <p:fltVal val="0.5"/>
                                          </p:val>
                                        </p:tav>
                                        <p:tav tm="100000">
                                          <p:val>
                                            <p:fltVal val="1"/>
                                          </p:val>
                                        </p:tav>
                                      </p:tavLst>
                                    </p:anim>
                                    <p:anim calcmode="lin" valueType="num">
                                      <p:cBhvr>
                                        <p:cTn id="118" dur="664" tmFilter="0, 0; 0.125,0.2665; 0.25,0.4; 0.375,0.465; 0.5,0.5;  0.625,0.535; 0.75,0.6; 0.875,0.7335; 1,1">
                                          <p:stCondLst>
                                            <p:cond delay="664"/>
                                          </p:stCondLst>
                                        </p:cTn>
                                        <p:tgtEl>
                                          <p:spTgt spid="3">
                                            <p:txEl>
                                              <p:pRg st="6" end="6"/>
                                            </p:txEl>
                                          </p:spTgt>
                                        </p:tgtEl>
                                        <p:attrNameLst>
                                          <p:attrName>ppt_y</p:attrName>
                                        </p:attrNameLst>
                                      </p:cBhvr>
                                      <p:tavLst>
                                        <p:tav tm="0" fmla="#ppt_y-sin(pi*$)/9">
                                          <p:val>
                                            <p:fltVal val="0"/>
                                          </p:val>
                                        </p:tav>
                                        <p:tav tm="100000">
                                          <p:val>
                                            <p:fltVal val="1"/>
                                          </p:val>
                                        </p:tav>
                                      </p:tavLst>
                                    </p:anim>
                                    <p:anim calcmode="lin" valueType="num">
                                      <p:cBhvr>
                                        <p:cTn id="119" dur="332" tmFilter="0, 0; 0.125,0.2665; 0.25,0.4; 0.375,0.465; 0.5,0.5;  0.625,0.535; 0.75,0.6; 0.875,0.7335; 1,1">
                                          <p:stCondLst>
                                            <p:cond delay="1324"/>
                                          </p:stCondLst>
                                        </p:cTn>
                                        <p:tgtEl>
                                          <p:spTgt spid="3">
                                            <p:txEl>
                                              <p:pRg st="6" end="6"/>
                                            </p:txEl>
                                          </p:spTgt>
                                        </p:tgtEl>
                                        <p:attrNameLst>
                                          <p:attrName>ppt_y</p:attrName>
                                        </p:attrNameLst>
                                      </p:cBhvr>
                                      <p:tavLst>
                                        <p:tav tm="0" fmla="#ppt_y-sin(pi*$)/27">
                                          <p:val>
                                            <p:fltVal val="0"/>
                                          </p:val>
                                        </p:tav>
                                        <p:tav tm="100000">
                                          <p:val>
                                            <p:fltVal val="1"/>
                                          </p:val>
                                        </p:tav>
                                      </p:tavLst>
                                    </p:anim>
                                    <p:anim calcmode="lin" valueType="num">
                                      <p:cBhvr>
                                        <p:cTn id="120" dur="164" tmFilter="0, 0; 0.125,0.2665; 0.25,0.4; 0.375,0.465; 0.5,0.5;  0.625,0.535; 0.75,0.6; 0.875,0.7335; 1,1">
                                          <p:stCondLst>
                                            <p:cond delay="1656"/>
                                          </p:stCondLst>
                                        </p:cTn>
                                        <p:tgtEl>
                                          <p:spTgt spid="3">
                                            <p:txEl>
                                              <p:pRg st="6" end="6"/>
                                            </p:txEl>
                                          </p:spTgt>
                                        </p:tgtEl>
                                        <p:attrNameLst>
                                          <p:attrName>ppt_y</p:attrName>
                                        </p:attrNameLst>
                                      </p:cBhvr>
                                      <p:tavLst>
                                        <p:tav tm="0" fmla="#ppt_y-sin(pi*$)/81">
                                          <p:val>
                                            <p:fltVal val="0"/>
                                          </p:val>
                                        </p:tav>
                                        <p:tav tm="100000">
                                          <p:val>
                                            <p:fltVal val="1"/>
                                          </p:val>
                                        </p:tav>
                                      </p:tavLst>
                                    </p:anim>
                                    <p:animScale>
                                      <p:cBhvr>
                                        <p:cTn id="121" dur="26">
                                          <p:stCondLst>
                                            <p:cond delay="650"/>
                                          </p:stCondLst>
                                        </p:cTn>
                                        <p:tgtEl>
                                          <p:spTgt spid="3">
                                            <p:txEl>
                                              <p:pRg st="6" end="6"/>
                                            </p:txEl>
                                          </p:spTgt>
                                        </p:tgtEl>
                                      </p:cBhvr>
                                      <p:to x="100000" y="60000"/>
                                    </p:animScale>
                                    <p:animScale>
                                      <p:cBhvr>
                                        <p:cTn id="122" dur="166" decel="50000">
                                          <p:stCondLst>
                                            <p:cond delay="676"/>
                                          </p:stCondLst>
                                        </p:cTn>
                                        <p:tgtEl>
                                          <p:spTgt spid="3">
                                            <p:txEl>
                                              <p:pRg st="6" end="6"/>
                                            </p:txEl>
                                          </p:spTgt>
                                        </p:tgtEl>
                                      </p:cBhvr>
                                      <p:to x="100000" y="100000"/>
                                    </p:animScale>
                                    <p:animScale>
                                      <p:cBhvr>
                                        <p:cTn id="123" dur="26">
                                          <p:stCondLst>
                                            <p:cond delay="1312"/>
                                          </p:stCondLst>
                                        </p:cTn>
                                        <p:tgtEl>
                                          <p:spTgt spid="3">
                                            <p:txEl>
                                              <p:pRg st="6" end="6"/>
                                            </p:txEl>
                                          </p:spTgt>
                                        </p:tgtEl>
                                      </p:cBhvr>
                                      <p:to x="100000" y="80000"/>
                                    </p:animScale>
                                    <p:animScale>
                                      <p:cBhvr>
                                        <p:cTn id="124" dur="166" decel="50000">
                                          <p:stCondLst>
                                            <p:cond delay="1338"/>
                                          </p:stCondLst>
                                        </p:cTn>
                                        <p:tgtEl>
                                          <p:spTgt spid="3">
                                            <p:txEl>
                                              <p:pRg st="6" end="6"/>
                                            </p:txEl>
                                          </p:spTgt>
                                        </p:tgtEl>
                                      </p:cBhvr>
                                      <p:to x="100000" y="100000"/>
                                    </p:animScale>
                                    <p:animScale>
                                      <p:cBhvr>
                                        <p:cTn id="125" dur="26">
                                          <p:stCondLst>
                                            <p:cond delay="1642"/>
                                          </p:stCondLst>
                                        </p:cTn>
                                        <p:tgtEl>
                                          <p:spTgt spid="3">
                                            <p:txEl>
                                              <p:pRg st="6" end="6"/>
                                            </p:txEl>
                                          </p:spTgt>
                                        </p:tgtEl>
                                      </p:cBhvr>
                                      <p:to x="100000" y="90000"/>
                                    </p:animScale>
                                    <p:animScale>
                                      <p:cBhvr>
                                        <p:cTn id="126" dur="166" decel="50000">
                                          <p:stCondLst>
                                            <p:cond delay="1668"/>
                                          </p:stCondLst>
                                        </p:cTn>
                                        <p:tgtEl>
                                          <p:spTgt spid="3">
                                            <p:txEl>
                                              <p:pRg st="6" end="6"/>
                                            </p:txEl>
                                          </p:spTgt>
                                        </p:tgtEl>
                                      </p:cBhvr>
                                      <p:to x="100000" y="100000"/>
                                    </p:animScale>
                                    <p:animScale>
                                      <p:cBhvr>
                                        <p:cTn id="127" dur="26">
                                          <p:stCondLst>
                                            <p:cond delay="1808"/>
                                          </p:stCondLst>
                                        </p:cTn>
                                        <p:tgtEl>
                                          <p:spTgt spid="3">
                                            <p:txEl>
                                              <p:pRg st="6" end="6"/>
                                            </p:txEl>
                                          </p:spTgt>
                                        </p:tgtEl>
                                      </p:cBhvr>
                                      <p:to x="100000" y="95000"/>
                                    </p:animScale>
                                    <p:animScale>
                                      <p:cBhvr>
                                        <p:cTn id="128" dur="166" decel="50000">
                                          <p:stCondLst>
                                            <p:cond delay="1834"/>
                                          </p:stCondLst>
                                        </p:cTn>
                                        <p:tgtEl>
                                          <p:spTgt spid="3">
                                            <p:txEl>
                                              <p:pRg st="6" end="6"/>
                                            </p:txEl>
                                          </p:spTgt>
                                        </p:tgtEl>
                                      </p:cBhvr>
                                      <p:to x="100000" y="100000"/>
                                    </p:animScale>
                                  </p:childTnLst>
                                </p:cTn>
                              </p:par>
                            </p:childTnLst>
                          </p:cTn>
                        </p:par>
                      </p:childTnLst>
                    </p:cTn>
                  </p:par>
                  <p:par>
                    <p:cTn id="129" fill="hold">
                      <p:stCondLst>
                        <p:cond delay="indefinite"/>
                      </p:stCondLst>
                      <p:childTnLst>
                        <p:par>
                          <p:cTn id="130" fill="hold">
                            <p:stCondLst>
                              <p:cond delay="0"/>
                            </p:stCondLst>
                            <p:childTnLst>
                              <p:par>
                                <p:cTn id="131" presetID="26" presetClass="entr" presetSubtype="0" fill="hold" grpId="0" nodeType="clickEffect">
                                  <p:stCondLst>
                                    <p:cond delay="0"/>
                                  </p:stCondLst>
                                  <p:childTnLst>
                                    <p:set>
                                      <p:cBhvr>
                                        <p:cTn id="132" dur="1" fill="hold">
                                          <p:stCondLst>
                                            <p:cond delay="0"/>
                                          </p:stCondLst>
                                        </p:cTn>
                                        <p:tgtEl>
                                          <p:spTgt spid="3">
                                            <p:txEl>
                                              <p:pRg st="7" end="7"/>
                                            </p:txEl>
                                          </p:spTgt>
                                        </p:tgtEl>
                                        <p:attrNameLst>
                                          <p:attrName>style.visibility</p:attrName>
                                        </p:attrNameLst>
                                      </p:cBhvr>
                                      <p:to>
                                        <p:strVal val="visible"/>
                                      </p:to>
                                    </p:set>
                                    <p:animEffect transition="in" filter="wipe(down)">
                                      <p:cBhvr>
                                        <p:cTn id="133" dur="580">
                                          <p:stCondLst>
                                            <p:cond delay="0"/>
                                          </p:stCondLst>
                                        </p:cTn>
                                        <p:tgtEl>
                                          <p:spTgt spid="3">
                                            <p:txEl>
                                              <p:pRg st="7" end="7"/>
                                            </p:txEl>
                                          </p:spTgt>
                                        </p:tgtEl>
                                      </p:cBhvr>
                                    </p:animEffect>
                                    <p:anim calcmode="lin" valueType="num">
                                      <p:cBhvr>
                                        <p:cTn id="134" dur="1822" tmFilter="0,0; 0.14,0.36; 0.43,0.73; 0.71,0.91; 1.0,1.0">
                                          <p:stCondLst>
                                            <p:cond delay="0"/>
                                          </p:stCondLst>
                                        </p:cTn>
                                        <p:tgtEl>
                                          <p:spTgt spid="3">
                                            <p:txEl>
                                              <p:pRg st="7" end="7"/>
                                            </p:txEl>
                                          </p:spTgt>
                                        </p:tgtEl>
                                        <p:attrNameLst>
                                          <p:attrName>ppt_x</p:attrName>
                                        </p:attrNameLst>
                                      </p:cBhvr>
                                      <p:tavLst>
                                        <p:tav tm="0">
                                          <p:val>
                                            <p:strVal val="#ppt_x-0.25"/>
                                          </p:val>
                                        </p:tav>
                                        <p:tav tm="100000">
                                          <p:val>
                                            <p:strVal val="#ppt_x"/>
                                          </p:val>
                                        </p:tav>
                                      </p:tavLst>
                                    </p:anim>
                                    <p:anim calcmode="lin" valueType="num">
                                      <p:cBhvr>
                                        <p:cTn id="135" dur="664" tmFilter="0.0,0.0; 0.25,0.07; 0.50,0.2; 0.75,0.467; 1.0,1.0">
                                          <p:stCondLst>
                                            <p:cond delay="0"/>
                                          </p:stCondLst>
                                        </p:cTn>
                                        <p:tgtEl>
                                          <p:spTgt spid="3">
                                            <p:txEl>
                                              <p:pRg st="7" end="7"/>
                                            </p:txEl>
                                          </p:spTgt>
                                        </p:tgtEl>
                                        <p:attrNameLst>
                                          <p:attrName>ppt_y</p:attrName>
                                        </p:attrNameLst>
                                      </p:cBhvr>
                                      <p:tavLst>
                                        <p:tav tm="0" fmla="#ppt_y-sin(pi*$)/3">
                                          <p:val>
                                            <p:fltVal val="0.5"/>
                                          </p:val>
                                        </p:tav>
                                        <p:tav tm="100000">
                                          <p:val>
                                            <p:fltVal val="1"/>
                                          </p:val>
                                        </p:tav>
                                      </p:tavLst>
                                    </p:anim>
                                    <p:anim calcmode="lin" valueType="num">
                                      <p:cBhvr>
                                        <p:cTn id="136" dur="664" tmFilter="0, 0; 0.125,0.2665; 0.25,0.4; 0.375,0.465; 0.5,0.5;  0.625,0.535; 0.75,0.6; 0.875,0.7335; 1,1">
                                          <p:stCondLst>
                                            <p:cond delay="664"/>
                                          </p:stCondLst>
                                        </p:cTn>
                                        <p:tgtEl>
                                          <p:spTgt spid="3">
                                            <p:txEl>
                                              <p:pRg st="7" end="7"/>
                                            </p:txEl>
                                          </p:spTgt>
                                        </p:tgtEl>
                                        <p:attrNameLst>
                                          <p:attrName>ppt_y</p:attrName>
                                        </p:attrNameLst>
                                      </p:cBhvr>
                                      <p:tavLst>
                                        <p:tav tm="0" fmla="#ppt_y-sin(pi*$)/9">
                                          <p:val>
                                            <p:fltVal val="0"/>
                                          </p:val>
                                        </p:tav>
                                        <p:tav tm="100000">
                                          <p:val>
                                            <p:fltVal val="1"/>
                                          </p:val>
                                        </p:tav>
                                      </p:tavLst>
                                    </p:anim>
                                    <p:anim calcmode="lin" valueType="num">
                                      <p:cBhvr>
                                        <p:cTn id="137" dur="332" tmFilter="0, 0; 0.125,0.2665; 0.25,0.4; 0.375,0.465; 0.5,0.5;  0.625,0.535; 0.75,0.6; 0.875,0.7335; 1,1">
                                          <p:stCondLst>
                                            <p:cond delay="1324"/>
                                          </p:stCondLst>
                                        </p:cTn>
                                        <p:tgtEl>
                                          <p:spTgt spid="3">
                                            <p:txEl>
                                              <p:pRg st="7" end="7"/>
                                            </p:txEl>
                                          </p:spTgt>
                                        </p:tgtEl>
                                        <p:attrNameLst>
                                          <p:attrName>ppt_y</p:attrName>
                                        </p:attrNameLst>
                                      </p:cBhvr>
                                      <p:tavLst>
                                        <p:tav tm="0" fmla="#ppt_y-sin(pi*$)/27">
                                          <p:val>
                                            <p:fltVal val="0"/>
                                          </p:val>
                                        </p:tav>
                                        <p:tav tm="100000">
                                          <p:val>
                                            <p:fltVal val="1"/>
                                          </p:val>
                                        </p:tav>
                                      </p:tavLst>
                                    </p:anim>
                                    <p:anim calcmode="lin" valueType="num">
                                      <p:cBhvr>
                                        <p:cTn id="138" dur="164" tmFilter="0, 0; 0.125,0.2665; 0.25,0.4; 0.375,0.465; 0.5,0.5;  0.625,0.535; 0.75,0.6; 0.875,0.7335; 1,1">
                                          <p:stCondLst>
                                            <p:cond delay="1656"/>
                                          </p:stCondLst>
                                        </p:cTn>
                                        <p:tgtEl>
                                          <p:spTgt spid="3">
                                            <p:txEl>
                                              <p:pRg st="7" end="7"/>
                                            </p:txEl>
                                          </p:spTgt>
                                        </p:tgtEl>
                                        <p:attrNameLst>
                                          <p:attrName>ppt_y</p:attrName>
                                        </p:attrNameLst>
                                      </p:cBhvr>
                                      <p:tavLst>
                                        <p:tav tm="0" fmla="#ppt_y-sin(pi*$)/81">
                                          <p:val>
                                            <p:fltVal val="0"/>
                                          </p:val>
                                        </p:tav>
                                        <p:tav tm="100000">
                                          <p:val>
                                            <p:fltVal val="1"/>
                                          </p:val>
                                        </p:tav>
                                      </p:tavLst>
                                    </p:anim>
                                    <p:animScale>
                                      <p:cBhvr>
                                        <p:cTn id="139" dur="26">
                                          <p:stCondLst>
                                            <p:cond delay="650"/>
                                          </p:stCondLst>
                                        </p:cTn>
                                        <p:tgtEl>
                                          <p:spTgt spid="3">
                                            <p:txEl>
                                              <p:pRg st="7" end="7"/>
                                            </p:txEl>
                                          </p:spTgt>
                                        </p:tgtEl>
                                      </p:cBhvr>
                                      <p:to x="100000" y="60000"/>
                                    </p:animScale>
                                    <p:animScale>
                                      <p:cBhvr>
                                        <p:cTn id="140" dur="166" decel="50000">
                                          <p:stCondLst>
                                            <p:cond delay="676"/>
                                          </p:stCondLst>
                                        </p:cTn>
                                        <p:tgtEl>
                                          <p:spTgt spid="3">
                                            <p:txEl>
                                              <p:pRg st="7" end="7"/>
                                            </p:txEl>
                                          </p:spTgt>
                                        </p:tgtEl>
                                      </p:cBhvr>
                                      <p:to x="100000" y="100000"/>
                                    </p:animScale>
                                    <p:animScale>
                                      <p:cBhvr>
                                        <p:cTn id="141" dur="26">
                                          <p:stCondLst>
                                            <p:cond delay="1312"/>
                                          </p:stCondLst>
                                        </p:cTn>
                                        <p:tgtEl>
                                          <p:spTgt spid="3">
                                            <p:txEl>
                                              <p:pRg st="7" end="7"/>
                                            </p:txEl>
                                          </p:spTgt>
                                        </p:tgtEl>
                                      </p:cBhvr>
                                      <p:to x="100000" y="80000"/>
                                    </p:animScale>
                                    <p:animScale>
                                      <p:cBhvr>
                                        <p:cTn id="142" dur="166" decel="50000">
                                          <p:stCondLst>
                                            <p:cond delay="1338"/>
                                          </p:stCondLst>
                                        </p:cTn>
                                        <p:tgtEl>
                                          <p:spTgt spid="3">
                                            <p:txEl>
                                              <p:pRg st="7" end="7"/>
                                            </p:txEl>
                                          </p:spTgt>
                                        </p:tgtEl>
                                      </p:cBhvr>
                                      <p:to x="100000" y="100000"/>
                                    </p:animScale>
                                    <p:animScale>
                                      <p:cBhvr>
                                        <p:cTn id="143" dur="26">
                                          <p:stCondLst>
                                            <p:cond delay="1642"/>
                                          </p:stCondLst>
                                        </p:cTn>
                                        <p:tgtEl>
                                          <p:spTgt spid="3">
                                            <p:txEl>
                                              <p:pRg st="7" end="7"/>
                                            </p:txEl>
                                          </p:spTgt>
                                        </p:tgtEl>
                                      </p:cBhvr>
                                      <p:to x="100000" y="90000"/>
                                    </p:animScale>
                                    <p:animScale>
                                      <p:cBhvr>
                                        <p:cTn id="144" dur="166" decel="50000">
                                          <p:stCondLst>
                                            <p:cond delay="1668"/>
                                          </p:stCondLst>
                                        </p:cTn>
                                        <p:tgtEl>
                                          <p:spTgt spid="3">
                                            <p:txEl>
                                              <p:pRg st="7" end="7"/>
                                            </p:txEl>
                                          </p:spTgt>
                                        </p:tgtEl>
                                      </p:cBhvr>
                                      <p:to x="100000" y="100000"/>
                                    </p:animScale>
                                    <p:animScale>
                                      <p:cBhvr>
                                        <p:cTn id="145" dur="26">
                                          <p:stCondLst>
                                            <p:cond delay="1808"/>
                                          </p:stCondLst>
                                        </p:cTn>
                                        <p:tgtEl>
                                          <p:spTgt spid="3">
                                            <p:txEl>
                                              <p:pRg st="7" end="7"/>
                                            </p:txEl>
                                          </p:spTgt>
                                        </p:tgtEl>
                                      </p:cBhvr>
                                      <p:to x="100000" y="95000"/>
                                    </p:animScale>
                                    <p:animScale>
                                      <p:cBhvr>
                                        <p:cTn id="146" dur="166" decel="50000">
                                          <p:stCondLst>
                                            <p:cond delay="1834"/>
                                          </p:stCondLst>
                                        </p:cTn>
                                        <p:tgtEl>
                                          <p:spTgt spid="3">
                                            <p:txEl>
                                              <p:pRg st="7" end="7"/>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D138B9EB-457D-4197-BA35-ADB0D4331426}"/>
              </a:ext>
            </a:extLst>
          </p:cNvPr>
          <p:cNvSpPr>
            <a:spLocks noGrp="1"/>
          </p:cNvSpPr>
          <p:nvPr>
            <p:ph type="title"/>
          </p:nvPr>
        </p:nvSpPr>
        <p:spPr/>
        <p:txBody>
          <a:bodyPr/>
          <a:lstStyle/>
          <a:p>
            <a:endParaRPr lang="ar-IQ"/>
          </a:p>
        </p:txBody>
      </p:sp>
      <p:sp>
        <p:nvSpPr>
          <p:cNvPr id="3" name="عنصر نائب للمحتوى 2">
            <a:extLst>
              <a:ext uri="{FF2B5EF4-FFF2-40B4-BE49-F238E27FC236}">
                <a16:creationId xmlns:a16="http://schemas.microsoft.com/office/drawing/2014/main" id="{5A68AB9F-6E52-4A18-85FE-432BC4BC16A8}"/>
              </a:ext>
            </a:extLst>
          </p:cNvPr>
          <p:cNvSpPr>
            <a:spLocks noGrp="1"/>
          </p:cNvSpPr>
          <p:nvPr>
            <p:ph idx="1"/>
          </p:nvPr>
        </p:nvSpPr>
        <p:spPr/>
        <p:txBody>
          <a:bodyPr>
            <a:normAutofit/>
          </a:bodyPr>
          <a:lstStyle/>
          <a:p>
            <a:r>
              <a:rPr lang="ar-IQ" sz="4000" b="1" dirty="0">
                <a:solidFill>
                  <a:srgbClr val="000000"/>
                </a:solidFill>
                <a:latin typeface="Simplified Arabic" panose="02020603050405020304" pitchFamily="18" charset="-78"/>
                <a:cs typeface="Simplified Arabic" panose="02020603050405020304" pitchFamily="18" charset="-78"/>
              </a:rPr>
              <a:t>قاله حين لطمته جارية، وسبب اللطمة أن صاحبة المنزل أمرته أن يفصد ناقة لها لتأكل دمها فنحرها، فقيل له في ذلك فقال: هذا فصدي، فلطمته الجارية فقال: </a:t>
            </a:r>
            <a:r>
              <a:rPr lang="ar-IQ" sz="4000" b="1" dirty="0">
                <a:solidFill>
                  <a:srgbClr val="FF0000"/>
                </a:solidFill>
                <a:latin typeface="Simplified Arabic" panose="02020603050405020304" pitchFamily="18" charset="-78"/>
                <a:cs typeface="Simplified Arabic" panose="02020603050405020304" pitchFamily="18" charset="-78"/>
              </a:rPr>
              <a:t>لو ذات سوار لطمتني</a:t>
            </a:r>
            <a:r>
              <a:rPr lang="ar-IQ" sz="4000" b="1" dirty="0">
                <a:solidFill>
                  <a:srgbClr val="000000"/>
                </a:solidFill>
                <a:latin typeface="Simplified Arabic" panose="02020603050405020304" pitchFamily="18" charset="-78"/>
                <a:cs typeface="Simplified Arabic" panose="02020603050405020304" pitchFamily="18" charset="-78"/>
              </a:rPr>
              <a:t>، وذات السوار الحرة؛ لأن الإماء لا تلبس السوار، وجواب لو محذوف</a:t>
            </a:r>
            <a:r>
              <a:rPr lang="ar-IQ" sz="4000" b="1">
                <a:solidFill>
                  <a:srgbClr val="000000"/>
                </a:solidFill>
                <a:latin typeface="Simplified Arabic" panose="02020603050405020304" pitchFamily="18" charset="-78"/>
                <a:cs typeface="Simplified Arabic" panose="02020603050405020304" pitchFamily="18" charset="-78"/>
              </a:rPr>
              <a:t>: لهان علي ذلك.</a:t>
            </a:r>
            <a:endParaRPr lang="ar-IQ" sz="4000" b="1" dirty="0">
              <a:solidFill>
                <a:srgbClr val="000000"/>
              </a:solidFill>
              <a:latin typeface="Simplified Arabic" panose="02020603050405020304" pitchFamily="18" charset="-78"/>
              <a:cs typeface="Simplified Arabic" panose="02020603050405020304" pitchFamily="18" charset="-78"/>
            </a:endParaRPr>
          </a:p>
          <a:p>
            <a:endParaRPr lang="ar-IQ" sz="4000" b="1" dirty="0"/>
          </a:p>
        </p:txBody>
      </p:sp>
    </p:spTree>
    <p:extLst>
      <p:ext uri="{BB962C8B-B14F-4D97-AF65-F5344CB8AC3E}">
        <p14:creationId xmlns:p14="http://schemas.microsoft.com/office/powerpoint/2010/main" val="916435622"/>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965489F8-C710-4E49-9E39-A9EDEC10E4A3}"/>
              </a:ext>
            </a:extLst>
          </p:cNvPr>
          <p:cNvSpPr>
            <a:spLocks noGrp="1"/>
          </p:cNvSpPr>
          <p:nvPr>
            <p:ph type="title"/>
          </p:nvPr>
        </p:nvSpPr>
        <p:spPr>
          <a:xfrm flipV="1">
            <a:off x="838200" y="-45718"/>
            <a:ext cx="10515600" cy="45719"/>
          </a:xfrm>
        </p:spPr>
        <p:txBody>
          <a:bodyPr>
            <a:normAutofit fontScale="90000"/>
          </a:bodyPr>
          <a:lstStyle/>
          <a:p>
            <a:endParaRPr lang="ar-IQ" dirty="0"/>
          </a:p>
        </p:txBody>
      </p:sp>
      <p:sp>
        <p:nvSpPr>
          <p:cNvPr id="3" name="عنصر نائب للمحتوى 2">
            <a:extLst>
              <a:ext uri="{FF2B5EF4-FFF2-40B4-BE49-F238E27FC236}">
                <a16:creationId xmlns:a16="http://schemas.microsoft.com/office/drawing/2014/main" id="{CC02DB83-3D29-4F13-94D7-C9A60D8BEAAC}"/>
              </a:ext>
            </a:extLst>
          </p:cNvPr>
          <p:cNvSpPr>
            <a:spLocks noGrp="1"/>
          </p:cNvSpPr>
          <p:nvPr>
            <p:ph idx="1"/>
          </p:nvPr>
        </p:nvSpPr>
        <p:spPr>
          <a:xfrm>
            <a:off x="0" y="0"/>
            <a:ext cx="12192000" cy="6858000"/>
          </a:xfrm>
        </p:spPr>
        <p:txBody>
          <a:bodyPr>
            <a:normAutofit lnSpcReduction="10000"/>
          </a:bodyPr>
          <a:lstStyle/>
          <a:p>
            <a:r>
              <a:rPr lang="ar-SA" sz="4000" b="1" dirty="0">
                <a:solidFill>
                  <a:srgbClr val="FF0000"/>
                </a:solidFill>
              </a:rPr>
              <a:t>                               تأنيث الفعل وتذكيره</a:t>
            </a:r>
          </a:p>
          <a:p>
            <a:r>
              <a:rPr lang="ar-SA" sz="3600" b="1" dirty="0"/>
              <a:t>إذا أسند الفعل الماضي إلى مؤنث لحقته تاء التأنيث الساكنة مثل: (قامت فاطمة)و (طلعت الشمس).</a:t>
            </a:r>
          </a:p>
          <a:p>
            <a:r>
              <a:rPr lang="ar-SA" sz="3600" b="1" dirty="0"/>
              <a:t>-وإذا أسند الفعل المضارع إلى مؤنث لحقته تاء المضارعة في أوله مثل: (تأكل زينب الزبيب)و(تطلع الشمس).</a:t>
            </a:r>
          </a:p>
          <a:p>
            <a:r>
              <a:rPr lang="ar-SA" sz="3600" b="1" dirty="0"/>
              <a:t>وتاء التأنيث لها حالتان: حالة وجوب وحالة جواز.</a:t>
            </a:r>
          </a:p>
          <a:p>
            <a:r>
              <a:rPr lang="ar-SA" sz="3600" b="1" dirty="0">
                <a:solidFill>
                  <a:srgbClr val="0070C0"/>
                </a:solidFill>
              </a:rPr>
              <a:t>أما حالة وجوب اتصال التاء بالفعل فتكون في موضعين:</a:t>
            </a:r>
          </a:p>
          <a:p>
            <a:r>
              <a:rPr lang="ar-SA" sz="3600" b="1" dirty="0" err="1">
                <a:solidFill>
                  <a:srgbClr val="FF0000"/>
                </a:solidFill>
              </a:rPr>
              <a:t>الأول:أن</a:t>
            </a:r>
            <a:r>
              <a:rPr lang="ar-SA" sz="3600" b="1" dirty="0">
                <a:solidFill>
                  <a:srgbClr val="FF0000"/>
                </a:solidFill>
              </a:rPr>
              <a:t> يكون الفاعل اسماً ظاهراً مؤنثاً حقيقي التأنيث متصلاً بفعله نحو قولك: (سافرت مريم).</a:t>
            </a:r>
          </a:p>
          <a:p>
            <a:r>
              <a:rPr lang="ar-SA" sz="4000" b="1" dirty="0">
                <a:solidFill>
                  <a:srgbClr val="00B050"/>
                </a:solidFill>
              </a:rPr>
              <a:t>ملحوظة:</a:t>
            </a:r>
          </a:p>
          <a:p>
            <a:r>
              <a:rPr lang="ar-SA" sz="3600" b="1" dirty="0"/>
              <a:t>المؤنث </a:t>
            </a:r>
            <a:r>
              <a:rPr lang="ar-SA" sz="3600" b="1" dirty="0" err="1"/>
              <a:t>الحقيقي:هو</a:t>
            </a:r>
            <a:r>
              <a:rPr lang="ar-SA" sz="3600" b="1" dirty="0"/>
              <a:t> ما كان له مذكر من </a:t>
            </a:r>
            <a:r>
              <a:rPr lang="ar-SA" sz="3600" b="1" dirty="0" err="1"/>
              <a:t>جنسه,أو</a:t>
            </a:r>
            <a:r>
              <a:rPr lang="ar-SA" sz="3600" b="1" dirty="0"/>
              <a:t> ما يلد ويتناسل كالإنسان والحيوان.</a:t>
            </a:r>
          </a:p>
          <a:p>
            <a:endParaRPr lang="ar-IQ" sz="3600" b="1" dirty="0"/>
          </a:p>
        </p:txBody>
      </p:sp>
    </p:spTree>
    <p:extLst>
      <p:ext uri="{BB962C8B-B14F-4D97-AF65-F5344CB8AC3E}">
        <p14:creationId xmlns:p14="http://schemas.microsoft.com/office/powerpoint/2010/main" val="425352876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invX="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80">
                                          <p:stCondLst>
                                            <p:cond delay="0"/>
                                          </p:stCondLst>
                                        </p:cTn>
                                        <p:tgtEl>
                                          <p:spTgt spid="3">
                                            <p:txEl>
                                              <p:pRg st="0" end="0"/>
                                            </p:txEl>
                                          </p:spTgt>
                                        </p:tgtEl>
                                      </p:cBhvr>
                                    </p:animEffect>
                                    <p:anim calcmode="lin" valueType="num">
                                      <p:cBhvr>
                                        <p:cTn id="8"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0" end="0"/>
                                            </p:txEl>
                                          </p:spTgt>
                                        </p:tgtEl>
                                      </p:cBhvr>
                                      <p:to x="100000" y="60000"/>
                                    </p:animScale>
                                    <p:animScale>
                                      <p:cBhvr>
                                        <p:cTn id="14" dur="166" decel="50000">
                                          <p:stCondLst>
                                            <p:cond delay="676"/>
                                          </p:stCondLst>
                                        </p:cTn>
                                        <p:tgtEl>
                                          <p:spTgt spid="3">
                                            <p:txEl>
                                              <p:pRg st="0" end="0"/>
                                            </p:txEl>
                                          </p:spTgt>
                                        </p:tgtEl>
                                      </p:cBhvr>
                                      <p:to x="100000" y="100000"/>
                                    </p:animScale>
                                    <p:animScale>
                                      <p:cBhvr>
                                        <p:cTn id="15" dur="26">
                                          <p:stCondLst>
                                            <p:cond delay="1312"/>
                                          </p:stCondLst>
                                        </p:cTn>
                                        <p:tgtEl>
                                          <p:spTgt spid="3">
                                            <p:txEl>
                                              <p:pRg st="0" end="0"/>
                                            </p:txEl>
                                          </p:spTgt>
                                        </p:tgtEl>
                                      </p:cBhvr>
                                      <p:to x="100000" y="80000"/>
                                    </p:animScale>
                                    <p:animScale>
                                      <p:cBhvr>
                                        <p:cTn id="16" dur="166" decel="50000">
                                          <p:stCondLst>
                                            <p:cond delay="1338"/>
                                          </p:stCondLst>
                                        </p:cTn>
                                        <p:tgtEl>
                                          <p:spTgt spid="3">
                                            <p:txEl>
                                              <p:pRg st="0" end="0"/>
                                            </p:txEl>
                                          </p:spTgt>
                                        </p:tgtEl>
                                      </p:cBhvr>
                                      <p:to x="100000" y="100000"/>
                                    </p:animScale>
                                    <p:animScale>
                                      <p:cBhvr>
                                        <p:cTn id="17" dur="26">
                                          <p:stCondLst>
                                            <p:cond delay="1642"/>
                                          </p:stCondLst>
                                        </p:cTn>
                                        <p:tgtEl>
                                          <p:spTgt spid="3">
                                            <p:txEl>
                                              <p:pRg st="0" end="0"/>
                                            </p:txEl>
                                          </p:spTgt>
                                        </p:tgtEl>
                                      </p:cBhvr>
                                      <p:to x="100000" y="90000"/>
                                    </p:animScale>
                                    <p:animScale>
                                      <p:cBhvr>
                                        <p:cTn id="18" dur="166" decel="50000">
                                          <p:stCondLst>
                                            <p:cond delay="1668"/>
                                          </p:stCondLst>
                                        </p:cTn>
                                        <p:tgtEl>
                                          <p:spTgt spid="3">
                                            <p:txEl>
                                              <p:pRg st="0" end="0"/>
                                            </p:txEl>
                                          </p:spTgt>
                                        </p:tgtEl>
                                      </p:cBhvr>
                                      <p:to x="100000" y="100000"/>
                                    </p:animScale>
                                    <p:animScale>
                                      <p:cBhvr>
                                        <p:cTn id="19" dur="26">
                                          <p:stCondLst>
                                            <p:cond delay="1808"/>
                                          </p:stCondLst>
                                        </p:cTn>
                                        <p:tgtEl>
                                          <p:spTgt spid="3">
                                            <p:txEl>
                                              <p:pRg st="0" end="0"/>
                                            </p:txEl>
                                          </p:spTgt>
                                        </p:tgtEl>
                                      </p:cBhvr>
                                      <p:to x="100000" y="95000"/>
                                    </p:animScale>
                                    <p:animScale>
                                      <p:cBhvr>
                                        <p:cTn id="20" dur="166" decel="50000">
                                          <p:stCondLst>
                                            <p:cond delay="1834"/>
                                          </p:stCondLst>
                                        </p:cTn>
                                        <p:tgtEl>
                                          <p:spTgt spid="3">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animEffect transition="in" filter="wipe(down)">
                                      <p:cBhvr>
                                        <p:cTn id="25" dur="580">
                                          <p:stCondLst>
                                            <p:cond delay="0"/>
                                          </p:stCondLst>
                                        </p:cTn>
                                        <p:tgtEl>
                                          <p:spTgt spid="3">
                                            <p:txEl>
                                              <p:pRg st="1" end="1"/>
                                            </p:txEl>
                                          </p:spTgt>
                                        </p:tgtEl>
                                      </p:cBhvr>
                                    </p:animEffect>
                                    <p:anim calcmode="lin" valueType="num">
                                      <p:cBhvr>
                                        <p:cTn id="26"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3">
                                            <p:txEl>
                                              <p:pRg st="1" end="1"/>
                                            </p:txEl>
                                          </p:spTgt>
                                        </p:tgtEl>
                                      </p:cBhvr>
                                      <p:to x="100000" y="60000"/>
                                    </p:animScale>
                                    <p:animScale>
                                      <p:cBhvr>
                                        <p:cTn id="32" dur="166" decel="50000">
                                          <p:stCondLst>
                                            <p:cond delay="676"/>
                                          </p:stCondLst>
                                        </p:cTn>
                                        <p:tgtEl>
                                          <p:spTgt spid="3">
                                            <p:txEl>
                                              <p:pRg st="1" end="1"/>
                                            </p:txEl>
                                          </p:spTgt>
                                        </p:tgtEl>
                                      </p:cBhvr>
                                      <p:to x="100000" y="100000"/>
                                    </p:animScale>
                                    <p:animScale>
                                      <p:cBhvr>
                                        <p:cTn id="33" dur="26">
                                          <p:stCondLst>
                                            <p:cond delay="1312"/>
                                          </p:stCondLst>
                                        </p:cTn>
                                        <p:tgtEl>
                                          <p:spTgt spid="3">
                                            <p:txEl>
                                              <p:pRg st="1" end="1"/>
                                            </p:txEl>
                                          </p:spTgt>
                                        </p:tgtEl>
                                      </p:cBhvr>
                                      <p:to x="100000" y="80000"/>
                                    </p:animScale>
                                    <p:animScale>
                                      <p:cBhvr>
                                        <p:cTn id="34" dur="166" decel="50000">
                                          <p:stCondLst>
                                            <p:cond delay="1338"/>
                                          </p:stCondLst>
                                        </p:cTn>
                                        <p:tgtEl>
                                          <p:spTgt spid="3">
                                            <p:txEl>
                                              <p:pRg st="1" end="1"/>
                                            </p:txEl>
                                          </p:spTgt>
                                        </p:tgtEl>
                                      </p:cBhvr>
                                      <p:to x="100000" y="100000"/>
                                    </p:animScale>
                                    <p:animScale>
                                      <p:cBhvr>
                                        <p:cTn id="35" dur="26">
                                          <p:stCondLst>
                                            <p:cond delay="1642"/>
                                          </p:stCondLst>
                                        </p:cTn>
                                        <p:tgtEl>
                                          <p:spTgt spid="3">
                                            <p:txEl>
                                              <p:pRg st="1" end="1"/>
                                            </p:txEl>
                                          </p:spTgt>
                                        </p:tgtEl>
                                      </p:cBhvr>
                                      <p:to x="100000" y="90000"/>
                                    </p:animScale>
                                    <p:animScale>
                                      <p:cBhvr>
                                        <p:cTn id="36" dur="166" decel="50000">
                                          <p:stCondLst>
                                            <p:cond delay="1668"/>
                                          </p:stCondLst>
                                        </p:cTn>
                                        <p:tgtEl>
                                          <p:spTgt spid="3">
                                            <p:txEl>
                                              <p:pRg st="1" end="1"/>
                                            </p:txEl>
                                          </p:spTgt>
                                        </p:tgtEl>
                                      </p:cBhvr>
                                      <p:to x="100000" y="100000"/>
                                    </p:animScale>
                                    <p:animScale>
                                      <p:cBhvr>
                                        <p:cTn id="37" dur="26">
                                          <p:stCondLst>
                                            <p:cond delay="1808"/>
                                          </p:stCondLst>
                                        </p:cTn>
                                        <p:tgtEl>
                                          <p:spTgt spid="3">
                                            <p:txEl>
                                              <p:pRg st="1" end="1"/>
                                            </p:txEl>
                                          </p:spTgt>
                                        </p:tgtEl>
                                      </p:cBhvr>
                                      <p:to x="100000" y="95000"/>
                                    </p:animScale>
                                    <p:animScale>
                                      <p:cBhvr>
                                        <p:cTn id="38" dur="166" decel="50000">
                                          <p:stCondLst>
                                            <p:cond delay="1834"/>
                                          </p:stCondLst>
                                        </p:cTn>
                                        <p:tgtEl>
                                          <p:spTgt spid="3">
                                            <p:txEl>
                                              <p:pRg st="1" end="1"/>
                                            </p:txEl>
                                          </p:spTgt>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grpId="0" nodeType="clickEffect">
                                  <p:stCondLst>
                                    <p:cond delay="0"/>
                                  </p:stCondLst>
                                  <p:childTnLst>
                                    <p:set>
                                      <p:cBhvr>
                                        <p:cTn id="42" dur="1" fill="hold">
                                          <p:stCondLst>
                                            <p:cond delay="0"/>
                                          </p:stCondLst>
                                        </p:cTn>
                                        <p:tgtEl>
                                          <p:spTgt spid="3">
                                            <p:txEl>
                                              <p:pRg st="2" end="2"/>
                                            </p:txEl>
                                          </p:spTgt>
                                        </p:tgtEl>
                                        <p:attrNameLst>
                                          <p:attrName>style.visibility</p:attrName>
                                        </p:attrNameLst>
                                      </p:cBhvr>
                                      <p:to>
                                        <p:strVal val="visible"/>
                                      </p:to>
                                    </p:set>
                                    <p:animEffect transition="in" filter="wipe(down)">
                                      <p:cBhvr>
                                        <p:cTn id="43" dur="580">
                                          <p:stCondLst>
                                            <p:cond delay="0"/>
                                          </p:stCondLst>
                                        </p:cTn>
                                        <p:tgtEl>
                                          <p:spTgt spid="3">
                                            <p:txEl>
                                              <p:pRg st="2" end="2"/>
                                            </p:txEl>
                                          </p:spTgt>
                                        </p:tgtEl>
                                      </p:cBhvr>
                                    </p:animEffect>
                                    <p:anim calcmode="lin" valueType="num">
                                      <p:cBhvr>
                                        <p:cTn id="44"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49" dur="26">
                                          <p:stCondLst>
                                            <p:cond delay="650"/>
                                          </p:stCondLst>
                                        </p:cTn>
                                        <p:tgtEl>
                                          <p:spTgt spid="3">
                                            <p:txEl>
                                              <p:pRg st="2" end="2"/>
                                            </p:txEl>
                                          </p:spTgt>
                                        </p:tgtEl>
                                      </p:cBhvr>
                                      <p:to x="100000" y="60000"/>
                                    </p:animScale>
                                    <p:animScale>
                                      <p:cBhvr>
                                        <p:cTn id="50" dur="166" decel="50000">
                                          <p:stCondLst>
                                            <p:cond delay="676"/>
                                          </p:stCondLst>
                                        </p:cTn>
                                        <p:tgtEl>
                                          <p:spTgt spid="3">
                                            <p:txEl>
                                              <p:pRg st="2" end="2"/>
                                            </p:txEl>
                                          </p:spTgt>
                                        </p:tgtEl>
                                      </p:cBhvr>
                                      <p:to x="100000" y="100000"/>
                                    </p:animScale>
                                    <p:animScale>
                                      <p:cBhvr>
                                        <p:cTn id="51" dur="26">
                                          <p:stCondLst>
                                            <p:cond delay="1312"/>
                                          </p:stCondLst>
                                        </p:cTn>
                                        <p:tgtEl>
                                          <p:spTgt spid="3">
                                            <p:txEl>
                                              <p:pRg st="2" end="2"/>
                                            </p:txEl>
                                          </p:spTgt>
                                        </p:tgtEl>
                                      </p:cBhvr>
                                      <p:to x="100000" y="80000"/>
                                    </p:animScale>
                                    <p:animScale>
                                      <p:cBhvr>
                                        <p:cTn id="52" dur="166" decel="50000">
                                          <p:stCondLst>
                                            <p:cond delay="1338"/>
                                          </p:stCondLst>
                                        </p:cTn>
                                        <p:tgtEl>
                                          <p:spTgt spid="3">
                                            <p:txEl>
                                              <p:pRg st="2" end="2"/>
                                            </p:txEl>
                                          </p:spTgt>
                                        </p:tgtEl>
                                      </p:cBhvr>
                                      <p:to x="100000" y="100000"/>
                                    </p:animScale>
                                    <p:animScale>
                                      <p:cBhvr>
                                        <p:cTn id="53" dur="26">
                                          <p:stCondLst>
                                            <p:cond delay="1642"/>
                                          </p:stCondLst>
                                        </p:cTn>
                                        <p:tgtEl>
                                          <p:spTgt spid="3">
                                            <p:txEl>
                                              <p:pRg st="2" end="2"/>
                                            </p:txEl>
                                          </p:spTgt>
                                        </p:tgtEl>
                                      </p:cBhvr>
                                      <p:to x="100000" y="90000"/>
                                    </p:animScale>
                                    <p:animScale>
                                      <p:cBhvr>
                                        <p:cTn id="54" dur="166" decel="50000">
                                          <p:stCondLst>
                                            <p:cond delay="1668"/>
                                          </p:stCondLst>
                                        </p:cTn>
                                        <p:tgtEl>
                                          <p:spTgt spid="3">
                                            <p:txEl>
                                              <p:pRg st="2" end="2"/>
                                            </p:txEl>
                                          </p:spTgt>
                                        </p:tgtEl>
                                      </p:cBhvr>
                                      <p:to x="100000" y="100000"/>
                                    </p:animScale>
                                    <p:animScale>
                                      <p:cBhvr>
                                        <p:cTn id="55" dur="26">
                                          <p:stCondLst>
                                            <p:cond delay="1808"/>
                                          </p:stCondLst>
                                        </p:cTn>
                                        <p:tgtEl>
                                          <p:spTgt spid="3">
                                            <p:txEl>
                                              <p:pRg st="2" end="2"/>
                                            </p:txEl>
                                          </p:spTgt>
                                        </p:tgtEl>
                                      </p:cBhvr>
                                      <p:to x="100000" y="95000"/>
                                    </p:animScale>
                                    <p:animScale>
                                      <p:cBhvr>
                                        <p:cTn id="56" dur="166" decel="50000">
                                          <p:stCondLst>
                                            <p:cond delay="1834"/>
                                          </p:stCondLst>
                                        </p:cTn>
                                        <p:tgtEl>
                                          <p:spTgt spid="3">
                                            <p:txEl>
                                              <p:pRg st="2" end="2"/>
                                            </p:txEl>
                                          </p:spTgt>
                                        </p:tgtEl>
                                      </p:cBhvr>
                                      <p:to x="100000" y="100000"/>
                                    </p:animScale>
                                  </p:childTnLst>
                                </p:cTn>
                              </p:par>
                            </p:childTnLst>
                          </p:cTn>
                        </p:par>
                      </p:childTnLst>
                    </p:cTn>
                  </p:par>
                  <p:par>
                    <p:cTn id="57" fill="hold">
                      <p:stCondLst>
                        <p:cond delay="indefinite"/>
                      </p:stCondLst>
                      <p:childTnLst>
                        <p:par>
                          <p:cTn id="58" fill="hold">
                            <p:stCondLst>
                              <p:cond delay="0"/>
                            </p:stCondLst>
                            <p:childTnLst>
                              <p:par>
                                <p:cTn id="59" presetID="26" presetClass="entr" presetSubtype="0" fill="hold" grpId="0" nodeType="clickEffect">
                                  <p:stCondLst>
                                    <p:cond delay="0"/>
                                  </p:stCondLst>
                                  <p:childTnLst>
                                    <p:set>
                                      <p:cBhvr>
                                        <p:cTn id="60" dur="1" fill="hold">
                                          <p:stCondLst>
                                            <p:cond delay="0"/>
                                          </p:stCondLst>
                                        </p:cTn>
                                        <p:tgtEl>
                                          <p:spTgt spid="3">
                                            <p:txEl>
                                              <p:pRg st="3" end="3"/>
                                            </p:txEl>
                                          </p:spTgt>
                                        </p:tgtEl>
                                        <p:attrNameLst>
                                          <p:attrName>style.visibility</p:attrName>
                                        </p:attrNameLst>
                                      </p:cBhvr>
                                      <p:to>
                                        <p:strVal val="visible"/>
                                      </p:to>
                                    </p:set>
                                    <p:animEffect transition="in" filter="wipe(down)">
                                      <p:cBhvr>
                                        <p:cTn id="61" dur="580">
                                          <p:stCondLst>
                                            <p:cond delay="0"/>
                                          </p:stCondLst>
                                        </p:cTn>
                                        <p:tgtEl>
                                          <p:spTgt spid="3">
                                            <p:txEl>
                                              <p:pRg st="3" end="3"/>
                                            </p:txEl>
                                          </p:spTgt>
                                        </p:tgtEl>
                                      </p:cBhvr>
                                    </p:animEffect>
                                    <p:anim calcmode="lin" valueType="num">
                                      <p:cBhvr>
                                        <p:cTn id="62" dur="1822" tmFilter="0,0; 0.14,0.36; 0.43,0.73; 0.71,0.91; 1.0,1.0">
                                          <p:stCondLst>
                                            <p:cond delay="0"/>
                                          </p:stCondLst>
                                        </p:cTn>
                                        <p:tgtEl>
                                          <p:spTgt spid="3">
                                            <p:txEl>
                                              <p:pRg st="3" end="3"/>
                                            </p:txEl>
                                          </p:spTgt>
                                        </p:tgtEl>
                                        <p:attrNameLst>
                                          <p:attrName>ppt_x</p:attrName>
                                        </p:attrNameLst>
                                      </p:cBhvr>
                                      <p:tavLst>
                                        <p:tav tm="0">
                                          <p:val>
                                            <p:strVal val="#ppt_x-0.25"/>
                                          </p:val>
                                        </p:tav>
                                        <p:tav tm="100000">
                                          <p:val>
                                            <p:strVal val="#ppt_x"/>
                                          </p:val>
                                        </p:tav>
                                      </p:tavLst>
                                    </p:anim>
                                    <p:anim calcmode="lin" valueType="num">
                                      <p:cBhvr>
                                        <p:cTn id="63" dur="664" tmFilter="0.0,0.0; 0.25,0.07; 0.50,0.2; 0.75,0.467; 1.0,1.0">
                                          <p:stCondLst>
                                            <p:cond delay="0"/>
                                          </p:stCondLst>
                                        </p:cTn>
                                        <p:tgtEl>
                                          <p:spTgt spid="3">
                                            <p:txEl>
                                              <p:pRg st="3" end="3"/>
                                            </p:txEl>
                                          </p:spTgt>
                                        </p:tgtEl>
                                        <p:attrNameLst>
                                          <p:attrName>ppt_y</p:attrName>
                                        </p:attrNameLst>
                                      </p:cBhvr>
                                      <p:tavLst>
                                        <p:tav tm="0" fmla="#ppt_y-sin(pi*$)/3">
                                          <p:val>
                                            <p:fltVal val="0.5"/>
                                          </p:val>
                                        </p:tav>
                                        <p:tav tm="100000">
                                          <p:val>
                                            <p:fltVal val="1"/>
                                          </p:val>
                                        </p:tav>
                                      </p:tavLst>
                                    </p:anim>
                                    <p:anim calcmode="lin" valueType="num">
                                      <p:cBhvr>
                                        <p:cTn id="64" dur="664" tmFilter="0, 0; 0.125,0.2665; 0.25,0.4; 0.375,0.465; 0.5,0.5;  0.625,0.535; 0.75,0.6; 0.875,0.7335; 1,1">
                                          <p:stCondLst>
                                            <p:cond delay="664"/>
                                          </p:stCondLst>
                                        </p:cTn>
                                        <p:tgtEl>
                                          <p:spTgt spid="3">
                                            <p:txEl>
                                              <p:pRg st="3" end="3"/>
                                            </p:txEl>
                                          </p:spTgt>
                                        </p:tgtEl>
                                        <p:attrNameLst>
                                          <p:attrName>ppt_y</p:attrName>
                                        </p:attrNameLst>
                                      </p:cBhvr>
                                      <p:tavLst>
                                        <p:tav tm="0" fmla="#ppt_y-sin(pi*$)/9">
                                          <p:val>
                                            <p:fltVal val="0"/>
                                          </p:val>
                                        </p:tav>
                                        <p:tav tm="100000">
                                          <p:val>
                                            <p:fltVal val="1"/>
                                          </p:val>
                                        </p:tav>
                                      </p:tavLst>
                                    </p:anim>
                                    <p:anim calcmode="lin" valueType="num">
                                      <p:cBhvr>
                                        <p:cTn id="65" dur="332" tmFilter="0, 0; 0.125,0.2665; 0.25,0.4; 0.375,0.465; 0.5,0.5;  0.625,0.535; 0.75,0.6; 0.875,0.7335; 1,1">
                                          <p:stCondLst>
                                            <p:cond delay="1324"/>
                                          </p:stCondLst>
                                        </p:cTn>
                                        <p:tgtEl>
                                          <p:spTgt spid="3">
                                            <p:txEl>
                                              <p:pRg st="3" end="3"/>
                                            </p:txEl>
                                          </p:spTgt>
                                        </p:tgtEl>
                                        <p:attrNameLst>
                                          <p:attrName>ppt_y</p:attrName>
                                        </p:attrNameLst>
                                      </p:cBhvr>
                                      <p:tavLst>
                                        <p:tav tm="0" fmla="#ppt_y-sin(pi*$)/27">
                                          <p:val>
                                            <p:fltVal val="0"/>
                                          </p:val>
                                        </p:tav>
                                        <p:tav tm="100000">
                                          <p:val>
                                            <p:fltVal val="1"/>
                                          </p:val>
                                        </p:tav>
                                      </p:tavLst>
                                    </p:anim>
                                    <p:anim calcmode="lin" valueType="num">
                                      <p:cBhvr>
                                        <p:cTn id="66" dur="164" tmFilter="0, 0; 0.125,0.2665; 0.25,0.4; 0.375,0.465; 0.5,0.5;  0.625,0.535; 0.75,0.6; 0.875,0.7335; 1,1">
                                          <p:stCondLst>
                                            <p:cond delay="1656"/>
                                          </p:stCondLst>
                                        </p:cTn>
                                        <p:tgtEl>
                                          <p:spTgt spid="3">
                                            <p:txEl>
                                              <p:pRg st="3" end="3"/>
                                            </p:txEl>
                                          </p:spTgt>
                                        </p:tgtEl>
                                        <p:attrNameLst>
                                          <p:attrName>ppt_y</p:attrName>
                                        </p:attrNameLst>
                                      </p:cBhvr>
                                      <p:tavLst>
                                        <p:tav tm="0" fmla="#ppt_y-sin(pi*$)/81">
                                          <p:val>
                                            <p:fltVal val="0"/>
                                          </p:val>
                                        </p:tav>
                                        <p:tav tm="100000">
                                          <p:val>
                                            <p:fltVal val="1"/>
                                          </p:val>
                                        </p:tav>
                                      </p:tavLst>
                                    </p:anim>
                                    <p:animScale>
                                      <p:cBhvr>
                                        <p:cTn id="67" dur="26">
                                          <p:stCondLst>
                                            <p:cond delay="650"/>
                                          </p:stCondLst>
                                        </p:cTn>
                                        <p:tgtEl>
                                          <p:spTgt spid="3">
                                            <p:txEl>
                                              <p:pRg st="3" end="3"/>
                                            </p:txEl>
                                          </p:spTgt>
                                        </p:tgtEl>
                                      </p:cBhvr>
                                      <p:to x="100000" y="60000"/>
                                    </p:animScale>
                                    <p:animScale>
                                      <p:cBhvr>
                                        <p:cTn id="68" dur="166" decel="50000">
                                          <p:stCondLst>
                                            <p:cond delay="676"/>
                                          </p:stCondLst>
                                        </p:cTn>
                                        <p:tgtEl>
                                          <p:spTgt spid="3">
                                            <p:txEl>
                                              <p:pRg st="3" end="3"/>
                                            </p:txEl>
                                          </p:spTgt>
                                        </p:tgtEl>
                                      </p:cBhvr>
                                      <p:to x="100000" y="100000"/>
                                    </p:animScale>
                                    <p:animScale>
                                      <p:cBhvr>
                                        <p:cTn id="69" dur="26">
                                          <p:stCondLst>
                                            <p:cond delay="1312"/>
                                          </p:stCondLst>
                                        </p:cTn>
                                        <p:tgtEl>
                                          <p:spTgt spid="3">
                                            <p:txEl>
                                              <p:pRg st="3" end="3"/>
                                            </p:txEl>
                                          </p:spTgt>
                                        </p:tgtEl>
                                      </p:cBhvr>
                                      <p:to x="100000" y="80000"/>
                                    </p:animScale>
                                    <p:animScale>
                                      <p:cBhvr>
                                        <p:cTn id="70" dur="166" decel="50000">
                                          <p:stCondLst>
                                            <p:cond delay="1338"/>
                                          </p:stCondLst>
                                        </p:cTn>
                                        <p:tgtEl>
                                          <p:spTgt spid="3">
                                            <p:txEl>
                                              <p:pRg st="3" end="3"/>
                                            </p:txEl>
                                          </p:spTgt>
                                        </p:tgtEl>
                                      </p:cBhvr>
                                      <p:to x="100000" y="100000"/>
                                    </p:animScale>
                                    <p:animScale>
                                      <p:cBhvr>
                                        <p:cTn id="71" dur="26">
                                          <p:stCondLst>
                                            <p:cond delay="1642"/>
                                          </p:stCondLst>
                                        </p:cTn>
                                        <p:tgtEl>
                                          <p:spTgt spid="3">
                                            <p:txEl>
                                              <p:pRg st="3" end="3"/>
                                            </p:txEl>
                                          </p:spTgt>
                                        </p:tgtEl>
                                      </p:cBhvr>
                                      <p:to x="100000" y="90000"/>
                                    </p:animScale>
                                    <p:animScale>
                                      <p:cBhvr>
                                        <p:cTn id="72" dur="166" decel="50000">
                                          <p:stCondLst>
                                            <p:cond delay="1668"/>
                                          </p:stCondLst>
                                        </p:cTn>
                                        <p:tgtEl>
                                          <p:spTgt spid="3">
                                            <p:txEl>
                                              <p:pRg st="3" end="3"/>
                                            </p:txEl>
                                          </p:spTgt>
                                        </p:tgtEl>
                                      </p:cBhvr>
                                      <p:to x="100000" y="100000"/>
                                    </p:animScale>
                                    <p:animScale>
                                      <p:cBhvr>
                                        <p:cTn id="73" dur="26">
                                          <p:stCondLst>
                                            <p:cond delay="1808"/>
                                          </p:stCondLst>
                                        </p:cTn>
                                        <p:tgtEl>
                                          <p:spTgt spid="3">
                                            <p:txEl>
                                              <p:pRg st="3" end="3"/>
                                            </p:txEl>
                                          </p:spTgt>
                                        </p:tgtEl>
                                      </p:cBhvr>
                                      <p:to x="100000" y="95000"/>
                                    </p:animScale>
                                    <p:animScale>
                                      <p:cBhvr>
                                        <p:cTn id="74" dur="166" decel="50000">
                                          <p:stCondLst>
                                            <p:cond delay="1834"/>
                                          </p:stCondLst>
                                        </p:cTn>
                                        <p:tgtEl>
                                          <p:spTgt spid="3">
                                            <p:txEl>
                                              <p:pRg st="3" end="3"/>
                                            </p:txEl>
                                          </p:spTgt>
                                        </p:tgtEl>
                                      </p:cBhvr>
                                      <p:to x="100000" y="100000"/>
                                    </p:animScale>
                                  </p:childTnLst>
                                </p:cTn>
                              </p:par>
                            </p:childTnLst>
                          </p:cTn>
                        </p:par>
                      </p:childTnLst>
                    </p:cTn>
                  </p:par>
                  <p:par>
                    <p:cTn id="75" fill="hold">
                      <p:stCondLst>
                        <p:cond delay="indefinite"/>
                      </p:stCondLst>
                      <p:childTnLst>
                        <p:par>
                          <p:cTn id="76" fill="hold">
                            <p:stCondLst>
                              <p:cond delay="0"/>
                            </p:stCondLst>
                            <p:childTnLst>
                              <p:par>
                                <p:cTn id="77" presetID="26" presetClass="entr" presetSubtype="0" fill="hold" grpId="0" nodeType="clickEffect">
                                  <p:stCondLst>
                                    <p:cond delay="0"/>
                                  </p:stCondLst>
                                  <p:childTnLst>
                                    <p:set>
                                      <p:cBhvr>
                                        <p:cTn id="78" dur="1" fill="hold">
                                          <p:stCondLst>
                                            <p:cond delay="0"/>
                                          </p:stCondLst>
                                        </p:cTn>
                                        <p:tgtEl>
                                          <p:spTgt spid="3">
                                            <p:txEl>
                                              <p:pRg st="4" end="4"/>
                                            </p:txEl>
                                          </p:spTgt>
                                        </p:tgtEl>
                                        <p:attrNameLst>
                                          <p:attrName>style.visibility</p:attrName>
                                        </p:attrNameLst>
                                      </p:cBhvr>
                                      <p:to>
                                        <p:strVal val="visible"/>
                                      </p:to>
                                    </p:set>
                                    <p:animEffect transition="in" filter="wipe(down)">
                                      <p:cBhvr>
                                        <p:cTn id="79" dur="580">
                                          <p:stCondLst>
                                            <p:cond delay="0"/>
                                          </p:stCondLst>
                                        </p:cTn>
                                        <p:tgtEl>
                                          <p:spTgt spid="3">
                                            <p:txEl>
                                              <p:pRg st="4" end="4"/>
                                            </p:txEl>
                                          </p:spTgt>
                                        </p:tgtEl>
                                      </p:cBhvr>
                                    </p:animEffect>
                                    <p:anim calcmode="lin" valueType="num">
                                      <p:cBhvr>
                                        <p:cTn id="80" dur="1822" tmFilter="0,0; 0.14,0.36; 0.43,0.73; 0.71,0.91; 1.0,1.0">
                                          <p:stCondLst>
                                            <p:cond delay="0"/>
                                          </p:stCondLst>
                                        </p:cTn>
                                        <p:tgtEl>
                                          <p:spTgt spid="3">
                                            <p:txEl>
                                              <p:pRg st="4" end="4"/>
                                            </p:txEl>
                                          </p:spTgt>
                                        </p:tgtEl>
                                        <p:attrNameLst>
                                          <p:attrName>ppt_x</p:attrName>
                                        </p:attrNameLst>
                                      </p:cBhvr>
                                      <p:tavLst>
                                        <p:tav tm="0">
                                          <p:val>
                                            <p:strVal val="#ppt_x-0.25"/>
                                          </p:val>
                                        </p:tav>
                                        <p:tav tm="100000">
                                          <p:val>
                                            <p:strVal val="#ppt_x"/>
                                          </p:val>
                                        </p:tav>
                                      </p:tavLst>
                                    </p:anim>
                                    <p:anim calcmode="lin" valueType="num">
                                      <p:cBhvr>
                                        <p:cTn id="81" dur="664" tmFilter="0.0,0.0; 0.25,0.07; 0.50,0.2; 0.75,0.467; 1.0,1.0">
                                          <p:stCondLst>
                                            <p:cond delay="0"/>
                                          </p:stCondLst>
                                        </p:cTn>
                                        <p:tgtEl>
                                          <p:spTgt spid="3">
                                            <p:txEl>
                                              <p:pRg st="4" end="4"/>
                                            </p:txEl>
                                          </p:spTgt>
                                        </p:tgtEl>
                                        <p:attrNameLst>
                                          <p:attrName>ppt_y</p:attrName>
                                        </p:attrNameLst>
                                      </p:cBhvr>
                                      <p:tavLst>
                                        <p:tav tm="0" fmla="#ppt_y-sin(pi*$)/3">
                                          <p:val>
                                            <p:fltVal val="0.5"/>
                                          </p:val>
                                        </p:tav>
                                        <p:tav tm="100000">
                                          <p:val>
                                            <p:fltVal val="1"/>
                                          </p:val>
                                        </p:tav>
                                      </p:tavLst>
                                    </p:anim>
                                    <p:anim calcmode="lin" valueType="num">
                                      <p:cBhvr>
                                        <p:cTn id="82" dur="664" tmFilter="0, 0; 0.125,0.2665; 0.25,0.4; 0.375,0.465; 0.5,0.5;  0.625,0.535; 0.75,0.6; 0.875,0.7335; 1,1">
                                          <p:stCondLst>
                                            <p:cond delay="664"/>
                                          </p:stCondLst>
                                        </p:cTn>
                                        <p:tgtEl>
                                          <p:spTgt spid="3">
                                            <p:txEl>
                                              <p:pRg st="4" end="4"/>
                                            </p:txEl>
                                          </p:spTgt>
                                        </p:tgtEl>
                                        <p:attrNameLst>
                                          <p:attrName>ppt_y</p:attrName>
                                        </p:attrNameLst>
                                      </p:cBhvr>
                                      <p:tavLst>
                                        <p:tav tm="0" fmla="#ppt_y-sin(pi*$)/9">
                                          <p:val>
                                            <p:fltVal val="0"/>
                                          </p:val>
                                        </p:tav>
                                        <p:tav tm="100000">
                                          <p:val>
                                            <p:fltVal val="1"/>
                                          </p:val>
                                        </p:tav>
                                      </p:tavLst>
                                    </p:anim>
                                    <p:anim calcmode="lin" valueType="num">
                                      <p:cBhvr>
                                        <p:cTn id="83" dur="332" tmFilter="0, 0; 0.125,0.2665; 0.25,0.4; 0.375,0.465; 0.5,0.5;  0.625,0.535; 0.75,0.6; 0.875,0.7335; 1,1">
                                          <p:stCondLst>
                                            <p:cond delay="1324"/>
                                          </p:stCondLst>
                                        </p:cTn>
                                        <p:tgtEl>
                                          <p:spTgt spid="3">
                                            <p:txEl>
                                              <p:pRg st="4" end="4"/>
                                            </p:txEl>
                                          </p:spTgt>
                                        </p:tgtEl>
                                        <p:attrNameLst>
                                          <p:attrName>ppt_y</p:attrName>
                                        </p:attrNameLst>
                                      </p:cBhvr>
                                      <p:tavLst>
                                        <p:tav tm="0" fmla="#ppt_y-sin(pi*$)/27">
                                          <p:val>
                                            <p:fltVal val="0"/>
                                          </p:val>
                                        </p:tav>
                                        <p:tav tm="100000">
                                          <p:val>
                                            <p:fltVal val="1"/>
                                          </p:val>
                                        </p:tav>
                                      </p:tavLst>
                                    </p:anim>
                                    <p:anim calcmode="lin" valueType="num">
                                      <p:cBhvr>
                                        <p:cTn id="84" dur="164" tmFilter="0, 0; 0.125,0.2665; 0.25,0.4; 0.375,0.465; 0.5,0.5;  0.625,0.535; 0.75,0.6; 0.875,0.7335; 1,1">
                                          <p:stCondLst>
                                            <p:cond delay="1656"/>
                                          </p:stCondLst>
                                        </p:cTn>
                                        <p:tgtEl>
                                          <p:spTgt spid="3">
                                            <p:txEl>
                                              <p:pRg st="4" end="4"/>
                                            </p:txEl>
                                          </p:spTgt>
                                        </p:tgtEl>
                                        <p:attrNameLst>
                                          <p:attrName>ppt_y</p:attrName>
                                        </p:attrNameLst>
                                      </p:cBhvr>
                                      <p:tavLst>
                                        <p:tav tm="0" fmla="#ppt_y-sin(pi*$)/81">
                                          <p:val>
                                            <p:fltVal val="0"/>
                                          </p:val>
                                        </p:tav>
                                        <p:tav tm="100000">
                                          <p:val>
                                            <p:fltVal val="1"/>
                                          </p:val>
                                        </p:tav>
                                      </p:tavLst>
                                    </p:anim>
                                    <p:animScale>
                                      <p:cBhvr>
                                        <p:cTn id="85" dur="26">
                                          <p:stCondLst>
                                            <p:cond delay="650"/>
                                          </p:stCondLst>
                                        </p:cTn>
                                        <p:tgtEl>
                                          <p:spTgt spid="3">
                                            <p:txEl>
                                              <p:pRg st="4" end="4"/>
                                            </p:txEl>
                                          </p:spTgt>
                                        </p:tgtEl>
                                      </p:cBhvr>
                                      <p:to x="100000" y="60000"/>
                                    </p:animScale>
                                    <p:animScale>
                                      <p:cBhvr>
                                        <p:cTn id="86" dur="166" decel="50000">
                                          <p:stCondLst>
                                            <p:cond delay="676"/>
                                          </p:stCondLst>
                                        </p:cTn>
                                        <p:tgtEl>
                                          <p:spTgt spid="3">
                                            <p:txEl>
                                              <p:pRg st="4" end="4"/>
                                            </p:txEl>
                                          </p:spTgt>
                                        </p:tgtEl>
                                      </p:cBhvr>
                                      <p:to x="100000" y="100000"/>
                                    </p:animScale>
                                    <p:animScale>
                                      <p:cBhvr>
                                        <p:cTn id="87" dur="26">
                                          <p:stCondLst>
                                            <p:cond delay="1312"/>
                                          </p:stCondLst>
                                        </p:cTn>
                                        <p:tgtEl>
                                          <p:spTgt spid="3">
                                            <p:txEl>
                                              <p:pRg st="4" end="4"/>
                                            </p:txEl>
                                          </p:spTgt>
                                        </p:tgtEl>
                                      </p:cBhvr>
                                      <p:to x="100000" y="80000"/>
                                    </p:animScale>
                                    <p:animScale>
                                      <p:cBhvr>
                                        <p:cTn id="88" dur="166" decel="50000">
                                          <p:stCondLst>
                                            <p:cond delay="1338"/>
                                          </p:stCondLst>
                                        </p:cTn>
                                        <p:tgtEl>
                                          <p:spTgt spid="3">
                                            <p:txEl>
                                              <p:pRg st="4" end="4"/>
                                            </p:txEl>
                                          </p:spTgt>
                                        </p:tgtEl>
                                      </p:cBhvr>
                                      <p:to x="100000" y="100000"/>
                                    </p:animScale>
                                    <p:animScale>
                                      <p:cBhvr>
                                        <p:cTn id="89" dur="26">
                                          <p:stCondLst>
                                            <p:cond delay="1642"/>
                                          </p:stCondLst>
                                        </p:cTn>
                                        <p:tgtEl>
                                          <p:spTgt spid="3">
                                            <p:txEl>
                                              <p:pRg st="4" end="4"/>
                                            </p:txEl>
                                          </p:spTgt>
                                        </p:tgtEl>
                                      </p:cBhvr>
                                      <p:to x="100000" y="90000"/>
                                    </p:animScale>
                                    <p:animScale>
                                      <p:cBhvr>
                                        <p:cTn id="90" dur="166" decel="50000">
                                          <p:stCondLst>
                                            <p:cond delay="1668"/>
                                          </p:stCondLst>
                                        </p:cTn>
                                        <p:tgtEl>
                                          <p:spTgt spid="3">
                                            <p:txEl>
                                              <p:pRg st="4" end="4"/>
                                            </p:txEl>
                                          </p:spTgt>
                                        </p:tgtEl>
                                      </p:cBhvr>
                                      <p:to x="100000" y="100000"/>
                                    </p:animScale>
                                    <p:animScale>
                                      <p:cBhvr>
                                        <p:cTn id="91" dur="26">
                                          <p:stCondLst>
                                            <p:cond delay="1808"/>
                                          </p:stCondLst>
                                        </p:cTn>
                                        <p:tgtEl>
                                          <p:spTgt spid="3">
                                            <p:txEl>
                                              <p:pRg st="4" end="4"/>
                                            </p:txEl>
                                          </p:spTgt>
                                        </p:tgtEl>
                                      </p:cBhvr>
                                      <p:to x="100000" y="95000"/>
                                    </p:animScale>
                                    <p:animScale>
                                      <p:cBhvr>
                                        <p:cTn id="92" dur="166" decel="50000">
                                          <p:stCondLst>
                                            <p:cond delay="1834"/>
                                          </p:stCondLst>
                                        </p:cTn>
                                        <p:tgtEl>
                                          <p:spTgt spid="3">
                                            <p:txEl>
                                              <p:pRg st="4" end="4"/>
                                            </p:txEl>
                                          </p:spTgt>
                                        </p:tgtEl>
                                      </p:cBhvr>
                                      <p:to x="100000" y="100000"/>
                                    </p:animScale>
                                  </p:childTnLst>
                                </p:cTn>
                              </p:par>
                            </p:childTnLst>
                          </p:cTn>
                        </p:par>
                      </p:childTnLst>
                    </p:cTn>
                  </p:par>
                  <p:par>
                    <p:cTn id="93" fill="hold">
                      <p:stCondLst>
                        <p:cond delay="indefinite"/>
                      </p:stCondLst>
                      <p:childTnLst>
                        <p:par>
                          <p:cTn id="94" fill="hold">
                            <p:stCondLst>
                              <p:cond delay="0"/>
                            </p:stCondLst>
                            <p:childTnLst>
                              <p:par>
                                <p:cTn id="95" presetID="26" presetClass="entr" presetSubtype="0" fill="hold" grpId="0" nodeType="clickEffect">
                                  <p:stCondLst>
                                    <p:cond delay="0"/>
                                  </p:stCondLst>
                                  <p:childTnLst>
                                    <p:set>
                                      <p:cBhvr>
                                        <p:cTn id="96" dur="1" fill="hold">
                                          <p:stCondLst>
                                            <p:cond delay="0"/>
                                          </p:stCondLst>
                                        </p:cTn>
                                        <p:tgtEl>
                                          <p:spTgt spid="3">
                                            <p:txEl>
                                              <p:pRg st="5" end="5"/>
                                            </p:txEl>
                                          </p:spTgt>
                                        </p:tgtEl>
                                        <p:attrNameLst>
                                          <p:attrName>style.visibility</p:attrName>
                                        </p:attrNameLst>
                                      </p:cBhvr>
                                      <p:to>
                                        <p:strVal val="visible"/>
                                      </p:to>
                                    </p:set>
                                    <p:animEffect transition="in" filter="wipe(down)">
                                      <p:cBhvr>
                                        <p:cTn id="97" dur="580">
                                          <p:stCondLst>
                                            <p:cond delay="0"/>
                                          </p:stCondLst>
                                        </p:cTn>
                                        <p:tgtEl>
                                          <p:spTgt spid="3">
                                            <p:txEl>
                                              <p:pRg st="5" end="5"/>
                                            </p:txEl>
                                          </p:spTgt>
                                        </p:tgtEl>
                                      </p:cBhvr>
                                    </p:animEffect>
                                    <p:anim calcmode="lin" valueType="num">
                                      <p:cBhvr>
                                        <p:cTn id="98" dur="1822" tmFilter="0,0; 0.14,0.36; 0.43,0.73; 0.71,0.91; 1.0,1.0">
                                          <p:stCondLst>
                                            <p:cond delay="0"/>
                                          </p:stCondLst>
                                        </p:cTn>
                                        <p:tgtEl>
                                          <p:spTgt spid="3">
                                            <p:txEl>
                                              <p:pRg st="5" end="5"/>
                                            </p:txEl>
                                          </p:spTgt>
                                        </p:tgtEl>
                                        <p:attrNameLst>
                                          <p:attrName>ppt_x</p:attrName>
                                        </p:attrNameLst>
                                      </p:cBhvr>
                                      <p:tavLst>
                                        <p:tav tm="0">
                                          <p:val>
                                            <p:strVal val="#ppt_x-0.25"/>
                                          </p:val>
                                        </p:tav>
                                        <p:tav tm="100000">
                                          <p:val>
                                            <p:strVal val="#ppt_x"/>
                                          </p:val>
                                        </p:tav>
                                      </p:tavLst>
                                    </p:anim>
                                    <p:anim calcmode="lin" valueType="num">
                                      <p:cBhvr>
                                        <p:cTn id="99" dur="664" tmFilter="0.0,0.0; 0.25,0.07; 0.50,0.2; 0.75,0.467; 1.0,1.0">
                                          <p:stCondLst>
                                            <p:cond delay="0"/>
                                          </p:stCondLst>
                                        </p:cTn>
                                        <p:tgtEl>
                                          <p:spTgt spid="3">
                                            <p:txEl>
                                              <p:pRg st="5" end="5"/>
                                            </p:txEl>
                                          </p:spTgt>
                                        </p:tgtEl>
                                        <p:attrNameLst>
                                          <p:attrName>ppt_y</p:attrName>
                                        </p:attrNameLst>
                                      </p:cBhvr>
                                      <p:tavLst>
                                        <p:tav tm="0" fmla="#ppt_y-sin(pi*$)/3">
                                          <p:val>
                                            <p:fltVal val="0.5"/>
                                          </p:val>
                                        </p:tav>
                                        <p:tav tm="100000">
                                          <p:val>
                                            <p:fltVal val="1"/>
                                          </p:val>
                                        </p:tav>
                                      </p:tavLst>
                                    </p:anim>
                                    <p:anim calcmode="lin" valueType="num">
                                      <p:cBhvr>
                                        <p:cTn id="100" dur="664" tmFilter="0, 0; 0.125,0.2665; 0.25,0.4; 0.375,0.465; 0.5,0.5;  0.625,0.535; 0.75,0.6; 0.875,0.7335; 1,1">
                                          <p:stCondLst>
                                            <p:cond delay="664"/>
                                          </p:stCondLst>
                                        </p:cTn>
                                        <p:tgtEl>
                                          <p:spTgt spid="3">
                                            <p:txEl>
                                              <p:pRg st="5" end="5"/>
                                            </p:txEl>
                                          </p:spTgt>
                                        </p:tgtEl>
                                        <p:attrNameLst>
                                          <p:attrName>ppt_y</p:attrName>
                                        </p:attrNameLst>
                                      </p:cBhvr>
                                      <p:tavLst>
                                        <p:tav tm="0" fmla="#ppt_y-sin(pi*$)/9">
                                          <p:val>
                                            <p:fltVal val="0"/>
                                          </p:val>
                                        </p:tav>
                                        <p:tav tm="100000">
                                          <p:val>
                                            <p:fltVal val="1"/>
                                          </p:val>
                                        </p:tav>
                                      </p:tavLst>
                                    </p:anim>
                                    <p:anim calcmode="lin" valueType="num">
                                      <p:cBhvr>
                                        <p:cTn id="101" dur="332" tmFilter="0, 0; 0.125,0.2665; 0.25,0.4; 0.375,0.465; 0.5,0.5;  0.625,0.535; 0.75,0.6; 0.875,0.7335; 1,1">
                                          <p:stCondLst>
                                            <p:cond delay="1324"/>
                                          </p:stCondLst>
                                        </p:cTn>
                                        <p:tgtEl>
                                          <p:spTgt spid="3">
                                            <p:txEl>
                                              <p:pRg st="5" end="5"/>
                                            </p:txEl>
                                          </p:spTgt>
                                        </p:tgtEl>
                                        <p:attrNameLst>
                                          <p:attrName>ppt_y</p:attrName>
                                        </p:attrNameLst>
                                      </p:cBhvr>
                                      <p:tavLst>
                                        <p:tav tm="0" fmla="#ppt_y-sin(pi*$)/27">
                                          <p:val>
                                            <p:fltVal val="0"/>
                                          </p:val>
                                        </p:tav>
                                        <p:tav tm="100000">
                                          <p:val>
                                            <p:fltVal val="1"/>
                                          </p:val>
                                        </p:tav>
                                      </p:tavLst>
                                    </p:anim>
                                    <p:anim calcmode="lin" valueType="num">
                                      <p:cBhvr>
                                        <p:cTn id="102" dur="164" tmFilter="0, 0; 0.125,0.2665; 0.25,0.4; 0.375,0.465; 0.5,0.5;  0.625,0.535; 0.75,0.6; 0.875,0.7335; 1,1">
                                          <p:stCondLst>
                                            <p:cond delay="1656"/>
                                          </p:stCondLst>
                                        </p:cTn>
                                        <p:tgtEl>
                                          <p:spTgt spid="3">
                                            <p:txEl>
                                              <p:pRg st="5" end="5"/>
                                            </p:txEl>
                                          </p:spTgt>
                                        </p:tgtEl>
                                        <p:attrNameLst>
                                          <p:attrName>ppt_y</p:attrName>
                                        </p:attrNameLst>
                                      </p:cBhvr>
                                      <p:tavLst>
                                        <p:tav tm="0" fmla="#ppt_y-sin(pi*$)/81">
                                          <p:val>
                                            <p:fltVal val="0"/>
                                          </p:val>
                                        </p:tav>
                                        <p:tav tm="100000">
                                          <p:val>
                                            <p:fltVal val="1"/>
                                          </p:val>
                                        </p:tav>
                                      </p:tavLst>
                                    </p:anim>
                                    <p:animScale>
                                      <p:cBhvr>
                                        <p:cTn id="103" dur="26">
                                          <p:stCondLst>
                                            <p:cond delay="650"/>
                                          </p:stCondLst>
                                        </p:cTn>
                                        <p:tgtEl>
                                          <p:spTgt spid="3">
                                            <p:txEl>
                                              <p:pRg st="5" end="5"/>
                                            </p:txEl>
                                          </p:spTgt>
                                        </p:tgtEl>
                                      </p:cBhvr>
                                      <p:to x="100000" y="60000"/>
                                    </p:animScale>
                                    <p:animScale>
                                      <p:cBhvr>
                                        <p:cTn id="104" dur="166" decel="50000">
                                          <p:stCondLst>
                                            <p:cond delay="676"/>
                                          </p:stCondLst>
                                        </p:cTn>
                                        <p:tgtEl>
                                          <p:spTgt spid="3">
                                            <p:txEl>
                                              <p:pRg st="5" end="5"/>
                                            </p:txEl>
                                          </p:spTgt>
                                        </p:tgtEl>
                                      </p:cBhvr>
                                      <p:to x="100000" y="100000"/>
                                    </p:animScale>
                                    <p:animScale>
                                      <p:cBhvr>
                                        <p:cTn id="105" dur="26">
                                          <p:stCondLst>
                                            <p:cond delay="1312"/>
                                          </p:stCondLst>
                                        </p:cTn>
                                        <p:tgtEl>
                                          <p:spTgt spid="3">
                                            <p:txEl>
                                              <p:pRg st="5" end="5"/>
                                            </p:txEl>
                                          </p:spTgt>
                                        </p:tgtEl>
                                      </p:cBhvr>
                                      <p:to x="100000" y="80000"/>
                                    </p:animScale>
                                    <p:animScale>
                                      <p:cBhvr>
                                        <p:cTn id="106" dur="166" decel="50000">
                                          <p:stCondLst>
                                            <p:cond delay="1338"/>
                                          </p:stCondLst>
                                        </p:cTn>
                                        <p:tgtEl>
                                          <p:spTgt spid="3">
                                            <p:txEl>
                                              <p:pRg st="5" end="5"/>
                                            </p:txEl>
                                          </p:spTgt>
                                        </p:tgtEl>
                                      </p:cBhvr>
                                      <p:to x="100000" y="100000"/>
                                    </p:animScale>
                                    <p:animScale>
                                      <p:cBhvr>
                                        <p:cTn id="107" dur="26">
                                          <p:stCondLst>
                                            <p:cond delay="1642"/>
                                          </p:stCondLst>
                                        </p:cTn>
                                        <p:tgtEl>
                                          <p:spTgt spid="3">
                                            <p:txEl>
                                              <p:pRg st="5" end="5"/>
                                            </p:txEl>
                                          </p:spTgt>
                                        </p:tgtEl>
                                      </p:cBhvr>
                                      <p:to x="100000" y="90000"/>
                                    </p:animScale>
                                    <p:animScale>
                                      <p:cBhvr>
                                        <p:cTn id="108" dur="166" decel="50000">
                                          <p:stCondLst>
                                            <p:cond delay="1668"/>
                                          </p:stCondLst>
                                        </p:cTn>
                                        <p:tgtEl>
                                          <p:spTgt spid="3">
                                            <p:txEl>
                                              <p:pRg st="5" end="5"/>
                                            </p:txEl>
                                          </p:spTgt>
                                        </p:tgtEl>
                                      </p:cBhvr>
                                      <p:to x="100000" y="100000"/>
                                    </p:animScale>
                                    <p:animScale>
                                      <p:cBhvr>
                                        <p:cTn id="109" dur="26">
                                          <p:stCondLst>
                                            <p:cond delay="1808"/>
                                          </p:stCondLst>
                                        </p:cTn>
                                        <p:tgtEl>
                                          <p:spTgt spid="3">
                                            <p:txEl>
                                              <p:pRg st="5" end="5"/>
                                            </p:txEl>
                                          </p:spTgt>
                                        </p:tgtEl>
                                      </p:cBhvr>
                                      <p:to x="100000" y="95000"/>
                                    </p:animScale>
                                    <p:animScale>
                                      <p:cBhvr>
                                        <p:cTn id="110" dur="166" decel="50000">
                                          <p:stCondLst>
                                            <p:cond delay="1834"/>
                                          </p:stCondLst>
                                        </p:cTn>
                                        <p:tgtEl>
                                          <p:spTgt spid="3">
                                            <p:txEl>
                                              <p:pRg st="5" end="5"/>
                                            </p:txEl>
                                          </p:spTgt>
                                        </p:tgtEl>
                                      </p:cBhvr>
                                      <p:to x="100000" y="100000"/>
                                    </p:animScale>
                                  </p:childTnLst>
                                </p:cTn>
                              </p:par>
                            </p:childTnLst>
                          </p:cTn>
                        </p:par>
                      </p:childTnLst>
                    </p:cTn>
                  </p:par>
                  <p:par>
                    <p:cTn id="111" fill="hold">
                      <p:stCondLst>
                        <p:cond delay="indefinite"/>
                      </p:stCondLst>
                      <p:childTnLst>
                        <p:par>
                          <p:cTn id="112" fill="hold">
                            <p:stCondLst>
                              <p:cond delay="0"/>
                            </p:stCondLst>
                            <p:childTnLst>
                              <p:par>
                                <p:cTn id="113" presetID="26" presetClass="entr" presetSubtype="0" fill="hold" grpId="0" nodeType="clickEffect">
                                  <p:stCondLst>
                                    <p:cond delay="0"/>
                                  </p:stCondLst>
                                  <p:childTnLst>
                                    <p:set>
                                      <p:cBhvr>
                                        <p:cTn id="114" dur="1" fill="hold">
                                          <p:stCondLst>
                                            <p:cond delay="0"/>
                                          </p:stCondLst>
                                        </p:cTn>
                                        <p:tgtEl>
                                          <p:spTgt spid="3">
                                            <p:txEl>
                                              <p:pRg st="6" end="6"/>
                                            </p:txEl>
                                          </p:spTgt>
                                        </p:tgtEl>
                                        <p:attrNameLst>
                                          <p:attrName>style.visibility</p:attrName>
                                        </p:attrNameLst>
                                      </p:cBhvr>
                                      <p:to>
                                        <p:strVal val="visible"/>
                                      </p:to>
                                    </p:set>
                                    <p:animEffect transition="in" filter="wipe(down)">
                                      <p:cBhvr>
                                        <p:cTn id="115" dur="580">
                                          <p:stCondLst>
                                            <p:cond delay="0"/>
                                          </p:stCondLst>
                                        </p:cTn>
                                        <p:tgtEl>
                                          <p:spTgt spid="3">
                                            <p:txEl>
                                              <p:pRg st="6" end="6"/>
                                            </p:txEl>
                                          </p:spTgt>
                                        </p:tgtEl>
                                      </p:cBhvr>
                                    </p:animEffect>
                                    <p:anim calcmode="lin" valueType="num">
                                      <p:cBhvr>
                                        <p:cTn id="116" dur="1822" tmFilter="0,0; 0.14,0.36; 0.43,0.73; 0.71,0.91; 1.0,1.0">
                                          <p:stCondLst>
                                            <p:cond delay="0"/>
                                          </p:stCondLst>
                                        </p:cTn>
                                        <p:tgtEl>
                                          <p:spTgt spid="3">
                                            <p:txEl>
                                              <p:pRg st="6" end="6"/>
                                            </p:txEl>
                                          </p:spTgt>
                                        </p:tgtEl>
                                        <p:attrNameLst>
                                          <p:attrName>ppt_x</p:attrName>
                                        </p:attrNameLst>
                                      </p:cBhvr>
                                      <p:tavLst>
                                        <p:tav tm="0">
                                          <p:val>
                                            <p:strVal val="#ppt_x-0.25"/>
                                          </p:val>
                                        </p:tav>
                                        <p:tav tm="100000">
                                          <p:val>
                                            <p:strVal val="#ppt_x"/>
                                          </p:val>
                                        </p:tav>
                                      </p:tavLst>
                                    </p:anim>
                                    <p:anim calcmode="lin" valueType="num">
                                      <p:cBhvr>
                                        <p:cTn id="117" dur="664" tmFilter="0.0,0.0; 0.25,0.07; 0.50,0.2; 0.75,0.467; 1.0,1.0">
                                          <p:stCondLst>
                                            <p:cond delay="0"/>
                                          </p:stCondLst>
                                        </p:cTn>
                                        <p:tgtEl>
                                          <p:spTgt spid="3">
                                            <p:txEl>
                                              <p:pRg st="6" end="6"/>
                                            </p:txEl>
                                          </p:spTgt>
                                        </p:tgtEl>
                                        <p:attrNameLst>
                                          <p:attrName>ppt_y</p:attrName>
                                        </p:attrNameLst>
                                      </p:cBhvr>
                                      <p:tavLst>
                                        <p:tav tm="0" fmla="#ppt_y-sin(pi*$)/3">
                                          <p:val>
                                            <p:fltVal val="0.5"/>
                                          </p:val>
                                        </p:tav>
                                        <p:tav tm="100000">
                                          <p:val>
                                            <p:fltVal val="1"/>
                                          </p:val>
                                        </p:tav>
                                      </p:tavLst>
                                    </p:anim>
                                    <p:anim calcmode="lin" valueType="num">
                                      <p:cBhvr>
                                        <p:cTn id="118" dur="664" tmFilter="0, 0; 0.125,0.2665; 0.25,0.4; 0.375,0.465; 0.5,0.5;  0.625,0.535; 0.75,0.6; 0.875,0.7335; 1,1">
                                          <p:stCondLst>
                                            <p:cond delay="664"/>
                                          </p:stCondLst>
                                        </p:cTn>
                                        <p:tgtEl>
                                          <p:spTgt spid="3">
                                            <p:txEl>
                                              <p:pRg st="6" end="6"/>
                                            </p:txEl>
                                          </p:spTgt>
                                        </p:tgtEl>
                                        <p:attrNameLst>
                                          <p:attrName>ppt_y</p:attrName>
                                        </p:attrNameLst>
                                      </p:cBhvr>
                                      <p:tavLst>
                                        <p:tav tm="0" fmla="#ppt_y-sin(pi*$)/9">
                                          <p:val>
                                            <p:fltVal val="0"/>
                                          </p:val>
                                        </p:tav>
                                        <p:tav tm="100000">
                                          <p:val>
                                            <p:fltVal val="1"/>
                                          </p:val>
                                        </p:tav>
                                      </p:tavLst>
                                    </p:anim>
                                    <p:anim calcmode="lin" valueType="num">
                                      <p:cBhvr>
                                        <p:cTn id="119" dur="332" tmFilter="0, 0; 0.125,0.2665; 0.25,0.4; 0.375,0.465; 0.5,0.5;  0.625,0.535; 0.75,0.6; 0.875,0.7335; 1,1">
                                          <p:stCondLst>
                                            <p:cond delay="1324"/>
                                          </p:stCondLst>
                                        </p:cTn>
                                        <p:tgtEl>
                                          <p:spTgt spid="3">
                                            <p:txEl>
                                              <p:pRg st="6" end="6"/>
                                            </p:txEl>
                                          </p:spTgt>
                                        </p:tgtEl>
                                        <p:attrNameLst>
                                          <p:attrName>ppt_y</p:attrName>
                                        </p:attrNameLst>
                                      </p:cBhvr>
                                      <p:tavLst>
                                        <p:tav tm="0" fmla="#ppt_y-sin(pi*$)/27">
                                          <p:val>
                                            <p:fltVal val="0"/>
                                          </p:val>
                                        </p:tav>
                                        <p:tav tm="100000">
                                          <p:val>
                                            <p:fltVal val="1"/>
                                          </p:val>
                                        </p:tav>
                                      </p:tavLst>
                                    </p:anim>
                                    <p:anim calcmode="lin" valueType="num">
                                      <p:cBhvr>
                                        <p:cTn id="120" dur="164" tmFilter="0, 0; 0.125,0.2665; 0.25,0.4; 0.375,0.465; 0.5,0.5;  0.625,0.535; 0.75,0.6; 0.875,0.7335; 1,1">
                                          <p:stCondLst>
                                            <p:cond delay="1656"/>
                                          </p:stCondLst>
                                        </p:cTn>
                                        <p:tgtEl>
                                          <p:spTgt spid="3">
                                            <p:txEl>
                                              <p:pRg st="6" end="6"/>
                                            </p:txEl>
                                          </p:spTgt>
                                        </p:tgtEl>
                                        <p:attrNameLst>
                                          <p:attrName>ppt_y</p:attrName>
                                        </p:attrNameLst>
                                      </p:cBhvr>
                                      <p:tavLst>
                                        <p:tav tm="0" fmla="#ppt_y-sin(pi*$)/81">
                                          <p:val>
                                            <p:fltVal val="0"/>
                                          </p:val>
                                        </p:tav>
                                        <p:tav tm="100000">
                                          <p:val>
                                            <p:fltVal val="1"/>
                                          </p:val>
                                        </p:tav>
                                      </p:tavLst>
                                    </p:anim>
                                    <p:animScale>
                                      <p:cBhvr>
                                        <p:cTn id="121" dur="26">
                                          <p:stCondLst>
                                            <p:cond delay="650"/>
                                          </p:stCondLst>
                                        </p:cTn>
                                        <p:tgtEl>
                                          <p:spTgt spid="3">
                                            <p:txEl>
                                              <p:pRg st="6" end="6"/>
                                            </p:txEl>
                                          </p:spTgt>
                                        </p:tgtEl>
                                      </p:cBhvr>
                                      <p:to x="100000" y="60000"/>
                                    </p:animScale>
                                    <p:animScale>
                                      <p:cBhvr>
                                        <p:cTn id="122" dur="166" decel="50000">
                                          <p:stCondLst>
                                            <p:cond delay="676"/>
                                          </p:stCondLst>
                                        </p:cTn>
                                        <p:tgtEl>
                                          <p:spTgt spid="3">
                                            <p:txEl>
                                              <p:pRg st="6" end="6"/>
                                            </p:txEl>
                                          </p:spTgt>
                                        </p:tgtEl>
                                      </p:cBhvr>
                                      <p:to x="100000" y="100000"/>
                                    </p:animScale>
                                    <p:animScale>
                                      <p:cBhvr>
                                        <p:cTn id="123" dur="26">
                                          <p:stCondLst>
                                            <p:cond delay="1312"/>
                                          </p:stCondLst>
                                        </p:cTn>
                                        <p:tgtEl>
                                          <p:spTgt spid="3">
                                            <p:txEl>
                                              <p:pRg st="6" end="6"/>
                                            </p:txEl>
                                          </p:spTgt>
                                        </p:tgtEl>
                                      </p:cBhvr>
                                      <p:to x="100000" y="80000"/>
                                    </p:animScale>
                                    <p:animScale>
                                      <p:cBhvr>
                                        <p:cTn id="124" dur="166" decel="50000">
                                          <p:stCondLst>
                                            <p:cond delay="1338"/>
                                          </p:stCondLst>
                                        </p:cTn>
                                        <p:tgtEl>
                                          <p:spTgt spid="3">
                                            <p:txEl>
                                              <p:pRg st="6" end="6"/>
                                            </p:txEl>
                                          </p:spTgt>
                                        </p:tgtEl>
                                      </p:cBhvr>
                                      <p:to x="100000" y="100000"/>
                                    </p:animScale>
                                    <p:animScale>
                                      <p:cBhvr>
                                        <p:cTn id="125" dur="26">
                                          <p:stCondLst>
                                            <p:cond delay="1642"/>
                                          </p:stCondLst>
                                        </p:cTn>
                                        <p:tgtEl>
                                          <p:spTgt spid="3">
                                            <p:txEl>
                                              <p:pRg st="6" end="6"/>
                                            </p:txEl>
                                          </p:spTgt>
                                        </p:tgtEl>
                                      </p:cBhvr>
                                      <p:to x="100000" y="90000"/>
                                    </p:animScale>
                                    <p:animScale>
                                      <p:cBhvr>
                                        <p:cTn id="126" dur="166" decel="50000">
                                          <p:stCondLst>
                                            <p:cond delay="1668"/>
                                          </p:stCondLst>
                                        </p:cTn>
                                        <p:tgtEl>
                                          <p:spTgt spid="3">
                                            <p:txEl>
                                              <p:pRg st="6" end="6"/>
                                            </p:txEl>
                                          </p:spTgt>
                                        </p:tgtEl>
                                      </p:cBhvr>
                                      <p:to x="100000" y="100000"/>
                                    </p:animScale>
                                    <p:animScale>
                                      <p:cBhvr>
                                        <p:cTn id="127" dur="26">
                                          <p:stCondLst>
                                            <p:cond delay="1808"/>
                                          </p:stCondLst>
                                        </p:cTn>
                                        <p:tgtEl>
                                          <p:spTgt spid="3">
                                            <p:txEl>
                                              <p:pRg st="6" end="6"/>
                                            </p:txEl>
                                          </p:spTgt>
                                        </p:tgtEl>
                                      </p:cBhvr>
                                      <p:to x="100000" y="95000"/>
                                    </p:animScale>
                                    <p:animScale>
                                      <p:cBhvr>
                                        <p:cTn id="128" dur="166" decel="50000">
                                          <p:stCondLst>
                                            <p:cond delay="1834"/>
                                          </p:stCondLst>
                                        </p:cTn>
                                        <p:tgtEl>
                                          <p:spTgt spid="3">
                                            <p:txEl>
                                              <p:pRg st="6" end="6"/>
                                            </p:txEl>
                                          </p:spTgt>
                                        </p:tgtEl>
                                      </p:cBhvr>
                                      <p:to x="100000" y="100000"/>
                                    </p:animScale>
                                  </p:childTnLst>
                                </p:cTn>
                              </p:par>
                            </p:childTnLst>
                          </p:cTn>
                        </p:par>
                      </p:childTnLst>
                    </p:cTn>
                  </p:par>
                  <p:par>
                    <p:cTn id="129" fill="hold">
                      <p:stCondLst>
                        <p:cond delay="indefinite"/>
                      </p:stCondLst>
                      <p:childTnLst>
                        <p:par>
                          <p:cTn id="130" fill="hold">
                            <p:stCondLst>
                              <p:cond delay="0"/>
                            </p:stCondLst>
                            <p:childTnLst>
                              <p:par>
                                <p:cTn id="131" presetID="26" presetClass="entr" presetSubtype="0" fill="hold" grpId="0" nodeType="clickEffect">
                                  <p:stCondLst>
                                    <p:cond delay="0"/>
                                  </p:stCondLst>
                                  <p:childTnLst>
                                    <p:set>
                                      <p:cBhvr>
                                        <p:cTn id="132" dur="1" fill="hold">
                                          <p:stCondLst>
                                            <p:cond delay="0"/>
                                          </p:stCondLst>
                                        </p:cTn>
                                        <p:tgtEl>
                                          <p:spTgt spid="3">
                                            <p:txEl>
                                              <p:pRg st="7" end="7"/>
                                            </p:txEl>
                                          </p:spTgt>
                                        </p:tgtEl>
                                        <p:attrNameLst>
                                          <p:attrName>style.visibility</p:attrName>
                                        </p:attrNameLst>
                                      </p:cBhvr>
                                      <p:to>
                                        <p:strVal val="visible"/>
                                      </p:to>
                                    </p:set>
                                    <p:animEffect transition="in" filter="wipe(down)">
                                      <p:cBhvr>
                                        <p:cTn id="133" dur="580">
                                          <p:stCondLst>
                                            <p:cond delay="0"/>
                                          </p:stCondLst>
                                        </p:cTn>
                                        <p:tgtEl>
                                          <p:spTgt spid="3">
                                            <p:txEl>
                                              <p:pRg st="7" end="7"/>
                                            </p:txEl>
                                          </p:spTgt>
                                        </p:tgtEl>
                                      </p:cBhvr>
                                    </p:animEffect>
                                    <p:anim calcmode="lin" valueType="num">
                                      <p:cBhvr>
                                        <p:cTn id="134" dur="1822" tmFilter="0,0; 0.14,0.36; 0.43,0.73; 0.71,0.91; 1.0,1.0">
                                          <p:stCondLst>
                                            <p:cond delay="0"/>
                                          </p:stCondLst>
                                        </p:cTn>
                                        <p:tgtEl>
                                          <p:spTgt spid="3">
                                            <p:txEl>
                                              <p:pRg st="7" end="7"/>
                                            </p:txEl>
                                          </p:spTgt>
                                        </p:tgtEl>
                                        <p:attrNameLst>
                                          <p:attrName>ppt_x</p:attrName>
                                        </p:attrNameLst>
                                      </p:cBhvr>
                                      <p:tavLst>
                                        <p:tav tm="0">
                                          <p:val>
                                            <p:strVal val="#ppt_x-0.25"/>
                                          </p:val>
                                        </p:tav>
                                        <p:tav tm="100000">
                                          <p:val>
                                            <p:strVal val="#ppt_x"/>
                                          </p:val>
                                        </p:tav>
                                      </p:tavLst>
                                    </p:anim>
                                    <p:anim calcmode="lin" valueType="num">
                                      <p:cBhvr>
                                        <p:cTn id="135" dur="664" tmFilter="0.0,0.0; 0.25,0.07; 0.50,0.2; 0.75,0.467; 1.0,1.0">
                                          <p:stCondLst>
                                            <p:cond delay="0"/>
                                          </p:stCondLst>
                                        </p:cTn>
                                        <p:tgtEl>
                                          <p:spTgt spid="3">
                                            <p:txEl>
                                              <p:pRg st="7" end="7"/>
                                            </p:txEl>
                                          </p:spTgt>
                                        </p:tgtEl>
                                        <p:attrNameLst>
                                          <p:attrName>ppt_y</p:attrName>
                                        </p:attrNameLst>
                                      </p:cBhvr>
                                      <p:tavLst>
                                        <p:tav tm="0" fmla="#ppt_y-sin(pi*$)/3">
                                          <p:val>
                                            <p:fltVal val="0.5"/>
                                          </p:val>
                                        </p:tav>
                                        <p:tav tm="100000">
                                          <p:val>
                                            <p:fltVal val="1"/>
                                          </p:val>
                                        </p:tav>
                                      </p:tavLst>
                                    </p:anim>
                                    <p:anim calcmode="lin" valueType="num">
                                      <p:cBhvr>
                                        <p:cTn id="136" dur="664" tmFilter="0, 0; 0.125,0.2665; 0.25,0.4; 0.375,0.465; 0.5,0.5;  0.625,0.535; 0.75,0.6; 0.875,0.7335; 1,1">
                                          <p:stCondLst>
                                            <p:cond delay="664"/>
                                          </p:stCondLst>
                                        </p:cTn>
                                        <p:tgtEl>
                                          <p:spTgt spid="3">
                                            <p:txEl>
                                              <p:pRg st="7" end="7"/>
                                            </p:txEl>
                                          </p:spTgt>
                                        </p:tgtEl>
                                        <p:attrNameLst>
                                          <p:attrName>ppt_y</p:attrName>
                                        </p:attrNameLst>
                                      </p:cBhvr>
                                      <p:tavLst>
                                        <p:tav tm="0" fmla="#ppt_y-sin(pi*$)/9">
                                          <p:val>
                                            <p:fltVal val="0"/>
                                          </p:val>
                                        </p:tav>
                                        <p:tav tm="100000">
                                          <p:val>
                                            <p:fltVal val="1"/>
                                          </p:val>
                                        </p:tav>
                                      </p:tavLst>
                                    </p:anim>
                                    <p:anim calcmode="lin" valueType="num">
                                      <p:cBhvr>
                                        <p:cTn id="137" dur="332" tmFilter="0, 0; 0.125,0.2665; 0.25,0.4; 0.375,0.465; 0.5,0.5;  0.625,0.535; 0.75,0.6; 0.875,0.7335; 1,1">
                                          <p:stCondLst>
                                            <p:cond delay="1324"/>
                                          </p:stCondLst>
                                        </p:cTn>
                                        <p:tgtEl>
                                          <p:spTgt spid="3">
                                            <p:txEl>
                                              <p:pRg st="7" end="7"/>
                                            </p:txEl>
                                          </p:spTgt>
                                        </p:tgtEl>
                                        <p:attrNameLst>
                                          <p:attrName>ppt_y</p:attrName>
                                        </p:attrNameLst>
                                      </p:cBhvr>
                                      <p:tavLst>
                                        <p:tav tm="0" fmla="#ppt_y-sin(pi*$)/27">
                                          <p:val>
                                            <p:fltVal val="0"/>
                                          </p:val>
                                        </p:tav>
                                        <p:tav tm="100000">
                                          <p:val>
                                            <p:fltVal val="1"/>
                                          </p:val>
                                        </p:tav>
                                      </p:tavLst>
                                    </p:anim>
                                    <p:anim calcmode="lin" valueType="num">
                                      <p:cBhvr>
                                        <p:cTn id="138" dur="164" tmFilter="0, 0; 0.125,0.2665; 0.25,0.4; 0.375,0.465; 0.5,0.5;  0.625,0.535; 0.75,0.6; 0.875,0.7335; 1,1">
                                          <p:stCondLst>
                                            <p:cond delay="1656"/>
                                          </p:stCondLst>
                                        </p:cTn>
                                        <p:tgtEl>
                                          <p:spTgt spid="3">
                                            <p:txEl>
                                              <p:pRg st="7" end="7"/>
                                            </p:txEl>
                                          </p:spTgt>
                                        </p:tgtEl>
                                        <p:attrNameLst>
                                          <p:attrName>ppt_y</p:attrName>
                                        </p:attrNameLst>
                                      </p:cBhvr>
                                      <p:tavLst>
                                        <p:tav tm="0" fmla="#ppt_y-sin(pi*$)/81">
                                          <p:val>
                                            <p:fltVal val="0"/>
                                          </p:val>
                                        </p:tav>
                                        <p:tav tm="100000">
                                          <p:val>
                                            <p:fltVal val="1"/>
                                          </p:val>
                                        </p:tav>
                                      </p:tavLst>
                                    </p:anim>
                                    <p:animScale>
                                      <p:cBhvr>
                                        <p:cTn id="139" dur="26">
                                          <p:stCondLst>
                                            <p:cond delay="650"/>
                                          </p:stCondLst>
                                        </p:cTn>
                                        <p:tgtEl>
                                          <p:spTgt spid="3">
                                            <p:txEl>
                                              <p:pRg st="7" end="7"/>
                                            </p:txEl>
                                          </p:spTgt>
                                        </p:tgtEl>
                                      </p:cBhvr>
                                      <p:to x="100000" y="60000"/>
                                    </p:animScale>
                                    <p:animScale>
                                      <p:cBhvr>
                                        <p:cTn id="140" dur="166" decel="50000">
                                          <p:stCondLst>
                                            <p:cond delay="676"/>
                                          </p:stCondLst>
                                        </p:cTn>
                                        <p:tgtEl>
                                          <p:spTgt spid="3">
                                            <p:txEl>
                                              <p:pRg st="7" end="7"/>
                                            </p:txEl>
                                          </p:spTgt>
                                        </p:tgtEl>
                                      </p:cBhvr>
                                      <p:to x="100000" y="100000"/>
                                    </p:animScale>
                                    <p:animScale>
                                      <p:cBhvr>
                                        <p:cTn id="141" dur="26">
                                          <p:stCondLst>
                                            <p:cond delay="1312"/>
                                          </p:stCondLst>
                                        </p:cTn>
                                        <p:tgtEl>
                                          <p:spTgt spid="3">
                                            <p:txEl>
                                              <p:pRg st="7" end="7"/>
                                            </p:txEl>
                                          </p:spTgt>
                                        </p:tgtEl>
                                      </p:cBhvr>
                                      <p:to x="100000" y="80000"/>
                                    </p:animScale>
                                    <p:animScale>
                                      <p:cBhvr>
                                        <p:cTn id="142" dur="166" decel="50000">
                                          <p:stCondLst>
                                            <p:cond delay="1338"/>
                                          </p:stCondLst>
                                        </p:cTn>
                                        <p:tgtEl>
                                          <p:spTgt spid="3">
                                            <p:txEl>
                                              <p:pRg st="7" end="7"/>
                                            </p:txEl>
                                          </p:spTgt>
                                        </p:tgtEl>
                                      </p:cBhvr>
                                      <p:to x="100000" y="100000"/>
                                    </p:animScale>
                                    <p:animScale>
                                      <p:cBhvr>
                                        <p:cTn id="143" dur="26">
                                          <p:stCondLst>
                                            <p:cond delay="1642"/>
                                          </p:stCondLst>
                                        </p:cTn>
                                        <p:tgtEl>
                                          <p:spTgt spid="3">
                                            <p:txEl>
                                              <p:pRg st="7" end="7"/>
                                            </p:txEl>
                                          </p:spTgt>
                                        </p:tgtEl>
                                      </p:cBhvr>
                                      <p:to x="100000" y="90000"/>
                                    </p:animScale>
                                    <p:animScale>
                                      <p:cBhvr>
                                        <p:cTn id="144" dur="166" decel="50000">
                                          <p:stCondLst>
                                            <p:cond delay="1668"/>
                                          </p:stCondLst>
                                        </p:cTn>
                                        <p:tgtEl>
                                          <p:spTgt spid="3">
                                            <p:txEl>
                                              <p:pRg st="7" end="7"/>
                                            </p:txEl>
                                          </p:spTgt>
                                        </p:tgtEl>
                                      </p:cBhvr>
                                      <p:to x="100000" y="100000"/>
                                    </p:animScale>
                                    <p:animScale>
                                      <p:cBhvr>
                                        <p:cTn id="145" dur="26">
                                          <p:stCondLst>
                                            <p:cond delay="1808"/>
                                          </p:stCondLst>
                                        </p:cTn>
                                        <p:tgtEl>
                                          <p:spTgt spid="3">
                                            <p:txEl>
                                              <p:pRg st="7" end="7"/>
                                            </p:txEl>
                                          </p:spTgt>
                                        </p:tgtEl>
                                      </p:cBhvr>
                                      <p:to x="100000" y="95000"/>
                                    </p:animScale>
                                    <p:animScale>
                                      <p:cBhvr>
                                        <p:cTn id="146" dur="166" decel="50000">
                                          <p:stCondLst>
                                            <p:cond delay="1834"/>
                                          </p:stCondLst>
                                        </p:cTn>
                                        <p:tgtEl>
                                          <p:spTgt spid="3">
                                            <p:txEl>
                                              <p:pRg st="7" end="7"/>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2D03728C-8C68-4A5A-BE52-9BF5185373C0}"/>
              </a:ext>
            </a:extLst>
          </p:cNvPr>
          <p:cNvSpPr>
            <a:spLocks noGrp="1"/>
          </p:cNvSpPr>
          <p:nvPr>
            <p:ph type="title"/>
          </p:nvPr>
        </p:nvSpPr>
        <p:spPr>
          <a:xfrm flipV="1">
            <a:off x="838200" y="-45718"/>
            <a:ext cx="10515600" cy="45719"/>
          </a:xfrm>
        </p:spPr>
        <p:txBody>
          <a:bodyPr>
            <a:normAutofit fontScale="90000"/>
          </a:bodyPr>
          <a:lstStyle/>
          <a:p>
            <a:endParaRPr lang="ar-IQ" dirty="0"/>
          </a:p>
        </p:txBody>
      </p:sp>
      <p:sp>
        <p:nvSpPr>
          <p:cNvPr id="3" name="عنصر نائب للمحتوى 2">
            <a:extLst>
              <a:ext uri="{FF2B5EF4-FFF2-40B4-BE49-F238E27FC236}">
                <a16:creationId xmlns:a16="http://schemas.microsoft.com/office/drawing/2014/main" id="{54D8C730-9F39-48CA-8610-0E0691943F95}"/>
              </a:ext>
            </a:extLst>
          </p:cNvPr>
          <p:cNvSpPr>
            <a:spLocks noGrp="1"/>
          </p:cNvSpPr>
          <p:nvPr>
            <p:ph idx="1"/>
          </p:nvPr>
        </p:nvSpPr>
        <p:spPr>
          <a:xfrm>
            <a:off x="0" y="0"/>
            <a:ext cx="12192000" cy="6858000"/>
          </a:xfrm>
        </p:spPr>
        <p:txBody>
          <a:bodyPr>
            <a:normAutofit/>
          </a:bodyPr>
          <a:lstStyle/>
          <a:p>
            <a:r>
              <a:rPr lang="ar-SA" sz="3600" b="1" dirty="0"/>
              <a:t>والمؤنث </a:t>
            </a:r>
            <a:r>
              <a:rPr lang="ar-SA" sz="3600" b="1" dirty="0" err="1"/>
              <a:t>المجازي:ما</a:t>
            </a:r>
            <a:r>
              <a:rPr lang="ar-SA" sz="3600" b="1" dirty="0"/>
              <a:t> لا يلد ولا يتناسل </a:t>
            </a:r>
            <a:r>
              <a:rPr lang="ar-SA" sz="3600" b="1" dirty="0" err="1"/>
              <a:t>كاشمس</a:t>
            </a:r>
            <a:r>
              <a:rPr lang="ar-SA" sz="3600" b="1" dirty="0"/>
              <a:t> والأرض والثمرة والمدرسة.</a:t>
            </a:r>
          </a:p>
          <a:p>
            <a:r>
              <a:rPr lang="ar-SA" sz="3600" b="1" dirty="0" err="1">
                <a:solidFill>
                  <a:srgbClr val="FF0000"/>
                </a:solidFill>
              </a:rPr>
              <a:t>الثاني:أن</a:t>
            </a:r>
            <a:r>
              <a:rPr lang="ar-SA" sz="3600" b="1" dirty="0">
                <a:solidFill>
                  <a:srgbClr val="FF0000"/>
                </a:solidFill>
              </a:rPr>
              <a:t> يكون الفاعل ضميراً مستتراً يعود على مؤنث حقيقي أو مجازي </a:t>
            </a:r>
            <a:r>
              <a:rPr lang="ar-SA" sz="3600" b="1" dirty="0"/>
              <a:t>نحو: (خديجة ذهبت) ففاعل (ذهبت) ضمير مستتر يعود على مؤنث حقيقي.</a:t>
            </a:r>
          </a:p>
          <a:p>
            <a:r>
              <a:rPr lang="ar-SA" sz="3600" b="1" dirty="0"/>
              <a:t>ونحو: (الشمس أشرقت) والفاعل هنا ضمير مستتر يعود على مؤنث </a:t>
            </a:r>
            <a:r>
              <a:rPr lang="ar-SA" sz="3600" b="1" dirty="0" err="1"/>
              <a:t>مجازي.ومثله</a:t>
            </a:r>
            <a:r>
              <a:rPr lang="ar-SA" sz="3600" b="1" dirty="0"/>
              <a:t> الفعل المضارع في نحو: قولنا: (خديجة تذهب, والشمس تشرق).</a:t>
            </a:r>
          </a:p>
          <a:p>
            <a:r>
              <a:rPr lang="ar-SA" sz="3600" b="1" dirty="0"/>
              <a:t>وإنما وجب تأنيث الفعل في ذلك لئلا يتوهم أن ثَّم فاعلاً مذكراً </a:t>
            </a:r>
            <a:r>
              <a:rPr lang="ar-SA" sz="3600" b="1" dirty="0" err="1"/>
              <a:t>منتظراً,إذ</a:t>
            </a:r>
            <a:r>
              <a:rPr lang="ar-SA" sz="3600" b="1" dirty="0"/>
              <a:t> يجوز أن يقال : (هند قام أبوها)و (الشمس يشرق ضوؤها).</a:t>
            </a:r>
          </a:p>
          <a:p>
            <a:r>
              <a:rPr lang="ar-SA" sz="3600" b="1" dirty="0">
                <a:solidFill>
                  <a:srgbClr val="0070C0"/>
                </a:solidFill>
              </a:rPr>
              <a:t>وأما حالة جواز حذف التاء فتكون في المواضع الآتية:</a:t>
            </a:r>
          </a:p>
          <a:p>
            <a:r>
              <a:rPr lang="ar-SA" sz="3600" b="1" dirty="0">
                <a:solidFill>
                  <a:srgbClr val="FF0000"/>
                </a:solidFill>
              </a:rPr>
              <a:t>1-أن يكون الفاعل مؤنثاً حقيقياً مفصولاً بينه وبين فعله بفاصل غير (إلا) نحو: (حضر المجلسَ امرأةُ) و(أتى خالداً فاطمة) و (نسَّق الزهرَ مهندسة بارعة),</a:t>
            </a:r>
          </a:p>
          <a:p>
            <a:r>
              <a:rPr lang="ar-SA" sz="3600" b="1" dirty="0"/>
              <a:t>ويجوز أن نقول: (حضرتْ) و(أتت) و(نسقت),والأجود الإثبات.</a:t>
            </a:r>
          </a:p>
          <a:p>
            <a:endParaRPr lang="ar-IQ" sz="3600" b="1" dirty="0"/>
          </a:p>
        </p:txBody>
      </p:sp>
    </p:spTree>
    <p:extLst>
      <p:ext uri="{BB962C8B-B14F-4D97-AF65-F5344CB8AC3E}">
        <p14:creationId xmlns:p14="http://schemas.microsoft.com/office/powerpoint/2010/main" val="301790655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invX="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80">
                                          <p:stCondLst>
                                            <p:cond delay="0"/>
                                          </p:stCondLst>
                                        </p:cTn>
                                        <p:tgtEl>
                                          <p:spTgt spid="3">
                                            <p:txEl>
                                              <p:pRg st="0" end="0"/>
                                            </p:txEl>
                                          </p:spTgt>
                                        </p:tgtEl>
                                      </p:cBhvr>
                                    </p:animEffect>
                                    <p:anim calcmode="lin" valueType="num">
                                      <p:cBhvr>
                                        <p:cTn id="8"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0" end="0"/>
                                            </p:txEl>
                                          </p:spTgt>
                                        </p:tgtEl>
                                      </p:cBhvr>
                                      <p:to x="100000" y="60000"/>
                                    </p:animScale>
                                    <p:animScale>
                                      <p:cBhvr>
                                        <p:cTn id="14" dur="166" decel="50000">
                                          <p:stCondLst>
                                            <p:cond delay="676"/>
                                          </p:stCondLst>
                                        </p:cTn>
                                        <p:tgtEl>
                                          <p:spTgt spid="3">
                                            <p:txEl>
                                              <p:pRg st="0" end="0"/>
                                            </p:txEl>
                                          </p:spTgt>
                                        </p:tgtEl>
                                      </p:cBhvr>
                                      <p:to x="100000" y="100000"/>
                                    </p:animScale>
                                    <p:animScale>
                                      <p:cBhvr>
                                        <p:cTn id="15" dur="26">
                                          <p:stCondLst>
                                            <p:cond delay="1312"/>
                                          </p:stCondLst>
                                        </p:cTn>
                                        <p:tgtEl>
                                          <p:spTgt spid="3">
                                            <p:txEl>
                                              <p:pRg st="0" end="0"/>
                                            </p:txEl>
                                          </p:spTgt>
                                        </p:tgtEl>
                                      </p:cBhvr>
                                      <p:to x="100000" y="80000"/>
                                    </p:animScale>
                                    <p:animScale>
                                      <p:cBhvr>
                                        <p:cTn id="16" dur="166" decel="50000">
                                          <p:stCondLst>
                                            <p:cond delay="1338"/>
                                          </p:stCondLst>
                                        </p:cTn>
                                        <p:tgtEl>
                                          <p:spTgt spid="3">
                                            <p:txEl>
                                              <p:pRg st="0" end="0"/>
                                            </p:txEl>
                                          </p:spTgt>
                                        </p:tgtEl>
                                      </p:cBhvr>
                                      <p:to x="100000" y="100000"/>
                                    </p:animScale>
                                    <p:animScale>
                                      <p:cBhvr>
                                        <p:cTn id="17" dur="26">
                                          <p:stCondLst>
                                            <p:cond delay="1642"/>
                                          </p:stCondLst>
                                        </p:cTn>
                                        <p:tgtEl>
                                          <p:spTgt spid="3">
                                            <p:txEl>
                                              <p:pRg st="0" end="0"/>
                                            </p:txEl>
                                          </p:spTgt>
                                        </p:tgtEl>
                                      </p:cBhvr>
                                      <p:to x="100000" y="90000"/>
                                    </p:animScale>
                                    <p:animScale>
                                      <p:cBhvr>
                                        <p:cTn id="18" dur="166" decel="50000">
                                          <p:stCondLst>
                                            <p:cond delay="1668"/>
                                          </p:stCondLst>
                                        </p:cTn>
                                        <p:tgtEl>
                                          <p:spTgt spid="3">
                                            <p:txEl>
                                              <p:pRg st="0" end="0"/>
                                            </p:txEl>
                                          </p:spTgt>
                                        </p:tgtEl>
                                      </p:cBhvr>
                                      <p:to x="100000" y="100000"/>
                                    </p:animScale>
                                    <p:animScale>
                                      <p:cBhvr>
                                        <p:cTn id="19" dur="26">
                                          <p:stCondLst>
                                            <p:cond delay="1808"/>
                                          </p:stCondLst>
                                        </p:cTn>
                                        <p:tgtEl>
                                          <p:spTgt spid="3">
                                            <p:txEl>
                                              <p:pRg st="0" end="0"/>
                                            </p:txEl>
                                          </p:spTgt>
                                        </p:tgtEl>
                                      </p:cBhvr>
                                      <p:to x="100000" y="95000"/>
                                    </p:animScale>
                                    <p:animScale>
                                      <p:cBhvr>
                                        <p:cTn id="20" dur="166" decel="50000">
                                          <p:stCondLst>
                                            <p:cond delay="1834"/>
                                          </p:stCondLst>
                                        </p:cTn>
                                        <p:tgtEl>
                                          <p:spTgt spid="3">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animEffect transition="in" filter="wipe(down)">
                                      <p:cBhvr>
                                        <p:cTn id="25" dur="580">
                                          <p:stCondLst>
                                            <p:cond delay="0"/>
                                          </p:stCondLst>
                                        </p:cTn>
                                        <p:tgtEl>
                                          <p:spTgt spid="3">
                                            <p:txEl>
                                              <p:pRg st="1" end="1"/>
                                            </p:txEl>
                                          </p:spTgt>
                                        </p:tgtEl>
                                      </p:cBhvr>
                                    </p:animEffect>
                                    <p:anim calcmode="lin" valueType="num">
                                      <p:cBhvr>
                                        <p:cTn id="26"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3">
                                            <p:txEl>
                                              <p:pRg st="1" end="1"/>
                                            </p:txEl>
                                          </p:spTgt>
                                        </p:tgtEl>
                                      </p:cBhvr>
                                      <p:to x="100000" y="60000"/>
                                    </p:animScale>
                                    <p:animScale>
                                      <p:cBhvr>
                                        <p:cTn id="32" dur="166" decel="50000">
                                          <p:stCondLst>
                                            <p:cond delay="676"/>
                                          </p:stCondLst>
                                        </p:cTn>
                                        <p:tgtEl>
                                          <p:spTgt spid="3">
                                            <p:txEl>
                                              <p:pRg st="1" end="1"/>
                                            </p:txEl>
                                          </p:spTgt>
                                        </p:tgtEl>
                                      </p:cBhvr>
                                      <p:to x="100000" y="100000"/>
                                    </p:animScale>
                                    <p:animScale>
                                      <p:cBhvr>
                                        <p:cTn id="33" dur="26">
                                          <p:stCondLst>
                                            <p:cond delay="1312"/>
                                          </p:stCondLst>
                                        </p:cTn>
                                        <p:tgtEl>
                                          <p:spTgt spid="3">
                                            <p:txEl>
                                              <p:pRg st="1" end="1"/>
                                            </p:txEl>
                                          </p:spTgt>
                                        </p:tgtEl>
                                      </p:cBhvr>
                                      <p:to x="100000" y="80000"/>
                                    </p:animScale>
                                    <p:animScale>
                                      <p:cBhvr>
                                        <p:cTn id="34" dur="166" decel="50000">
                                          <p:stCondLst>
                                            <p:cond delay="1338"/>
                                          </p:stCondLst>
                                        </p:cTn>
                                        <p:tgtEl>
                                          <p:spTgt spid="3">
                                            <p:txEl>
                                              <p:pRg st="1" end="1"/>
                                            </p:txEl>
                                          </p:spTgt>
                                        </p:tgtEl>
                                      </p:cBhvr>
                                      <p:to x="100000" y="100000"/>
                                    </p:animScale>
                                    <p:animScale>
                                      <p:cBhvr>
                                        <p:cTn id="35" dur="26">
                                          <p:stCondLst>
                                            <p:cond delay="1642"/>
                                          </p:stCondLst>
                                        </p:cTn>
                                        <p:tgtEl>
                                          <p:spTgt spid="3">
                                            <p:txEl>
                                              <p:pRg st="1" end="1"/>
                                            </p:txEl>
                                          </p:spTgt>
                                        </p:tgtEl>
                                      </p:cBhvr>
                                      <p:to x="100000" y="90000"/>
                                    </p:animScale>
                                    <p:animScale>
                                      <p:cBhvr>
                                        <p:cTn id="36" dur="166" decel="50000">
                                          <p:stCondLst>
                                            <p:cond delay="1668"/>
                                          </p:stCondLst>
                                        </p:cTn>
                                        <p:tgtEl>
                                          <p:spTgt spid="3">
                                            <p:txEl>
                                              <p:pRg st="1" end="1"/>
                                            </p:txEl>
                                          </p:spTgt>
                                        </p:tgtEl>
                                      </p:cBhvr>
                                      <p:to x="100000" y="100000"/>
                                    </p:animScale>
                                    <p:animScale>
                                      <p:cBhvr>
                                        <p:cTn id="37" dur="26">
                                          <p:stCondLst>
                                            <p:cond delay="1808"/>
                                          </p:stCondLst>
                                        </p:cTn>
                                        <p:tgtEl>
                                          <p:spTgt spid="3">
                                            <p:txEl>
                                              <p:pRg st="1" end="1"/>
                                            </p:txEl>
                                          </p:spTgt>
                                        </p:tgtEl>
                                      </p:cBhvr>
                                      <p:to x="100000" y="95000"/>
                                    </p:animScale>
                                    <p:animScale>
                                      <p:cBhvr>
                                        <p:cTn id="38" dur="166" decel="50000">
                                          <p:stCondLst>
                                            <p:cond delay="1834"/>
                                          </p:stCondLst>
                                        </p:cTn>
                                        <p:tgtEl>
                                          <p:spTgt spid="3">
                                            <p:txEl>
                                              <p:pRg st="1" end="1"/>
                                            </p:txEl>
                                          </p:spTgt>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grpId="0" nodeType="clickEffect">
                                  <p:stCondLst>
                                    <p:cond delay="0"/>
                                  </p:stCondLst>
                                  <p:childTnLst>
                                    <p:set>
                                      <p:cBhvr>
                                        <p:cTn id="42" dur="1" fill="hold">
                                          <p:stCondLst>
                                            <p:cond delay="0"/>
                                          </p:stCondLst>
                                        </p:cTn>
                                        <p:tgtEl>
                                          <p:spTgt spid="3">
                                            <p:txEl>
                                              <p:pRg st="2" end="2"/>
                                            </p:txEl>
                                          </p:spTgt>
                                        </p:tgtEl>
                                        <p:attrNameLst>
                                          <p:attrName>style.visibility</p:attrName>
                                        </p:attrNameLst>
                                      </p:cBhvr>
                                      <p:to>
                                        <p:strVal val="visible"/>
                                      </p:to>
                                    </p:set>
                                    <p:animEffect transition="in" filter="wipe(down)">
                                      <p:cBhvr>
                                        <p:cTn id="43" dur="580">
                                          <p:stCondLst>
                                            <p:cond delay="0"/>
                                          </p:stCondLst>
                                        </p:cTn>
                                        <p:tgtEl>
                                          <p:spTgt spid="3">
                                            <p:txEl>
                                              <p:pRg st="2" end="2"/>
                                            </p:txEl>
                                          </p:spTgt>
                                        </p:tgtEl>
                                      </p:cBhvr>
                                    </p:animEffect>
                                    <p:anim calcmode="lin" valueType="num">
                                      <p:cBhvr>
                                        <p:cTn id="44"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49" dur="26">
                                          <p:stCondLst>
                                            <p:cond delay="650"/>
                                          </p:stCondLst>
                                        </p:cTn>
                                        <p:tgtEl>
                                          <p:spTgt spid="3">
                                            <p:txEl>
                                              <p:pRg st="2" end="2"/>
                                            </p:txEl>
                                          </p:spTgt>
                                        </p:tgtEl>
                                      </p:cBhvr>
                                      <p:to x="100000" y="60000"/>
                                    </p:animScale>
                                    <p:animScale>
                                      <p:cBhvr>
                                        <p:cTn id="50" dur="166" decel="50000">
                                          <p:stCondLst>
                                            <p:cond delay="676"/>
                                          </p:stCondLst>
                                        </p:cTn>
                                        <p:tgtEl>
                                          <p:spTgt spid="3">
                                            <p:txEl>
                                              <p:pRg st="2" end="2"/>
                                            </p:txEl>
                                          </p:spTgt>
                                        </p:tgtEl>
                                      </p:cBhvr>
                                      <p:to x="100000" y="100000"/>
                                    </p:animScale>
                                    <p:animScale>
                                      <p:cBhvr>
                                        <p:cTn id="51" dur="26">
                                          <p:stCondLst>
                                            <p:cond delay="1312"/>
                                          </p:stCondLst>
                                        </p:cTn>
                                        <p:tgtEl>
                                          <p:spTgt spid="3">
                                            <p:txEl>
                                              <p:pRg st="2" end="2"/>
                                            </p:txEl>
                                          </p:spTgt>
                                        </p:tgtEl>
                                      </p:cBhvr>
                                      <p:to x="100000" y="80000"/>
                                    </p:animScale>
                                    <p:animScale>
                                      <p:cBhvr>
                                        <p:cTn id="52" dur="166" decel="50000">
                                          <p:stCondLst>
                                            <p:cond delay="1338"/>
                                          </p:stCondLst>
                                        </p:cTn>
                                        <p:tgtEl>
                                          <p:spTgt spid="3">
                                            <p:txEl>
                                              <p:pRg st="2" end="2"/>
                                            </p:txEl>
                                          </p:spTgt>
                                        </p:tgtEl>
                                      </p:cBhvr>
                                      <p:to x="100000" y="100000"/>
                                    </p:animScale>
                                    <p:animScale>
                                      <p:cBhvr>
                                        <p:cTn id="53" dur="26">
                                          <p:stCondLst>
                                            <p:cond delay="1642"/>
                                          </p:stCondLst>
                                        </p:cTn>
                                        <p:tgtEl>
                                          <p:spTgt spid="3">
                                            <p:txEl>
                                              <p:pRg st="2" end="2"/>
                                            </p:txEl>
                                          </p:spTgt>
                                        </p:tgtEl>
                                      </p:cBhvr>
                                      <p:to x="100000" y="90000"/>
                                    </p:animScale>
                                    <p:animScale>
                                      <p:cBhvr>
                                        <p:cTn id="54" dur="166" decel="50000">
                                          <p:stCondLst>
                                            <p:cond delay="1668"/>
                                          </p:stCondLst>
                                        </p:cTn>
                                        <p:tgtEl>
                                          <p:spTgt spid="3">
                                            <p:txEl>
                                              <p:pRg st="2" end="2"/>
                                            </p:txEl>
                                          </p:spTgt>
                                        </p:tgtEl>
                                      </p:cBhvr>
                                      <p:to x="100000" y="100000"/>
                                    </p:animScale>
                                    <p:animScale>
                                      <p:cBhvr>
                                        <p:cTn id="55" dur="26">
                                          <p:stCondLst>
                                            <p:cond delay="1808"/>
                                          </p:stCondLst>
                                        </p:cTn>
                                        <p:tgtEl>
                                          <p:spTgt spid="3">
                                            <p:txEl>
                                              <p:pRg st="2" end="2"/>
                                            </p:txEl>
                                          </p:spTgt>
                                        </p:tgtEl>
                                      </p:cBhvr>
                                      <p:to x="100000" y="95000"/>
                                    </p:animScale>
                                    <p:animScale>
                                      <p:cBhvr>
                                        <p:cTn id="56" dur="166" decel="50000">
                                          <p:stCondLst>
                                            <p:cond delay="1834"/>
                                          </p:stCondLst>
                                        </p:cTn>
                                        <p:tgtEl>
                                          <p:spTgt spid="3">
                                            <p:txEl>
                                              <p:pRg st="2" end="2"/>
                                            </p:txEl>
                                          </p:spTgt>
                                        </p:tgtEl>
                                      </p:cBhvr>
                                      <p:to x="100000" y="100000"/>
                                    </p:animScale>
                                  </p:childTnLst>
                                </p:cTn>
                              </p:par>
                            </p:childTnLst>
                          </p:cTn>
                        </p:par>
                      </p:childTnLst>
                    </p:cTn>
                  </p:par>
                  <p:par>
                    <p:cTn id="57" fill="hold">
                      <p:stCondLst>
                        <p:cond delay="indefinite"/>
                      </p:stCondLst>
                      <p:childTnLst>
                        <p:par>
                          <p:cTn id="58" fill="hold">
                            <p:stCondLst>
                              <p:cond delay="0"/>
                            </p:stCondLst>
                            <p:childTnLst>
                              <p:par>
                                <p:cTn id="59" presetID="26" presetClass="entr" presetSubtype="0" fill="hold" grpId="0" nodeType="clickEffect">
                                  <p:stCondLst>
                                    <p:cond delay="0"/>
                                  </p:stCondLst>
                                  <p:childTnLst>
                                    <p:set>
                                      <p:cBhvr>
                                        <p:cTn id="60" dur="1" fill="hold">
                                          <p:stCondLst>
                                            <p:cond delay="0"/>
                                          </p:stCondLst>
                                        </p:cTn>
                                        <p:tgtEl>
                                          <p:spTgt spid="3">
                                            <p:txEl>
                                              <p:pRg st="3" end="3"/>
                                            </p:txEl>
                                          </p:spTgt>
                                        </p:tgtEl>
                                        <p:attrNameLst>
                                          <p:attrName>style.visibility</p:attrName>
                                        </p:attrNameLst>
                                      </p:cBhvr>
                                      <p:to>
                                        <p:strVal val="visible"/>
                                      </p:to>
                                    </p:set>
                                    <p:animEffect transition="in" filter="wipe(down)">
                                      <p:cBhvr>
                                        <p:cTn id="61" dur="580">
                                          <p:stCondLst>
                                            <p:cond delay="0"/>
                                          </p:stCondLst>
                                        </p:cTn>
                                        <p:tgtEl>
                                          <p:spTgt spid="3">
                                            <p:txEl>
                                              <p:pRg st="3" end="3"/>
                                            </p:txEl>
                                          </p:spTgt>
                                        </p:tgtEl>
                                      </p:cBhvr>
                                    </p:animEffect>
                                    <p:anim calcmode="lin" valueType="num">
                                      <p:cBhvr>
                                        <p:cTn id="62" dur="1822" tmFilter="0,0; 0.14,0.36; 0.43,0.73; 0.71,0.91; 1.0,1.0">
                                          <p:stCondLst>
                                            <p:cond delay="0"/>
                                          </p:stCondLst>
                                        </p:cTn>
                                        <p:tgtEl>
                                          <p:spTgt spid="3">
                                            <p:txEl>
                                              <p:pRg st="3" end="3"/>
                                            </p:txEl>
                                          </p:spTgt>
                                        </p:tgtEl>
                                        <p:attrNameLst>
                                          <p:attrName>ppt_x</p:attrName>
                                        </p:attrNameLst>
                                      </p:cBhvr>
                                      <p:tavLst>
                                        <p:tav tm="0">
                                          <p:val>
                                            <p:strVal val="#ppt_x-0.25"/>
                                          </p:val>
                                        </p:tav>
                                        <p:tav tm="100000">
                                          <p:val>
                                            <p:strVal val="#ppt_x"/>
                                          </p:val>
                                        </p:tav>
                                      </p:tavLst>
                                    </p:anim>
                                    <p:anim calcmode="lin" valueType="num">
                                      <p:cBhvr>
                                        <p:cTn id="63" dur="664" tmFilter="0.0,0.0; 0.25,0.07; 0.50,0.2; 0.75,0.467; 1.0,1.0">
                                          <p:stCondLst>
                                            <p:cond delay="0"/>
                                          </p:stCondLst>
                                        </p:cTn>
                                        <p:tgtEl>
                                          <p:spTgt spid="3">
                                            <p:txEl>
                                              <p:pRg st="3" end="3"/>
                                            </p:txEl>
                                          </p:spTgt>
                                        </p:tgtEl>
                                        <p:attrNameLst>
                                          <p:attrName>ppt_y</p:attrName>
                                        </p:attrNameLst>
                                      </p:cBhvr>
                                      <p:tavLst>
                                        <p:tav tm="0" fmla="#ppt_y-sin(pi*$)/3">
                                          <p:val>
                                            <p:fltVal val="0.5"/>
                                          </p:val>
                                        </p:tav>
                                        <p:tav tm="100000">
                                          <p:val>
                                            <p:fltVal val="1"/>
                                          </p:val>
                                        </p:tav>
                                      </p:tavLst>
                                    </p:anim>
                                    <p:anim calcmode="lin" valueType="num">
                                      <p:cBhvr>
                                        <p:cTn id="64" dur="664" tmFilter="0, 0; 0.125,0.2665; 0.25,0.4; 0.375,0.465; 0.5,0.5;  0.625,0.535; 0.75,0.6; 0.875,0.7335; 1,1">
                                          <p:stCondLst>
                                            <p:cond delay="664"/>
                                          </p:stCondLst>
                                        </p:cTn>
                                        <p:tgtEl>
                                          <p:spTgt spid="3">
                                            <p:txEl>
                                              <p:pRg st="3" end="3"/>
                                            </p:txEl>
                                          </p:spTgt>
                                        </p:tgtEl>
                                        <p:attrNameLst>
                                          <p:attrName>ppt_y</p:attrName>
                                        </p:attrNameLst>
                                      </p:cBhvr>
                                      <p:tavLst>
                                        <p:tav tm="0" fmla="#ppt_y-sin(pi*$)/9">
                                          <p:val>
                                            <p:fltVal val="0"/>
                                          </p:val>
                                        </p:tav>
                                        <p:tav tm="100000">
                                          <p:val>
                                            <p:fltVal val="1"/>
                                          </p:val>
                                        </p:tav>
                                      </p:tavLst>
                                    </p:anim>
                                    <p:anim calcmode="lin" valueType="num">
                                      <p:cBhvr>
                                        <p:cTn id="65" dur="332" tmFilter="0, 0; 0.125,0.2665; 0.25,0.4; 0.375,0.465; 0.5,0.5;  0.625,0.535; 0.75,0.6; 0.875,0.7335; 1,1">
                                          <p:stCondLst>
                                            <p:cond delay="1324"/>
                                          </p:stCondLst>
                                        </p:cTn>
                                        <p:tgtEl>
                                          <p:spTgt spid="3">
                                            <p:txEl>
                                              <p:pRg st="3" end="3"/>
                                            </p:txEl>
                                          </p:spTgt>
                                        </p:tgtEl>
                                        <p:attrNameLst>
                                          <p:attrName>ppt_y</p:attrName>
                                        </p:attrNameLst>
                                      </p:cBhvr>
                                      <p:tavLst>
                                        <p:tav tm="0" fmla="#ppt_y-sin(pi*$)/27">
                                          <p:val>
                                            <p:fltVal val="0"/>
                                          </p:val>
                                        </p:tav>
                                        <p:tav tm="100000">
                                          <p:val>
                                            <p:fltVal val="1"/>
                                          </p:val>
                                        </p:tav>
                                      </p:tavLst>
                                    </p:anim>
                                    <p:anim calcmode="lin" valueType="num">
                                      <p:cBhvr>
                                        <p:cTn id="66" dur="164" tmFilter="0, 0; 0.125,0.2665; 0.25,0.4; 0.375,0.465; 0.5,0.5;  0.625,0.535; 0.75,0.6; 0.875,0.7335; 1,1">
                                          <p:stCondLst>
                                            <p:cond delay="1656"/>
                                          </p:stCondLst>
                                        </p:cTn>
                                        <p:tgtEl>
                                          <p:spTgt spid="3">
                                            <p:txEl>
                                              <p:pRg st="3" end="3"/>
                                            </p:txEl>
                                          </p:spTgt>
                                        </p:tgtEl>
                                        <p:attrNameLst>
                                          <p:attrName>ppt_y</p:attrName>
                                        </p:attrNameLst>
                                      </p:cBhvr>
                                      <p:tavLst>
                                        <p:tav tm="0" fmla="#ppt_y-sin(pi*$)/81">
                                          <p:val>
                                            <p:fltVal val="0"/>
                                          </p:val>
                                        </p:tav>
                                        <p:tav tm="100000">
                                          <p:val>
                                            <p:fltVal val="1"/>
                                          </p:val>
                                        </p:tav>
                                      </p:tavLst>
                                    </p:anim>
                                    <p:animScale>
                                      <p:cBhvr>
                                        <p:cTn id="67" dur="26">
                                          <p:stCondLst>
                                            <p:cond delay="650"/>
                                          </p:stCondLst>
                                        </p:cTn>
                                        <p:tgtEl>
                                          <p:spTgt spid="3">
                                            <p:txEl>
                                              <p:pRg st="3" end="3"/>
                                            </p:txEl>
                                          </p:spTgt>
                                        </p:tgtEl>
                                      </p:cBhvr>
                                      <p:to x="100000" y="60000"/>
                                    </p:animScale>
                                    <p:animScale>
                                      <p:cBhvr>
                                        <p:cTn id="68" dur="166" decel="50000">
                                          <p:stCondLst>
                                            <p:cond delay="676"/>
                                          </p:stCondLst>
                                        </p:cTn>
                                        <p:tgtEl>
                                          <p:spTgt spid="3">
                                            <p:txEl>
                                              <p:pRg st="3" end="3"/>
                                            </p:txEl>
                                          </p:spTgt>
                                        </p:tgtEl>
                                      </p:cBhvr>
                                      <p:to x="100000" y="100000"/>
                                    </p:animScale>
                                    <p:animScale>
                                      <p:cBhvr>
                                        <p:cTn id="69" dur="26">
                                          <p:stCondLst>
                                            <p:cond delay="1312"/>
                                          </p:stCondLst>
                                        </p:cTn>
                                        <p:tgtEl>
                                          <p:spTgt spid="3">
                                            <p:txEl>
                                              <p:pRg st="3" end="3"/>
                                            </p:txEl>
                                          </p:spTgt>
                                        </p:tgtEl>
                                      </p:cBhvr>
                                      <p:to x="100000" y="80000"/>
                                    </p:animScale>
                                    <p:animScale>
                                      <p:cBhvr>
                                        <p:cTn id="70" dur="166" decel="50000">
                                          <p:stCondLst>
                                            <p:cond delay="1338"/>
                                          </p:stCondLst>
                                        </p:cTn>
                                        <p:tgtEl>
                                          <p:spTgt spid="3">
                                            <p:txEl>
                                              <p:pRg st="3" end="3"/>
                                            </p:txEl>
                                          </p:spTgt>
                                        </p:tgtEl>
                                      </p:cBhvr>
                                      <p:to x="100000" y="100000"/>
                                    </p:animScale>
                                    <p:animScale>
                                      <p:cBhvr>
                                        <p:cTn id="71" dur="26">
                                          <p:stCondLst>
                                            <p:cond delay="1642"/>
                                          </p:stCondLst>
                                        </p:cTn>
                                        <p:tgtEl>
                                          <p:spTgt spid="3">
                                            <p:txEl>
                                              <p:pRg st="3" end="3"/>
                                            </p:txEl>
                                          </p:spTgt>
                                        </p:tgtEl>
                                      </p:cBhvr>
                                      <p:to x="100000" y="90000"/>
                                    </p:animScale>
                                    <p:animScale>
                                      <p:cBhvr>
                                        <p:cTn id="72" dur="166" decel="50000">
                                          <p:stCondLst>
                                            <p:cond delay="1668"/>
                                          </p:stCondLst>
                                        </p:cTn>
                                        <p:tgtEl>
                                          <p:spTgt spid="3">
                                            <p:txEl>
                                              <p:pRg st="3" end="3"/>
                                            </p:txEl>
                                          </p:spTgt>
                                        </p:tgtEl>
                                      </p:cBhvr>
                                      <p:to x="100000" y="100000"/>
                                    </p:animScale>
                                    <p:animScale>
                                      <p:cBhvr>
                                        <p:cTn id="73" dur="26">
                                          <p:stCondLst>
                                            <p:cond delay="1808"/>
                                          </p:stCondLst>
                                        </p:cTn>
                                        <p:tgtEl>
                                          <p:spTgt spid="3">
                                            <p:txEl>
                                              <p:pRg st="3" end="3"/>
                                            </p:txEl>
                                          </p:spTgt>
                                        </p:tgtEl>
                                      </p:cBhvr>
                                      <p:to x="100000" y="95000"/>
                                    </p:animScale>
                                    <p:animScale>
                                      <p:cBhvr>
                                        <p:cTn id="74" dur="166" decel="50000">
                                          <p:stCondLst>
                                            <p:cond delay="1834"/>
                                          </p:stCondLst>
                                        </p:cTn>
                                        <p:tgtEl>
                                          <p:spTgt spid="3">
                                            <p:txEl>
                                              <p:pRg st="3" end="3"/>
                                            </p:txEl>
                                          </p:spTgt>
                                        </p:tgtEl>
                                      </p:cBhvr>
                                      <p:to x="100000" y="100000"/>
                                    </p:animScale>
                                  </p:childTnLst>
                                </p:cTn>
                              </p:par>
                            </p:childTnLst>
                          </p:cTn>
                        </p:par>
                      </p:childTnLst>
                    </p:cTn>
                  </p:par>
                  <p:par>
                    <p:cTn id="75" fill="hold">
                      <p:stCondLst>
                        <p:cond delay="indefinite"/>
                      </p:stCondLst>
                      <p:childTnLst>
                        <p:par>
                          <p:cTn id="76" fill="hold">
                            <p:stCondLst>
                              <p:cond delay="0"/>
                            </p:stCondLst>
                            <p:childTnLst>
                              <p:par>
                                <p:cTn id="77" presetID="26" presetClass="entr" presetSubtype="0" fill="hold" grpId="0" nodeType="clickEffect">
                                  <p:stCondLst>
                                    <p:cond delay="0"/>
                                  </p:stCondLst>
                                  <p:childTnLst>
                                    <p:set>
                                      <p:cBhvr>
                                        <p:cTn id="78" dur="1" fill="hold">
                                          <p:stCondLst>
                                            <p:cond delay="0"/>
                                          </p:stCondLst>
                                        </p:cTn>
                                        <p:tgtEl>
                                          <p:spTgt spid="3">
                                            <p:txEl>
                                              <p:pRg st="4" end="4"/>
                                            </p:txEl>
                                          </p:spTgt>
                                        </p:tgtEl>
                                        <p:attrNameLst>
                                          <p:attrName>style.visibility</p:attrName>
                                        </p:attrNameLst>
                                      </p:cBhvr>
                                      <p:to>
                                        <p:strVal val="visible"/>
                                      </p:to>
                                    </p:set>
                                    <p:animEffect transition="in" filter="wipe(down)">
                                      <p:cBhvr>
                                        <p:cTn id="79" dur="580">
                                          <p:stCondLst>
                                            <p:cond delay="0"/>
                                          </p:stCondLst>
                                        </p:cTn>
                                        <p:tgtEl>
                                          <p:spTgt spid="3">
                                            <p:txEl>
                                              <p:pRg st="4" end="4"/>
                                            </p:txEl>
                                          </p:spTgt>
                                        </p:tgtEl>
                                      </p:cBhvr>
                                    </p:animEffect>
                                    <p:anim calcmode="lin" valueType="num">
                                      <p:cBhvr>
                                        <p:cTn id="80" dur="1822" tmFilter="0,0; 0.14,0.36; 0.43,0.73; 0.71,0.91; 1.0,1.0">
                                          <p:stCondLst>
                                            <p:cond delay="0"/>
                                          </p:stCondLst>
                                        </p:cTn>
                                        <p:tgtEl>
                                          <p:spTgt spid="3">
                                            <p:txEl>
                                              <p:pRg st="4" end="4"/>
                                            </p:txEl>
                                          </p:spTgt>
                                        </p:tgtEl>
                                        <p:attrNameLst>
                                          <p:attrName>ppt_x</p:attrName>
                                        </p:attrNameLst>
                                      </p:cBhvr>
                                      <p:tavLst>
                                        <p:tav tm="0">
                                          <p:val>
                                            <p:strVal val="#ppt_x-0.25"/>
                                          </p:val>
                                        </p:tav>
                                        <p:tav tm="100000">
                                          <p:val>
                                            <p:strVal val="#ppt_x"/>
                                          </p:val>
                                        </p:tav>
                                      </p:tavLst>
                                    </p:anim>
                                    <p:anim calcmode="lin" valueType="num">
                                      <p:cBhvr>
                                        <p:cTn id="81" dur="664" tmFilter="0.0,0.0; 0.25,0.07; 0.50,0.2; 0.75,0.467; 1.0,1.0">
                                          <p:stCondLst>
                                            <p:cond delay="0"/>
                                          </p:stCondLst>
                                        </p:cTn>
                                        <p:tgtEl>
                                          <p:spTgt spid="3">
                                            <p:txEl>
                                              <p:pRg st="4" end="4"/>
                                            </p:txEl>
                                          </p:spTgt>
                                        </p:tgtEl>
                                        <p:attrNameLst>
                                          <p:attrName>ppt_y</p:attrName>
                                        </p:attrNameLst>
                                      </p:cBhvr>
                                      <p:tavLst>
                                        <p:tav tm="0" fmla="#ppt_y-sin(pi*$)/3">
                                          <p:val>
                                            <p:fltVal val="0.5"/>
                                          </p:val>
                                        </p:tav>
                                        <p:tav tm="100000">
                                          <p:val>
                                            <p:fltVal val="1"/>
                                          </p:val>
                                        </p:tav>
                                      </p:tavLst>
                                    </p:anim>
                                    <p:anim calcmode="lin" valueType="num">
                                      <p:cBhvr>
                                        <p:cTn id="82" dur="664" tmFilter="0, 0; 0.125,0.2665; 0.25,0.4; 0.375,0.465; 0.5,0.5;  0.625,0.535; 0.75,0.6; 0.875,0.7335; 1,1">
                                          <p:stCondLst>
                                            <p:cond delay="664"/>
                                          </p:stCondLst>
                                        </p:cTn>
                                        <p:tgtEl>
                                          <p:spTgt spid="3">
                                            <p:txEl>
                                              <p:pRg st="4" end="4"/>
                                            </p:txEl>
                                          </p:spTgt>
                                        </p:tgtEl>
                                        <p:attrNameLst>
                                          <p:attrName>ppt_y</p:attrName>
                                        </p:attrNameLst>
                                      </p:cBhvr>
                                      <p:tavLst>
                                        <p:tav tm="0" fmla="#ppt_y-sin(pi*$)/9">
                                          <p:val>
                                            <p:fltVal val="0"/>
                                          </p:val>
                                        </p:tav>
                                        <p:tav tm="100000">
                                          <p:val>
                                            <p:fltVal val="1"/>
                                          </p:val>
                                        </p:tav>
                                      </p:tavLst>
                                    </p:anim>
                                    <p:anim calcmode="lin" valueType="num">
                                      <p:cBhvr>
                                        <p:cTn id="83" dur="332" tmFilter="0, 0; 0.125,0.2665; 0.25,0.4; 0.375,0.465; 0.5,0.5;  0.625,0.535; 0.75,0.6; 0.875,0.7335; 1,1">
                                          <p:stCondLst>
                                            <p:cond delay="1324"/>
                                          </p:stCondLst>
                                        </p:cTn>
                                        <p:tgtEl>
                                          <p:spTgt spid="3">
                                            <p:txEl>
                                              <p:pRg st="4" end="4"/>
                                            </p:txEl>
                                          </p:spTgt>
                                        </p:tgtEl>
                                        <p:attrNameLst>
                                          <p:attrName>ppt_y</p:attrName>
                                        </p:attrNameLst>
                                      </p:cBhvr>
                                      <p:tavLst>
                                        <p:tav tm="0" fmla="#ppt_y-sin(pi*$)/27">
                                          <p:val>
                                            <p:fltVal val="0"/>
                                          </p:val>
                                        </p:tav>
                                        <p:tav tm="100000">
                                          <p:val>
                                            <p:fltVal val="1"/>
                                          </p:val>
                                        </p:tav>
                                      </p:tavLst>
                                    </p:anim>
                                    <p:anim calcmode="lin" valueType="num">
                                      <p:cBhvr>
                                        <p:cTn id="84" dur="164" tmFilter="0, 0; 0.125,0.2665; 0.25,0.4; 0.375,0.465; 0.5,0.5;  0.625,0.535; 0.75,0.6; 0.875,0.7335; 1,1">
                                          <p:stCondLst>
                                            <p:cond delay="1656"/>
                                          </p:stCondLst>
                                        </p:cTn>
                                        <p:tgtEl>
                                          <p:spTgt spid="3">
                                            <p:txEl>
                                              <p:pRg st="4" end="4"/>
                                            </p:txEl>
                                          </p:spTgt>
                                        </p:tgtEl>
                                        <p:attrNameLst>
                                          <p:attrName>ppt_y</p:attrName>
                                        </p:attrNameLst>
                                      </p:cBhvr>
                                      <p:tavLst>
                                        <p:tav tm="0" fmla="#ppt_y-sin(pi*$)/81">
                                          <p:val>
                                            <p:fltVal val="0"/>
                                          </p:val>
                                        </p:tav>
                                        <p:tav tm="100000">
                                          <p:val>
                                            <p:fltVal val="1"/>
                                          </p:val>
                                        </p:tav>
                                      </p:tavLst>
                                    </p:anim>
                                    <p:animScale>
                                      <p:cBhvr>
                                        <p:cTn id="85" dur="26">
                                          <p:stCondLst>
                                            <p:cond delay="650"/>
                                          </p:stCondLst>
                                        </p:cTn>
                                        <p:tgtEl>
                                          <p:spTgt spid="3">
                                            <p:txEl>
                                              <p:pRg st="4" end="4"/>
                                            </p:txEl>
                                          </p:spTgt>
                                        </p:tgtEl>
                                      </p:cBhvr>
                                      <p:to x="100000" y="60000"/>
                                    </p:animScale>
                                    <p:animScale>
                                      <p:cBhvr>
                                        <p:cTn id="86" dur="166" decel="50000">
                                          <p:stCondLst>
                                            <p:cond delay="676"/>
                                          </p:stCondLst>
                                        </p:cTn>
                                        <p:tgtEl>
                                          <p:spTgt spid="3">
                                            <p:txEl>
                                              <p:pRg st="4" end="4"/>
                                            </p:txEl>
                                          </p:spTgt>
                                        </p:tgtEl>
                                      </p:cBhvr>
                                      <p:to x="100000" y="100000"/>
                                    </p:animScale>
                                    <p:animScale>
                                      <p:cBhvr>
                                        <p:cTn id="87" dur="26">
                                          <p:stCondLst>
                                            <p:cond delay="1312"/>
                                          </p:stCondLst>
                                        </p:cTn>
                                        <p:tgtEl>
                                          <p:spTgt spid="3">
                                            <p:txEl>
                                              <p:pRg st="4" end="4"/>
                                            </p:txEl>
                                          </p:spTgt>
                                        </p:tgtEl>
                                      </p:cBhvr>
                                      <p:to x="100000" y="80000"/>
                                    </p:animScale>
                                    <p:animScale>
                                      <p:cBhvr>
                                        <p:cTn id="88" dur="166" decel="50000">
                                          <p:stCondLst>
                                            <p:cond delay="1338"/>
                                          </p:stCondLst>
                                        </p:cTn>
                                        <p:tgtEl>
                                          <p:spTgt spid="3">
                                            <p:txEl>
                                              <p:pRg st="4" end="4"/>
                                            </p:txEl>
                                          </p:spTgt>
                                        </p:tgtEl>
                                      </p:cBhvr>
                                      <p:to x="100000" y="100000"/>
                                    </p:animScale>
                                    <p:animScale>
                                      <p:cBhvr>
                                        <p:cTn id="89" dur="26">
                                          <p:stCondLst>
                                            <p:cond delay="1642"/>
                                          </p:stCondLst>
                                        </p:cTn>
                                        <p:tgtEl>
                                          <p:spTgt spid="3">
                                            <p:txEl>
                                              <p:pRg st="4" end="4"/>
                                            </p:txEl>
                                          </p:spTgt>
                                        </p:tgtEl>
                                      </p:cBhvr>
                                      <p:to x="100000" y="90000"/>
                                    </p:animScale>
                                    <p:animScale>
                                      <p:cBhvr>
                                        <p:cTn id="90" dur="166" decel="50000">
                                          <p:stCondLst>
                                            <p:cond delay="1668"/>
                                          </p:stCondLst>
                                        </p:cTn>
                                        <p:tgtEl>
                                          <p:spTgt spid="3">
                                            <p:txEl>
                                              <p:pRg st="4" end="4"/>
                                            </p:txEl>
                                          </p:spTgt>
                                        </p:tgtEl>
                                      </p:cBhvr>
                                      <p:to x="100000" y="100000"/>
                                    </p:animScale>
                                    <p:animScale>
                                      <p:cBhvr>
                                        <p:cTn id="91" dur="26">
                                          <p:stCondLst>
                                            <p:cond delay="1808"/>
                                          </p:stCondLst>
                                        </p:cTn>
                                        <p:tgtEl>
                                          <p:spTgt spid="3">
                                            <p:txEl>
                                              <p:pRg st="4" end="4"/>
                                            </p:txEl>
                                          </p:spTgt>
                                        </p:tgtEl>
                                      </p:cBhvr>
                                      <p:to x="100000" y="95000"/>
                                    </p:animScale>
                                    <p:animScale>
                                      <p:cBhvr>
                                        <p:cTn id="92" dur="166" decel="50000">
                                          <p:stCondLst>
                                            <p:cond delay="1834"/>
                                          </p:stCondLst>
                                        </p:cTn>
                                        <p:tgtEl>
                                          <p:spTgt spid="3">
                                            <p:txEl>
                                              <p:pRg st="4" end="4"/>
                                            </p:txEl>
                                          </p:spTgt>
                                        </p:tgtEl>
                                      </p:cBhvr>
                                      <p:to x="100000" y="100000"/>
                                    </p:animScale>
                                  </p:childTnLst>
                                </p:cTn>
                              </p:par>
                            </p:childTnLst>
                          </p:cTn>
                        </p:par>
                      </p:childTnLst>
                    </p:cTn>
                  </p:par>
                  <p:par>
                    <p:cTn id="93" fill="hold">
                      <p:stCondLst>
                        <p:cond delay="indefinite"/>
                      </p:stCondLst>
                      <p:childTnLst>
                        <p:par>
                          <p:cTn id="94" fill="hold">
                            <p:stCondLst>
                              <p:cond delay="0"/>
                            </p:stCondLst>
                            <p:childTnLst>
                              <p:par>
                                <p:cTn id="95" presetID="26" presetClass="entr" presetSubtype="0" fill="hold" grpId="0" nodeType="clickEffect">
                                  <p:stCondLst>
                                    <p:cond delay="0"/>
                                  </p:stCondLst>
                                  <p:childTnLst>
                                    <p:set>
                                      <p:cBhvr>
                                        <p:cTn id="96" dur="1" fill="hold">
                                          <p:stCondLst>
                                            <p:cond delay="0"/>
                                          </p:stCondLst>
                                        </p:cTn>
                                        <p:tgtEl>
                                          <p:spTgt spid="3">
                                            <p:txEl>
                                              <p:pRg st="5" end="5"/>
                                            </p:txEl>
                                          </p:spTgt>
                                        </p:tgtEl>
                                        <p:attrNameLst>
                                          <p:attrName>style.visibility</p:attrName>
                                        </p:attrNameLst>
                                      </p:cBhvr>
                                      <p:to>
                                        <p:strVal val="visible"/>
                                      </p:to>
                                    </p:set>
                                    <p:animEffect transition="in" filter="wipe(down)">
                                      <p:cBhvr>
                                        <p:cTn id="97" dur="580">
                                          <p:stCondLst>
                                            <p:cond delay="0"/>
                                          </p:stCondLst>
                                        </p:cTn>
                                        <p:tgtEl>
                                          <p:spTgt spid="3">
                                            <p:txEl>
                                              <p:pRg st="5" end="5"/>
                                            </p:txEl>
                                          </p:spTgt>
                                        </p:tgtEl>
                                      </p:cBhvr>
                                    </p:animEffect>
                                    <p:anim calcmode="lin" valueType="num">
                                      <p:cBhvr>
                                        <p:cTn id="98" dur="1822" tmFilter="0,0; 0.14,0.36; 0.43,0.73; 0.71,0.91; 1.0,1.0">
                                          <p:stCondLst>
                                            <p:cond delay="0"/>
                                          </p:stCondLst>
                                        </p:cTn>
                                        <p:tgtEl>
                                          <p:spTgt spid="3">
                                            <p:txEl>
                                              <p:pRg st="5" end="5"/>
                                            </p:txEl>
                                          </p:spTgt>
                                        </p:tgtEl>
                                        <p:attrNameLst>
                                          <p:attrName>ppt_x</p:attrName>
                                        </p:attrNameLst>
                                      </p:cBhvr>
                                      <p:tavLst>
                                        <p:tav tm="0">
                                          <p:val>
                                            <p:strVal val="#ppt_x-0.25"/>
                                          </p:val>
                                        </p:tav>
                                        <p:tav tm="100000">
                                          <p:val>
                                            <p:strVal val="#ppt_x"/>
                                          </p:val>
                                        </p:tav>
                                      </p:tavLst>
                                    </p:anim>
                                    <p:anim calcmode="lin" valueType="num">
                                      <p:cBhvr>
                                        <p:cTn id="99" dur="664" tmFilter="0.0,0.0; 0.25,0.07; 0.50,0.2; 0.75,0.467; 1.0,1.0">
                                          <p:stCondLst>
                                            <p:cond delay="0"/>
                                          </p:stCondLst>
                                        </p:cTn>
                                        <p:tgtEl>
                                          <p:spTgt spid="3">
                                            <p:txEl>
                                              <p:pRg st="5" end="5"/>
                                            </p:txEl>
                                          </p:spTgt>
                                        </p:tgtEl>
                                        <p:attrNameLst>
                                          <p:attrName>ppt_y</p:attrName>
                                        </p:attrNameLst>
                                      </p:cBhvr>
                                      <p:tavLst>
                                        <p:tav tm="0" fmla="#ppt_y-sin(pi*$)/3">
                                          <p:val>
                                            <p:fltVal val="0.5"/>
                                          </p:val>
                                        </p:tav>
                                        <p:tav tm="100000">
                                          <p:val>
                                            <p:fltVal val="1"/>
                                          </p:val>
                                        </p:tav>
                                      </p:tavLst>
                                    </p:anim>
                                    <p:anim calcmode="lin" valueType="num">
                                      <p:cBhvr>
                                        <p:cTn id="100" dur="664" tmFilter="0, 0; 0.125,0.2665; 0.25,0.4; 0.375,0.465; 0.5,0.5;  0.625,0.535; 0.75,0.6; 0.875,0.7335; 1,1">
                                          <p:stCondLst>
                                            <p:cond delay="664"/>
                                          </p:stCondLst>
                                        </p:cTn>
                                        <p:tgtEl>
                                          <p:spTgt spid="3">
                                            <p:txEl>
                                              <p:pRg st="5" end="5"/>
                                            </p:txEl>
                                          </p:spTgt>
                                        </p:tgtEl>
                                        <p:attrNameLst>
                                          <p:attrName>ppt_y</p:attrName>
                                        </p:attrNameLst>
                                      </p:cBhvr>
                                      <p:tavLst>
                                        <p:tav tm="0" fmla="#ppt_y-sin(pi*$)/9">
                                          <p:val>
                                            <p:fltVal val="0"/>
                                          </p:val>
                                        </p:tav>
                                        <p:tav tm="100000">
                                          <p:val>
                                            <p:fltVal val="1"/>
                                          </p:val>
                                        </p:tav>
                                      </p:tavLst>
                                    </p:anim>
                                    <p:anim calcmode="lin" valueType="num">
                                      <p:cBhvr>
                                        <p:cTn id="101" dur="332" tmFilter="0, 0; 0.125,0.2665; 0.25,0.4; 0.375,0.465; 0.5,0.5;  0.625,0.535; 0.75,0.6; 0.875,0.7335; 1,1">
                                          <p:stCondLst>
                                            <p:cond delay="1324"/>
                                          </p:stCondLst>
                                        </p:cTn>
                                        <p:tgtEl>
                                          <p:spTgt spid="3">
                                            <p:txEl>
                                              <p:pRg st="5" end="5"/>
                                            </p:txEl>
                                          </p:spTgt>
                                        </p:tgtEl>
                                        <p:attrNameLst>
                                          <p:attrName>ppt_y</p:attrName>
                                        </p:attrNameLst>
                                      </p:cBhvr>
                                      <p:tavLst>
                                        <p:tav tm="0" fmla="#ppt_y-sin(pi*$)/27">
                                          <p:val>
                                            <p:fltVal val="0"/>
                                          </p:val>
                                        </p:tav>
                                        <p:tav tm="100000">
                                          <p:val>
                                            <p:fltVal val="1"/>
                                          </p:val>
                                        </p:tav>
                                      </p:tavLst>
                                    </p:anim>
                                    <p:anim calcmode="lin" valueType="num">
                                      <p:cBhvr>
                                        <p:cTn id="102" dur="164" tmFilter="0, 0; 0.125,0.2665; 0.25,0.4; 0.375,0.465; 0.5,0.5;  0.625,0.535; 0.75,0.6; 0.875,0.7335; 1,1">
                                          <p:stCondLst>
                                            <p:cond delay="1656"/>
                                          </p:stCondLst>
                                        </p:cTn>
                                        <p:tgtEl>
                                          <p:spTgt spid="3">
                                            <p:txEl>
                                              <p:pRg st="5" end="5"/>
                                            </p:txEl>
                                          </p:spTgt>
                                        </p:tgtEl>
                                        <p:attrNameLst>
                                          <p:attrName>ppt_y</p:attrName>
                                        </p:attrNameLst>
                                      </p:cBhvr>
                                      <p:tavLst>
                                        <p:tav tm="0" fmla="#ppt_y-sin(pi*$)/81">
                                          <p:val>
                                            <p:fltVal val="0"/>
                                          </p:val>
                                        </p:tav>
                                        <p:tav tm="100000">
                                          <p:val>
                                            <p:fltVal val="1"/>
                                          </p:val>
                                        </p:tav>
                                      </p:tavLst>
                                    </p:anim>
                                    <p:animScale>
                                      <p:cBhvr>
                                        <p:cTn id="103" dur="26">
                                          <p:stCondLst>
                                            <p:cond delay="650"/>
                                          </p:stCondLst>
                                        </p:cTn>
                                        <p:tgtEl>
                                          <p:spTgt spid="3">
                                            <p:txEl>
                                              <p:pRg st="5" end="5"/>
                                            </p:txEl>
                                          </p:spTgt>
                                        </p:tgtEl>
                                      </p:cBhvr>
                                      <p:to x="100000" y="60000"/>
                                    </p:animScale>
                                    <p:animScale>
                                      <p:cBhvr>
                                        <p:cTn id="104" dur="166" decel="50000">
                                          <p:stCondLst>
                                            <p:cond delay="676"/>
                                          </p:stCondLst>
                                        </p:cTn>
                                        <p:tgtEl>
                                          <p:spTgt spid="3">
                                            <p:txEl>
                                              <p:pRg st="5" end="5"/>
                                            </p:txEl>
                                          </p:spTgt>
                                        </p:tgtEl>
                                      </p:cBhvr>
                                      <p:to x="100000" y="100000"/>
                                    </p:animScale>
                                    <p:animScale>
                                      <p:cBhvr>
                                        <p:cTn id="105" dur="26">
                                          <p:stCondLst>
                                            <p:cond delay="1312"/>
                                          </p:stCondLst>
                                        </p:cTn>
                                        <p:tgtEl>
                                          <p:spTgt spid="3">
                                            <p:txEl>
                                              <p:pRg st="5" end="5"/>
                                            </p:txEl>
                                          </p:spTgt>
                                        </p:tgtEl>
                                      </p:cBhvr>
                                      <p:to x="100000" y="80000"/>
                                    </p:animScale>
                                    <p:animScale>
                                      <p:cBhvr>
                                        <p:cTn id="106" dur="166" decel="50000">
                                          <p:stCondLst>
                                            <p:cond delay="1338"/>
                                          </p:stCondLst>
                                        </p:cTn>
                                        <p:tgtEl>
                                          <p:spTgt spid="3">
                                            <p:txEl>
                                              <p:pRg st="5" end="5"/>
                                            </p:txEl>
                                          </p:spTgt>
                                        </p:tgtEl>
                                      </p:cBhvr>
                                      <p:to x="100000" y="100000"/>
                                    </p:animScale>
                                    <p:animScale>
                                      <p:cBhvr>
                                        <p:cTn id="107" dur="26">
                                          <p:stCondLst>
                                            <p:cond delay="1642"/>
                                          </p:stCondLst>
                                        </p:cTn>
                                        <p:tgtEl>
                                          <p:spTgt spid="3">
                                            <p:txEl>
                                              <p:pRg st="5" end="5"/>
                                            </p:txEl>
                                          </p:spTgt>
                                        </p:tgtEl>
                                      </p:cBhvr>
                                      <p:to x="100000" y="90000"/>
                                    </p:animScale>
                                    <p:animScale>
                                      <p:cBhvr>
                                        <p:cTn id="108" dur="166" decel="50000">
                                          <p:stCondLst>
                                            <p:cond delay="1668"/>
                                          </p:stCondLst>
                                        </p:cTn>
                                        <p:tgtEl>
                                          <p:spTgt spid="3">
                                            <p:txEl>
                                              <p:pRg st="5" end="5"/>
                                            </p:txEl>
                                          </p:spTgt>
                                        </p:tgtEl>
                                      </p:cBhvr>
                                      <p:to x="100000" y="100000"/>
                                    </p:animScale>
                                    <p:animScale>
                                      <p:cBhvr>
                                        <p:cTn id="109" dur="26">
                                          <p:stCondLst>
                                            <p:cond delay="1808"/>
                                          </p:stCondLst>
                                        </p:cTn>
                                        <p:tgtEl>
                                          <p:spTgt spid="3">
                                            <p:txEl>
                                              <p:pRg st="5" end="5"/>
                                            </p:txEl>
                                          </p:spTgt>
                                        </p:tgtEl>
                                      </p:cBhvr>
                                      <p:to x="100000" y="95000"/>
                                    </p:animScale>
                                    <p:animScale>
                                      <p:cBhvr>
                                        <p:cTn id="110" dur="166" decel="50000">
                                          <p:stCondLst>
                                            <p:cond delay="1834"/>
                                          </p:stCondLst>
                                        </p:cTn>
                                        <p:tgtEl>
                                          <p:spTgt spid="3">
                                            <p:txEl>
                                              <p:pRg st="5" end="5"/>
                                            </p:txEl>
                                          </p:spTgt>
                                        </p:tgtEl>
                                      </p:cBhvr>
                                      <p:to x="100000" y="100000"/>
                                    </p:animScale>
                                  </p:childTnLst>
                                </p:cTn>
                              </p:par>
                            </p:childTnLst>
                          </p:cTn>
                        </p:par>
                      </p:childTnLst>
                    </p:cTn>
                  </p:par>
                  <p:par>
                    <p:cTn id="111" fill="hold">
                      <p:stCondLst>
                        <p:cond delay="indefinite"/>
                      </p:stCondLst>
                      <p:childTnLst>
                        <p:par>
                          <p:cTn id="112" fill="hold">
                            <p:stCondLst>
                              <p:cond delay="0"/>
                            </p:stCondLst>
                            <p:childTnLst>
                              <p:par>
                                <p:cTn id="113" presetID="26" presetClass="entr" presetSubtype="0" fill="hold" grpId="0" nodeType="clickEffect">
                                  <p:stCondLst>
                                    <p:cond delay="0"/>
                                  </p:stCondLst>
                                  <p:childTnLst>
                                    <p:set>
                                      <p:cBhvr>
                                        <p:cTn id="114" dur="1" fill="hold">
                                          <p:stCondLst>
                                            <p:cond delay="0"/>
                                          </p:stCondLst>
                                        </p:cTn>
                                        <p:tgtEl>
                                          <p:spTgt spid="3">
                                            <p:txEl>
                                              <p:pRg st="6" end="6"/>
                                            </p:txEl>
                                          </p:spTgt>
                                        </p:tgtEl>
                                        <p:attrNameLst>
                                          <p:attrName>style.visibility</p:attrName>
                                        </p:attrNameLst>
                                      </p:cBhvr>
                                      <p:to>
                                        <p:strVal val="visible"/>
                                      </p:to>
                                    </p:set>
                                    <p:animEffect transition="in" filter="wipe(down)">
                                      <p:cBhvr>
                                        <p:cTn id="115" dur="580">
                                          <p:stCondLst>
                                            <p:cond delay="0"/>
                                          </p:stCondLst>
                                        </p:cTn>
                                        <p:tgtEl>
                                          <p:spTgt spid="3">
                                            <p:txEl>
                                              <p:pRg st="6" end="6"/>
                                            </p:txEl>
                                          </p:spTgt>
                                        </p:tgtEl>
                                      </p:cBhvr>
                                    </p:animEffect>
                                    <p:anim calcmode="lin" valueType="num">
                                      <p:cBhvr>
                                        <p:cTn id="116" dur="1822" tmFilter="0,0; 0.14,0.36; 0.43,0.73; 0.71,0.91; 1.0,1.0">
                                          <p:stCondLst>
                                            <p:cond delay="0"/>
                                          </p:stCondLst>
                                        </p:cTn>
                                        <p:tgtEl>
                                          <p:spTgt spid="3">
                                            <p:txEl>
                                              <p:pRg st="6" end="6"/>
                                            </p:txEl>
                                          </p:spTgt>
                                        </p:tgtEl>
                                        <p:attrNameLst>
                                          <p:attrName>ppt_x</p:attrName>
                                        </p:attrNameLst>
                                      </p:cBhvr>
                                      <p:tavLst>
                                        <p:tav tm="0">
                                          <p:val>
                                            <p:strVal val="#ppt_x-0.25"/>
                                          </p:val>
                                        </p:tav>
                                        <p:tav tm="100000">
                                          <p:val>
                                            <p:strVal val="#ppt_x"/>
                                          </p:val>
                                        </p:tav>
                                      </p:tavLst>
                                    </p:anim>
                                    <p:anim calcmode="lin" valueType="num">
                                      <p:cBhvr>
                                        <p:cTn id="117" dur="664" tmFilter="0.0,0.0; 0.25,0.07; 0.50,0.2; 0.75,0.467; 1.0,1.0">
                                          <p:stCondLst>
                                            <p:cond delay="0"/>
                                          </p:stCondLst>
                                        </p:cTn>
                                        <p:tgtEl>
                                          <p:spTgt spid="3">
                                            <p:txEl>
                                              <p:pRg st="6" end="6"/>
                                            </p:txEl>
                                          </p:spTgt>
                                        </p:tgtEl>
                                        <p:attrNameLst>
                                          <p:attrName>ppt_y</p:attrName>
                                        </p:attrNameLst>
                                      </p:cBhvr>
                                      <p:tavLst>
                                        <p:tav tm="0" fmla="#ppt_y-sin(pi*$)/3">
                                          <p:val>
                                            <p:fltVal val="0.5"/>
                                          </p:val>
                                        </p:tav>
                                        <p:tav tm="100000">
                                          <p:val>
                                            <p:fltVal val="1"/>
                                          </p:val>
                                        </p:tav>
                                      </p:tavLst>
                                    </p:anim>
                                    <p:anim calcmode="lin" valueType="num">
                                      <p:cBhvr>
                                        <p:cTn id="118" dur="664" tmFilter="0, 0; 0.125,0.2665; 0.25,0.4; 0.375,0.465; 0.5,0.5;  0.625,0.535; 0.75,0.6; 0.875,0.7335; 1,1">
                                          <p:stCondLst>
                                            <p:cond delay="664"/>
                                          </p:stCondLst>
                                        </p:cTn>
                                        <p:tgtEl>
                                          <p:spTgt spid="3">
                                            <p:txEl>
                                              <p:pRg st="6" end="6"/>
                                            </p:txEl>
                                          </p:spTgt>
                                        </p:tgtEl>
                                        <p:attrNameLst>
                                          <p:attrName>ppt_y</p:attrName>
                                        </p:attrNameLst>
                                      </p:cBhvr>
                                      <p:tavLst>
                                        <p:tav tm="0" fmla="#ppt_y-sin(pi*$)/9">
                                          <p:val>
                                            <p:fltVal val="0"/>
                                          </p:val>
                                        </p:tav>
                                        <p:tav tm="100000">
                                          <p:val>
                                            <p:fltVal val="1"/>
                                          </p:val>
                                        </p:tav>
                                      </p:tavLst>
                                    </p:anim>
                                    <p:anim calcmode="lin" valueType="num">
                                      <p:cBhvr>
                                        <p:cTn id="119" dur="332" tmFilter="0, 0; 0.125,0.2665; 0.25,0.4; 0.375,0.465; 0.5,0.5;  0.625,0.535; 0.75,0.6; 0.875,0.7335; 1,1">
                                          <p:stCondLst>
                                            <p:cond delay="1324"/>
                                          </p:stCondLst>
                                        </p:cTn>
                                        <p:tgtEl>
                                          <p:spTgt spid="3">
                                            <p:txEl>
                                              <p:pRg st="6" end="6"/>
                                            </p:txEl>
                                          </p:spTgt>
                                        </p:tgtEl>
                                        <p:attrNameLst>
                                          <p:attrName>ppt_y</p:attrName>
                                        </p:attrNameLst>
                                      </p:cBhvr>
                                      <p:tavLst>
                                        <p:tav tm="0" fmla="#ppt_y-sin(pi*$)/27">
                                          <p:val>
                                            <p:fltVal val="0"/>
                                          </p:val>
                                        </p:tav>
                                        <p:tav tm="100000">
                                          <p:val>
                                            <p:fltVal val="1"/>
                                          </p:val>
                                        </p:tav>
                                      </p:tavLst>
                                    </p:anim>
                                    <p:anim calcmode="lin" valueType="num">
                                      <p:cBhvr>
                                        <p:cTn id="120" dur="164" tmFilter="0, 0; 0.125,0.2665; 0.25,0.4; 0.375,0.465; 0.5,0.5;  0.625,0.535; 0.75,0.6; 0.875,0.7335; 1,1">
                                          <p:stCondLst>
                                            <p:cond delay="1656"/>
                                          </p:stCondLst>
                                        </p:cTn>
                                        <p:tgtEl>
                                          <p:spTgt spid="3">
                                            <p:txEl>
                                              <p:pRg st="6" end="6"/>
                                            </p:txEl>
                                          </p:spTgt>
                                        </p:tgtEl>
                                        <p:attrNameLst>
                                          <p:attrName>ppt_y</p:attrName>
                                        </p:attrNameLst>
                                      </p:cBhvr>
                                      <p:tavLst>
                                        <p:tav tm="0" fmla="#ppt_y-sin(pi*$)/81">
                                          <p:val>
                                            <p:fltVal val="0"/>
                                          </p:val>
                                        </p:tav>
                                        <p:tav tm="100000">
                                          <p:val>
                                            <p:fltVal val="1"/>
                                          </p:val>
                                        </p:tav>
                                      </p:tavLst>
                                    </p:anim>
                                    <p:animScale>
                                      <p:cBhvr>
                                        <p:cTn id="121" dur="26">
                                          <p:stCondLst>
                                            <p:cond delay="650"/>
                                          </p:stCondLst>
                                        </p:cTn>
                                        <p:tgtEl>
                                          <p:spTgt spid="3">
                                            <p:txEl>
                                              <p:pRg st="6" end="6"/>
                                            </p:txEl>
                                          </p:spTgt>
                                        </p:tgtEl>
                                      </p:cBhvr>
                                      <p:to x="100000" y="60000"/>
                                    </p:animScale>
                                    <p:animScale>
                                      <p:cBhvr>
                                        <p:cTn id="122" dur="166" decel="50000">
                                          <p:stCondLst>
                                            <p:cond delay="676"/>
                                          </p:stCondLst>
                                        </p:cTn>
                                        <p:tgtEl>
                                          <p:spTgt spid="3">
                                            <p:txEl>
                                              <p:pRg st="6" end="6"/>
                                            </p:txEl>
                                          </p:spTgt>
                                        </p:tgtEl>
                                      </p:cBhvr>
                                      <p:to x="100000" y="100000"/>
                                    </p:animScale>
                                    <p:animScale>
                                      <p:cBhvr>
                                        <p:cTn id="123" dur="26">
                                          <p:stCondLst>
                                            <p:cond delay="1312"/>
                                          </p:stCondLst>
                                        </p:cTn>
                                        <p:tgtEl>
                                          <p:spTgt spid="3">
                                            <p:txEl>
                                              <p:pRg st="6" end="6"/>
                                            </p:txEl>
                                          </p:spTgt>
                                        </p:tgtEl>
                                      </p:cBhvr>
                                      <p:to x="100000" y="80000"/>
                                    </p:animScale>
                                    <p:animScale>
                                      <p:cBhvr>
                                        <p:cTn id="124" dur="166" decel="50000">
                                          <p:stCondLst>
                                            <p:cond delay="1338"/>
                                          </p:stCondLst>
                                        </p:cTn>
                                        <p:tgtEl>
                                          <p:spTgt spid="3">
                                            <p:txEl>
                                              <p:pRg st="6" end="6"/>
                                            </p:txEl>
                                          </p:spTgt>
                                        </p:tgtEl>
                                      </p:cBhvr>
                                      <p:to x="100000" y="100000"/>
                                    </p:animScale>
                                    <p:animScale>
                                      <p:cBhvr>
                                        <p:cTn id="125" dur="26">
                                          <p:stCondLst>
                                            <p:cond delay="1642"/>
                                          </p:stCondLst>
                                        </p:cTn>
                                        <p:tgtEl>
                                          <p:spTgt spid="3">
                                            <p:txEl>
                                              <p:pRg st="6" end="6"/>
                                            </p:txEl>
                                          </p:spTgt>
                                        </p:tgtEl>
                                      </p:cBhvr>
                                      <p:to x="100000" y="90000"/>
                                    </p:animScale>
                                    <p:animScale>
                                      <p:cBhvr>
                                        <p:cTn id="126" dur="166" decel="50000">
                                          <p:stCondLst>
                                            <p:cond delay="1668"/>
                                          </p:stCondLst>
                                        </p:cTn>
                                        <p:tgtEl>
                                          <p:spTgt spid="3">
                                            <p:txEl>
                                              <p:pRg st="6" end="6"/>
                                            </p:txEl>
                                          </p:spTgt>
                                        </p:tgtEl>
                                      </p:cBhvr>
                                      <p:to x="100000" y="100000"/>
                                    </p:animScale>
                                    <p:animScale>
                                      <p:cBhvr>
                                        <p:cTn id="127" dur="26">
                                          <p:stCondLst>
                                            <p:cond delay="1808"/>
                                          </p:stCondLst>
                                        </p:cTn>
                                        <p:tgtEl>
                                          <p:spTgt spid="3">
                                            <p:txEl>
                                              <p:pRg st="6" end="6"/>
                                            </p:txEl>
                                          </p:spTgt>
                                        </p:tgtEl>
                                      </p:cBhvr>
                                      <p:to x="100000" y="95000"/>
                                    </p:animScale>
                                    <p:animScale>
                                      <p:cBhvr>
                                        <p:cTn id="128" dur="166" decel="50000">
                                          <p:stCondLst>
                                            <p:cond delay="1834"/>
                                          </p:stCondLst>
                                        </p:cTn>
                                        <p:tgtEl>
                                          <p:spTgt spid="3">
                                            <p:txEl>
                                              <p:pRg st="6" end="6"/>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677E762E-82E6-42DA-B722-1B1526DB3601}"/>
              </a:ext>
            </a:extLst>
          </p:cNvPr>
          <p:cNvSpPr>
            <a:spLocks noGrp="1"/>
          </p:cNvSpPr>
          <p:nvPr>
            <p:ph type="title"/>
          </p:nvPr>
        </p:nvSpPr>
        <p:spPr>
          <a:xfrm>
            <a:off x="838200" y="0"/>
            <a:ext cx="10515600" cy="45719"/>
          </a:xfrm>
        </p:spPr>
        <p:txBody>
          <a:bodyPr>
            <a:normAutofit fontScale="90000"/>
          </a:bodyPr>
          <a:lstStyle/>
          <a:p>
            <a:endParaRPr lang="ar-IQ" dirty="0"/>
          </a:p>
        </p:txBody>
      </p:sp>
      <p:sp>
        <p:nvSpPr>
          <p:cNvPr id="3" name="عنصر نائب للمحتوى 2">
            <a:extLst>
              <a:ext uri="{FF2B5EF4-FFF2-40B4-BE49-F238E27FC236}">
                <a16:creationId xmlns:a16="http://schemas.microsoft.com/office/drawing/2014/main" id="{96C50ADB-A02A-4E8F-8038-351ED804B7C0}"/>
              </a:ext>
            </a:extLst>
          </p:cNvPr>
          <p:cNvSpPr>
            <a:spLocks noGrp="1"/>
          </p:cNvSpPr>
          <p:nvPr>
            <p:ph idx="1"/>
          </p:nvPr>
        </p:nvSpPr>
        <p:spPr>
          <a:xfrm>
            <a:off x="0" y="45718"/>
            <a:ext cx="12192000" cy="6812281"/>
          </a:xfrm>
        </p:spPr>
        <p:txBody>
          <a:bodyPr>
            <a:normAutofit/>
          </a:bodyPr>
          <a:lstStyle/>
          <a:p>
            <a:r>
              <a:rPr lang="ar-SA" sz="3600" b="1" dirty="0">
                <a:solidFill>
                  <a:srgbClr val="7030A0"/>
                </a:solidFill>
              </a:rPr>
              <a:t>-أما إذا فصل بين الفعل والفاعل بــ(إلا) وجب حذف التاء عند الجمهور فنقول : (ما حضر إلا فاطمة) ولا يجوز (ما حضرت)؛لأن الفاعل في الحقيقة إنما هو المستثنى منه المذكر </a:t>
            </a:r>
            <a:r>
              <a:rPr lang="ar-SA" sz="3600" b="1" dirty="0" err="1">
                <a:solidFill>
                  <a:srgbClr val="7030A0"/>
                </a:solidFill>
              </a:rPr>
              <a:t>المحذوف,إذ</a:t>
            </a:r>
            <a:r>
              <a:rPr lang="ar-SA" sz="3600" b="1" dirty="0">
                <a:solidFill>
                  <a:srgbClr val="7030A0"/>
                </a:solidFill>
              </a:rPr>
              <a:t> التقدير: (ما حضر أحد إلا فاطمة).</a:t>
            </a:r>
          </a:p>
          <a:p>
            <a:r>
              <a:rPr lang="ar-SA" sz="3600" b="1" dirty="0">
                <a:solidFill>
                  <a:srgbClr val="FF0000"/>
                </a:solidFill>
              </a:rPr>
              <a:t>2-أن يكون الفاعل مؤنثاً مجازياً ظاهراً متصلاً نحو: (طلعت </a:t>
            </a:r>
            <a:r>
              <a:rPr lang="ar-SA" sz="3600" b="1" dirty="0" err="1">
                <a:solidFill>
                  <a:srgbClr val="FF0000"/>
                </a:solidFill>
              </a:rPr>
              <a:t>الشمس,وتطلع</a:t>
            </a:r>
            <a:r>
              <a:rPr lang="ar-SA" sz="3600" b="1" dirty="0">
                <a:solidFill>
                  <a:srgbClr val="FF0000"/>
                </a:solidFill>
              </a:rPr>
              <a:t> الشمس),ويقال أيضاً: (طلع </a:t>
            </a:r>
            <a:r>
              <a:rPr lang="ar-SA" sz="3600" b="1" dirty="0" err="1">
                <a:solidFill>
                  <a:srgbClr val="FF0000"/>
                </a:solidFill>
              </a:rPr>
              <a:t>الشمس,ويطلع</a:t>
            </a:r>
            <a:r>
              <a:rPr lang="ar-SA" sz="3600" b="1" dirty="0">
                <a:solidFill>
                  <a:srgbClr val="FF0000"/>
                </a:solidFill>
              </a:rPr>
              <a:t> الشمس).</a:t>
            </a:r>
          </a:p>
          <a:p>
            <a:r>
              <a:rPr lang="ar-SA" sz="3600" b="1" dirty="0">
                <a:solidFill>
                  <a:srgbClr val="FF0000"/>
                </a:solidFill>
              </a:rPr>
              <a:t>وقوله تعالى: (فما ربحت تجارتهم)البقرة:16,وقوله تعالى: (وما كان صلاتهم)الأنفال: 35.</a:t>
            </a:r>
          </a:p>
          <a:p>
            <a:r>
              <a:rPr lang="ar-SA" sz="3600" b="1" dirty="0">
                <a:solidFill>
                  <a:srgbClr val="FF0000"/>
                </a:solidFill>
              </a:rPr>
              <a:t>3-أن يكون الفعل من أفعال المدح </a:t>
            </a:r>
            <a:r>
              <a:rPr lang="ar-SA" sz="3600" b="1" dirty="0" err="1">
                <a:solidFill>
                  <a:srgbClr val="FF0000"/>
                </a:solidFill>
              </a:rPr>
              <a:t>والذم,والفاعل</a:t>
            </a:r>
            <a:r>
              <a:rPr lang="ar-SA" sz="3600" b="1" dirty="0">
                <a:solidFill>
                  <a:srgbClr val="FF0000"/>
                </a:solidFill>
              </a:rPr>
              <a:t> مؤنثاً حقيقي التأنيث نحو: (</a:t>
            </a:r>
            <a:r>
              <a:rPr lang="ar-SA" sz="3600" b="1" dirty="0" err="1">
                <a:solidFill>
                  <a:srgbClr val="FF0000"/>
                </a:solidFill>
              </a:rPr>
              <a:t>نعم,وبئس</a:t>
            </a:r>
            <a:r>
              <a:rPr lang="ar-SA" sz="3600" b="1" dirty="0">
                <a:solidFill>
                  <a:srgbClr val="FF0000"/>
                </a:solidFill>
              </a:rPr>
              <a:t>) نحو: (نعمت المرأة هند) (نعم المرأة هند)والتأنيث </a:t>
            </a:r>
            <a:r>
              <a:rPr lang="ar-SA" sz="3600" b="1" dirty="0" err="1">
                <a:solidFill>
                  <a:srgbClr val="FF0000"/>
                </a:solidFill>
              </a:rPr>
              <a:t>أجود؛لأن</a:t>
            </a:r>
            <a:r>
              <a:rPr lang="ar-SA" sz="3600" b="1" dirty="0">
                <a:solidFill>
                  <a:srgbClr val="FF0000"/>
                </a:solidFill>
              </a:rPr>
              <a:t>(المرأة) يراد بها الجنس كله ولا يراد بها واحدة </a:t>
            </a:r>
            <a:r>
              <a:rPr lang="ar-SA" sz="3600" b="1" dirty="0" err="1">
                <a:solidFill>
                  <a:srgbClr val="FF0000"/>
                </a:solidFill>
              </a:rPr>
              <a:t>بعينها,على</a:t>
            </a:r>
            <a:r>
              <a:rPr lang="ar-SA" sz="3600" b="1" dirty="0">
                <a:solidFill>
                  <a:srgbClr val="FF0000"/>
                </a:solidFill>
              </a:rPr>
              <a:t> سبيل المبالغة في </a:t>
            </a:r>
            <a:r>
              <a:rPr lang="ar-SA" sz="3600" b="1" dirty="0" err="1">
                <a:solidFill>
                  <a:srgbClr val="FF0000"/>
                </a:solidFill>
              </a:rPr>
              <a:t>المدح,فعومل</a:t>
            </a:r>
            <a:r>
              <a:rPr lang="ar-SA" sz="3600" b="1" dirty="0">
                <a:solidFill>
                  <a:srgbClr val="FF0000"/>
                </a:solidFill>
              </a:rPr>
              <a:t> معاملة جمع التكسير في جواز إثبات التاء </a:t>
            </a:r>
            <a:r>
              <a:rPr lang="ar-SA" sz="3600" b="1" dirty="0" err="1">
                <a:solidFill>
                  <a:srgbClr val="FF0000"/>
                </a:solidFill>
              </a:rPr>
              <a:t>وحذفها,لشبهه</a:t>
            </a:r>
            <a:r>
              <a:rPr lang="ar-SA" sz="3600" b="1" dirty="0">
                <a:solidFill>
                  <a:srgbClr val="FF0000"/>
                </a:solidFill>
              </a:rPr>
              <a:t> به في أن المقصود به متعدد.</a:t>
            </a:r>
          </a:p>
          <a:p>
            <a:endParaRPr lang="ar-IQ" sz="3600" b="1" dirty="0">
              <a:solidFill>
                <a:srgbClr val="FF0000"/>
              </a:solidFill>
            </a:endParaRPr>
          </a:p>
        </p:txBody>
      </p:sp>
    </p:spTree>
    <p:extLst>
      <p:ext uri="{BB962C8B-B14F-4D97-AF65-F5344CB8AC3E}">
        <p14:creationId xmlns:p14="http://schemas.microsoft.com/office/powerpoint/2010/main" val="346424171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invX="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80">
                                          <p:stCondLst>
                                            <p:cond delay="0"/>
                                          </p:stCondLst>
                                        </p:cTn>
                                        <p:tgtEl>
                                          <p:spTgt spid="3">
                                            <p:txEl>
                                              <p:pRg st="0" end="0"/>
                                            </p:txEl>
                                          </p:spTgt>
                                        </p:tgtEl>
                                      </p:cBhvr>
                                    </p:animEffect>
                                    <p:anim calcmode="lin" valueType="num">
                                      <p:cBhvr>
                                        <p:cTn id="8"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0" end="0"/>
                                            </p:txEl>
                                          </p:spTgt>
                                        </p:tgtEl>
                                      </p:cBhvr>
                                      <p:to x="100000" y="60000"/>
                                    </p:animScale>
                                    <p:animScale>
                                      <p:cBhvr>
                                        <p:cTn id="14" dur="166" decel="50000">
                                          <p:stCondLst>
                                            <p:cond delay="676"/>
                                          </p:stCondLst>
                                        </p:cTn>
                                        <p:tgtEl>
                                          <p:spTgt spid="3">
                                            <p:txEl>
                                              <p:pRg st="0" end="0"/>
                                            </p:txEl>
                                          </p:spTgt>
                                        </p:tgtEl>
                                      </p:cBhvr>
                                      <p:to x="100000" y="100000"/>
                                    </p:animScale>
                                    <p:animScale>
                                      <p:cBhvr>
                                        <p:cTn id="15" dur="26">
                                          <p:stCondLst>
                                            <p:cond delay="1312"/>
                                          </p:stCondLst>
                                        </p:cTn>
                                        <p:tgtEl>
                                          <p:spTgt spid="3">
                                            <p:txEl>
                                              <p:pRg st="0" end="0"/>
                                            </p:txEl>
                                          </p:spTgt>
                                        </p:tgtEl>
                                      </p:cBhvr>
                                      <p:to x="100000" y="80000"/>
                                    </p:animScale>
                                    <p:animScale>
                                      <p:cBhvr>
                                        <p:cTn id="16" dur="166" decel="50000">
                                          <p:stCondLst>
                                            <p:cond delay="1338"/>
                                          </p:stCondLst>
                                        </p:cTn>
                                        <p:tgtEl>
                                          <p:spTgt spid="3">
                                            <p:txEl>
                                              <p:pRg st="0" end="0"/>
                                            </p:txEl>
                                          </p:spTgt>
                                        </p:tgtEl>
                                      </p:cBhvr>
                                      <p:to x="100000" y="100000"/>
                                    </p:animScale>
                                    <p:animScale>
                                      <p:cBhvr>
                                        <p:cTn id="17" dur="26">
                                          <p:stCondLst>
                                            <p:cond delay="1642"/>
                                          </p:stCondLst>
                                        </p:cTn>
                                        <p:tgtEl>
                                          <p:spTgt spid="3">
                                            <p:txEl>
                                              <p:pRg st="0" end="0"/>
                                            </p:txEl>
                                          </p:spTgt>
                                        </p:tgtEl>
                                      </p:cBhvr>
                                      <p:to x="100000" y="90000"/>
                                    </p:animScale>
                                    <p:animScale>
                                      <p:cBhvr>
                                        <p:cTn id="18" dur="166" decel="50000">
                                          <p:stCondLst>
                                            <p:cond delay="1668"/>
                                          </p:stCondLst>
                                        </p:cTn>
                                        <p:tgtEl>
                                          <p:spTgt spid="3">
                                            <p:txEl>
                                              <p:pRg st="0" end="0"/>
                                            </p:txEl>
                                          </p:spTgt>
                                        </p:tgtEl>
                                      </p:cBhvr>
                                      <p:to x="100000" y="100000"/>
                                    </p:animScale>
                                    <p:animScale>
                                      <p:cBhvr>
                                        <p:cTn id="19" dur="26">
                                          <p:stCondLst>
                                            <p:cond delay="1808"/>
                                          </p:stCondLst>
                                        </p:cTn>
                                        <p:tgtEl>
                                          <p:spTgt spid="3">
                                            <p:txEl>
                                              <p:pRg st="0" end="0"/>
                                            </p:txEl>
                                          </p:spTgt>
                                        </p:tgtEl>
                                      </p:cBhvr>
                                      <p:to x="100000" y="95000"/>
                                    </p:animScale>
                                    <p:animScale>
                                      <p:cBhvr>
                                        <p:cTn id="20" dur="166" decel="50000">
                                          <p:stCondLst>
                                            <p:cond delay="1834"/>
                                          </p:stCondLst>
                                        </p:cTn>
                                        <p:tgtEl>
                                          <p:spTgt spid="3">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animEffect transition="in" filter="wipe(down)">
                                      <p:cBhvr>
                                        <p:cTn id="25" dur="580">
                                          <p:stCondLst>
                                            <p:cond delay="0"/>
                                          </p:stCondLst>
                                        </p:cTn>
                                        <p:tgtEl>
                                          <p:spTgt spid="3">
                                            <p:txEl>
                                              <p:pRg st="1" end="1"/>
                                            </p:txEl>
                                          </p:spTgt>
                                        </p:tgtEl>
                                      </p:cBhvr>
                                    </p:animEffect>
                                    <p:anim calcmode="lin" valueType="num">
                                      <p:cBhvr>
                                        <p:cTn id="26"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3">
                                            <p:txEl>
                                              <p:pRg st="1" end="1"/>
                                            </p:txEl>
                                          </p:spTgt>
                                        </p:tgtEl>
                                      </p:cBhvr>
                                      <p:to x="100000" y="60000"/>
                                    </p:animScale>
                                    <p:animScale>
                                      <p:cBhvr>
                                        <p:cTn id="32" dur="166" decel="50000">
                                          <p:stCondLst>
                                            <p:cond delay="676"/>
                                          </p:stCondLst>
                                        </p:cTn>
                                        <p:tgtEl>
                                          <p:spTgt spid="3">
                                            <p:txEl>
                                              <p:pRg st="1" end="1"/>
                                            </p:txEl>
                                          </p:spTgt>
                                        </p:tgtEl>
                                      </p:cBhvr>
                                      <p:to x="100000" y="100000"/>
                                    </p:animScale>
                                    <p:animScale>
                                      <p:cBhvr>
                                        <p:cTn id="33" dur="26">
                                          <p:stCondLst>
                                            <p:cond delay="1312"/>
                                          </p:stCondLst>
                                        </p:cTn>
                                        <p:tgtEl>
                                          <p:spTgt spid="3">
                                            <p:txEl>
                                              <p:pRg st="1" end="1"/>
                                            </p:txEl>
                                          </p:spTgt>
                                        </p:tgtEl>
                                      </p:cBhvr>
                                      <p:to x="100000" y="80000"/>
                                    </p:animScale>
                                    <p:animScale>
                                      <p:cBhvr>
                                        <p:cTn id="34" dur="166" decel="50000">
                                          <p:stCondLst>
                                            <p:cond delay="1338"/>
                                          </p:stCondLst>
                                        </p:cTn>
                                        <p:tgtEl>
                                          <p:spTgt spid="3">
                                            <p:txEl>
                                              <p:pRg st="1" end="1"/>
                                            </p:txEl>
                                          </p:spTgt>
                                        </p:tgtEl>
                                      </p:cBhvr>
                                      <p:to x="100000" y="100000"/>
                                    </p:animScale>
                                    <p:animScale>
                                      <p:cBhvr>
                                        <p:cTn id="35" dur="26">
                                          <p:stCondLst>
                                            <p:cond delay="1642"/>
                                          </p:stCondLst>
                                        </p:cTn>
                                        <p:tgtEl>
                                          <p:spTgt spid="3">
                                            <p:txEl>
                                              <p:pRg st="1" end="1"/>
                                            </p:txEl>
                                          </p:spTgt>
                                        </p:tgtEl>
                                      </p:cBhvr>
                                      <p:to x="100000" y="90000"/>
                                    </p:animScale>
                                    <p:animScale>
                                      <p:cBhvr>
                                        <p:cTn id="36" dur="166" decel="50000">
                                          <p:stCondLst>
                                            <p:cond delay="1668"/>
                                          </p:stCondLst>
                                        </p:cTn>
                                        <p:tgtEl>
                                          <p:spTgt spid="3">
                                            <p:txEl>
                                              <p:pRg st="1" end="1"/>
                                            </p:txEl>
                                          </p:spTgt>
                                        </p:tgtEl>
                                      </p:cBhvr>
                                      <p:to x="100000" y="100000"/>
                                    </p:animScale>
                                    <p:animScale>
                                      <p:cBhvr>
                                        <p:cTn id="37" dur="26">
                                          <p:stCondLst>
                                            <p:cond delay="1808"/>
                                          </p:stCondLst>
                                        </p:cTn>
                                        <p:tgtEl>
                                          <p:spTgt spid="3">
                                            <p:txEl>
                                              <p:pRg st="1" end="1"/>
                                            </p:txEl>
                                          </p:spTgt>
                                        </p:tgtEl>
                                      </p:cBhvr>
                                      <p:to x="100000" y="95000"/>
                                    </p:animScale>
                                    <p:animScale>
                                      <p:cBhvr>
                                        <p:cTn id="38" dur="166" decel="50000">
                                          <p:stCondLst>
                                            <p:cond delay="1834"/>
                                          </p:stCondLst>
                                        </p:cTn>
                                        <p:tgtEl>
                                          <p:spTgt spid="3">
                                            <p:txEl>
                                              <p:pRg st="1" end="1"/>
                                            </p:txEl>
                                          </p:spTgt>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grpId="0" nodeType="clickEffect">
                                  <p:stCondLst>
                                    <p:cond delay="0"/>
                                  </p:stCondLst>
                                  <p:childTnLst>
                                    <p:set>
                                      <p:cBhvr>
                                        <p:cTn id="42" dur="1" fill="hold">
                                          <p:stCondLst>
                                            <p:cond delay="0"/>
                                          </p:stCondLst>
                                        </p:cTn>
                                        <p:tgtEl>
                                          <p:spTgt spid="3">
                                            <p:txEl>
                                              <p:pRg st="2" end="2"/>
                                            </p:txEl>
                                          </p:spTgt>
                                        </p:tgtEl>
                                        <p:attrNameLst>
                                          <p:attrName>style.visibility</p:attrName>
                                        </p:attrNameLst>
                                      </p:cBhvr>
                                      <p:to>
                                        <p:strVal val="visible"/>
                                      </p:to>
                                    </p:set>
                                    <p:animEffect transition="in" filter="wipe(down)">
                                      <p:cBhvr>
                                        <p:cTn id="43" dur="580">
                                          <p:stCondLst>
                                            <p:cond delay="0"/>
                                          </p:stCondLst>
                                        </p:cTn>
                                        <p:tgtEl>
                                          <p:spTgt spid="3">
                                            <p:txEl>
                                              <p:pRg st="2" end="2"/>
                                            </p:txEl>
                                          </p:spTgt>
                                        </p:tgtEl>
                                      </p:cBhvr>
                                    </p:animEffect>
                                    <p:anim calcmode="lin" valueType="num">
                                      <p:cBhvr>
                                        <p:cTn id="44"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49" dur="26">
                                          <p:stCondLst>
                                            <p:cond delay="650"/>
                                          </p:stCondLst>
                                        </p:cTn>
                                        <p:tgtEl>
                                          <p:spTgt spid="3">
                                            <p:txEl>
                                              <p:pRg st="2" end="2"/>
                                            </p:txEl>
                                          </p:spTgt>
                                        </p:tgtEl>
                                      </p:cBhvr>
                                      <p:to x="100000" y="60000"/>
                                    </p:animScale>
                                    <p:animScale>
                                      <p:cBhvr>
                                        <p:cTn id="50" dur="166" decel="50000">
                                          <p:stCondLst>
                                            <p:cond delay="676"/>
                                          </p:stCondLst>
                                        </p:cTn>
                                        <p:tgtEl>
                                          <p:spTgt spid="3">
                                            <p:txEl>
                                              <p:pRg st="2" end="2"/>
                                            </p:txEl>
                                          </p:spTgt>
                                        </p:tgtEl>
                                      </p:cBhvr>
                                      <p:to x="100000" y="100000"/>
                                    </p:animScale>
                                    <p:animScale>
                                      <p:cBhvr>
                                        <p:cTn id="51" dur="26">
                                          <p:stCondLst>
                                            <p:cond delay="1312"/>
                                          </p:stCondLst>
                                        </p:cTn>
                                        <p:tgtEl>
                                          <p:spTgt spid="3">
                                            <p:txEl>
                                              <p:pRg st="2" end="2"/>
                                            </p:txEl>
                                          </p:spTgt>
                                        </p:tgtEl>
                                      </p:cBhvr>
                                      <p:to x="100000" y="80000"/>
                                    </p:animScale>
                                    <p:animScale>
                                      <p:cBhvr>
                                        <p:cTn id="52" dur="166" decel="50000">
                                          <p:stCondLst>
                                            <p:cond delay="1338"/>
                                          </p:stCondLst>
                                        </p:cTn>
                                        <p:tgtEl>
                                          <p:spTgt spid="3">
                                            <p:txEl>
                                              <p:pRg st="2" end="2"/>
                                            </p:txEl>
                                          </p:spTgt>
                                        </p:tgtEl>
                                      </p:cBhvr>
                                      <p:to x="100000" y="100000"/>
                                    </p:animScale>
                                    <p:animScale>
                                      <p:cBhvr>
                                        <p:cTn id="53" dur="26">
                                          <p:stCondLst>
                                            <p:cond delay="1642"/>
                                          </p:stCondLst>
                                        </p:cTn>
                                        <p:tgtEl>
                                          <p:spTgt spid="3">
                                            <p:txEl>
                                              <p:pRg st="2" end="2"/>
                                            </p:txEl>
                                          </p:spTgt>
                                        </p:tgtEl>
                                      </p:cBhvr>
                                      <p:to x="100000" y="90000"/>
                                    </p:animScale>
                                    <p:animScale>
                                      <p:cBhvr>
                                        <p:cTn id="54" dur="166" decel="50000">
                                          <p:stCondLst>
                                            <p:cond delay="1668"/>
                                          </p:stCondLst>
                                        </p:cTn>
                                        <p:tgtEl>
                                          <p:spTgt spid="3">
                                            <p:txEl>
                                              <p:pRg st="2" end="2"/>
                                            </p:txEl>
                                          </p:spTgt>
                                        </p:tgtEl>
                                      </p:cBhvr>
                                      <p:to x="100000" y="100000"/>
                                    </p:animScale>
                                    <p:animScale>
                                      <p:cBhvr>
                                        <p:cTn id="55" dur="26">
                                          <p:stCondLst>
                                            <p:cond delay="1808"/>
                                          </p:stCondLst>
                                        </p:cTn>
                                        <p:tgtEl>
                                          <p:spTgt spid="3">
                                            <p:txEl>
                                              <p:pRg st="2" end="2"/>
                                            </p:txEl>
                                          </p:spTgt>
                                        </p:tgtEl>
                                      </p:cBhvr>
                                      <p:to x="100000" y="95000"/>
                                    </p:animScale>
                                    <p:animScale>
                                      <p:cBhvr>
                                        <p:cTn id="56" dur="166" decel="50000">
                                          <p:stCondLst>
                                            <p:cond delay="1834"/>
                                          </p:stCondLst>
                                        </p:cTn>
                                        <p:tgtEl>
                                          <p:spTgt spid="3">
                                            <p:txEl>
                                              <p:pRg st="2" end="2"/>
                                            </p:txEl>
                                          </p:spTgt>
                                        </p:tgtEl>
                                      </p:cBhvr>
                                      <p:to x="100000" y="100000"/>
                                    </p:animScale>
                                  </p:childTnLst>
                                </p:cTn>
                              </p:par>
                            </p:childTnLst>
                          </p:cTn>
                        </p:par>
                      </p:childTnLst>
                    </p:cTn>
                  </p:par>
                  <p:par>
                    <p:cTn id="57" fill="hold">
                      <p:stCondLst>
                        <p:cond delay="indefinite"/>
                      </p:stCondLst>
                      <p:childTnLst>
                        <p:par>
                          <p:cTn id="58" fill="hold">
                            <p:stCondLst>
                              <p:cond delay="0"/>
                            </p:stCondLst>
                            <p:childTnLst>
                              <p:par>
                                <p:cTn id="59" presetID="26" presetClass="entr" presetSubtype="0" fill="hold" grpId="0" nodeType="clickEffect">
                                  <p:stCondLst>
                                    <p:cond delay="0"/>
                                  </p:stCondLst>
                                  <p:childTnLst>
                                    <p:set>
                                      <p:cBhvr>
                                        <p:cTn id="60" dur="1" fill="hold">
                                          <p:stCondLst>
                                            <p:cond delay="0"/>
                                          </p:stCondLst>
                                        </p:cTn>
                                        <p:tgtEl>
                                          <p:spTgt spid="3">
                                            <p:txEl>
                                              <p:pRg st="3" end="3"/>
                                            </p:txEl>
                                          </p:spTgt>
                                        </p:tgtEl>
                                        <p:attrNameLst>
                                          <p:attrName>style.visibility</p:attrName>
                                        </p:attrNameLst>
                                      </p:cBhvr>
                                      <p:to>
                                        <p:strVal val="visible"/>
                                      </p:to>
                                    </p:set>
                                    <p:animEffect transition="in" filter="wipe(down)">
                                      <p:cBhvr>
                                        <p:cTn id="61" dur="580">
                                          <p:stCondLst>
                                            <p:cond delay="0"/>
                                          </p:stCondLst>
                                        </p:cTn>
                                        <p:tgtEl>
                                          <p:spTgt spid="3">
                                            <p:txEl>
                                              <p:pRg st="3" end="3"/>
                                            </p:txEl>
                                          </p:spTgt>
                                        </p:tgtEl>
                                      </p:cBhvr>
                                    </p:animEffect>
                                    <p:anim calcmode="lin" valueType="num">
                                      <p:cBhvr>
                                        <p:cTn id="62" dur="1822" tmFilter="0,0; 0.14,0.36; 0.43,0.73; 0.71,0.91; 1.0,1.0">
                                          <p:stCondLst>
                                            <p:cond delay="0"/>
                                          </p:stCondLst>
                                        </p:cTn>
                                        <p:tgtEl>
                                          <p:spTgt spid="3">
                                            <p:txEl>
                                              <p:pRg st="3" end="3"/>
                                            </p:txEl>
                                          </p:spTgt>
                                        </p:tgtEl>
                                        <p:attrNameLst>
                                          <p:attrName>ppt_x</p:attrName>
                                        </p:attrNameLst>
                                      </p:cBhvr>
                                      <p:tavLst>
                                        <p:tav tm="0">
                                          <p:val>
                                            <p:strVal val="#ppt_x-0.25"/>
                                          </p:val>
                                        </p:tav>
                                        <p:tav tm="100000">
                                          <p:val>
                                            <p:strVal val="#ppt_x"/>
                                          </p:val>
                                        </p:tav>
                                      </p:tavLst>
                                    </p:anim>
                                    <p:anim calcmode="lin" valueType="num">
                                      <p:cBhvr>
                                        <p:cTn id="63" dur="664" tmFilter="0.0,0.0; 0.25,0.07; 0.50,0.2; 0.75,0.467; 1.0,1.0">
                                          <p:stCondLst>
                                            <p:cond delay="0"/>
                                          </p:stCondLst>
                                        </p:cTn>
                                        <p:tgtEl>
                                          <p:spTgt spid="3">
                                            <p:txEl>
                                              <p:pRg st="3" end="3"/>
                                            </p:txEl>
                                          </p:spTgt>
                                        </p:tgtEl>
                                        <p:attrNameLst>
                                          <p:attrName>ppt_y</p:attrName>
                                        </p:attrNameLst>
                                      </p:cBhvr>
                                      <p:tavLst>
                                        <p:tav tm="0" fmla="#ppt_y-sin(pi*$)/3">
                                          <p:val>
                                            <p:fltVal val="0.5"/>
                                          </p:val>
                                        </p:tav>
                                        <p:tav tm="100000">
                                          <p:val>
                                            <p:fltVal val="1"/>
                                          </p:val>
                                        </p:tav>
                                      </p:tavLst>
                                    </p:anim>
                                    <p:anim calcmode="lin" valueType="num">
                                      <p:cBhvr>
                                        <p:cTn id="64" dur="664" tmFilter="0, 0; 0.125,0.2665; 0.25,0.4; 0.375,0.465; 0.5,0.5;  0.625,0.535; 0.75,0.6; 0.875,0.7335; 1,1">
                                          <p:stCondLst>
                                            <p:cond delay="664"/>
                                          </p:stCondLst>
                                        </p:cTn>
                                        <p:tgtEl>
                                          <p:spTgt spid="3">
                                            <p:txEl>
                                              <p:pRg st="3" end="3"/>
                                            </p:txEl>
                                          </p:spTgt>
                                        </p:tgtEl>
                                        <p:attrNameLst>
                                          <p:attrName>ppt_y</p:attrName>
                                        </p:attrNameLst>
                                      </p:cBhvr>
                                      <p:tavLst>
                                        <p:tav tm="0" fmla="#ppt_y-sin(pi*$)/9">
                                          <p:val>
                                            <p:fltVal val="0"/>
                                          </p:val>
                                        </p:tav>
                                        <p:tav tm="100000">
                                          <p:val>
                                            <p:fltVal val="1"/>
                                          </p:val>
                                        </p:tav>
                                      </p:tavLst>
                                    </p:anim>
                                    <p:anim calcmode="lin" valueType="num">
                                      <p:cBhvr>
                                        <p:cTn id="65" dur="332" tmFilter="0, 0; 0.125,0.2665; 0.25,0.4; 0.375,0.465; 0.5,0.5;  0.625,0.535; 0.75,0.6; 0.875,0.7335; 1,1">
                                          <p:stCondLst>
                                            <p:cond delay="1324"/>
                                          </p:stCondLst>
                                        </p:cTn>
                                        <p:tgtEl>
                                          <p:spTgt spid="3">
                                            <p:txEl>
                                              <p:pRg st="3" end="3"/>
                                            </p:txEl>
                                          </p:spTgt>
                                        </p:tgtEl>
                                        <p:attrNameLst>
                                          <p:attrName>ppt_y</p:attrName>
                                        </p:attrNameLst>
                                      </p:cBhvr>
                                      <p:tavLst>
                                        <p:tav tm="0" fmla="#ppt_y-sin(pi*$)/27">
                                          <p:val>
                                            <p:fltVal val="0"/>
                                          </p:val>
                                        </p:tav>
                                        <p:tav tm="100000">
                                          <p:val>
                                            <p:fltVal val="1"/>
                                          </p:val>
                                        </p:tav>
                                      </p:tavLst>
                                    </p:anim>
                                    <p:anim calcmode="lin" valueType="num">
                                      <p:cBhvr>
                                        <p:cTn id="66" dur="164" tmFilter="0, 0; 0.125,0.2665; 0.25,0.4; 0.375,0.465; 0.5,0.5;  0.625,0.535; 0.75,0.6; 0.875,0.7335; 1,1">
                                          <p:stCondLst>
                                            <p:cond delay="1656"/>
                                          </p:stCondLst>
                                        </p:cTn>
                                        <p:tgtEl>
                                          <p:spTgt spid="3">
                                            <p:txEl>
                                              <p:pRg st="3" end="3"/>
                                            </p:txEl>
                                          </p:spTgt>
                                        </p:tgtEl>
                                        <p:attrNameLst>
                                          <p:attrName>ppt_y</p:attrName>
                                        </p:attrNameLst>
                                      </p:cBhvr>
                                      <p:tavLst>
                                        <p:tav tm="0" fmla="#ppt_y-sin(pi*$)/81">
                                          <p:val>
                                            <p:fltVal val="0"/>
                                          </p:val>
                                        </p:tav>
                                        <p:tav tm="100000">
                                          <p:val>
                                            <p:fltVal val="1"/>
                                          </p:val>
                                        </p:tav>
                                      </p:tavLst>
                                    </p:anim>
                                    <p:animScale>
                                      <p:cBhvr>
                                        <p:cTn id="67" dur="26">
                                          <p:stCondLst>
                                            <p:cond delay="650"/>
                                          </p:stCondLst>
                                        </p:cTn>
                                        <p:tgtEl>
                                          <p:spTgt spid="3">
                                            <p:txEl>
                                              <p:pRg st="3" end="3"/>
                                            </p:txEl>
                                          </p:spTgt>
                                        </p:tgtEl>
                                      </p:cBhvr>
                                      <p:to x="100000" y="60000"/>
                                    </p:animScale>
                                    <p:animScale>
                                      <p:cBhvr>
                                        <p:cTn id="68" dur="166" decel="50000">
                                          <p:stCondLst>
                                            <p:cond delay="676"/>
                                          </p:stCondLst>
                                        </p:cTn>
                                        <p:tgtEl>
                                          <p:spTgt spid="3">
                                            <p:txEl>
                                              <p:pRg st="3" end="3"/>
                                            </p:txEl>
                                          </p:spTgt>
                                        </p:tgtEl>
                                      </p:cBhvr>
                                      <p:to x="100000" y="100000"/>
                                    </p:animScale>
                                    <p:animScale>
                                      <p:cBhvr>
                                        <p:cTn id="69" dur="26">
                                          <p:stCondLst>
                                            <p:cond delay="1312"/>
                                          </p:stCondLst>
                                        </p:cTn>
                                        <p:tgtEl>
                                          <p:spTgt spid="3">
                                            <p:txEl>
                                              <p:pRg st="3" end="3"/>
                                            </p:txEl>
                                          </p:spTgt>
                                        </p:tgtEl>
                                      </p:cBhvr>
                                      <p:to x="100000" y="80000"/>
                                    </p:animScale>
                                    <p:animScale>
                                      <p:cBhvr>
                                        <p:cTn id="70" dur="166" decel="50000">
                                          <p:stCondLst>
                                            <p:cond delay="1338"/>
                                          </p:stCondLst>
                                        </p:cTn>
                                        <p:tgtEl>
                                          <p:spTgt spid="3">
                                            <p:txEl>
                                              <p:pRg st="3" end="3"/>
                                            </p:txEl>
                                          </p:spTgt>
                                        </p:tgtEl>
                                      </p:cBhvr>
                                      <p:to x="100000" y="100000"/>
                                    </p:animScale>
                                    <p:animScale>
                                      <p:cBhvr>
                                        <p:cTn id="71" dur="26">
                                          <p:stCondLst>
                                            <p:cond delay="1642"/>
                                          </p:stCondLst>
                                        </p:cTn>
                                        <p:tgtEl>
                                          <p:spTgt spid="3">
                                            <p:txEl>
                                              <p:pRg st="3" end="3"/>
                                            </p:txEl>
                                          </p:spTgt>
                                        </p:tgtEl>
                                      </p:cBhvr>
                                      <p:to x="100000" y="90000"/>
                                    </p:animScale>
                                    <p:animScale>
                                      <p:cBhvr>
                                        <p:cTn id="72" dur="166" decel="50000">
                                          <p:stCondLst>
                                            <p:cond delay="1668"/>
                                          </p:stCondLst>
                                        </p:cTn>
                                        <p:tgtEl>
                                          <p:spTgt spid="3">
                                            <p:txEl>
                                              <p:pRg st="3" end="3"/>
                                            </p:txEl>
                                          </p:spTgt>
                                        </p:tgtEl>
                                      </p:cBhvr>
                                      <p:to x="100000" y="100000"/>
                                    </p:animScale>
                                    <p:animScale>
                                      <p:cBhvr>
                                        <p:cTn id="73" dur="26">
                                          <p:stCondLst>
                                            <p:cond delay="1808"/>
                                          </p:stCondLst>
                                        </p:cTn>
                                        <p:tgtEl>
                                          <p:spTgt spid="3">
                                            <p:txEl>
                                              <p:pRg st="3" end="3"/>
                                            </p:txEl>
                                          </p:spTgt>
                                        </p:tgtEl>
                                      </p:cBhvr>
                                      <p:to x="100000" y="95000"/>
                                    </p:animScale>
                                    <p:animScale>
                                      <p:cBhvr>
                                        <p:cTn id="74" dur="166" decel="50000">
                                          <p:stCondLst>
                                            <p:cond delay="1834"/>
                                          </p:stCondLst>
                                        </p:cTn>
                                        <p:tgtEl>
                                          <p:spTgt spid="3">
                                            <p:txEl>
                                              <p:pRg st="3" end="3"/>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3427C3AF-4925-4B28-8AB5-1F7A905DF29E}"/>
              </a:ext>
            </a:extLst>
          </p:cNvPr>
          <p:cNvSpPr>
            <a:spLocks noGrp="1"/>
          </p:cNvSpPr>
          <p:nvPr>
            <p:ph type="title"/>
          </p:nvPr>
        </p:nvSpPr>
        <p:spPr>
          <a:xfrm flipV="1">
            <a:off x="838200" y="-45718"/>
            <a:ext cx="10515600" cy="45719"/>
          </a:xfrm>
        </p:spPr>
        <p:txBody>
          <a:bodyPr>
            <a:normAutofit fontScale="90000"/>
          </a:bodyPr>
          <a:lstStyle/>
          <a:p>
            <a:endParaRPr lang="ar-IQ" dirty="0"/>
          </a:p>
        </p:txBody>
      </p:sp>
      <p:sp>
        <p:nvSpPr>
          <p:cNvPr id="3" name="عنصر نائب للمحتوى 2">
            <a:extLst>
              <a:ext uri="{FF2B5EF4-FFF2-40B4-BE49-F238E27FC236}">
                <a16:creationId xmlns:a16="http://schemas.microsoft.com/office/drawing/2014/main" id="{1DB7341E-33AB-443F-AEC3-359A20D56D1F}"/>
              </a:ext>
            </a:extLst>
          </p:cNvPr>
          <p:cNvSpPr>
            <a:spLocks noGrp="1"/>
          </p:cNvSpPr>
          <p:nvPr>
            <p:ph idx="1"/>
          </p:nvPr>
        </p:nvSpPr>
        <p:spPr>
          <a:xfrm>
            <a:off x="0" y="0"/>
            <a:ext cx="12192000" cy="6858000"/>
          </a:xfrm>
        </p:spPr>
        <p:txBody>
          <a:bodyPr>
            <a:normAutofit/>
          </a:bodyPr>
          <a:lstStyle/>
          <a:p>
            <a:r>
              <a:rPr lang="ar-SA" sz="3600" b="1" dirty="0">
                <a:solidFill>
                  <a:srgbClr val="FF0000"/>
                </a:solidFill>
              </a:rPr>
              <a:t>4-أن يكون الفاعل جمع تكسير لمؤنث أو مذكر نحو (قام الرجال)و (قامت الرجال)و (ذهب الهنود) و (ذهبت الهنود).</a:t>
            </a:r>
          </a:p>
          <a:p>
            <a:r>
              <a:rPr lang="ar-SA" sz="3600" b="1" dirty="0">
                <a:solidFill>
                  <a:srgbClr val="FF0000"/>
                </a:solidFill>
              </a:rPr>
              <a:t>فالتأنيث ملاحظ فيه معنى </a:t>
            </a:r>
            <a:r>
              <a:rPr lang="ar-SA" sz="3600" b="1" dirty="0" err="1">
                <a:solidFill>
                  <a:srgbClr val="FF0000"/>
                </a:solidFill>
              </a:rPr>
              <a:t>الجماعة,والتذكير</a:t>
            </a:r>
            <a:r>
              <a:rPr lang="ar-SA" sz="3600" b="1" dirty="0">
                <a:solidFill>
                  <a:srgbClr val="FF0000"/>
                </a:solidFill>
              </a:rPr>
              <a:t> ملاحظ فيه معنى الجمع.</a:t>
            </a:r>
          </a:p>
          <a:p>
            <a:r>
              <a:rPr lang="ar-SA" sz="3600" b="1" dirty="0">
                <a:solidFill>
                  <a:srgbClr val="FF0000"/>
                </a:solidFill>
              </a:rPr>
              <a:t>فكأنك في الحالة الأولى تقول: (قام جمع الرجال) وكأنك في الحالة الثانية تقول: (قامت جماعة الرجال).</a:t>
            </a:r>
          </a:p>
          <a:p>
            <a:endParaRPr lang="ar-SA" sz="3600" b="1" dirty="0">
              <a:solidFill>
                <a:srgbClr val="FF0000"/>
              </a:solidFill>
            </a:endParaRPr>
          </a:p>
          <a:p>
            <a:r>
              <a:rPr lang="ar-SA" sz="3600" b="1" u="sng" dirty="0">
                <a:solidFill>
                  <a:srgbClr val="002060"/>
                </a:solidFill>
              </a:rPr>
              <a:t>فائدة:</a:t>
            </a:r>
          </a:p>
          <a:p>
            <a:r>
              <a:rPr lang="ar-SA" sz="3600" b="1" dirty="0">
                <a:solidFill>
                  <a:srgbClr val="002060"/>
                </a:solidFill>
              </a:rPr>
              <a:t>ذكر الفراء أن تذكير الفعل في قوله تعالى: (وقال نسوة) يدل القلة , بخلاف </a:t>
            </a:r>
            <a:r>
              <a:rPr lang="ar-SA" sz="3600" b="1" dirty="0" err="1">
                <a:solidFill>
                  <a:srgbClr val="002060"/>
                </a:solidFill>
              </a:rPr>
              <a:t>التأنيث,الذي</a:t>
            </a:r>
            <a:r>
              <a:rPr lang="ar-SA" sz="3600" b="1" dirty="0">
                <a:solidFill>
                  <a:srgbClr val="002060"/>
                </a:solidFill>
              </a:rPr>
              <a:t> يدل على </a:t>
            </a:r>
            <a:r>
              <a:rPr lang="ar-SA" sz="3600" b="1" dirty="0" err="1">
                <a:solidFill>
                  <a:srgbClr val="002060"/>
                </a:solidFill>
              </a:rPr>
              <a:t>التكثير,لذا</a:t>
            </a:r>
            <a:r>
              <a:rPr lang="ar-SA" sz="3600" b="1" dirty="0">
                <a:solidFill>
                  <a:srgbClr val="002060"/>
                </a:solidFill>
              </a:rPr>
              <a:t> أنث الفعل مع قوله تعالى: (وقالت الأعراب آمنا) لأن الأعراب كثيرون. </a:t>
            </a:r>
          </a:p>
          <a:p>
            <a:endParaRPr lang="ar-SA" sz="3600" b="1" u="sng" dirty="0">
              <a:solidFill>
                <a:srgbClr val="FF0000"/>
              </a:solidFill>
            </a:endParaRPr>
          </a:p>
          <a:p>
            <a:endParaRPr lang="ar-IQ" sz="3600" b="1" dirty="0">
              <a:solidFill>
                <a:srgbClr val="FF0000"/>
              </a:solidFill>
            </a:endParaRPr>
          </a:p>
        </p:txBody>
      </p:sp>
    </p:spTree>
    <p:extLst>
      <p:ext uri="{BB962C8B-B14F-4D97-AF65-F5344CB8AC3E}">
        <p14:creationId xmlns:p14="http://schemas.microsoft.com/office/powerpoint/2010/main" val="142361097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80">
                                          <p:stCondLst>
                                            <p:cond delay="0"/>
                                          </p:stCondLst>
                                        </p:cTn>
                                        <p:tgtEl>
                                          <p:spTgt spid="3">
                                            <p:txEl>
                                              <p:pRg st="0" end="0"/>
                                            </p:txEl>
                                          </p:spTgt>
                                        </p:tgtEl>
                                      </p:cBhvr>
                                    </p:animEffect>
                                    <p:anim calcmode="lin" valueType="num">
                                      <p:cBhvr>
                                        <p:cTn id="8"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0" end="0"/>
                                            </p:txEl>
                                          </p:spTgt>
                                        </p:tgtEl>
                                      </p:cBhvr>
                                      <p:to x="100000" y="60000"/>
                                    </p:animScale>
                                    <p:animScale>
                                      <p:cBhvr>
                                        <p:cTn id="14" dur="166" decel="50000">
                                          <p:stCondLst>
                                            <p:cond delay="676"/>
                                          </p:stCondLst>
                                        </p:cTn>
                                        <p:tgtEl>
                                          <p:spTgt spid="3">
                                            <p:txEl>
                                              <p:pRg st="0" end="0"/>
                                            </p:txEl>
                                          </p:spTgt>
                                        </p:tgtEl>
                                      </p:cBhvr>
                                      <p:to x="100000" y="100000"/>
                                    </p:animScale>
                                    <p:animScale>
                                      <p:cBhvr>
                                        <p:cTn id="15" dur="26">
                                          <p:stCondLst>
                                            <p:cond delay="1312"/>
                                          </p:stCondLst>
                                        </p:cTn>
                                        <p:tgtEl>
                                          <p:spTgt spid="3">
                                            <p:txEl>
                                              <p:pRg st="0" end="0"/>
                                            </p:txEl>
                                          </p:spTgt>
                                        </p:tgtEl>
                                      </p:cBhvr>
                                      <p:to x="100000" y="80000"/>
                                    </p:animScale>
                                    <p:animScale>
                                      <p:cBhvr>
                                        <p:cTn id="16" dur="166" decel="50000">
                                          <p:stCondLst>
                                            <p:cond delay="1338"/>
                                          </p:stCondLst>
                                        </p:cTn>
                                        <p:tgtEl>
                                          <p:spTgt spid="3">
                                            <p:txEl>
                                              <p:pRg st="0" end="0"/>
                                            </p:txEl>
                                          </p:spTgt>
                                        </p:tgtEl>
                                      </p:cBhvr>
                                      <p:to x="100000" y="100000"/>
                                    </p:animScale>
                                    <p:animScale>
                                      <p:cBhvr>
                                        <p:cTn id="17" dur="26">
                                          <p:stCondLst>
                                            <p:cond delay="1642"/>
                                          </p:stCondLst>
                                        </p:cTn>
                                        <p:tgtEl>
                                          <p:spTgt spid="3">
                                            <p:txEl>
                                              <p:pRg st="0" end="0"/>
                                            </p:txEl>
                                          </p:spTgt>
                                        </p:tgtEl>
                                      </p:cBhvr>
                                      <p:to x="100000" y="90000"/>
                                    </p:animScale>
                                    <p:animScale>
                                      <p:cBhvr>
                                        <p:cTn id="18" dur="166" decel="50000">
                                          <p:stCondLst>
                                            <p:cond delay="1668"/>
                                          </p:stCondLst>
                                        </p:cTn>
                                        <p:tgtEl>
                                          <p:spTgt spid="3">
                                            <p:txEl>
                                              <p:pRg st="0" end="0"/>
                                            </p:txEl>
                                          </p:spTgt>
                                        </p:tgtEl>
                                      </p:cBhvr>
                                      <p:to x="100000" y="100000"/>
                                    </p:animScale>
                                    <p:animScale>
                                      <p:cBhvr>
                                        <p:cTn id="19" dur="26">
                                          <p:stCondLst>
                                            <p:cond delay="1808"/>
                                          </p:stCondLst>
                                        </p:cTn>
                                        <p:tgtEl>
                                          <p:spTgt spid="3">
                                            <p:txEl>
                                              <p:pRg st="0" end="0"/>
                                            </p:txEl>
                                          </p:spTgt>
                                        </p:tgtEl>
                                      </p:cBhvr>
                                      <p:to x="100000" y="95000"/>
                                    </p:animScale>
                                    <p:animScale>
                                      <p:cBhvr>
                                        <p:cTn id="20" dur="166" decel="50000">
                                          <p:stCondLst>
                                            <p:cond delay="1834"/>
                                          </p:stCondLst>
                                        </p:cTn>
                                        <p:tgtEl>
                                          <p:spTgt spid="3">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animEffect transition="in" filter="wipe(down)">
                                      <p:cBhvr>
                                        <p:cTn id="25" dur="580">
                                          <p:stCondLst>
                                            <p:cond delay="0"/>
                                          </p:stCondLst>
                                        </p:cTn>
                                        <p:tgtEl>
                                          <p:spTgt spid="3">
                                            <p:txEl>
                                              <p:pRg st="1" end="1"/>
                                            </p:txEl>
                                          </p:spTgt>
                                        </p:tgtEl>
                                      </p:cBhvr>
                                    </p:animEffect>
                                    <p:anim calcmode="lin" valueType="num">
                                      <p:cBhvr>
                                        <p:cTn id="26"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3">
                                            <p:txEl>
                                              <p:pRg st="1" end="1"/>
                                            </p:txEl>
                                          </p:spTgt>
                                        </p:tgtEl>
                                      </p:cBhvr>
                                      <p:to x="100000" y="60000"/>
                                    </p:animScale>
                                    <p:animScale>
                                      <p:cBhvr>
                                        <p:cTn id="32" dur="166" decel="50000">
                                          <p:stCondLst>
                                            <p:cond delay="676"/>
                                          </p:stCondLst>
                                        </p:cTn>
                                        <p:tgtEl>
                                          <p:spTgt spid="3">
                                            <p:txEl>
                                              <p:pRg st="1" end="1"/>
                                            </p:txEl>
                                          </p:spTgt>
                                        </p:tgtEl>
                                      </p:cBhvr>
                                      <p:to x="100000" y="100000"/>
                                    </p:animScale>
                                    <p:animScale>
                                      <p:cBhvr>
                                        <p:cTn id="33" dur="26">
                                          <p:stCondLst>
                                            <p:cond delay="1312"/>
                                          </p:stCondLst>
                                        </p:cTn>
                                        <p:tgtEl>
                                          <p:spTgt spid="3">
                                            <p:txEl>
                                              <p:pRg st="1" end="1"/>
                                            </p:txEl>
                                          </p:spTgt>
                                        </p:tgtEl>
                                      </p:cBhvr>
                                      <p:to x="100000" y="80000"/>
                                    </p:animScale>
                                    <p:animScale>
                                      <p:cBhvr>
                                        <p:cTn id="34" dur="166" decel="50000">
                                          <p:stCondLst>
                                            <p:cond delay="1338"/>
                                          </p:stCondLst>
                                        </p:cTn>
                                        <p:tgtEl>
                                          <p:spTgt spid="3">
                                            <p:txEl>
                                              <p:pRg st="1" end="1"/>
                                            </p:txEl>
                                          </p:spTgt>
                                        </p:tgtEl>
                                      </p:cBhvr>
                                      <p:to x="100000" y="100000"/>
                                    </p:animScale>
                                    <p:animScale>
                                      <p:cBhvr>
                                        <p:cTn id="35" dur="26">
                                          <p:stCondLst>
                                            <p:cond delay="1642"/>
                                          </p:stCondLst>
                                        </p:cTn>
                                        <p:tgtEl>
                                          <p:spTgt spid="3">
                                            <p:txEl>
                                              <p:pRg st="1" end="1"/>
                                            </p:txEl>
                                          </p:spTgt>
                                        </p:tgtEl>
                                      </p:cBhvr>
                                      <p:to x="100000" y="90000"/>
                                    </p:animScale>
                                    <p:animScale>
                                      <p:cBhvr>
                                        <p:cTn id="36" dur="166" decel="50000">
                                          <p:stCondLst>
                                            <p:cond delay="1668"/>
                                          </p:stCondLst>
                                        </p:cTn>
                                        <p:tgtEl>
                                          <p:spTgt spid="3">
                                            <p:txEl>
                                              <p:pRg st="1" end="1"/>
                                            </p:txEl>
                                          </p:spTgt>
                                        </p:tgtEl>
                                      </p:cBhvr>
                                      <p:to x="100000" y="100000"/>
                                    </p:animScale>
                                    <p:animScale>
                                      <p:cBhvr>
                                        <p:cTn id="37" dur="26">
                                          <p:stCondLst>
                                            <p:cond delay="1808"/>
                                          </p:stCondLst>
                                        </p:cTn>
                                        <p:tgtEl>
                                          <p:spTgt spid="3">
                                            <p:txEl>
                                              <p:pRg st="1" end="1"/>
                                            </p:txEl>
                                          </p:spTgt>
                                        </p:tgtEl>
                                      </p:cBhvr>
                                      <p:to x="100000" y="95000"/>
                                    </p:animScale>
                                    <p:animScale>
                                      <p:cBhvr>
                                        <p:cTn id="38" dur="166" decel="50000">
                                          <p:stCondLst>
                                            <p:cond delay="1834"/>
                                          </p:stCondLst>
                                        </p:cTn>
                                        <p:tgtEl>
                                          <p:spTgt spid="3">
                                            <p:txEl>
                                              <p:pRg st="1" end="1"/>
                                            </p:txEl>
                                          </p:spTgt>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grpId="0" nodeType="clickEffect">
                                  <p:stCondLst>
                                    <p:cond delay="0"/>
                                  </p:stCondLst>
                                  <p:childTnLst>
                                    <p:set>
                                      <p:cBhvr>
                                        <p:cTn id="42" dur="1" fill="hold">
                                          <p:stCondLst>
                                            <p:cond delay="0"/>
                                          </p:stCondLst>
                                        </p:cTn>
                                        <p:tgtEl>
                                          <p:spTgt spid="3">
                                            <p:txEl>
                                              <p:pRg st="2" end="2"/>
                                            </p:txEl>
                                          </p:spTgt>
                                        </p:tgtEl>
                                        <p:attrNameLst>
                                          <p:attrName>style.visibility</p:attrName>
                                        </p:attrNameLst>
                                      </p:cBhvr>
                                      <p:to>
                                        <p:strVal val="visible"/>
                                      </p:to>
                                    </p:set>
                                    <p:animEffect transition="in" filter="wipe(down)">
                                      <p:cBhvr>
                                        <p:cTn id="43" dur="580">
                                          <p:stCondLst>
                                            <p:cond delay="0"/>
                                          </p:stCondLst>
                                        </p:cTn>
                                        <p:tgtEl>
                                          <p:spTgt spid="3">
                                            <p:txEl>
                                              <p:pRg st="2" end="2"/>
                                            </p:txEl>
                                          </p:spTgt>
                                        </p:tgtEl>
                                      </p:cBhvr>
                                    </p:animEffect>
                                    <p:anim calcmode="lin" valueType="num">
                                      <p:cBhvr>
                                        <p:cTn id="44"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49" dur="26">
                                          <p:stCondLst>
                                            <p:cond delay="650"/>
                                          </p:stCondLst>
                                        </p:cTn>
                                        <p:tgtEl>
                                          <p:spTgt spid="3">
                                            <p:txEl>
                                              <p:pRg st="2" end="2"/>
                                            </p:txEl>
                                          </p:spTgt>
                                        </p:tgtEl>
                                      </p:cBhvr>
                                      <p:to x="100000" y="60000"/>
                                    </p:animScale>
                                    <p:animScale>
                                      <p:cBhvr>
                                        <p:cTn id="50" dur="166" decel="50000">
                                          <p:stCondLst>
                                            <p:cond delay="676"/>
                                          </p:stCondLst>
                                        </p:cTn>
                                        <p:tgtEl>
                                          <p:spTgt spid="3">
                                            <p:txEl>
                                              <p:pRg st="2" end="2"/>
                                            </p:txEl>
                                          </p:spTgt>
                                        </p:tgtEl>
                                      </p:cBhvr>
                                      <p:to x="100000" y="100000"/>
                                    </p:animScale>
                                    <p:animScale>
                                      <p:cBhvr>
                                        <p:cTn id="51" dur="26">
                                          <p:stCondLst>
                                            <p:cond delay="1312"/>
                                          </p:stCondLst>
                                        </p:cTn>
                                        <p:tgtEl>
                                          <p:spTgt spid="3">
                                            <p:txEl>
                                              <p:pRg st="2" end="2"/>
                                            </p:txEl>
                                          </p:spTgt>
                                        </p:tgtEl>
                                      </p:cBhvr>
                                      <p:to x="100000" y="80000"/>
                                    </p:animScale>
                                    <p:animScale>
                                      <p:cBhvr>
                                        <p:cTn id="52" dur="166" decel="50000">
                                          <p:stCondLst>
                                            <p:cond delay="1338"/>
                                          </p:stCondLst>
                                        </p:cTn>
                                        <p:tgtEl>
                                          <p:spTgt spid="3">
                                            <p:txEl>
                                              <p:pRg st="2" end="2"/>
                                            </p:txEl>
                                          </p:spTgt>
                                        </p:tgtEl>
                                      </p:cBhvr>
                                      <p:to x="100000" y="100000"/>
                                    </p:animScale>
                                    <p:animScale>
                                      <p:cBhvr>
                                        <p:cTn id="53" dur="26">
                                          <p:stCondLst>
                                            <p:cond delay="1642"/>
                                          </p:stCondLst>
                                        </p:cTn>
                                        <p:tgtEl>
                                          <p:spTgt spid="3">
                                            <p:txEl>
                                              <p:pRg st="2" end="2"/>
                                            </p:txEl>
                                          </p:spTgt>
                                        </p:tgtEl>
                                      </p:cBhvr>
                                      <p:to x="100000" y="90000"/>
                                    </p:animScale>
                                    <p:animScale>
                                      <p:cBhvr>
                                        <p:cTn id="54" dur="166" decel="50000">
                                          <p:stCondLst>
                                            <p:cond delay="1668"/>
                                          </p:stCondLst>
                                        </p:cTn>
                                        <p:tgtEl>
                                          <p:spTgt spid="3">
                                            <p:txEl>
                                              <p:pRg st="2" end="2"/>
                                            </p:txEl>
                                          </p:spTgt>
                                        </p:tgtEl>
                                      </p:cBhvr>
                                      <p:to x="100000" y="100000"/>
                                    </p:animScale>
                                    <p:animScale>
                                      <p:cBhvr>
                                        <p:cTn id="55" dur="26">
                                          <p:stCondLst>
                                            <p:cond delay="1808"/>
                                          </p:stCondLst>
                                        </p:cTn>
                                        <p:tgtEl>
                                          <p:spTgt spid="3">
                                            <p:txEl>
                                              <p:pRg st="2" end="2"/>
                                            </p:txEl>
                                          </p:spTgt>
                                        </p:tgtEl>
                                      </p:cBhvr>
                                      <p:to x="100000" y="95000"/>
                                    </p:animScale>
                                    <p:animScale>
                                      <p:cBhvr>
                                        <p:cTn id="56" dur="166" decel="50000">
                                          <p:stCondLst>
                                            <p:cond delay="1834"/>
                                          </p:stCondLst>
                                        </p:cTn>
                                        <p:tgtEl>
                                          <p:spTgt spid="3">
                                            <p:txEl>
                                              <p:pRg st="2" end="2"/>
                                            </p:txEl>
                                          </p:spTgt>
                                        </p:tgtEl>
                                      </p:cBhvr>
                                      <p:to x="100000" y="100000"/>
                                    </p:animScale>
                                  </p:childTnLst>
                                </p:cTn>
                              </p:par>
                            </p:childTnLst>
                          </p:cTn>
                        </p:par>
                      </p:childTnLst>
                    </p:cTn>
                  </p:par>
                  <p:par>
                    <p:cTn id="57" fill="hold">
                      <p:stCondLst>
                        <p:cond delay="indefinite"/>
                      </p:stCondLst>
                      <p:childTnLst>
                        <p:par>
                          <p:cTn id="58" fill="hold">
                            <p:stCondLst>
                              <p:cond delay="0"/>
                            </p:stCondLst>
                            <p:childTnLst>
                              <p:par>
                                <p:cTn id="59" presetID="26" presetClass="entr" presetSubtype="0" fill="hold" grpId="0" nodeType="clickEffect">
                                  <p:stCondLst>
                                    <p:cond delay="0"/>
                                  </p:stCondLst>
                                  <p:childTnLst>
                                    <p:set>
                                      <p:cBhvr>
                                        <p:cTn id="60" dur="1" fill="hold">
                                          <p:stCondLst>
                                            <p:cond delay="0"/>
                                          </p:stCondLst>
                                        </p:cTn>
                                        <p:tgtEl>
                                          <p:spTgt spid="3">
                                            <p:txEl>
                                              <p:pRg st="4" end="4"/>
                                            </p:txEl>
                                          </p:spTgt>
                                        </p:tgtEl>
                                        <p:attrNameLst>
                                          <p:attrName>style.visibility</p:attrName>
                                        </p:attrNameLst>
                                      </p:cBhvr>
                                      <p:to>
                                        <p:strVal val="visible"/>
                                      </p:to>
                                    </p:set>
                                    <p:animEffect transition="in" filter="wipe(down)">
                                      <p:cBhvr>
                                        <p:cTn id="61" dur="580">
                                          <p:stCondLst>
                                            <p:cond delay="0"/>
                                          </p:stCondLst>
                                        </p:cTn>
                                        <p:tgtEl>
                                          <p:spTgt spid="3">
                                            <p:txEl>
                                              <p:pRg st="4" end="4"/>
                                            </p:txEl>
                                          </p:spTgt>
                                        </p:tgtEl>
                                      </p:cBhvr>
                                    </p:animEffect>
                                    <p:anim calcmode="lin" valueType="num">
                                      <p:cBhvr>
                                        <p:cTn id="62" dur="1822" tmFilter="0,0; 0.14,0.36; 0.43,0.73; 0.71,0.91; 1.0,1.0">
                                          <p:stCondLst>
                                            <p:cond delay="0"/>
                                          </p:stCondLst>
                                        </p:cTn>
                                        <p:tgtEl>
                                          <p:spTgt spid="3">
                                            <p:txEl>
                                              <p:pRg st="4" end="4"/>
                                            </p:txEl>
                                          </p:spTgt>
                                        </p:tgtEl>
                                        <p:attrNameLst>
                                          <p:attrName>ppt_x</p:attrName>
                                        </p:attrNameLst>
                                      </p:cBhvr>
                                      <p:tavLst>
                                        <p:tav tm="0">
                                          <p:val>
                                            <p:strVal val="#ppt_x-0.25"/>
                                          </p:val>
                                        </p:tav>
                                        <p:tav tm="100000">
                                          <p:val>
                                            <p:strVal val="#ppt_x"/>
                                          </p:val>
                                        </p:tav>
                                      </p:tavLst>
                                    </p:anim>
                                    <p:anim calcmode="lin" valueType="num">
                                      <p:cBhvr>
                                        <p:cTn id="63" dur="664" tmFilter="0.0,0.0; 0.25,0.07; 0.50,0.2; 0.75,0.467; 1.0,1.0">
                                          <p:stCondLst>
                                            <p:cond delay="0"/>
                                          </p:stCondLst>
                                        </p:cTn>
                                        <p:tgtEl>
                                          <p:spTgt spid="3">
                                            <p:txEl>
                                              <p:pRg st="4" end="4"/>
                                            </p:txEl>
                                          </p:spTgt>
                                        </p:tgtEl>
                                        <p:attrNameLst>
                                          <p:attrName>ppt_y</p:attrName>
                                        </p:attrNameLst>
                                      </p:cBhvr>
                                      <p:tavLst>
                                        <p:tav tm="0" fmla="#ppt_y-sin(pi*$)/3">
                                          <p:val>
                                            <p:fltVal val="0.5"/>
                                          </p:val>
                                        </p:tav>
                                        <p:tav tm="100000">
                                          <p:val>
                                            <p:fltVal val="1"/>
                                          </p:val>
                                        </p:tav>
                                      </p:tavLst>
                                    </p:anim>
                                    <p:anim calcmode="lin" valueType="num">
                                      <p:cBhvr>
                                        <p:cTn id="64" dur="664" tmFilter="0, 0; 0.125,0.2665; 0.25,0.4; 0.375,0.465; 0.5,0.5;  0.625,0.535; 0.75,0.6; 0.875,0.7335; 1,1">
                                          <p:stCondLst>
                                            <p:cond delay="664"/>
                                          </p:stCondLst>
                                        </p:cTn>
                                        <p:tgtEl>
                                          <p:spTgt spid="3">
                                            <p:txEl>
                                              <p:pRg st="4" end="4"/>
                                            </p:txEl>
                                          </p:spTgt>
                                        </p:tgtEl>
                                        <p:attrNameLst>
                                          <p:attrName>ppt_y</p:attrName>
                                        </p:attrNameLst>
                                      </p:cBhvr>
                                      <p:tavLst>
                                        <p:tav tm="0" fmla="#ppt_y-sin(pi*$)/9">
                                          <p:val>
                                            <p:fltVal val="0"/>
                                          </p:val>
                                        </p:tav>
                                        <p:tav tm="100000">
                                          <p:val>
                                            <p:fltVal val="1"/>
                                          </p:val>
                                        </p:tav>
                                      </p:tavLst>
                                    </p:anim>
                                    <p:anim calcmode="lin" valueType="num">
                                      <p:cBhvr>
                                        <p:cTn id="65" dur="332" tmFilter="0, 0; 0.125,0.2665; 0.25,0.4; 0.375,0.465; 0.5,0.5;  0.625,0.535; 0.75,0.6; 0.875,0.7335; 1,1">
                                          <p:stCondLst>
                                            <p:cond delay="1324"/>
                                          </p:stCondLst>
                                        </p:cTn>
                                        <p:tgtEl>
                                          <p:spTgt spid="3">
                                            <p:txEl>
                                              <p:pRg st="4" end="4"/>
                                            </p:txEl>
                                          </p:spTgt>
                                        </p:tgtEl>
                                        <p:attrNameLst>
                                          <p:attrName>ppt_y</p:attrName>
                                        </p:attrNameLst>
                                      </p:cBhvr>
                                      <p:tavLst>
                                        <p:tav tm="0" fmla="#ppt_y-sin(pi*$)/27">
                                          <p:val>
                                            <p:fltVal val="0"/>
                                          </p:val>
                                        </p:tav>
                                        <p:tav tm="100000">
                                          <p:val>
                                            <p:fltVal val="1"/>
                                          </p:val>
                                        </p:tav>
                                      </p:tavLst>
                                    </p:anim>
                                    <p:anim calcmode="lin" valueType="num">
                                      <p:cBhvr>
                                        <p:cTn id="66" dur="164" tmFilter="0, 0; 0.125,0.2665; 0.25,0.4; 0.375,0.465; 0.5,0.5;  0.625,0.535; 0.75,0.6; 0.875,0.7335; 1,1">
                                          <p:stCondLst>
                                            <p:cond delay="1656"/>
                                          </p:stCondLst>
                                        </p:cTn>
                                        <p:tgtEl>
                                          <p:spTgt spid="3">
                                            <p:txEl>
                                              <p:pRg st="4" end="4"/>
                                            </p:txEl>
                                          </p:spTgt>
                                        </p:tgtEl>
                                        <p:attrNameLst>
                                          <p:attrName>ppt_y</p:attrName>
                                        </p:attrNameLst>
                                      </p:cBhvr>
                                      <p:tavLst>
                                        <p:tav tm="0" fmla="#ppt_y-sin(pi*$)/81">
                                          <p:val>
                                            <p:fltVal val="0"/>
                                          </p:val>
                                        </p:tav>
                                        <p:tav tm="100000">
                                          <p:val>
                                            <p:fltVal val="1"/>
                                          </p:val>
                                        </p:tav>
                                      </p:tavLst>
                                    </p:anim>
                                    <p:animScale>
                                      <p:cBhvr>
                                        <p:cTn id="67" dur="26">
                                          <p:stCondLst>
                                            <p:cond delay="650"/>
                                          </p:stCondLst>
                                        </p:cTn>
                                        <p:tgtEl>
                                          <p:spTgt spid="3">
                                            <p:txEl>
                                              <p:pRg st="4" end="4"/>
                                            </p:txEl>
                                          </p:spTgt>
                                        </p:tgtEl>
                                      </p:cBhvr>
                                      <p:to x="100000" y="60000"/>
                                    </p:animScale>
                                    <p:animScale>
                                      <p:cBhvr>
                                        <p:cTn id="68" dur="166" decel="50000">
                                          <p:stCondLst>
                                            <p:cond delay="676"/>
                                          </p:stCondLst>
                                        </p:cTn>
                                        <p:tgtEl>
                                          <p:spTgt spid="3">
                                            <p:txEl>
                                              <p:pRg st="4" end="4"/>
                                            </p:txEl>
                                          </p:spTgt>
                                        </p:tgtEl>
                                      </p:cBhvr>
                                      <p:to x="100000" y="100000"/>
                                    </p:animScale>
                                    <p:animScale>
                                      <p:cBhvr>
                                        <p:cTn id="69" dur="26">
                                          <p:stCondLst>
                                            <p:cond delay="1312"/>
                                          </p:stCondLst>
                                        </p:cTn>
                                        <p:tgtEl>
                                          <p:spTgt spid="3">
                                            <p:txEl>
                                              <p:pRg st="4" end="4"/>
                                            </p:txEl>
                                          </p:spTgt>
                                        </p:tgtEl>
                                      </p:cBhvr>
                                      <p:to x="100000" y="80000"/>
                                    </p:animScale>
                                    <p:animScale>
                                      <p:cBhvr>
                                        <p:cTn id="70" dur="166" decel="50000">
                                          <p:stCondLst>
                                            <p:cond delay="1338"/>
                                          </p:stCondLst>
                                        </p:cTn>
                                        <p:tgtEl>
                                          <p:spTgt spid="3">
                                            <p:txEl>
                                              <p:pRg st="4" end="4"/>
                                            </p:txEl>
                                          </p:spTgt>
                                        </p:tgtEl>
                                      </p:cBhvr>
                                      <p:to x="100000" y="100000"/>
                                    </p:animScale>
                                    <p:animScale>
                                      <p:cBhvr>
                                        <p:cTn id="71" dur="26">
                                          <p:stCondLst>
                                            <p:cond delay="1642"/>
                                          </p:stCondLst>
                                        </p:cTn>
                                        <p:tgtEl>
                                          <p:spTgt spid="3">
                                            <p:txEl>
                                              <p:pRg st="4" end="4"/>
                                            </p:txEl>
                                          </p:spTgt>
                                        </p:tgtEl>
                                      </p:cBhvr>
                                      <p:to x="100000" y="90000"/>
                                    </p:animScale>
                                    <p:animScale>
                                      <p:cBhvr>
                                        <p:cTn id="72" dur="166" decel="50000">
                                          <p:stCondLst>
                                            <p:cond delay="1668"/>
                                          </p:stCondLst>
                                        </p:cTn>
                                        <p:tgtEl>
                                          <p:spTgt spid="3">
                                            <p:txEl>
                                              <p:pRg st="4" end="4"/>
                                            </p:txEl>
                                          </p:spTgt>
                                        </p:tgtEl>
                                      </p:cBhvr>
                                      <p:to x="100000" y="100000"/>
                                    </p:animScale>
                                    <p:animScale>
                                      <p:cBhvr>
                                        <p:cTn id="73" dur="26">
                                          <p:stCondLst>
                                            <p:cond delay="1808"/>
                                          </p:stCondLst>
                                        </p:cTn>
                                        <p:tgtEl>
                                          <p:spTgt spid="3">
                                            <p:txEl>
                                              <p:pRg st="4" end="4"/>
                                            </p:txEl>
                                          </p:spTgt>
                                        </p:tgtEl>
                                      </p:cBhvr>
                                      <p:to x="100000" y="95000"/>
                                    </p:animScale>
                                    <p:animScale>
                                      <p:cBhvr>
                                        <p:cTn id="74" dur="166" decel="50000">
                                          <p:stCondLst>
                                            <p:cond delay="1834"/>
                                          </p:stCondLst>
                                        </p:cTn>
                                        <p:tgtEl>
                                          <p:spTgt spid="3">
                                            <p:txEl>
                                              <p:pRg st="4" end="4"/>
                                            </p:txEl>
                                          </p:spTgt>
                                        </p:tgtEl>
                                      </p:cBhvr>
                                      <p:to x="100000" y="100000"/>
                                    </p:animScale>
                                  </p:childTnLst>
                                </p:cTn>
                              </p:par>
                            </p:childTnLst>
                          </p:cTn>
                        </p:par>
                      </p:childTnLst>
                    </p:cTn>
                  </p:par>
                  <p:par>
                    <p:cTn id="75" fill="hold">
                      <p:stCondLst>
                        <p:cond delay="indefinite"/>
                      </p:stCondLst>
                      <p:childTnLst>
                        <p:par>
                          <p:cTn id="76" fill="hold">
                            <p:stCondLst>
                              <p:cond delay="0"/>
                            </p:stCondLst>
                            <p:childTnLst>
                              <p:par>
                                <p:cTn id="77" presetID="26" presetClass="entr" presetSubtype="0" fill="hold" grpId="0" nodeType="clickEffect">
                                  <p:stCondLst>
                                    <p:cond delay="0"/>
                                  </p:stCondLst>
                                  <p:childTnLst>
                                    <p:set>
                                      <p:cBhvr>
                                        <p:cTn id="78" dur="1" fill="hold">
                                          <p:stCondLst>
                                            <p:cond delay="0"/>
                                          </p:stCondLst>
                                        </p:cTn>
                                        <p:tgtEl>
                                          <p:spTgt spid="3">
                                            <p:txEl>
                                              <p:pRg st="5" end="5"/>
                                            </p:txEl>
                                          </p:spTgt>
                                        </p:tgtEl>
                                        <p:attrNameLst>
                                          <p:attrName>style.visibility</p:attrName>
                                        </p:attrNameLst>
                                      </p:cBhvr>
                                      <p:to>
                                        <p:strVal val="visible"/>
                                      </p:to>
                                    </p:set>
                                    <p:animEffect transition="in" filter="wipe(down)">
                                      <p:cBhvr>
                                        <p:cTn id="79" dur="580">
                                          <p:stCondLst>
                                            <p:cond delay="0"/>
                                          </p:stCondLst>
                                        </p:cTn>
                                        <p:tgtEl>
                                          <p:spTgt spid="3">
                                            <p:txEl>
                                              <p:pRg st="5" end="5"/>
                                            </p:txEl>
                                          </p:spTgt>
                                        </p:tgtEl>
                                      </p:cBhvr>
                                    </p:animEffect>
                                    <p:anim calcmode="lin" valueType="num">
                                      <p:cBhvr>
                                        <p:cTn id="80" dur="1822" tmFilter="0,0; 0.14,0.36; 0.43,0.73; 0.71,0.91; 1.0,1.0">
                                          <p:stCondLst>
                                            <p:cond delay="0"/>
                                          </p:stCondLst>
                                        </p:cTn>
                                        <p:tgtEl>
                                          <p:spTgt spid="3">
                                            <p:txEl>
                                              <p:pRg st="5" end="5"/>
                                            </p:txEl>
                                          </p:spTgt>
                                        </p:tgtEl>
                                        <p:attrNameLst>
                                          <p:attrName>ppt_x</p:attrName>
                                        </p:attrNameLst>
                                      </p:cBhvr>
                                      <p:tavLst>
                                        <p:tav tm="0">
                                          <p:val>
                                            <p:strVal val="#ppt_x-0.25"/>
                                          </p:val>
                                        </p:tav>
                                        <p:tav tm="100000">
                                          <p:val>
                                            <p:strVal val="#ppt_x"/>
                                          </p:val>
                                        </p:tav>
                                      </p:tavLst>
                                    </p:anim>
                                    <p:anim calcmode="lin" valueType="num">
                                      <p:cBhvr>
                                        <p:cTn id="81" dur="664" tmFilter="0.0,0.0; 0.25,0.07; 0.50,0.2; 0.75,0.467; 1.0,1.0">
                                          <p:stCondLst>
                                            <p:cond delay="0"/>
                                          </p:stCondLst>
                                        </p:cTn>
                                        <p:tgtEl>
                                          <p:spTgt spid="3">
                                            <p:txEl>
                                              <p:pRg st="5" end="5"/>
                                            </p:txEl>
                                          </p:spTgt>
                                        </p:tgtEl>
                                        <p:attrNameLst>
                                          <p:attrName>ppt_y</p:attrName>
                                        </p:attrNameLst>
                                      </p:cBhvr>
                                      <p:tavLst>
                                        <p:tav tm="0" fmla="#ppt_y-sin(pi*$)/3">
                                          <p:val>
                                            <p:fltVal val="0.5"/>
                                          </p:val>
                                        </p:tav>
                                        <p:tav tm="100000">
                                          <p:val>
                                            <p:fltVal val="1"/>
                                          </p:val>
                                        </p:tav>
                                      </p:tavLst>
                                    </p:anim>
                                    <p:anim calcmode="lin" valueType="num">
                                      <p:cBhvr>
                                        <p:cTn id="82" dur="664" tmFilter="0, 0; 0.125,0.2665; 0.25,0.4; 0.375,0.465; 0.5,0.5;  0.625,0.535; 0.75,0.6; 0.875,0.7335; 1,1">
                                          <p:stCondLst>
                                            <p:cond delay="664"/>
                                          </p:stCondLst>
                                        </p:cTn>
                                        <p:tgtEl>
                                          <p:spTgt spid="3">
                                            <p:txEl>
                                              <p:pRg st="5" end="5"/>
                                            </p:txEl>
                                          </p:spTgt>
                                        </p:tgtEl>
                                        <p:attrNameLst>
                                          <p:attrName>ppt_y</p:attrName>
                                        </p:attrNameLst>
                                      </p:cBhvr>
                                      <p:tavLst>
                                        <p:tav tm="0" fmla="#ppt_y-sin(pi*$)/9">
                                          <p:val>
                                            <p:fltVal val="0"/>
                                          </p:val>
                                        </p:tav>
                                        <p:tav tm="100000">
                                          <p:val>
                                            <p:fltVal val="1"/>
                                          </p:val>
                                        </p:tav>
                                      </p:tavLst>
                                    </p:anim>
                                    <p:anim calcmode="lin" valueType="num">
                                      <p:cBhvr>
                                        <p:cTn id="83" dur="332" tmFilter="0, 0; 0.125,0.2665; 0.25,0.4; 0.375,0.465; 0.5,0.5;  0.625,0.535; 0.75,0.6; 0.875,0.7335; 1,1">
                                          <p:stCondLst>
                                            <p:cond delay="1324"/>
                                          </p:stCondLst>
                                        </p:cTn>
                                        <p:tgtEl>
                                          <p:spTgt spid="3">
                                            <p:txEl>
                                              <p:pRg st="5" end="5"/>
                                            </p:txEl>
                                          </p:spTgt>
                                        </p:tgtEl>
                                        <p:attrNameLst>
                                          <p:attrName>ppt_y</p:attrName>
                                        </p:attrNameLst>
                                      </p:cBhvr>
                                      <p:tavLst>
                                        <p:tav tm="0" fmla="#ppt_y-sin(pi*$)/27">
                                          <p:val>
                                            <p:fltVal val="0"/>
                                          </p:val>
                                        </p:tav>
                                        <p:tav tm="100000">
                                          <p:val>
                                            <p:fltVal val="1"/>
                                          </p:val>
                                        </p:tav>
                                      </p:tavLst>
                                    </p:anim>
                                    <p:anim calcmode="lin" valueType="num">
                                      <p:cBhvr>
                                        <p:cTn id="84" dur="164" tmFilter="0, 0; 0.125,0.2665; 0.25,0.4; 0.375,0.465; 0.5,0.5;  0.625,0.535; 0.75,0.6; 0.875,0.7335; 1,1">
                                          <p:stCondLst>
                                            <p:cond delay="1656"/>
                                          </p:stCondLst>
                                        </p:cTn>
                                        <p:tgtEl>
                                          <p:spTgt spid="3">
                                            <p:txEl>
                                              <p:pRg st="5" end="5"/>
                                            </p:txEl>
                                          </p:spTgt>
                                        </p:tgtEl>
                                        <p:attrNameLst>
                                          <p:attrName>ppt_y</p:attrName>
                                        </p:attrNameLst>
                                      </p:cBhvr>
                                      <p:tavLst>
                                        <p:tav tm="0" fmla="#ppt_y-sin(pi*$)/81">
                                          <p:val>
                                            <p:fltVal val="0"/>
                                          </p:val>
                                        </p:tav>
                                        <p:tav tm="100000">
                                          <p:val>
                                            <p:fltVal val="1"/>
                                          </p:val>
                                        </p:tav>
                                      </p:tavLst>
                                    </p:anim>
                                    <p:animScale>
                                      <p:cBhvr>
                                        <p:cTn id="85" dur="26">
                                          <p:stCondLst>
                                            <p:cond delay="650"/>
                                          </p:stCondLst>
                                        </p:cTn>
                                        <p:tgtEl>
                                          <p:spTgt spid="3">
                                            <p:txEl>
                                              <p:pRg st="5" end="5"/>
                                            </p:txEl>
                                          </p:spTgt>
                                        </p:tgtEl>
                                      </p:cBhvr>
                                      <p:to x="100000" y="60000"/>
                                    </p:animScale>
                                    <p:animScale>
                                      <p:cBhvr>
                                        <p:cTn id="86" dur="166" decel="50000">
                                          <p:stCondLst>
                                            <p:cond delay="676"/>
                                          </p:stCondLst>
                                        </p:cTn>
                                        <p:tgtEl>
                                          <p:spTgt spid="3">
                                            <p:txEl>
                                              <p:pRg st="5" end="5"/>
                                            </p:txEl>
                                          </p:spTgt>
                                        </p:tgtEl>
                                      </p:cBhvr>
                                      <p:to x="100000" y="100000"/>
                                    </p:animScale>
                                    <p:animScale>
                                      <p:cBhvr>
                                        <p:cTn id="87" dur="26">
                                          <p:stCondLst>
                                            <p:cond delay="1312"/>
                                          </p:stCondLst>
                                        </p:cTn>
                                        <p:tgtEl>
                                          <p:spTgt spid="3">
                                            <p:txEl>
                                              <p:pRg st="5" end="5"/>
                                            </p:txEl>
                                          </p:spTgt>
                                        </p:tgtEl>
                                      </p:cBhvr>
                                      <p:to x="100000" y="80000"/>
                                    </p:animScale>
                                    <p:animScale>
                                      <p:cBhvr>
                                        <p:cTn id="88" dur="166" decel="50000">
                                          <p:stCondLst>
                                            <p:cond delay="1338"/>
                                          </p:stCondLst>
                                        </p:cTn>
                                        <p:tgtEl>
                                          <p:spTgt spid="3">
                                            <p:txEl>
                                              <p:pRg st="5" end="5"/>
                                            </p:txEl>
                                          </p:spTgt>
                                        </p:tgtEl>
                                      </p:cBhvr>
                                      <p:to x="100000" y="100000"/>
                                    </p:animScale>
                                    <p:animScale>
                                      <p:cBhvr>
                                        <p:cTn id="89" dur="26">
                                          <p:stCondLst>
                                            <p:cond delay="1642"/>
                                          </p:stCondLst>
                                        </p:cTn>
                                        <p:tgtEl>
                                          <p:spTgt spid="3">
                                            <p:txEl>
                                              <p:pRg st="5" end="5"/>
                                            </p:txEl>
                                          </p:spTgt>
                                        </p:tgtEl>
                                      </p:cBhvr>
                                      <p:to x="100000" y="90000"/>
                                    </p:animScale>
                                    <p:animScale>
                                      <p:cBhvr>
                                        <p:cTn id="90" dur="166" decel="50000">
                                          <p:stCondLst>
                                            <p:cond delay="1668"/>
                                          </p:stCondLst>
                                        </p:cTn>
                                        <p:tgtEl>
                                          <p:spTgt spid="3">
                                            <p:txEl>
                                              <p:pRg st="5" end="5"/>
                                            </p:txEl>
                                          </p:spTgt>
                                        </p:tgtEl>
                                      </p:cBhvr>
                                      <p:to x="100000" y="100000"/>
                                    </p:animScale>
                                    <p:animScale>
                                      <p:cBhvr>
                                        <p:cTn id="91" dur="26">
                                          <p:stCondLst>
                                            <p:cond delay="1808"/>
                                          </p:stCondLst>
                                        </p:cTn>
                                        <p:tgtEl>
                                          <p:spTgt spid="3">
                                            <p:txEl>
                                              <p:pRg st="5" end="5"/>
                                            </p:txEl>
                                          </p:spTgt>
                                        </p:tgtEl>
                                      </p:cBhvr>
                                      <p:to x="100000" y="95000"/>
                                    </p:animScale>
                                    <p:animScale>
                                      <p:cBhvr>
                                        <p:cTn id="92" dur="166" decel="50000">
                                          <p:stCondLst>
                                            <p:cond delay="1834"/>
                                          </p:stCondLst>
                                        </p:cTn>
                                        <p:tgtEl>
                                          <p:spTgt spid="3">
                                            <p:txEl>
                                              <p:pRg st="5" end="5"/>
                                            </p:txEl>
                                          </p:spTgt>
                                        </p:tgtEl>
                                      </p:cBhvr>
                                      <p:to x="100000" y="100000"/>
                                    </p:animScale>
                                  </p:childTnLst>
                                </p:cTn>
                              </p:par>
                            </p:childTnLst>
                          </p:cTn>
                        </p:par>
                      </p:childTnLst>
                    </p:cTn>
                  </p:par>
                  <p:par>
                    <p:cTn id="93" fill="hold">
                      <p:stCondLst>
                        <p:cond delay="indefinite"/>
                      </p:stCondLst>
                      <p:childTnLst>
                        <p:par>
                          <p:cTn id="94" fill="hold">
                            <p:stCondLst>
                              <p:cond delay="0"/>
                            </p:stCondLst>
                            <p:childTnLst>
                              <p:par>
                                <p:cTn id="95" presetID="26" presetClass="entr" presetSubtype="0" fill="hold" grpId="1" nodeType="clickEffect">
                                  <p:stCondLst>
                                    <p:cond delay="0"/>
                                  </p:stCondLst>
                                  <p:childTnLst>
                                    <p:set>
                                      <p:cBhvr>
                                        <p:cTn id="96" dur="1" fill="hold">
                                          <p:stCondLst>
                                            <p:cond delay="0"/>
                                          </p:stCondLst>
                                        </p:cTn>
                                        <p:tgtEl>
                                          <p:spTgt spid="3">
                                            <p:txEl>
                                              <p:pRg st="0" end="0"/>
                                            </p:txEl>
                                          </p:spTgt>
                                        </p:tgtEl>
                                        <p:attrNameLst>
                                          <p:attrName>style.visibility</p:attrName>
                                        </p:attrNameLst>
                                      </p:cBhvr>
                                      <p:to>
                                        <p:strVal val="visible"/>
                                      </p:to>
                                    </p:set>
                                    <p:animEffect transition="in" filter="wipe(down)">
                                      <p:cBhvr>
                                        <p:cTn id="97" dur="580">
                                          <p:stCondLst>
                                            <p:cond delay="0"/>
                                          </p:stCondLst>
                                        </p:cTn>
                                        <p:tgtEl>
                                          <p:spTgt spid="3">
                                            <p:txEl>
                                              <p:pRg st="0" end="0"/>
                                            </p:txEl>
                                          </p:spTgt>
                                        </p:tgtEl>
                                      </p:cBhvr>
                                    </p:animEffect>
                                    <p:anim calcmode="lin" valueType="num">
                                      <p:cBhvr>
                                        <p:cTn id="98"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9"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0"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01"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02"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03" dur="26">
                                          <p:stCondLst>
                                            <p:cond delay="650"/>
                                          </p:stCondLst>
                                        </p:cTn>
                                        <p:tgtEl>
                                          <p:spTgt spid="3">
                                            <p:txEl>
                                              <p:pRg st="0" end="0"/>
                                            </p:txEl>
                                          </p:spTgt>
                                        </p:tgtEl>
                                      </p:cBhvr>
                                      <p:to x="100000" y="60000"/>
                                    </p:animScale>
                                    <p:animScale>
                                      <p:cBhvr>
                                        <p:cTn id="104" dur="166" decel="50000">
                                          <p:stCondLst>
                                            <p:cond delay="676"/>
                                          </p:stCondLst>
                                        </p:cTn>
                                        <p:tgtEl>
                                          <p:spTgt spid="3">
                                            <p:txEl>
                                              <p:pRg st="0" end="0"/>
                                            </p:txEl>
                                          </p:spTgt>
                                        </p:tgtEl>
                                      </p:cBhvr>
                                      <p:to x="100000" y="100000"/>
                                    </p:animScale>
                                    <p:animScale>
                                      <p:cBhvr>
                                        <p:cTn id="105" dur="26">
                                          <p:stCondLst>
                                            <p:cond delay="1312"/>
                                          </p:stCondLst>
                                        </p:cTn>
                                        <p:tgtEl>
                                          <p:spTgt spid="3">
                                            <p:txEl>
                                              <p:pRg st="0" end="0"/>
                                            </p:txEl>
                                          </p:spTgt>
                                        </p:tgtEl>
                                      </p:cBhvr>
                                      <p:to x="100000" y="80000"/>
                                    </p:animScale>
                                    <p:animScale>
                                      <p:cBhvr>
                                        <p:cTn id="106" dur="166" decel="50000">
                                          <p:stCondLst>
                                            <p:cond delay="1338"/>
                                          </p:stCondLst>
                                        </p:cTn>
                                        <p:tgtEl>
                                          <p:spTgt spid="3">
                                            <p:txEl>
                                              <p:pRg st="0" end="0"/>
                                            </p:txEl>
                                          </p:spTgt>
                                        </p:tgtEl>
                                      </p:cBhvr>
                                      <p:to x="100000" y="100000"/>
                                    </p:animScale>
                                    <p:animScale>
                                      <p:cBhvr>
                                        <p:cTn id="107" dur="26">
                                          <p:stCondLst>
                                            <p:cond delay="1642"/>
                                          </p:stCondLst>
                                        </p:cTn>
                                        <p:tgtEl>
                                          <p:spTgt spid="3">
                                            <p:txEl>
                                              <p:pRg st="0" end="0"/>
                                            </p:txEl>
                                          </p:spTgt>
                                        </p:tgtEl>
                                      </p:cBhvr>
                                      <p:to x="100000" y="90000"/>
                                    </p:animScale>
                                    <p:animScale>
                                      <p:cBhvr>
                                        <p:cTn id="108" dur="166" decel="50000">
                                          <p:stCondLst>
                                            <p:cond delay="1668"/>
                                          </p:stCondLst>
                                        </p:cTn>
                                        <p:tgtEl>
                                          <p:spTgt spid="3">
                                            <p:txEl>
                                              <p:pRg st="0" end="0"/>
                                            </p:txEl>
                                          </p:spTgt>
                                        </p:tgtEl>
                                      </p:cBhvr>
                                      <p:to x="100000" y="100000"/>
                                    </p:animScale>
                                    <p:animScale>
                                      <p:cBhvr>
                                        <p:cTn id="109" dur="26">
                                          <p:stCondLst>
                                            <p:cond delay="1808"/>
                                          </p:stCondLst>
                                        </p:cTn>
                                        <p:tgtEl>
                                          <p:spTgt spid="3">
                                            <p:txEl>
                                              <p:pRg st="0" end="0"/>
                                            </p:txEl>
                                          </p:spTgt>
                                        </p:tgtEl>
                                      </p:cBhvr>
                                      <p:to x="100000" y="95000"/>
                                    </p:animScale>
                                    <p:animScale>
                                      <p:cBhvr>
                                        <p:cTn id="110" dur="166" decel="50000">
                                          <p:stCondLst>
                                            <p:cond delay="1834"/>
                                          </p:stCondLst>
                                        </p:cTn>
                                        <p:tgtEl>
                                          <p:spTgt spid="3">
                                            <p:txEl>
                                              <p:pRg st="0" end="0"/>
                                            </p:txEl>
                                          </p:spTgt>
                                        </p:tgtEl>
                                      </p:cBhvr>
                                      <p:to x="100000" y="100000"/>
                                    </p:animScale>
                                  </p:childTnLst>
                                </p:cTn>
                              </p:par>
                            </p:childTnLst>
                          </p:cTn>
                        </p:par>
                      </p:childTnLst>
                    </p:cTn>
                  </p:par>
                  <p:par>
                    <p:cTn id="111" fill="hold">
                      <p:stCondLst>
                        <p:cond delay="indefinite"/>
                      </p:stCondLst>
                      <p:childTnLst>
                        <p:par>
                          <p:cTn id="112" fill="hold">
                            <p:stCondLst>
                              <p:cond delay="0"/>
                            </p:stCondLst>
                            <p:childTnLst>
                              <p:par>
                                <p:cTn id="113" presetID="26" presetClass="entr" presetSubtype="0" fill="hold" grpId="1" nodeType="clickEffect">
                                  <p:stCondLst>
                                    <p:cond delay="0"/>
                                  </p:stCondLst>
                                  <p:childTnLst>
                                    <p:set>
                                      <p:cBhvr>
                                        <p:cTn id="114" dur="1" fill="hold">
                                          <p:stCondLst>
                                            <p:cond delay="0"/>
                                          </p:stCondLst>
                                        </p:cTn>
                                        <p:tgtEl>
                                          <p:spTgt spid="3">
                                            <p:txEl>
                                              <p:pRg st="1" end="1"/>
                                            </p:txEl>
                                          </p:spTgt>
                                        </p:tgtEl>
                                        <p:attrNameLst>
                                          <p:attrName>style.visibility</p:attrName>
                                        </p:attrNameLst>
                                      </p:cBhvr>
                                      <p:to>
                                        <p:strVal val="visible"/>
                                      </p:to>
                                    </p:set>
                                    <p:animEffect transition="in" filter="wipe(down)">
                                      <p:cBhvr>
                                        <p:cTn id="115" dur="580">
                                          <p:stCondLst>
                                            <p:cond delay="0"/>
                                          </p:stCondLst>
                                        </p:cTn>
                                        <p:tgtEl>
                                          <p:spTgt spid="3">
                                            <p:txEl>
                                              <p:pRg st="1" end="1"/>
                                            </p:txEl>
                                          </p:spTgt>
                                        </p:tgtEl>
                                      </p:cBhvr>
                                    </p:animEffect>
                                    <p:anim calcmode="lin" valueType="num">
                                      <p:cBhvr>
                                        <p:cTn id="116"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117"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118"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119"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120"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121" dur="26">
                                          <p:stCondLst>
                                            <p:cond delay="650"/>
                                          </p:stCondLst>
                                        </p:cTn>
                                        <p:tgtEl>
                                          <p:spTgt spid="3">
                                            <p:txEl>
                                              <p:pRg st="1" end="1"/>
                                            </p:txEl>
                                          </p:spTgt>
                                        </p:tgtEl>
                                      </p:cBhvr>
                                      <p:to x="100000" y="60000"/>
                                    </p:animScale>
                                    <p:animScale>
                                      <p:cBhvr>
                                        <p:cTn id="122" dur="166" decel="50000">
                                          <p:stCondLst>
                                            <p:cond delay="676"/>
                                          </p:stCondLst>
                                        </p:cTn>
                                        <p:tgtEl>
                                          <p:spTgt spid="3">
                                            <p:txEl>
                                              <p:pRg st="1" end="1"/>
                                            </p:txEl>
                                          </p:spTgt>
                                        </p:tgtEl>
                                      </p:cBhvr>
                                      <p:to x="100000" y="100000"/>
                                    </p:animScale>
                                    <p:animScale>
                                      <p:cBhvr>
                                        <p:cTn id="123" dur="26">
                                          <p:stCondLst>
                                            <p:cond delay="1312"/>
                                          </p:stCondLst>
                                        </p:cTn>
                                        <p:tgtEl>
                                          <p:spTgt spid="3">
                                            <p:txEl>
                                              <p:pRg st="1" end="1"/>
                                            </p:txEl>
                                          </p:spTgt>
                                        </p:tgtEl>
                                      </p:cBhvr>
                                      <p:to x="100000" y="80000"/>
                                    </p:animScale>
                                    <p:animScale>
                                      <p:cBhvr>
                                        <p:cTn id="124" dur="166" decel="50000">
                                          <p:stCondLst>
                                            <p:cond delay="1338"/>
                                          </p:stCondLst>
                                        </p:cTn>
                                        <p:tgtEl>
                                          <p:spTgt spid="3">
                                            <p:txEl>
                                              <p:pRg st="1" end="1"/>
                                            </p:txEl>
                                          </p:spTgt>
                                        </p:tgtEl>
                                      </p:cBhvr>
                                      <p:to x="100000" y="100000"/>
                                    </p:animScale>
                                    <p:animScale>
                                      <p:cBhvr>
                                        <p:cTn id="125" dur="26">
                                          <p:stCondLst>
                                            <p:cond delay="1642"/>
                                          </p:stCondLst>
                                        </p:cTn>
                                        <p:tgtEl>
                                          <p:spTgt spid="3">
                                            <p:txEl>
                                              <p:pRg st="1" end="1"/>
                                            </p:txEl>
                                          </p:spTgt>
                                        </p:tgtEl>
                                      </p:cBhvr>
                                      <p:to x="100000" y="90000"/>
                                    </p:animScale>
                                    <p:animScale>
                                      <p:cBhvr>
                                        <p:cTn id="126" dur="166" decel="50000">
                                          <p:stCondLst>
                                            <p:cond delay="1668"/>
                                          </p:stCondLst>
                                        </p:cTn>
                                        <p:tgtEl>
                                          <p:spTgt spid="3">
                                            <p:txEl>
                                              <p:pRg st="1" end="1"/>
                                            </p:txEl>
                                          </p:spTgt>
                                        </p:tgtEl>
                                      </p:cBhvr>
                                      <p:to x="100000" y="100000"/>
                                    </p:animScale>
                                    <p:animScale>
                                      <p:cBhvr>
                                        <p:cTn id="127" dur="26">
                                          <p:stCondLst>
                                            <p:cond delay="1808"/>
                                          </p:stCondLst>
                                        </p:cTn>
                                        <p:tgtEl>
                                          <p:spTgt spid="3">
                                            <p:txEl>
                                              <p:pRg st="1" end="1"/>
                                            </p:txEl>
                                          </p:spTgt>
                                        </p:tgtEl>
                                      </p:cBhvr>
                                      <p:to x="100000" y="95000"/>
                                    </p:animScale>
                                    <p:animScale>
                                      <p:cBhvr>
                                        <p:cTn id="128" dur="166" decel="50000">
                                          <p:stCondLst>
                                            <p:cond delay="1834"/>
                                          </p:stCondLst>
                                        </p:cTn>
                                        <p:tgtEl>
                                          <p:spTgt spid="3">
                                            <p:txEl>
                                              <p:pRg st="1" end="1"/>
                                            </p:txEl>
                                          </p:spTgt>
                                        </p:tgtEl>
                                      </p:cBhvr>
                                      <p:to x="100000" y="100000"/>
                                    </p:animScale>
                                  </p:childTnLst>
                                </p:cTn>
                              </p:par>
                            </p:childTnLst>
                          </p:cTn>
                        </p:par>
                      </p:childTnLst>
                    </p:cTn>
                  </p:par>
                  <p:par>
                    <p:cTn id="129" fill="hold">
                      <p:stCondLst>
                        <p:cond delay="indefinite"/>
                      </p:stCondLst>
                      <p:childTnLst>
                        <p:par>
                          <p:cTn id="130" fill="hold">
                            <p:stCondLst>
                              <p:cond delay="0"/>
                            </p:stCondLst>
                            <p:childTnLst>
                              <p:par>
                                <p:cTn id="131" presetID="26" presetClass="entr" presetSubtype="0" fill="hold" grpId="1" nodeType="clickEffect">
                                  <p:stCondLst>
                                    <p:cond delay="0"/>
                                  </p:stCondLst>
                                  <p:childTnLst>
                                    <p:set>
                                      <p:cBhvr>
                                        <p:cTn id="132" dur="1" fill="hold">
                                          <p:stCondLst>
                                            <p:cond delay="0"/>
                                          </p:stCondLst>
                                        </p:cTn>
                                        <p:tgtEl>
                                          <p:spTgt spid="3">
                                            <p:txEl>
                                              <p:pRg st="2" end="2"/>
                                            </p:txEl>
                                          </p:spTgt>
                                        </p:tgtEl>
                                        <p:attrNameLst>
                                          <p:attrName>style.visibility</p:attrName>
                                        </p:attrNameLst>
                                      </p:cBhvr>
                                      <p:to>
                                        <p:strVal val="visible"/>
                                      </p:to>
                                    </p:set>
                                    <p:animEffect transition="in" filter="wipe(down)">
                                      <p:cBhvr>
                                        <p:cTn id="133" dur="580">
                                          <p:stCondLst>
                                            <p:cond delay="0"/>
                                          </p:stCondLst>
                                        </p:cTn>
                                        <p:tgtEl>
                                          <p:spTgt spid="3">
                                            <p:txEl>
                                              <p:pRg st="2" end="2"/>
                                            </p:txEl>
                                          </p:spTgt>
                                        </p:tgtEl>
                                      </p:cBhvr>
                                    </p:animEffect>
                                    <p:anim calcmode="lin" valueType="num">
                                      <p:cBhvr>
                                        <p:cTn id="134"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135"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136"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137"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138"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139" dur="26">
                                          <p:stCondLst>
                                            <p:cond delay="650"/>
                                          </p:stCondLst>
                                        </p:cTn>
                                        <p:tgtEl>
                                          <p:spTgt spid="3">
                                            <p:txEl>
                                              <p:pRg st="2" end="2"/>
                                            </p:txEl>
                                          </p:spTgt>
                                        </p:tgtEl>
                                      </p:cBhvr>
                                      <p:to x="100000" y="60000"/>
                                    </p:animScale>
                                    <p:animScale>
                                      <p:cBhvr>
                                        <p:cTn id="140" dur="166" decel="50000">
                                          <p:stCondLst>
                                            <p:cond delay="676"/>
                                          </p:stCondLst>
                                        </p:cTn>
                                        <p:tgtEl>
                                          <p:spTgt spid="3">
                                            <p:txEl>
                                              <p:pRg st="2" end="2"/>
                                            </p:txEl>
                                          </p:spTgt>
                                        </p:tgtEl>
                                      </p:cBhvr>
                                      <p:to x="100000" y="100000"/>
                                    </p:animScale>
                                    <p:animScale>
                                      <p:cBhvr>
                                        <p:cTn id="141" dur="26">
                                          <p:stCondLst>
                                            <p:cond delay="1312"/>
                                          </p:stCondLst>
                                        </p:cTn>
                                        <p:tgtEl>
                                          <p:spTgt spid="3">
                                            <p:txEl>
                                              <p:pRg st="2" end="2"/>
                                            </p:txEl>
                                          </p:spTgt>
                                        </p:tgtEl>
                                      </p:cBhvr>
                                      <p:to x="100000" y="80000"/>
                                    </p:animScale>
                                    <p:animScale>
                                      <p:cBhvr>
                                        <p:cTn id="142" dur="166" decel="50000">
                                          <p:stCondLst>
                                            <p:cond delay="1338"/>
                                          </p:stCondLst>
                                        </p:cTn>
                                        <p:tgtEl>
                                          <p:spTgt spid="3">
                                            <p:txEl>
                                              <p:pRg st="2" end="2"/>
                                            </p:txEl>
                                          </p:spTgt>
                                        </p:tgtEl>
                                      </p:cBhvr>
                                      <p:to x="100000" y="100000"/>
                                    </p:animScale>
                                    <p:animScale>
                                      <p:cBhvr>
                                        <p:cTn id="143" dur="26">
                                          <p:stCondLst>
                                            <p:cond delay="1642"/>
                                          </p:stCondLst>
                                        </p:cTn>
                                        <p:tgtEl>
                                          <p:spTgt spid="3">
                                            <p:txEl>
                                              <p:pRg st="2" end="2"/>
                                            </p:txEl>
                                          </p:spTgt>
                                        </p:tgtEl>
                                      </p:cBhvr>
                                      <p:to x="100000" y="90000"/>
                                    </p:animScale>
                                    <p:animScale>
                                      <p:cBhvr>
                                        <p:cTn id="144" dur="166" decel="50000">
                                          <p:stCondLst>
                                            <p:cond delay="1668"/>
                                          </p:stCondLst>
                                        </p:cTn>
                                        <p:tgtEl>
                                          <p:spTgt spid="3">
                                            <p:txEl>
                                              <p:pRg st="2" end="2"/>
                                            </p:txEl>
                                          </p:spTgt>
                                        </p:tgtEl>
                                      </p:cBhvr>
                                      <p:to x="100000" y="100000"/>
                                    </p:animScale>
                                    <p:animScale>
                                      <p:cBhvr>
                                        <p:cTn id="145" dur="26">
                                          <p:stCondLst>
                                            <p:cond delay="1808"/>
                                          </p:stCondLst>
                                        </p:cTn>
                                        <p:tgtEl>
                                          <p:spTgt spid="3">
                                            <p:txEl>
                                              <p:pRg st="2" end="2"/>
                                            </p:txEl>
                                          </p:spTgt>
                                        </p:tgtEl>
                                      </p:cBhvr>
                                      <p:to x="100000" y="95000"/>
                                    </p:animScale>
                                    <p:animScale>
                                      <p:cBhvr>
                                        <p:cTn id="146" dur="166" decel="50000">
                                          <p:stCondLst>
                                            <p:cond delay="1834"/>
                                          </p:stCondLst>
                                        </p:cTn>
                                        <p:tgtEl>
                                          <p:spTgt spid="3">
                                            <p:txEl>
                                              <p:pRg st="2" end="2"/>
                                            </p:txEl>
                                          </p:spTgt>
                                        </p:tgtEl>
                                      </p:cBhvr>
                                      <p:to x="100000" y="100000"/>
                                    </p:animScale>
                                  </p:childTnLst>
                                </p:cTn>
                              </p:par>
                            </p:childTnLst>
                          </p:cTn>
                        </p:par>
                      </p:childTnLst>
                    </p:cTn>
                  </p:par>
                  <p:par>
                    <p:cTn id="147" fill="hold">
                      <p:stCondLst>
                        <p:cond delay="indefinite"/>
                      </p:stCondLst>
                      <p:childTnLst>
                        <p:par>
                          <p:cTn id="148" fill="hold">
                            <p:stCondLst>
                              <p:cond delay="0"/>
                            </p:stCondLst>
                            <p:childTnLst>
                              <p:par>
                                <p:cTn id="149" presetID="26" presetClass="entr" presetSubtype="0" fill="hold" grpId="1" nodeType="clickEffect">
                                  <p:stCondLst>
                                    <p:cond delay="0"/>
                                  </p:stCondLst>
                                  <p:childTnLst>
                                    <p:set>
                                      <p:cBhvr>
                                        <p:cTn id="150" dur="1" fill="hold">
                                          <p:stCondLst>
                                            <p:cond delay="0"/>
                                          </p:stCondLst>
                                        </p:cTn>
                                        <p:tgtEl>
                                          <p:spTgt spid="3">
                                            <p:txEl>
                                              <p:pRg st="4" end="4"/>
                                            </p:txEl>
                                          </p:spTgt>
                                        </p:tgtEl>
                                        <p:attrNameLst>
                                          <p:attrName>style.visibility</p:attrName>
                                        </p:attrNameLst>
                                      </p:cBhvr>
                                      <p:to>
                                        <p:strVal val="visible"/>
                                      </p:to>
                                    </p:set>
                                    <p:animEffect transition="in" filter="wipe(down)">
                                      <p:cBhvr>
                                        <p:cTn id="151" dur="580">
                                          <p:stCondLst>
                                            <p:cond delay="0"/>
                                          </p:stCondLst>
                                        </p:cTn>
                                        <p:tgtEl>
                                          <p:spTgt spid="3">
                                            <p:txEl>
                                              <p:pRg st="4" end="4"/>
                                            </p:txEl>
                                          </p:spTgt>
                                        </p:tgtEl>
                                      </p:cBhvr>
                                    </p:animEffect>
                                    <p:anim calcmode="lin" valueType="num">
                                      <p:cBhvr>
                                        <p:cTn id="152" dur="1822" tmFilter="0,0; 0.14,0.36; 0.43,0.73; 0.71,0.91; 1.0,1.0">
                                          <p:stCondLst>
                                            <p:cond delay="0"/>
                                          </p:stCondLst>
                                        </p:cTn>
                                        <p:tgtEl>
                                          <p:spTgt spid="3">
                                            <p:txEl>
                                              <p:pRg st="4" end="4"/>
                                            </p:txEl>
                                          </p:spTgt>
                                        </p:tgtEl>
                                        <p:attrNameLst>
                                          <p:attrName>ppt_x</p:attrName>
                                        </p:attrNameLst>
                                      </p:cBhvr>
                                      <p:tavLst>
                                        <p:tav tm="0">
                                          <p:val>
                                            <p:strVal val="#ppt_x-0.25"/>
                                          </p:val>
                                        </p:tav>
                                        <p:tav tm="100000">
                                          <p:val>
                                            <p:strVal val="#ppt_x"/>
                                          </p:val>
                                        </p:tav>
                                      </p:tavLst>
                                    </p:anim>
                                    <p:anim calcmode="lin" valueType="num">
                                      <p:cBhvr>
                                        <p:cTn id="153" dur="664" tmFilter="0.0,0.0; 0.25,0.07; 0.50,0.2; 0.75,0.467; 1.0,1.0">
                                          <p:stCondLst>
                                            <p:cond delay="0"/>
                                          </p:stCondLst>
                                        </p:cTn>
                                        <p:tgtEl>
                                          <p:spTgt spid="3">
                                            <p:txEl>
                                              <p:pRg st="4" end="4"/>
                                            </p:txEl>
                                          </p:spTgt>
                                        </p:tgtEl>
                                        <p:attrNameLst>
                                          <p:attrName>ppt_y</p:attrName>
                                        </p:attrNameLst>
                                      </p:cBhvr>
                                      <p:tavLst>
                                        <p:tav tm="0" fmla="#ppt_y-sin(pi*$)/3">
                                          <p:val>
                                            <p:fltVal val="0.5"/>
                                          </p:val>
                                        </p:tav>
                                        <p:tav tm="100000">
                                          <p:val>
                                            <p:fltVal val="1"/>
                                          </p:val>
                                        </p:tav>
                                      </p:tavLst>
                                    </p:anim>
                                    <p:anim calcmode="lin" valueType="num">
                                      <p:cBhvr>
                                        <p:cTn id="154" dur="664" tmFilter="0, 0; 0.125,0.2665; 0.25,0.4; 0.375,0.465; 0.5,0.5;  0.625,0.535; 0.75,0.6; 0.875,0.7335; 1,1">
                                          <p:stCondLst>
                                            <p:cond delay="664"/>
                                          </p:stCondLst>
                                        </p:cTn>
                                        <p:tgtEl>
                                          <p:spTgt spid="3">
                                            <p:txEl>
                                              <p:pRg st="4" end="4"/>
                                            </p:txEl>
                                          </p:spTgt>
                                        </p:tgtEl>
                                        <p:attrNameLst>
                                          <p:attrName>ppt_y</p:attrName>
                                        </p:attrNameLst>
                                      </p:cBhvr>
                                      <p:tavLst>
                                        <p:tav tm="0" fmla="#ppt_y-sin(pi*$)/9">
                                          <p:val>
                                            <p:fltVal val="0"/>
                                          </p:val>
                                        </p:tav>
                                        <p:tav tm="100000">
                                          <p:val>
                                            <p:fltVal val="1"/>
                                          </p:val>
                                        </p:tav>
                                      </p:tavLst>
                                    </p:anim>
                                    <p:anim calcmode="lin" valueType="num">
                                      <p:cBhvr>
                                        <p:cTn id="155" dur="332" tmFilter="0, 0; 0.125,0.2665; 0.25,0.4; 0.375,0.465; 0.5,0.5;  0.625,0.535; 0.75,0.6; 0.875,0.7335; 1,1">
                                          <p:stCondLst>
                                            <p:cond delay="1324"/>
                                          </p:stCondLst>
                                        </p:cTn>
                                        <p:tgtEl>
                                          <p:spTgt spid="3">
                                            <p:txEl>
                                              <p:pRg st="4" end="4"/>
                                            </p:txEl>
                                          </p:spTgt>
                                        </p:tgtEl>
                                        <p:attrNameLst>
                                          <p:attrName>ppt_y</p:attrName>
                                        </p:attrNameLst>
                                      </p:cBhvr>
                                      <p:tavLst>
                                        <p:tav tm="0" fmla="#ppt_y-sin(pi*$)/27">
                                          <p:val>
                                            <p:fltVal val="0"/>
                                          </p:val>
                                        </p:tav>
                                        <p:tav tm="100000">
                                          <p:val>
                                            <p:fltVal val="1"/>
                                          </p:val>
                                        </p:tav>
                                      </p:tavLst>
                                    </p:anim>
                                    <p:anim calcmode="lin" valueType="num">
                                      <p:cBhvr>
                                        <p:cTn id="156" dur="164" tmFilter="0, 0; 0.125,0.2665; 0.25,0.4; 0.375,0.465; 0.5,0.5;  0.625,0.535; 0.75,0.6; 0.875,0.7335; 1,1">
                                          <p:stCondLst>
                                            <p:cond delay="1656"/>
                                          </p:stCondLst>
                                        </p:cTn>
                                        <p:tgtEl>
                                          <p:spTgt spid="3">
                                            <p:txEl>
                                              <p:pRg st="4" end="4"/>
                                            </p:txEl>
                                          </p:spTgt>
                                        </p:tgtEl>
                                        <p:attrNameLst>
                                          <p:attrName>ppt_y</p:attrName>
                                        </p:attrNameLst>
                                      </p:cBhvr>
                                      <p:tavLst>
                                        <p:tav tm="0" fmla="#ppt_y-sin(pi*$)/81">
                                          <p:val>
                                            <p:fltVal val="0"/>
                                          </p:val>
                                        </p:tav>
                                        <p:tav tm="100000">
                                          <p:val>
                                            <p:fltVal val="1"/>
                                          </p:val>
                                        </p:tav>
                                      </p:tavLst>
                                    </p:anim>
                                    <p:animScale>
                                      <p:cBhvr>
                                        <p:cTn id="157" dur="26">
                                          <p:stCondLst>
                                            <p:cond delay="650"/>
                                          </p:stCondLst>
                                        </p:cTn>
                                        <p:tgtEl>
                                          <p:spTgt spid="3">
                                            <p:txEl>
                                              <p:pRg st="4" end="4"/>
                                            </p:txEl>
                                          </p:spTgt>
                                        </p:tgtEl>
                                      </p:cBhvr>
                                      <p:to x="100000" y="60000"/>
                                    </p:animScale>
                                    <p:animScale>
                                      <p:cBhvr>
                                        <p:cTn id="158" dur="166" decel="50000">
                                          <p:stCondLst>
                                            <p:cond delay="676"/>
                                          </p:stCondLst>
                                        </p:cTn>
                                        <p:tgtEl>
                                          <p:spTgt spid="3">
                                            <p:txEl>
                                              <p:pRg st="4" end="4"/>
                                            </p:txEl>
                                          </p:spTgt>
                                        </p:tgtEl>
                                      </p:cBhvr>
                                      <p:to x="100000" y="100000"/>
                                    </p:animScale>
                                    <p:animScale>
                                      <p:cBhvr>
                                        <p:cTn id="159" dur="26">
                                          <p:stCondLst>
                                            <p:cond delay="1312"/>
                                          </p:stCondLst>
                                        </p:cTn>
                                        <p:tgtEl>
                                          <p:spTgt spid="3">
                                            <p:txEl>
                                              <p:pRg st="4" end="4"/>
                                            </p:txEl>
                                          </p:spTgt>
                                        </p:tgtEl>
                                      </p:cBhvr>
                                      <p:to x="100000" y="80000"/>
                                    </p:animScale>
                                    <p:animScale>
                                      <p:cBhvr>
                                        <p:cTn id="160" dur="166" decel="50000">
                                          <p:stCondLst>
                                            <p:cond delay="1338"/>
                                          </p:stCondLst>
                                        </p:cTn>
                                        <p:tgtEl>
                                          <p:spTgt spid="3">
                                            <p:txEl>
                                              <p:pRg st="4" end="4"/>
                                            </p:txEl>
                                          </p:spTgt>
                                        </p:tgtEl>
                                      </p:cBhvr>
                                      <p:to x="100000" y="100000"/>
                                    </p:animScale>
                                    <p:animScale>
                                      <p:cBhvr>
                                        <p:cTn id="161" dur="26">
                                          <p:stCondLst>
                                            <p:cond delay="1642"/>
                                          </p:stCondLst>
                                        </p:cTn>
                                        <p:tgtEl>
                                          <p:spTgt spid="3">
                                            <p:txEl>
                                              <p:pRg st="4" end="4"/>
                                            </p:txEl>
                                          </p:spTgt>
                                        </p:tgtEl>
                                      </p:cBhvr>
                                      <p:to x="100000" y="90000"/>
                                    </p:animScale>
                                    <p:animScale>
                                      <p:cBhvr>
                                        <p:cTn id="162" dur="166" decel="50000">
                                          <p:stCondLst>
                                            <p:cond delay="1668"/>
                                          </p:stCondLst>
                                        </p:cTn>
                                        <p:tgtEl>
                                          <p:spTgt spid="3">
                                            <p:txEl>
                                              <p:pRg st="4" end="4"/>
                                            </p:txEl>
                                          </p:spTgt>
                                        </p:tgtEl>
                                      </p:cBhvr>
                                      <p:to x="100000" y="100000"/>
                                    </p:animScale>
                                    <p:animScale>
                                      <p:cBhvr>
                                        <p:cTn id="163" dur="26">
                                          <p:stCondLst>
                                            <p:cond delay="1808"/>
                                          </p:stCondLst>
                                        </p:cTn>
                                        <p:tgtEl>
                                          <p:spTgt spid="3">
                                            <p:txEl>
                                              <p:pRg st="4" end="4"/>
                                            </p:txEl>
                                          </p:spTgt>
                                        </p:tgtEl>
                                      </p:cBhvr>
                                      <p:to x="100000" y="95000"/>
                                    </p:animScale>
                                    <p:animScale>
                                      <p:cBhvr>
                                        <p:cTn id="164" dur="166" decel="50000">
                                          <p:stCondLst>
                                            <p:cond delay="1834"/>
                                          </p:stCondLst>
                                        </p:cTn>
                                        <p:tgtEl>
                                          <p:spTgt spid="3">
                                            <p:txEl>
                                              <p:pRg st="4" end="4"/>
                                            </p:txEl>
                                          </p:spTgt>
                                        </p:tgtEl>
                                      </p:cBhvr>
                                      <p:to x="100000" y="100000"/>
                                    </p:animScale>
                                  </p:childTnLst>
                                </p:cTn>
                              </p:par>
                            </p:childTnLst>
                          </p:cTn>
                        </p:par>
                      </p:childTnLst>
                    </p:cTn>
                  </p:par>
                  <p:par>
                    <p:cTn id="165" fill="hold">
                      <p:stCondLst>
                        <p:cond delay="indefinite"/>
                      </p:stCondLst>
                      <p:childTnLst>
                        <p:par>
                          <p:cTn id="166" fill="hold">
                            <p:stCondLst>
                              <p:cond delay="0"/>
                            </p:stCondLst>
                            <p:childTnLst>
                              <p:par>
                                <p:cTn id="167" presetID="26" presetClass="entr" presetSubtype="0" fill="hold" grpId="1" nodeType="clickEffect">
                                  <p:stCondLst>
                                    <p:cond delay="0"/>
                                  </p:stCondLst>
                                  <p:childTnLst>
                                    <p:set>
                                      <p:cBhvr>
                                        <p:cTn id="168" dur="1" fill="hold">
                                          <p:stCondLst>
                                            <p:cond delay="0"/>
                                          </p:stCondLst>
                                        </p:cTn>
                                        <p:tgtEl>
                                          <p:spTgt spid="3">
                                            <p:txEl>
                                              <p:pRg st="5" end="5"/>
                                            </p:txEl>
                                          </p:spTgt>
                                        </p:tgtEl>
                                        <p:attrNameLst>
                                          <p:attrName>style.visibility</p:attrName>
                                        </p:attrNameLst>
                                      </p:cBhvr>
                                      <p:to>
                                        <p:strVal val="visible"/>
                                      </p:to>
                                    </p:set>
                                    <p:animEffect transition="in" filter="wipe(down)">
                                      <p:cBhvr>
                                        <p:cTn id="169" dur="580">
                                          <p:stCondLst>
                                            <p:cond delay="0"/>
                                          </p:stCondLst>
                                        </p:cTn>
                                        <p:tgtEl>
                                          <p:spTgt spid="3">
                                            <p:txEl>
                                              <p:pRg st="5" end="5"/>
                                            </p:txEl>
                                          </p:spTgt>
                                        </p:tgtEl>
                                      </p:cBhvr>
                                    </p:animEffect>
                                    <p:anim calcmode="lin" valueType="num">
                                      <p:cBhvr>
                                        <p:cTn id="170" dur="1822" tmFilter="0,0; 0.14,0.36; 0.43,0.73; 0.71,0.91; 1.0,1.0">
                                          <p:stCondLst>
                                            <p:cond delay="0"/>
                                          </p:stCondLst>
                                        </p:cTn>
                                        <p:tgtEl>
                                          <p:spTgt spid="3">
                                            <p:txEl>
                                              <p:pRg st="5" end="5"/>
                                            </p:txEl>
                                          </p:spTgt>
                                        </p:tgtEl>
                                        <p:attrNameLst>
                                          <p:attrName>ppt_x</p:attrName>
                                        </p:attrNameLst>
                                      </p:cBhvr>
                                      <p:tavLst>
                                        <p:tav tm="0">
                                          <p:val>
                                            <p:strVal val="#ppt_x-0.25"/>
                                          </p:val>
                                        </p:tav>
                                        <p:tav tm="100000">
                                          <p:val>
                                            <p:strVal val="#ppt_x"/>
                                          </p:val>
                                        </p:tav>
                                      </p:tavLst>
                                    </p:anim>
                                    <p:anim calcmode="lin" valueType="num">
                                      <p:cBhvr>
                                        <p:cTn id="171" dur="664" tmFilter="0.0,0.0; 0.25,0.07; 0.50,0.2; 0.75,0.467; 1.0,1.0">
                                          <p:stCondLst>
                                            <p:cond delay="0"/>
                                          </p:stCondLst>
                                        </p:cTn>
                                        <p:tgtEl>
                                          <p:spTgt spid="3">
                                            <p:txEl>
                                              <p:pRg st="5" end="5"/>
                                            </p:txEl>
                                          </p:spTgt>
                                        </p:tgtEl>
                                        <p:attrNameLst>
                                          <p:attrName>ppt_y</p:attrName>
                                        </p:attrNameLst>
                                      </p:cBhvr>
                                      <p:tavLst>
                                        <p:tav tm="0" fmla="#ppt_y-sin(pi*$)/3">
                                          <p:val>
                                            <p:fltVal val="0.5"/>
                                          </p:val>
                                        </p:tav>
                                        <p:tav tm="100000">
                                          <p:val>
                                            <p:fltVal val="1"/>
                                          </p:val>
                                        </p:tav>
                                      </p:tavLst>
                                    </p:anim>
                                    <p:anim calcmode="lin" valueType="num">
                                      <p:cBhvr>
                                        <p:cTn id="172" dur="664" tmFilter="0, 0; 0.125,0.2665; 0.25,0.4; 0.375,0.465; 0.5,0.5;  0.625,0.535; 0.75,0.6; 0.875,0.7335; 1,1">
                                          <p:stCondLst>
                                            <p:cond delay="664"/>
                                          </p:stCondLst>
                                        </p:cTn>
                                        <p:tgtEl>
                                          <p:spTgt spid="3">
                                            <p:txEl>
                                              <p:pRg st="5" end="5"/>
                                            </p:txEl>
                                          </p:spTgt>
                                        </p:tgtEl>
                                        <p:attrNameLst>
                                          <p:attrName>ppt_y</p:attrName>
                                        </p:attrNameLst>
                                      </p:cBhvr>
                                      <p:tavLst>
                                        <p:tav tm="0" fmla="#ppt_y-sin(pi*$)/9">
                                          <p:val>
                                            <p:fltVal val="0"/>
                                          </p:val>
                                        </p:tav>
                                        <p:tav tm="100000">
                                          <p:val>
                                            <p:fltVal val="1"/>
                                          </p:val>
                                        </p:tav>
                                      </p:tavLst>
                                    </p:anim>
                                    <p:anim calcmode="lin" valueType="num">
                                      <p:cBhvr>
                                        <p:cTn id="173" dur="332" tmFilter="0, 0; 0.125,0.2665; 0.25,0.4; 0.375,0.465; 0.5,0.5;  0.625,0.535; 0.75,0.6; 0.875,0.7335; 1,1">
                                          <p:stCondLst>
                                            <p:cond delay="1324"/>
                                          </p:stCondLst>
                                        </p:cTn>
                                        <p:tgtEl>
                                          <p:spTgt spid="3">
                                            <p:txEl>
                                              <p:pRg st="5" end="5"/>
                                            </p:txEl>
                                          </p:spTgt>
                                        </p:tgtEl>
                                        <p:attrNameLst>
                                          <p:attrName>ppt_y</p:attrName>
                                        </p:attrNameLst>
                                      </p:cBhvr>
                                      <p:tavLst>
                                        <p:tav tm="0" fmla="#ppt_y-sin(pi*$)/27">
                                          <p:val>
                                            <p:fltVal val="0"/>
                                          </p:val>
                                        </p:tav>
                                        <p:tav tm="100000">
                                          <p:val>
                                            <p:fltVal val="1"/>
                                          </p:val>
                                        </p:tav>
                                      </p:tavLst>
                                    </p:anim>
                                    <p:anim calcmode="lin" valueType="num">
                                      <p:cBhvr>
                                        <p:cTn id="174" dur="164" tmFilter="0, 0; 0.125,0.2665; 0.25,0.4; 0.375,0.465; 0.5,0.5;  0.625,0.535; 0.75,0.6; 0.875,0.7335; 1,1">
                                          <p:stCondLst>
                                            <p:cond delay="1656"/>
                                          </p:stCondLst>
                                        </p:cTn>
                                        <p:tgtEl>
                                          <p:spTgt spid="3">
                                            <p:txEl>
                                              <p:pRg st="5" end="5"/>
                                            </p:txEl>
                                          </p:spTgt>
                                        </p:tgtEl>
                                        <p:attrNameLst>
                                          <p:attrName>ppt_y</p:attrName>
                                        </p:attrNameLst>
                                      </p:cBhvr>
                                      <p:tavLst>
                                        <p:tav tm="0" fmla="#ppt_y-sin(pi*$)/81">
                                          <p:val>
                                            <p:fltVal val="0"/>
                                          </p:val>
                                        </p:tav>
                                        <p:tav tm="100000">
                                          <p:val>
                                            <p:fltVal val="1"/>
                                          </p:val>
                                        </p:tav>
                                      </p:tavLst>
                                    </p:anim>
                                    <p:animScale>
                                      <p:cBhvr>
                                        <p:cTn id="175" dur="26">
                                          <p:stCondLst>
                                            <p:cond delay="650"/>
                                          </p:stCondLst>
                                        </p:cTn>
                                        <p:tgtEl>
                                          <p:spTgt spid="3">
                                            <p:txEl>
                                              <p:pRg st="5" end="5"/>
                                            </p:txEl>
                                          </p:spTgt>
                                        </p:tgtEl>
                                      </p:cBhvr>
                                      <p:to x="100000" y="60000"/>
                                    </p:animScale>
                                    <p:animScale>
                                      <p:cBhvr>
                                        <p:cTn id="176" dur="166" decel="50000">
                                          <p:stCondLst>
                                            <p:cond delay="676"/>
                                          </p:stCondLst>
                                        </p:cTn>
                                        <p:tgtEl>
                                          <p:spTgt spid="3">
                                            <p:txEl>
                                              <p:pRg st="5" end="5"/>
                                            </p:txEl>
                                          </p:spTgt>
                                        </p:tgtEl>
                                      </p:cBhvr>
                                      <p:to x="100000" y="100000"/>
                                    </p:animScale>
                                    <p:animScale>
                                      <p:cBhvr>
                                        <p:cTn id="177" dur="26">
                                          <p:stCondLst>
                                            <p:cond delay="1312"/>
                                          </p:stCondLst>
                                        </p:cTn>
                                        <p:tgtEl>
                                          <p:spTgt spid="3">
                                            <p:txEl>
                                              <p:pRg st="5" end="5"/>
                                            </p:txEl>
                                          </p:spTgt>
                                        </p:tgtEl>
                                      </p:cBhvr>
                                      <p:to x="100000" y="80000"/>
                                    </p:animScale>
                                    <p:animScale>
                                      <p:cBhvr>
                                        <p:cTn id="178" dur="166" decel="50000">
                                          <p:stCondLst>
                                            <p:cond delay="1338"/>
                                          </p:stCondLst>
                                        </p:cTn>
                                        <p:tgtEl>
                                          <p:spTgt spid="3">
                                            <p:txEl>
                                              <p:pRg st="5" end="5"/>
                                            </p:txEl>
                                          </p:spTgt>
                                        </p:tgtEl>
                                      </p:cBhvr>
                                      <p:to x="100000" y="100000"/>
                                    </p:animScale>
                                    <p:animScale>
                                      <p:cBhvr>
                                        <p:cTn id="179" dur="26">
                                          <p:stCondLst>
                                            <p:cond delay="1642"/>
                                          </p:stCondLst>
                                        </p:cTn>
                                        <p:tgtEl>
                                          <p:spTgt spid="3">
                                            <p:txEl>
                                              <p:pRg st="5" end="5"/>
                                            </p:txEl>
                                          </p:spTgt>
                                        </p:tgtEl>
                                      </p:cBhvr>
                                      <p:to x="100000" y="90000"/>
                                    </p:animScale>
                                    <p:animScale>
                                      <p:cBhvr>
                                        <p:cTn id="180" dur="166" decel="50000">
                                          <p:stCondLst>
                                            <p:cond delay="1668"/>
                                          </p:stCondLst>
                                        </p:cTn>
                                        <p:tgtEl>
                                          <p:spTgt spid="3">
                                            <p:txEl>
                                              <p:pRg st="5" end="5"/>
                                            </p:txEl>
                                          </p:spTgt>
                                        </p:tgtEl>
                                      </p:cBhvr>
                                      <p:to x="100000" y="100000"/>
                                    </p:animScale>
                                    <p:animScale>
                                      <p:cBhvr>
                                        <p:cTn id="181" dur="26">
                                          <p:stCondLst>
                                            <p:cond delay="1808"/>
                                          </p:stCondLst>
                                        </p:cTn>
                                        <p:tgtEl>
                                          <p:spTgt spid="3">
                                            <p:txEl>
                                              <p:pRg st="5" end="5"/>
                                            </p:txEl>
                                          </p:spTgt>
                                        </p:tgtEl>
                                      </p:cBhvr>
                                      <p:to x="100000" y="95000"/>
                                    </p:animScale>
                                    <p:animScale>
                                      <p:cBhvr>
                                        <p:cTn id="182" dur="166" decel="50000">
                                          <p:stCondLst>
                                            <p:cond delay="1834"/>
                                          </p:stCondLst>
                                        </p:cTn>
                                        <p:tgtEl>
                                          <p:spTgt spid="3">
                                            <p:txEl>
                                              <p:pRg st="5" end="5"/>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4A54FA4F-0D55-4AED-BECA-F903B5DF1DFE}"/>
              </a:ext>
            </a:extLst>
          </p:cNvPr>
          <p:cNvSpPr>
            <a:spLocks noGrp="1"/>
          </p:cNvSpPr>
          <p:nvPr>
            <p:ph type="title"/>
          </p:nvPr>
        </p:nvSpPr>
        <p:spPr>
          <a:xfrm flipV="1">
            <a:off x="838200" y="-45718"/>
            <a:ext cx="10515600" cy="45719"/>
          </a:xfrm>
        </p:spPr>
        <p:txBody>
          <a:bodyPr>
            <a:normAutofit fontScale="90000"/>
          </a:bodyPr>
          <a:lstStyle/>
          <a:p>
            <a:endParaRPr lang="ar-IQ" dirty="0"/>
          </a:p>
        </p:txBody>
      </p:sp>
      <p:sp>
        <p:nvSpPr>
          <p:cNvPr id="3" name="عنصر نائب للمحتوى 2">
            <a:extLst>
              <a:ext uri="{FF2B5EF4-FFF2-40B4-BE49-F238E27FC236}">
                <a16:creationId xmlns:a16="http://schemas.microsoft.com/office/drawing/2014/main" id="{1038D5A1-65AC-41EB-9077-AADB6F256EF5}"/>
              </a:ext>
            </a:extLst>
          </p:cNvPr>
          <p:cNvSpPr>
            <a:spLocks noGrp="1"/>
          </p:cNvSpPr>
          <p:nvPr>
            <p:ph idx="1"/>
          </p:nvPr>
        </p:nvSpPr>
        <p:spPr>
          <a:xfrm>
            <a:off x="0" y="0"/>
            <a:ext cx="12192000" cy="6858000"/>
          </a:xfrm>
        </p:spPr>
        <p:txBody>
          <a:bodyPr>
            <a:normAutofit/>
          </a:bodyPr>
          <a:lstStyle/>
          <a:p>
            <a:pPr algn="ctr"/>
            <a:r>
              <a:rPr lang="ar-SA" sz="4000" b="1" dirty="0">
                <a:solidFill>
                  <a:srgbClr val="FF0000"/>
                </a:solidFill>
              </a:rPr>
              <a:t>تقديم المفعول به على الفاعل والفعل وتأخيره:</a:t>
            </a:r>
          </a:p>
          <a:p>
            <a:r>
              <a:rPr lang="ar-SA" sz="4000" b="1" dirty="0"/>
              <a:t>الأصل في الفاعل أن يتصل </a:t>
            </a:r>
            <a:r>
              <a:rPr lang="ar-SA" sz="4000" b="1" dirty="0" err="1"/>
              <a:t>بفعله,لأنه</a:t>
            </a:r>
            <a:r>
              <a:rPr lang="ar-SA" sz="4000" b="1" dirty="0"/>
              <a:t> كالجزء </a:t>
            </a:r>
            <a:r>
              <a:rPr lang="ar-SA" sz="4000" b="1" dirty="0" err="1"/>
              <a:t>منه,والأصل</a:t>
            </a:r>
            <a:r>
              <a:rPr lang="ar-SA" sz="4000" b="1" dirty="0"/>
              <a:t> في المفعول أن ينفصل عن الفعل بأن يأتي بعد الفاعل نحو: (أكرم خالد سعيداً).</a:t>
            </a:r>
          </a:p>
          <a:p>
            <a:r>
              <a:rPr lang="ar-SA" sz="4000" b="1" dirty="0"/>
              <a:t>وقد يعكس الأمر فيتقدم المفعول على الفاعل نحو: (أكرم سعيداً خالدٌ).</a:t>
            </a:r>
          </a:p>
          <a:p>
            <a:r>
              <a:rPr lang="ar-SA" sz="4000" b="1" dirty="0"/>
              <a:t>وقد يتقدم المفعول على الفعل والفاعل معاً نحو: (سعيداً أكرم خالدٌ).</a:t>
            </a:r>
          </a:p>
          <a:p>
            <a:endParaRPr lang="ar-SA" sz="4000" b="1" dirty="0"/>
          </a:p>
          <a:p>
            <a:r>
              <a:rPr lang="ar-SA" sz="4000" b="1" u="sng" dirty="0">
                <a:solidFill>
                  <a:srgbClr val="FF0000"/>
                </a:solidFill>
              </a:rPr>
              <a:t>فائدة:</a:t>
            </a:r>
          </a:p>
          <a:p>
            <a:r>
              <a:rPr lang="ar-SA" sz="4000" b="1" dirty="0"/>
              <a:t>إن مدار تقديم المفعول على الفاعل في اللغة إنما يدور على الاهتمام والعناية.</a:t>
            </a:r>
          </a:p>
          <a:p>
            <a:r>
              <a:rPr lang="ar-SA" sz="4000" b="1" dirty="0"/>
              <a:t>ومن أمثلة ذلك قوله تعالى : ((</a:t>
            </a:r>
            <a:r>
              <a:rPr lang="ar-IQ" sz="4000" b="1" dirty="0">
                <a:solidFill>
                  <a:srgbClr val="000000"/>
                </a:solidFill>
                <a:latin typeface="Traditional Arabic" panose="02020603050405020304" pitchFamily="18" charset="-78"/>
                <a:cs typeface="Traditional Arabic" panose="02020603050405020304" pitchFamily="18" charset="-78"/>
              </a:rPr>
              <a:t>إِنْ يَمْسَسْكُمْ </a:t>
            </a:r>
            <a:r>
              <a:rPr lang="ar-IQ" sz="4000" b="1" dirty="0">
                <a:solidFill>
                  <a:srgbClr val="FF0000"/>
                </a:solidFill>
                <a:latin typeface="Traditional Arabic" panose="02020603050405020304" pitchFamily="18" charset="-78"/>
                <a:cs typeface="Traditional Arabic" panose="02020603050405020304" pitchFamily="18" charset="-78"/>
              </a:rPr>
              <a:t>قَرْح</a:t>
            </a:r>
            <a:r>
              <a:rPr lang="ar-IQ" sz="4000" b="1" dirty="0">
                <a:solidFill>
                  <a:srgbClr val="000000"/>
                </a:solidFill>
                <a:latin typeface="Traditional Arabic" panose="02020603050405020304" pitchFamily="18" charset="-78"/>
                <a:cs typeface="Traditional Arabic" panose="02020603050405020304" pitchFamily="18" charset="-78"/>
              </a:rPr>
              <a:t>ٌ فَقَدْ مَسَّ الْقَوْمَ </a:t>
            </a:r>
            <a:r>
              <a:rPr lang="ar-IQ" sz="4000" b="1" dirty="0">
                <a:solidFill>
                  <a:srgbClr val="FF0000"/>
                </a:solidFill>
                <a:latin typeface="Traditional Arabic" panose="02020603050405020304" pitchFamily="18" charset="-78"/>
                <a:cs typeface="Traditional Arabic" panose="02020603050405020304" pitchFamily="18" charset="-78"/>
              </a:rPr>
              <a:t>قَرْح</a:t>
            </a:r>
            <a:r>
              <a:rPr lang="ar-IQ" sz="4000" b="1" dirty="0">
                <a:solidFill>
                  <a:srgbClr val="000000"/>
                </a:solidFill>
                <a:latin typeface="Traditional Arabic" panose="02020603050405020304" pitchFamily="18" charset="-78"/>
                <a:cs typeface="Traditional Arabic" panose="02020603050405020304" pitchFamily="18" charset="-78"/>
              </a:rPr>
              <a:t>ٌ مِثْلُهُ))</a:t>
            </a:r>
            <a:endParaRPr lang="ar-IQ" sz="4000" b="1" dirty="0"/>
          </a:p>
        </p:txBody>
      </p:sp>
    </p:spTree>
    <p:extLst>
      <p:ext uri="{BB962C8B-B14F-4D97-AF65-F5344CB8AC3E}">
        <p14:creationId xmlns:p14="http://schemas.microsoft.com/office/powerpoint/2010/main" val="115771775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invX="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80">
                                          <p:stCondLst>
                                            <p:cond delay="0"/>
                                          </p:stCondLst>
                                        </p:cTn>
                                        <p:tgtEl>
                                          <p:spTgt spid="3">
                                            <p:txEl>
                                              <p:pRg st="0" end="0"/>
                                            </p:txEl>
                                          </p:spTgt>
                                        </p:tgtEl>
                                      </p:cBhvr>
                                    </p:animEffect>
                                    <p:anim calcmode="lin" valueType="num">
                                      <p:cBhvr>
                                        <p:cTn id="8"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0" end="0"/>
                                            </p:txEl>
                                          </p:spTgt>
                                        </p:tgtEl>
                                      </p:cBhvr>
                                      <p:to x="100000" y="60000"/>
                                    </p:animScale>
                                    <p:animScale>
                                      <p:cBhvr>
                                        <p:cTn id="14" dur="166" decel="50000">
                                          <p:stCondLst>
                                            <p:cond delay="676"/>
                                          </p:stCondLst>
                                        </p:cTn>
                                        <p:tgtEl>
                                          <p:spTgt spid="3">
                                            <p:txEl>
                                              <p:pRg st="0" end="0"/>
                                            </p:txEl>
                                          </p:spTgt>
                                        </p:tgtEl>
                                      </p:cBhvr>
                                      <p:to x="100000" y="100000"/>
                                    </p:animScale>
                                    <p:animScale>
                                      <p:cBhvr>
                                        <p:cTn id="15" dur="26">
                                          <p:stCondLst>
                                            <p:cond delay="1312"/>
                                          </p:stCondLst>
                                        </p:cTn>
                                        <p:tgtEl>
                                          <p:spTgt spid="3">
                                            <p:txEl>
                                              <p:pRg st="0" end="0"/>
                                            </p:txEl>
                                          </p:spTgt>
                                        </p:tgtEl>
                                      </p:cBhvr>
                                      <p:to x="100000" y="80000"/>
                                    </p:animScale>
                                    <p:animScale>
                                      <p:cBhvr>
                                        <p:cTn id="16" dur="166" decel="50000">
                                          <p:stCondLst>
                                            <p:cond delay="1338"/>
                                          </p:stCondLst>
                                        </p:cTn>
                                        <p:tgtEl>
                                          <p:spTgt spid="3">
                                            <p:txEl>
                                              <p:pRg st="0" end="0"/>
                                            </p:txEl>
                                          </p:spTgt>
                                        </p:tgtEl>
                                      </p:cBhvr>
                                      <p:to x="100000" y="100000"/>
                                    </p:animScale>
                                    <p:animScale>
                                      <p:cBhvr>
                                        <p:cTn id="17" dur="26">
                                          <p:stCondLst>
                                            <p:cond delay="1642"/>
                                          </p:stCondLst>
                                        </p:cTn>
                                        <p:tgtEl>
                                          <p:spTgt spid="3">
                                            <p:txEl>
                                              <p:pRg st="0" end="0"/>
                                            </p:txEl>
                                          </p:spTgt>
                                        </p:tgtEl>
                                      </p:cBhvr>
                                      <p:to x="100000" y="90000"/>
                                    </p:animScale>
                                    <p:animScale>
                                      <p:cBhvr>
                                        <p:cTn id="18" dur="166" decel="50000">
                                          <p:stCondLst>
                                            <p:cond delay="1668"/>
                                          </p:stCondLst>
                                        </p:cTn>
                                        <p:tgtEl>
                                          <p:spTgt spid="3">
                                            <p:txEl>
                                              <p:pRg st="0" end="0"/>
                                            </p:txEl>
                                          </p:spTgt>
                                        </p:tgtEl>
                                      </p:cBhvr>
                                      <p:to x="100000" y="100000"/>
                                    </p:animScale>
                                    <p:animScale>
                                      <p:cBhvr>
                                        <p:cTn id="19" dur="26">
                                          <p:stCondLst>
                                            <p:cond delay="1808"/>
                                          </p:stCondLst>
                                        </p:cTn>
                                        <p:tgtEl>
                                          <p:spTgt spid="3">
                                            <p:txEl>
                                              <p:pRg st="0" end="0"/>
                                            </p:txEl>
                                          </p:spTgt>
                                        </p:tgtEl>
                                      </p:cBhvr>
                                      <p:to x="100000" y="95000"/>
                                    </p:animScale>
                                    <p:animScale>
                                      <p:cBhvr>
                                        <p:cTn id="20" dur="166" decel="50000">
                                          <p:stCondLst>
                                            <p:cond delay="1834"/>
                                          </p:stCondLst>
                                        </p:cTn>
                                        <p:tgtEl>
                                          <p:spTgt spid="3">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animEffect transition="in" filter="wipe(down)">
                                      <p:cBhvr>
                                        <p:cTn id="25" dur="580">
                                          <p:stCondLst>
                                            <p:cond delay="0"/>
                                          </p:stCondLst>
                                        </p:cTn>
                                        <p:tgtEl>
                                          <p:spTgt spid="3">
                                            <p:txEl>
                                              <p:pRg st="1" end="1"/>
                                            </p:txEl>
                                          </p:spTgt>
                                        </p:tgtEl>
                                      </p:cBhvr>
                                    </p:animEffect>
                                    <p:anim calcmode="lin" valueType="num">
                                      <p:cBhvr>
                                        <p:cTn id="26"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3">
                                            <p:txEl>
                                              <p:pRg st="1" end="1"/>
                                            </p:txEl>
                                          </p:spTgt>
                                        </p:tgtEl>
                                      </p:cBhvr>
                                      <p:to x="100000" y="60000"/>
                                    </p:animScale>
                                    <p:animScale>
                                      <p:cBhvr>
                                        <p:cTn id="32" dur="166" decel="50000">
                                          <p:stCondLst>
                                            <p:cond delay="676"/>
                                          </p:stCondLst>
                                        </p:cTn>
                                        <p:tgtEl>
                                          <p:spTgt spid="3">
                                            <p:txEl>
                                              <p:pRg st="1" end="1"/>
                                            </p:txEl>
                                          </p:spTgt>
                                        </p:tgtEl>
                                      </p:cBhvr>
                                      <p:to x="100000" y="100000"/>
                                    </p:animScale>
                                    <p:animScale>
                                      <p:cBhvr>
                                        <p:cTn id="33" dur="26">
                                          <p:stCondLst>
                                            <p:cond delay="1312"/>
                                          </p:stCondLst>
                                        </p:cTn>
                                        <p:tgtEl>
                                          <p:spTgt spid="3">
                                            <p:txEl>
                                              <p:pRg st="1" end="1"/>
                                            </p:txEl>
                                          </p:spTgt>
                                        </p:tgtEl>
                                      </p:cBhvr>
                                      <p:to x="100000" y="80000"/>
                                    </p:animScale>
                                    <p:animScale>
                                      <p:cBhvr>
                                        <p:cTn id="34" dur="166" decel="50000">
                                          <p:stCondLst>
                                            <p:cond delay="1338"/>
                                          </p:stCondLst>
                                        </p:cTn>
                                        <p:tgtEl>
                                          <p:spTgt spid="3">
                                            <p:txEl>
                                              <p:pRg st="1" end="1"/>
                                            </p:txEl>
                                          </p:spTgt>
                                        </p:tgtEl>
                                      </p:cBhvr>
                                      <p:to x="100000" y="100000"/>
                                    </p:animScale>
                                    <p:animScale>
                                      <p:cBhvr>
                                        <p:cTn id="35" dur="26">
                                          <p:stCondLst>
                                            <p:cond delay="1642"/>
                                          </p:stCondLst>
                                        </p:cTn>
                                        <p:tgtEl>
                                          <p:spTgt spid="3">
                                            <p:txEl>
                                              <p:pRg st="1" end="1"/>
                                            </p:txEl>
                                          </p:spTgt>
                                        </p:tgtEl>
                                      </p:cBhvr>
                                      <p:to x="100000" y="90000"/>
                                    </p:animScale>
                                    <p:animScale>
                                      <p:cBhvr>
                                        <p:cTn id="36" dur="166" decel="50000">
                                          <p:stCondLst>
                                            <p:cond delay="1668"/>
                                          </p:stCondLst>
                                        </p:cTn>
                                        <p:tgtEl>
                                          <p:spTgt spid="3">
                                            <p:txEl>
                                              <p:pRg st="1" end="1"/>
                                            </p:txEl>
                                          </p:spTgt>
                                        </p:tgtEl>
                                      </p:cBhvr>
                                      <p:to x="100000" y="100000"/>
                                    </p:animScale>
                                    <p:animScale>
                                      <p:cBhvr>
                                        <p:cTn id="37" dur="26">
                                          <p:stCondLst>
                                            <p:cond delay="1808"/>
                                          </p:stCondLst>
                                        </p:cTn>
                                        <p:tgtEl>
                                          <p:spTgt spid="3">
                                            <p:txEl>
                                              <p:pRg st="1" end="1"/>
                                            </p:txEl>
                                          </p:spTgt>
                                        </p:tgtEl>
                                      </p:cBhvr>
                                      <p:to x="100000" y="95000"/>
                                    </p:animScale>
                                    <p:animScale>
                                      <p:cBhvr>
                                        <p:cTn id="38" dur="166" decel="50000">
                                          <p:stCondLst>
                                            <p:cond delay="1834"/>
                                          </p:stCondLst>
                                        </p:cTn>
                                        <p:tgtEl>
                                          <p:spTgt spid="3">
                                            <p:txEl>
                                              <p:pRg st="1" end="1"/>
                                            </p:txEl>
                                          </p:spTgt>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grpId="0" nodeType="clickEffect">
                                  <p:stCondLst>
                                    <p:cond delay="0"/>
                                  </p:stCondLst>
                                  <p:childTnLst>
                                    <p:set>
                                      <p:cBhvr>
                                        <p:cTn id="42" dur="1" fill="hold">
                                          <p:stCondLst>
                                            <p:cond delay="0"/>
                                          </p:stCondLst>
                                        </p:cTn>
                                        <p:tgtEl>
                                          <p:spTgt spid="3">
                                            <p:txEl>
                                              <p:pRg st="2" end="2"/>
                                            </p:txEl>
                                          </p:spTgt>
                                        </p:tgtEl>
                                        <p:attrNameLst>
                                          <p:attrName>style.visibility</p:attrName>
                                        </p:attrNameLst>
                                      </p:cBhvr>
                                      <p:to>
                                        <p:strVal val="visible"/>
                                      </p:to>
                                    </p:set>
                                    <p:animEffect transition="in" filter="wipe(down)">
                                      <p:cBhvr>
                                        <p:cTn id="43" dur="580">
                                          <p:stCondLst>
                                            <p:cond delay="0"/>
                                          </p:stCondLst>
                                        </p:cTn>
                                        <p:tgtEl>
                                          <p:spTgt spid="3">
                                            <p:txEl>
                                              <p:pRg st="2" end="2"/>
                                            </p:txEl>
                                          </p:spTgt>
                                        </p:tgtEl>
                                      </p:cBhvr>
                                    </p:animEffect>
                                    <p:anim calcmode="lin" valueType="num">
                                      <p:cBhvr>
                                        <p:cTn id="44"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49" dur="26">
                                          <p:stCondLst>
                                            <p:cond delay="650"/>
                                          </p:stCondLst>
                                        </p:cTn>
                                        <p:tgtEl>
                                          <p:spTgt spid="3">
                                            <p:txEl>
                                              <p:pRg st="2" end="2"/>
                                            </p:txEl>
                                          </p:spTgt>
                                        </p:tgtEl>
                                      </p:cBhvr>
                                      <p:to x="100000" y="60000"/>
                                    </p:animScale>
                                    <p:animScale>
                                      <p:cBhvr>
                                        <p:cTn id="50" dur="166" decel="50000">
                                          <p:stCondLst>
                                            <p:cond delay="676"/>
                                          </p:stCondLst>
                                        </p:cTn>
                                        <p:tgtEl>
                                          <p:spTgt spid="3">
                                            <p:txEl>
                                              <p:pRg st="2" end="2"/>
                                            </p:txEl>
                                          </p:spTgt>
                                        </p:tgtEl>
                                      </p:cBhvr>
                                      <p:to x="100000" y="100000"/>
                                    </p:animScale>
                                    <p:animScale>
                                      <p:cBhvr>
                                        <p:cTn id="51" dur="26">
                                          <p:stCondLst>
                                            <p:cond delay="1312"/>
                                          </p:stCondLst>
                                        </p:cTn>
                                        <p:tgtEl>
                                          <p:spTgt spid="3">
                                            <p:txEl>
                                              <p:pRg st="2" end="2"/>
                                            </p:txEl>
                                          </p:spTgt>
                                        </p:tgtEl>
                                      </p:cBhvr>
                                      <p:to x="100000" y="80000"/>
                                    </p:animScale>
                                    <p:animScale>
                                      <p:cBhvr>
                                        <p:cTn id="52" dur="166" decel="50000">
                                          <p:stCondLst>
                                            <p:cond delay="1338"/>
                                          </p:stCondLst>
                                        </p:cTn>
                                        <p:tgtEl>
                                          <p:spTgt spid="3">
                                            <p:txEl>
                                              <p:pRg st="2" end="2"/>
                                            </p:txEl>
                                          </p:spTgt>
                                        </p:tgtEl>
                                      </p:cBhvr>
                                      <p:to x="100000" y="100000"/>
                                    </p:animScale>
                                    <p:animScale>
                                      <p:cBhvr>
                                        <p:cTn id="53" dur="26">
                                          <p:stCondLst>
                                            <p:cond delay="1642"/>
                                          </p:stCondLst>
                                        </p:cTn>
                                        <p:tgtEl>
                                          <p:spTgt spid="3">
                                            <p:txEl>
                                              <p:pRg st="2" end="2"/>
                                            </p:txEl>
                                          </p:spTgt>
                                        </p:tgtEl>
                                      </p:cBhvr>
                                      <p:to x="100000" y="90000"/>
                                    </p:animScale>
                                    <p:animScale>
                                      <p:cBhvr>
                                        <p:cTn id="54" dur="166" decel="50000">
                                          <p:stCondLst>
                                            <p:cond delay="1668"/>
                                          </p:stCondLst>
                                        </p:cTn>
                                        <p:tgtEl>
                                          <p:spTgt spid="3">
                                            <p:txEl>
                                              <p:pRg st="2" end="2"/>
                                            </p:txEl>
                                          </p:spTgt>
                                        </p:tgtEl>
                                      </p:cBhvr>
                                      <p:to x="100000" y="100000"/>
                                    </p:animScale>
                                    <p:animScale>
                                      <p:cBhvr>
                                        <p:cTn id="55" dur="26">
                                          <p:stCondLst>
                                            <p:cond delay="1808"/>
                                          </p:stCondLst>
                                        </p:cTn>
                                        <p:tgtEl>
                                          <p:spTgt spid="3">
                                            <p:txEl>
                                              <p:pRg st="2" end="2"/>
                                            </p:txEl>
                                          </p:spTgt>
                                        </p:tgtEl>
                                      </p:cBhvr>
                                      <p:to x="100000" y="95000"/>
                                    </p:animScale>
                                    <p:animScale>
                                      <p:cBhvr>
                                        <p:cTn id="56" dur="166" decel="50000">
                                          <p:stCondLst>
                                            <p:cond delay="1834"/>
                                          </p:stCondLst>
                                        </p:cTn>
                                        <p:tgtEl>
                                          <p:spTgt spid="3">
                                            <p:txEl>
                                              <p:pRg st="2" end="2"/>
                                            </p:txEl>
                                          </p:spTgt>
                                        </p:tgtEl>
                                      </p:cBhvr>
                                      <p:to x="100000" y="100000"/>
                                    </p:animScale>
                                  </p:childTnLst>
                                </p:cTn>
                              </p:par>
                            </p:childTnLst>
                          </p:cTn>
                        </p:par>
                      </p:childTnLst>
                    </p:cTn>
                  </p:par>
                  <p:par>
                    <p:cTn id="57" fill="hold">
                      <p:stCondLst>
                        <p:cond delay="indefinite"/>
                      </p:stCondLst>
                      <p:childTnLst>
                        <p:par>
                          <p:cTn id="58" fill="hold">
                            <p:stCondLst>
                              <p:cond delay="0"/>
                            </p:stCondLst>
                            <p:childTnLst>
                              <p:par>
                                <p:cTn id="59" presetID="26" presetClass="entr" presetSubtype="0" fill="hold" grpId="0" nodeType="clickEffect">
                                  <p:stCondLst>
                                    <p:cond delay="0"/>
                                  </p:stCondLst>
                                  <p:childTnLst>
                                    <p:set>
                                      <p:cBhvr>
                                        <p:cTn id="60" dur="1" fill="hold">
                                          <p:stCondLst>
                                            <p:cond delay="0"/>
                                          </p:stCondLst>
                                        </p:cTn>
                                        <p:tgtEl>
                                          <p:spTgt spid="3">
                                            <p:txEl>
                                              <p:pRg st="3" end="3"/>
                                            </p:txEl>
                                          </p:spTgt>
                                        </p:tgtEl>
                                        <p:attrNameLst>
                                          <p:attrName>style.visibility</p:attrName>
                                        </p:attrNameLst>
                                      </p:cBhvr>
                                      <p:to>
                                        <p:strVal val="visible"/>
                                      </p:to>
                                    </p:set>
                                    <p:animEffect transition="in" filter="wipe(down)">
                                      <p:cBhvr>
                                        <p:cTn id="61" dur="580">
                                          <p:stCondLst>
                                            <p:cond delay="0"/>
                                          </p:stCondLst>
                                        </p:cTn>
                                        <p:tgtEl>
                                          <p:spTgt spid="3">
                                            <p:txEl>
                                              <p:pRg st="3" end="3"/>
                                            </p:txEl>
                                          </p:spTgt>
                                        </p:tgtEl>
                                      </p:cBhvr>
                                    </p:animEffect>
                                    <p:anim calcmode="lin" valueType="num">
                                      <p:cBhvr>
                                        <p:cTn id="62" dur="1822" tmFilter="0,0; 0.14,0.36; 0.43,0.73; 0.71,0.91; 1.0,1.0">
                                          <p:stCondLst>
                                            <p:cond delay="0"/>
                                          </p:stCondLst>
                                        </p:cTn>
                                        <p:tgtEl>
                                          <p:spTgt spid="3">
                                            <p:txEl>
                                              <p:pRg st="3" end="3"/>
                                            </p:txEl>
                                          </p:spTgt>
                                        </p:tgtEl>
                                        <p:attrNameLst>
                                          <p:attrName>ppt_x</p:attrName>
                                        </p:attrNameLst>
                                      </p:cBhvr>
                                      <p:tavLst>
                                        <p:tav tm="0">
                                          <p:val>
                                            <p:strVal val="#ppt_x-0.25"/>
                                          </p:val>
                                        </p:tav>
                                        <p:tav tm="100000">
                                          <p:val>
                                            <p:strVal val="#ppt_x"/>
                                          </p:val>
                                        </p:tav>
                                      </p:tavLst>
                                    </p:anim>
                                    <p:anim calcmode="lin" valueType="num">
                                      <p:cBhvr>
                                        <p:cTn id="63" dur="664" tmFilter="0.0,0.0; 0.25,0.07; 0.50,0.2; 0.75,0.467; 1.0,1.0">
                                          <p:stCondLst>
                                            <p:cond delay="0"/>
                                          </p:stCondLst>
                                        </p:cTn>
                                        <p:tgtEl>
                                          <p:spTgt spid="3">
                                            <p:txEl>
                                              <p:pRg st="3" end="3"/>
                                            </p:txEl>
                                          </p:spTgt>
                                        </p:tgtEl>
                                        <p:attrNameLst>
                                          <p:attrName>ppt_y</p:attrName>
                                        </p:attrNameLst>
                                      </p:cBhvr>
                                      <p:tavLst>
                                        <p:tav tm="0" fmla="#ppt_y-sin(pi*$)/3">
                                          <p:val>
                                            <p:fltVal val="0.5"/>
                                          </p:val>
                                        </p:tav>
                                        <p:tav tm="100000">
                                          <p:val>
                                            <p:fltVal val="1"/>
                                          </p:val>
                                        </p:tav>
                                      </p:tavLst>
                                    </p:anim>
                                    <p:anim calcmode="lin" valueType="num">
                                      <p:cBhvr>
                                        <p:cTn id="64" dur="664" tmFilter="0, 0; 0.125,0.2665; 0.25,0.4; 0.375,0.465; 0.5,0.5;  0.625,0.535; 0.75,0.6; 0.875,0.7335; 1,1">
                                          <p:stCondLst>
                                            <p:cond delay="664"/>
                                          </p:stCondLst>
                                        </p:cTn>
                                        <p:tgtEl>
                                          <p:spTgt spid="3">
                                            <p:txEl>
                                              <p:pRg st="3" end="3"/>
                                            </p:txEl>
                                          </p:spTgt>
                                        </p:tgtEl>
                                        <p:attrNameLst>
                                          <p:attrName>ppt_y</p:attrName>
                                        </p:attrNameLst>
                                      </p:cBhvr>
                                      <p:tavLst>
                                        <p:tav tm="0" fmla="#ppt_y-sin(pi*$)/9">
                                          <p:val>
                                            <p:fltVal val="0"/>
                                          </p:val>
                                        </p:tav>
                                        <p:tav tm="100000">
                                          <p:val>
                                            <p:fltVal val="1"/>
                                          </p:val>
                                        </p:tav>
                                      </p:tavLst>
                                    </p:anim>
                                    <p:anim calcmode="lin" valueType="num">
                                      <p:cBhvr>
                                        <p:cTn id="65" dur="332" tmFilter="0, 0; 0.125,0.2665; 0.25,0.4; 0.375,0.465; 0.5,0.5;  0.625,0.535; 0.75,0.6; 0.875,0.7335; 1,1">
                                          <p:stCondLst>
                                            <p:cond delay="1324"/>
                                          </p:stCondLst>
                                        </p:cTn>
                                        <p:tgtEl>
                                          <p:spTgt spid="3">
                                            <p:txEl>
                                              <p:pRg st="3" end="3"/>
                                            </p:txEl>
                                          </p:spTgt>
                                        </p:tgtEl>
                                        <p:attrNameLst>
                                          <p:attrName>ppt_y</p:attrName>
                                        </p:attrNameLst>
                                      </p:cBhvr>
                                      <p:tavLst>
                                        <p:tav tm="0" fmla="#ppt_y-sin(pi*$)/27">
                                          <p:val>
                                            <p:fltVal val="0"/>
                                          </p:val>
                                        </p:tav>
                                        <p:tav tm="100000">
                                          <p:val>
                                            <p:fltVal val="1"/>
                                          </p:val>
                                        </p:tav>
                                      </p:tavLst>
                                    </p:anim>
                                    <p:anim calcmode="lin" valueType="num">
                                      <p:cBhvr>
                                        <p:cTn id="66" dur="164" tmFilter="0, 0; 0.125,0.2665; 0.25,0.4; 0.375,0.465; 0.5,0.5;  0.625,0.535; 0.75,0.6; 0.875,0.7335; 1,1">
                                          <p:stCondLst>
                                            <p:cond delay="1656"/>
                                          </p:stCondLst>
                                        </p:cTn>
                                        <p:tgtEl>
                                          <p:spTgt spid="3">
                                            <p:txEl>
                                              <p:pRg st="3" end="3"/>
                                            </p:txEl>
                                          </p:spTgt>
                                        </p:tgtEl>
                                        <p:attrNameLst>
                                          <p:attrName>ppt_y</p:attrName>
                                        </p:attrNameLst>
                                      </p:cBhvr>
                                      <p:tavLst>
                                        <p:tav tm="0" fmla="#ppt_y-sin(pi*$)/81">
                                          <p:val>
                                            <p:fltVal val="0"/>
                                          </p:val>
                                        </p:tav>
                                        <p:tav tm="100000">
                                          <p:val>
                                            <p:fltVal val="1"/>
                                          </p:val>
                                        </p:tav>
                                      </p:tavLst>
                                    </p:anim>
                                    <p:animScale>
                                      <p:cBhvr>
                                        <p:cTn id="67" dur="26">
                                          <p:stCondLst>
                                            <p:cond delay="650"/>
                                          </p:stCondLst>
                                        </p:cTn>
                                        <p:tgtEl>
                                          <p:spTgt spid="3">
                                            <p:txEl>
                                              <p:pRg st="3" end="3"/>
                                            </p:txEl>
                                          </p:spTgt>
                                        </p:tgtEl>
                                      </p:cBhvr>
                                      <p:to x="100000" y="60000"/>
                                    </p:animScale>
                                    <p:animScale>
                                      <p:cBhvr>
                                        <p:cTn id="68" dur="166" decel="50000">
                                          <p:stCondLst>
                                            <p:cond delay="676"/>
                                          </p:stCondLst>
                                        </p:cTn>
                                        <p:tgtEl>
                                          <p:spTgt spid="3">
                                            <p:txEl>
                                              <p:pRg st="3" end="3"/>
                                            </p:txEl>
                                          </p:spTgt>
                                        </p:tgtEl>
                                      </p:cBhvr>
                                      <p:to x="100000" y="100000"/>
                                    </p:animScale>
                                    <p:animScale>
                                      <p:cBhvr>
                                        <p:cTn id="69" dur="26">
                                          <p:stCondLst>
                                            <p:cond delay="1312"/>
                                          </p:stCondLst>
                                        </p:cTn>
                                        <p:tgtEl>
                                          <p:spTgt spid="3">
                                            <p:txEl>
                                              <p:pRg st="3" end="3"/>
                                            </p:txEl>
                                          </p:spTgt>
                                        </p:tgtEl>
                                      </p:cBhvr>
                                      <p:to x="100000" y="80000"/>
                                    </p:animScale>
                                    <p:animScale>
                                      <p:cBhvr>
                                        <p:cTn id="70" dur="166" decel="50000">
                                          <p:stCondLst>
                                            <p:cond delay="1338"/>
                                          </p:stCondLst>
                                        </p:cTn>
                                        <p:tgtEl>
                                          <p:spTgt spid="3">
                                            <p:txEl>
                                              <p:pRg st="3" end="3"/>
                                            </p:txEl>
                                          </p:spTgt>
                                        </p:tgtEl>
                                      </p:cBhvr>
                                      <p:to x="100000" y="100000"/>
                                    </p:animScale>
                                    <p:animScale>
                                      <p:cBhvr>
                                        <p:cTn id="71" dur="26">
                                          <p:stCondLst>
                                            <p:cond delay="1642"/>
                                          </p:stCondLst>
                                        </p:cTn>
                                        <p:tgtEl>
                                          <p:spTgt spid="3">
                                            <p:txEl>
                                              <p:pRg st="3" end="3"/>
                                            </p:txEl>
                                          </p:spTgt>
                                        </p:tgtEl>
                                      </p:cBhvr>
                                      <p:to x="100000" y="90000"/>
                                    </p:animScale>
                                    <p:animScale>
                                      <p:cBhvr>
                                        <p:cTn id="72" dur="166" decel="50000">
                                          <p:stCondLst>
                                            <p:cond delay="1668"/>
                                          </p:stCondLst>
                                        </p:cTn>
                                        <p:tgtEl>
                                          <p:spTgt spid="3">
                                            <p:txEl>
                                              <p:pRg st="3" end="3"/>
                                            </p:txEl>
                                          </p:spTgt>
                                        </p:tgtEl>
                                      </p:cBhvr>
                                      <p:to x="100000" y="100000"/>
                                    </p:animScale>
                                    <p:animScale>
                                      <p:cBhvr>
                                        <p:cTn id="73" dur="26">
                                          <p:stCondLst>
                                            <p:cond delay="1808"/>
                                          </p:stCondLst>
                                        </p:cTn>
                                        <p:tgtEl>
                                          <p:spTgt spid="3">
                                            <p:txEl>
                                              <p:pRg st="3" end="3"/>
                                            </p:txEl>
                                          </p:spTgt>
                                        </p:tgtEl>
                                      </p:cBhvr>
                                      <p:to x="100000" y="95000"/>
                                    </p:animScale>
                                    <p:animScale>
                                      <p:cBhvr>
                                        <p:cTn id="74" dur="166" decel="50000">
                                          <p:stCondLst>
                                            <p:cond delay="1834"/>
                                          </p:stCondLst>
                                        </p:cTn>
                                        <p:tgtEl>
                                          <p:spTgt spid="3">
                                            <p:txEl>
                                              <p:pRg st="3" end="3"/>
                                            </p:txEl>
                                          </p:spTgt>
                                        </p:tgtEl>
                                      </p:cBhvr>
                                      <p:to x="100000" y="100000"/>
                                    </p:animScale>
                                  </p:childTnLst>
                                </p:cTn>
                              </p:par>
                            </p:childTnLst>
                          </p:cTn>
                        </p:par>
                      </p:childTnLst>
                    </p:cTn>
                  </p:par>
                  <p:par>
                    <p:cTn id="75" fill="hold">
                      <p:stCondLst>
                        <p:cond delay="indefinite"/>
                      </p:stCondLst>
                      <p:childTnLst>
                        <p:par>
                          <p:cTn id="76" fill="hold">
                            <p:stCondLst>
                              <p:cond delay="0"/>
                            </p:stCondLst>
                            <p:childTnLst>
                              <p:par>
                                <p:cTn id="77" presetID="26" presetClass="entr" presetSubtype="0" fill="hold" grpId="0" nodeType="clickEffect">
                                  <p:stCondLst>
                                    <p:cond delay="0"/>
                                  </p:stCondLst>
                                  <p:childTnLst>
                                    <p:set>
                                      <p:cBhvr>
                                        <p:cTn id="78" dur="1" fill="hold">
                                          <p:stCondLst>
                                            <p:cond delay="0"/>
                                          </p:stCondLst>
                                        </p:cTn>
                                        <p:tgtEl>
                                          <p:spTgt spid="3">
                                            <p:txEl>
                                              <p:pRg st="5" end="5"/>
                                            </p:txEl>
                                          </p:spTgt>
                                        </p:tgtEl>
                                        <p:attrNameLst>
                                          <p:attrName>style.visibility</p:attrName>
                                        </p:attrNameLst>
                                      </p:cBhvr>
                                      <p:to>
                                        <p:strVal val="visible"/>
                                      </p:to>
                                    </p:set>
                                    <p:animEffect transition="in" filter="wipe(down)">
                                      <p:cBhvr>
                                        <p:cTn id="79" dur="580">
                                          <p:stCondLst>
                                            <p:cond delay="0"/>
                                          </p:stCondLst>
                                        </p:cTn>
                                        <p:tgtEl>
                                          <p:spTgt spid="3">
                                            <p:txEl>
                                              <p:pRg st="5" end="5"/>
                                            </p:txEl>
                                          </p:spTgt>
                                        </p:tgtEl>
                                      </p:cBhvr>
                                    </p:animEffect>
                                    <p:anim calcmode="lin" valueType="num">
                                      <p:cBhvr>
                                        <p:cTn id="80" dur="1822" tmFilter="0,0; 0.14,0.36; 0.43,0.73; 0.71,0.91; 1.0,1.0">
                                          <p:stCondLst>
                                            <p:cond delay="0"/>
                                          </p:stCondLst>
                                        </p:cTn>
                                        <p:tgtEl>
                                          <p:spTgt spid="3">
                                            <p:txEl>
                                              <p:pRg st="5" end="5"/>
                                            </p:txEl>
                                          </p:spTgt>
                                        </p:tgtEl>
                                        <p:attrNameLst>
                                          <p:attrName>ppt_x</p:attrName>
                                        </p:attrNameLst>
                                      </p:cBhvr>
                                      <p:tavLst>
                                        <p:tav tm="0">
                                          <p:val>
                                            <p:strVal val="#ppt_x-0.25"/>
                                          </p:val>
                                        </p:tav>
                                        <p:tav tm="100000">
                                          <p:val>
                                            <p:strVal val="#ppt_x"/>
                                          </p:val>
                                        </p:tav>
                                      </p:tavLst>
                                    </p:anim>
                                    <p:anim calcmode="lin" valueType="num">
                                      <p:cBhvr>
                                        <p:cTn id="81" dur="664" tmFilter="0.0,0.0; 0.25,0.07; 0.50,0.2; 0.75,0.467; 1.0,1.0">
                                          <p:stCondLst>
                                            <p:cond delay="0"/>
                                          </p:stCondLst>
                                        </p:cTn>
                                        <p:tgtEl>
                                          <p:spTgt spid="3">
                                            <p:txEl>
                                              <p:pRg st="5" end="5"/>
                                            </p:txEl>
                                          </p:spTgt>
                                        </p:tgtEl>
                                        <p:attrNameLst>
                                          <p:attrName>ppt_y</p:attrName>
                                        </p:attrNameLst>
                                      </p:cBhvr>
                                      <p:tavLst>
                                        <p:tav tm="0" fmla="#ppt_y-sin(pi*$)/3">
                                          <p:val>
                                            <p:fltVal val="0.5"/>
                                          </p:val>
                                        </p:tav>
                                        <p:tav tm="100000">
                                          <p:val>
                                            <p:fltVal val="1"/>
                                          </p:val>
                                        </p:tav>
                                      </p:tavLst>
                                    </p:anim>
                                    <p:anim calcmode="lin" valueType="num">
                                      <p:cBhvr>
                                        <p:cTn id="82" dur="664" tmFilter="0, 0; 0.125,0.2665; 0.25,0.4; 0.375,0.465; 0.5,0.5;  0.625,0.535; 0.75,0.6; 0.875,0.7335; 1,1">
                                          <p:stCondLst>
                                            <p:cond delay="664"/>
                                          </p:stCondLst>
                                        </p:cTn>
                                        <p:tgtEl>
                                          <p:spTgt spid="3">
                                            <p:txEl>
                                              <p:pRg st="5" end="5"/>
                                            </p:txEl>
                                          </p:spTgt>
                                        </p:tgtEl>
                                        <p:attrNameLst>
                                          <p:attrName>ppt_y</p:attrName>
                                        </p:attrNameLst>
                                      </p:cBhvr>
                                      <p:tavLst>
                                        <p:tav tm="0" fmla="#ppt_y-sin(pi*$)/9">
                                          <p:val>
                                            <p:fltVal val="0"/>
                                          </p:val>
                                        </p:tav>
                                        <p:tav tm="100000">
                                          <p:val>
                                            <p:fltVal val="1"/>
                                          </p:val>
                                        </p:tav>
                                      </p:tavLst>
                                    </p:anim>
                                    <p:anim calcmode="lin" valueType="num">
                                      <p:cBhvr>
                                        <p:cTn id="83" dur="332" tmFilter="0, 0; 0.125,0.2665; 0.25,0.4; 0.375,0.465; 0.5,0.5;  0.625,0.535; 0.75,0.6; 0.875,0.7335; 1,1">
                                          <p:stCondLst>
                                            <p:cond delay="1324"/>
                                          </p:stCondLst>
                                        </p:cTn>
                                        <p:tgtEl>
                                          <p:spTgt spid="3">
                                            <p:txEl>
                                              <p:pRg st="5" end="5"/>
                                            </p:txEl>
                                          </p:spTgt>
                                        </p:tgtEl>
                                        <p:attrNameLst>
                                          <p:attrName>ppt_y</p:attrName>
                                        </p:attrNameLst>
                                      </p:cBhvr>
                                      <p:tavLst>
                                        <p:tav tm="0" fmla="#ppt_y-sin(pi*$)/27">
                                          <p:val>
                                            <p:fltVal val="0"/>
                                          </p:val>
                                        </p:tav>
                                        <p:tav tm="100000">
                                          <p:val>
                                            <p:fltVal val="1"/>
                                          </p:val>
                                        </p:tav>
                                      </p:tavLst>
                                    </p:anim>
                                    <p:anim calcmode="lin" valueType="num">
                                      <p:cBhvr>
                                        <p:cTn id="84" dur="164" tmFilter="0, 0; 0.125,0.2665; 0.25,0.4; 0.375,0.465; 0.5,0.5;  0.625,0.535; 0.75,0.6; 0.875,0.7335; 1,1">
                                          <p:stCondLst>
                                            <p:cond delay="1656"/>
                                          </p:stCondLst>
                                        </p:cTn>
                                        <p:tgtEl>
                                          <p:spTgt spid="3">
                                            <p:txEl>
                                              <p:pRg st="5" end="5"/>
                                            </p:txEl>
                                          </p:spTgt>
                                        </p:tgtEl>
                                        <p:attrNameLst>
                                          <p:attrName>ppt_y</p:attrName>
                                        </p:attrNameLst>
                                      </p:cBhvr>
                                      <p:tavLst>
                                        <p:tav tm="0" fmla="#ppt_y-sin(pi*$)/81">
                                          <p:val>
                                            <p:fltVal val="0"/>
                                          </p:val>
                                        </p:tav>
                                        <p:tav tm="100000">
                                          <p:val>
                                            <p:fltVal val="1"/>
                                          </p:val>
                                        </p:tav>
                                      </p:tavLst>
                                    </p:anim>
                                    <p:animScale>
                                      <p:cBhvr>
                                        <p:cTn id="85" dur="26">
                                          <p:stCondLst>
                                            <p:cond delay="650"/>
                                          </p:stCondLst>
                                        </p:cTn>
                                        <p:tgtEl>
                                          <p:spTgt spid="3">
                                            <p:txEl>
                                              <p:pRg st="5" end="5"/>
                                            </p:txEl>
                                          </p:spTgt>
                                        </p:tgtEl>
                                      </p:cBhvr>
                                      <p:to x="100000" y="60000"/>
                                    </p:animScale>
                                    <p:animScale>
                                      <p:cBhvr>
                                        <p:cTn id="86" dur="166" decel="50000">
                                          <p:stCondLst>
                                            <p:cond delay="676"/>
                                          </p:stCondLst>
                                        </p:cTn>
                                        <p:tgtEl>
                                          <p:spTgt spid="3">
                                            <p:txEl>
                                              <p:pRg st="5" end="5"/>
                                            </p:txEl>
                                          </p:spTgt>
                                        </p:tgtEl>
                                      </p:cBhvr>
                                      <p:to x="100000" y="100000"/>
                                    </p:animScale>
                                    <p:animScale>
                                      <p:cBhvr>
                                        <p:cTn id="87" dur="26">
                                          <p:stCondLst>
                                            <p:cond delay="1312"/>
                                          </p:stCondLst>
                                        </p:cTn>
                                        <p:tgtEl>
                                          <p:spTgt spid="3">
                                            <p:txEl>
                                              <p:pRg st="5" end="5"/>
                                            </p:txEl>
                                          </p:spTgt>
                                        </p:tgtEl>
                                      </p:cBhvr>
                                      <p:to x="100000" y="80000"/>
                                    </p:animScale>
                                    <p:animScale>
                                      <p:cBhvr>
                                        <p:cTn id="88" dur="166" decel="50000">
                                          <p:stCondLst>
                                            <p:cond delay="1338"/>
                                          </p:stCondLst>
                                        </p:cTn>
                                        <p:tgtEl>
                                          <p:spTgt spid="3">
                                            <p:txEl>
                                              <p:pRg st="5" end="5"/>
                                            </p:txEl>
                                          </p:spTgt>
                                        </p:tgtEl>
                                      </p:cBhvr>
                                      <p:to x="100000" y="100000"/>
                                    </p:animScale>
                                    <p:animScale>
                                      <p:cBhvr>
                                        <p:cTn id="89" dur="26">
                                          <p:stCondLst>
                                            <p:cond delay="1642"/>
                                          </p:stCondLst>
                                        </p:cTn>
                                        <p:tgtEl>
                                          <p:spTgt spid="3">
                                            <p:txEl>
                                              <p:pRg st="5" end="5"/>
                                            </p:txEl>
                                          </p:spTgt>
                                        </p:tgtEl>
                                      </p:cBhvr>
                                      <p:to x="100000" y="90000"/>
                                    </p:animScale>
                                    <p:animScale>
                                      <p:cBhvr>
                                        <p:cTn id="90" dur="166" decel="50000">
                                          <p:stCondLst>
                                            <p:cond delay="1668"/>
                                          </p:stCondLst>
                                        </p:cTn>
                                        <p:tgtEl>
                                          <p:spTgt spid="3">
                                            <p:txEl>
                                              <p:pRg st="5" end="5"/>
                                            </p:txEl>
                                          </p:spTgt>
                                        </p:tgtEl>
                                      </p:cBhvr>
                                      <p:to x="100000" y="100000"/>
                                    </p:animScale>
                                    <p:animScale>
                                      <p:cBhvr>
                                        <p:cTn id="91" dur="26">
                                          <p:stCondLst>
                                            <p:cond delay="1808"/>
                                          </p:stCondLst>
                                        </p:cTn>
                                        <p:tgtEl>
                                          <p:spTgt spid="3">
                                            <p:txEl>
                                              <p:pRg st="5" end="5"/>
                                            </p:txEl>
                                          </p:spTgt>
                                        </p:tgtEl>
                                      </p:cBhvr>
                                      <p:to x="100000" y="95000"/>
                                    </p:animScale>
                                    <p:animScale>
                                      <p:cBhvr>
                                        <p:cTn id="92" dur="166" decel="50000">
                                          <p:stCondLst>
                                            <p:cond delay="1834"/>
                                          </p:stCondLst>
                                        </p:cTn>
                                        <p:tgtEl>
                                          <p:spTgt spid="3">
                                            <p:txEl>
                                              <p:pRg st="5" end="5"/>
                                            </p:txEl>
                                          </p:spTgt>
                                        </p:tgtEl>
                                      </p:cBhvr>
                                      <p:to x="100000" y="100000"/>
                                    </p:animScale>
                                  </p:childTnLst>
                                </p:cTn>
                              </p:par>
                            </p:childTnLst>
                          </p:cTn>
                        </p:par>
                      </p:childTnLst>
                    </p:cTn>
                  </p:par>
                  <p:par>
                    <p:cTn id="93" fill="hold">
                      <p:stCondLst>
                        <p:cond delay="indefinite"/>
                      </p:stCondLst>
                      <p:childTnLst>
                        <p:par>
                          <p:cTn id="94" fill="hold">
                            <p:stCondLst>
                              <p:cond delay="0"/>
                            </p:stCondLst>
                            <p:childTnLst>
                              <p:par>
                                <p:cTn id="95" presetID="26" presetClass="entr" presetSubtype="0" fill="hold" grpId="0" nodeType="clickEffect">
                                  <p:stCondLst>
                                    <p:cond delay="0"/>
                                  </p:stCondLst>
                                  <p:childTnLst>
                                    <p:set>
                                      <p:cBhvr>
                                        <p:cTn id="96" dur="1" fill="hold">
                                          <p:stCondLst>
                                            <p:cond delay="0"/>
                                          </p:stCondLst>
                                        </p:cTn>
                                        <p:tgtEl>
                                          <p:spTgt spid="3">
                                            <p:txEl>
                                              <p:pRg st="6" end="6"/>
                                            </p:txEl>
                                          </p:spTgt>
                                        </p:tgtEl>
                                        <p:attrNameLst>
                                          <p:attrName>style.visibility</p:attrName>
                                        </p:attrNameLst>
                                      </p:cBhvr>
                                      <p:to>
                                        <p:strVal val="visible"/>
                                      </p:to>
                                    </p:set>
                                    <p:animEffect transition="in" filter="wipe(down)">
                                      <p:cBhvr>
                                        <p:cTn id="97" dur="580">
                                          <p:stCondLst>
                                            <p:cond delay="0"/>
                                          </p:stCondLst>
                                        </p:cTn>
                                        <p:tgtEl>
                                          <p:spTgt spid="3">
                                            <p:txEl>
                                              <p:pRg st="6" end="6"/>
                                            </p:txEl>
                                          </p:spTgt>
                                        </p:tgtEl>
                                      </p:cBhvr>
                                    </p:animEffect>
                                    <p:anim calcmode="lin" valueType="num">
                                      <p:cBhvr>
                                        <p:cTn id="98" dur="1822" tmFilter="0,0; 0.14,0.36; 0.43,0.73; 0.71,0.91; 1.0,1.0">
                                          <p:stCondLst>
                                            <p:cond delay="0"/>
                                          </p:stCondLst>
                                        </p:cTn>
                                        <p:tgtEl>
                                          <p:spTgt spid="3">
                                            <p:txEl>
                                              <p:pRg st="6" end="6"/>
                                            </p:txEl>
                                          </p:spTgt>
                                        </p:tgtEl>
                                        <p:attrNameLst>
                                          <p:attrName>ppt_x</p:attrName>
                                        </p:attrNameLst>
                                      </p:cBhvr>
                                      <p:tavLst>
                                        <p:tav tm="0">
                                          <p:val>
                                            <p:strVal val="#ppt_x-0.25"/>
                                          </p:val>
                                        </p:tav>
                                        <p:tav tm="100000">
                                          <p:val>
                                            <p:strVal val="#ppt_x"/>
                                          </p:val>
                                        </p:tav>
                                      </p:tavLst>
                                    </p:anim>
                                    <p:anim calcmode="lin" valueType="num">
                                      <p:cBhvr>
                                        <p:cTn id="99" dur="664" tmFilter="0.0,0.0; 0.25,0.07; 0.50,0.2; 0.75,0.467; 1.0,1.0">
                                          <p:stCondLst>
                                            <p:cond delay="0"/>
                                          </p:stCondLst>
                                        </p:cTn>
                                        <p:tgtEl>
                                          <p:spTgt spid="3">
                                            <p:txEl>
                                              <p:pRg st="6" end="6"/>
                                            </p:txEl>
                                          </p:spTgt>
                                        </p:tgtEl>
                                        <p:attrNameLst>
                                          <p:attrName>ppt_y</p:attrName>
                                        </p:attrNameLst>
                                      </p:cBhvr>
                                      <p:tavLst>
                                        <p:tav tm="0" fmla="#ppt_y-sin(pi*$)/3">
                                          <p:val>
                                            <p:fltVal val="0.5"/>
                                          </p:val>
                                        </p:tav>
                                        <p:tav tm="100000">
                                          <p:val>
                                            <p:fltVal val="1"/>
                                          </p:val>
                                        </p:tav>
                                      </p:tavLst>
                                    </p:anim>
                                    <p:anim calcmode="lin" valueType="num">
                                      <p:cBhvr>
                                        <p:cTn id="100" dur="664" tmFilter="0, 0; 0.125,0.2665; 0.25,0.4; 0.375,0.465; 0.5,0.5;  0.625,0.535; 0.75,0.6; 0.875,0.7335; 1,1">
                                          <p:stCondLst>
                                            <p:cond delay="664"/>
                                          </p:stCondLst>
                                        </p:cTn>
                                        <p:tgtEl>
                                          <p:spTgt spid="3">
                                            <p:txEl>
                                              <p:pRg st="6" end="6"/>
                                            </p:txEl>
                                          </p:spTgt>
                                        </p:tgtEl>
                                        <p:attrNameLst>
                                          <p:attrName>ppt_y</p:attrName>
                                        </p:attrNameLst>
                                      </p:cBhvr>
                                      <p:tavLst>
                                        <p:tav tm="0" fmla="#ppt_y-sin(pi*$)/9">
                                          <p:val>
                                            <p:fltVal val="0"/>
                                          </p:val>
                                        </p:tav>
                                        <p:tav tm="100000">
                                          <p:val>
                                            <p:fltVal val="1"/>
                                          </p:val>
                                        </p:tav>
                                      </p:tavLst>
                                    </p:anim>
                                    <p:anim calcmode="lin" valueType="num">
                                      <p:cBhvr>
                                        <p:cTn id="101" dur="332" tmFilter="0, 0; 0.125,0.2665; 0.25,0.4; 0.375,0.465; 0.5,0.5;  0.625,0.535; 0.75,0.6; 0.875,0.7335; 1,1">
                                          <p:stCondLst>
                                            <p:cond delay="1324"/>
                                          </p:stCondLst>
                                        </p:cTn>
                                        <p:tgtEl>
                                          <p:spTgt spid="3">
                                            <p:txEl>
                                              <p:pRg st="6" end="6"/>
                                            </p:txEl>
                                          </p:spTgt>
                                        </p:tgtEl>
                                        <p:attrNameLst>
                                          <p:attrName>ppt_y</p:attrName>
                                        </p:attrNameLst>
                                      </p:cBhvr>
                                      <p:tavLst>
                                        <p:tav tm="0" fmla="#ppt_y-sin(pi*$)/27">
                                          <p:val>
                                            <p:fltVal val="0"/>
                                          </p:val>
                                        </p:tav>
                                        <p:tav tm="100000">
                                          <p:val>
                                            <p:fltVal val="1"/>
                                          </p:val>
                                        </p:tav>
                                      </p:tavLst>
                                    </p:anim>
                                    <p:anim calcmode="lin" valueType="num">
                                      <p:cBhvr>
                                        <p:cTn id="102" dur="164" tmFilter="0, 0; 0.125,0.2665; 0.25,0.4; 0.375,0.465; 0.5,0.5;  0.625,0.535; 0.75,0.6; 0.875,0.7335; 1,1">
                                          <p:stCondLst>
                                            <p:cond delay="1656"/>
                                          </p:stCondLst>
                                        </p:cTn>
                                        <p:tgtEl>
                                          <p:spTgt spid="3">
                                            <p:txEl>
                                              <p:pRg st="6" end="6"/>
                                            </p:txEl>
                                          </p:spTgt>
                                        </p:tgtEl>
                                        <p:attrNameLst>
                                          <p:attrName>ppt_y</p:attrName>
                                        </p:attrNameLst>
                                      </p:cBhvr>
                                      <p:tavLst>
                                        <p:tav tm="0" fmla="#ppt_y-sin(pi*$)/81">
                                          <p:val>
                                            <p:fltVal val="0"/>
                                          </p:val>
                                        </p:tav>
                                        <p:tav tm="100000">
                                          <p:val>
                                            <p:fltVal val="1"/>
                                          </p:val>
                                        </p:tav>
                                      </p:tavLst>
                                    </p:anim>
                                    <p:animScale>
                                      <p:cBhvr>
                                        <p:cTn id="103" dur="26">
                                          <p:stCondLst>
                                            <p:cond delay="650"/>
                                          </p:stCondLst>
                                        </p:cTn>
                                        <p:tgtEl>
                                          <p:spTgt spid="3">
                                            <p:txEl>
                                              <p:pRg st="6" end="6"/>
                                            </p:txEl>
                                          </p:spTgt>
                                        </p:tgtEl>
                                      </p:cBhvr>
                                      <p:to x="100000" y="60000"/>
                                    </p:animScale>
                                    <p:animScale>
                                      <p:cBhvr>
                                        <p:cTn id="104" dur="166" decel="50000">
                                          <p:stCondLst>
                                            <p:cond delay="676"/>
                                          </p:stCondLst>
                                        </p:cTn>
                                        <p:tgtEl>
                                          <p:spTgt spid="3">
                                            <p:txEl>
                                              <p:pRg st="6" end="6"/>
                                            </p:txEl>
                                          </p:spTgt>
                                        </p:tgtEl>
                                      </p:cBhvr>
                                      <p:to x="100000" y="100000"/>
                                    </p:animScale>
                                    <p:animScale>
                                      <p:cBhvr>
                                        <p:cTn id="105" dur="26">
                                          <p:stCondLst>
                                            <p:cond delay="1312"/>
                                          </p:stCondLst>
                                        </p:cTn>
                                        <p:tgtEl>
                                          <p:spTgt spid="3">
                                            <p:txEl>
                                              <p:pRg st="6" end="6"/>
                                            </p:txEl>
                                          </p:spTgt>
                                        </p:tgtEl>
                                      </p:cBhvr>
                                      <p:to x="100000" y="80000"/>
                                    </p:animScale>
                                    <p:animScale>
                                      <p:cBhvr>
                                        <p:cTn id="106" dur="166" decel="50000">
                                          <p:stCondLst>
                                            <p:cond delay="1338"/>
                                          </p:stCondLst>
                                        </p:cTn>
                                        <p:tgtEl>
                                          <p:spTgt spid="3">
                                            <p:txEl>
                                              <p:pRg st="6" end="6"/>
                                            </p:txEl>
                                          </p:spTgt>
                                        </p:tgtEl>
                                      </p:cBhvr>
                                      <p:to x="100000" y="100000"/>
                                    </p:animScale>
                                    <p:animScale>
                                      <p:cBhvr>
                                        <p:cTn id="107" dur="26">
                                          <p:stCondLst>
                                            <p:cond delay="1642"/>
                                          </p:stCondLst>
                                        </p:cTn>
                                        <p:tgtEl>
                                          <p:spTgt spid="3">
                                            <p:txEl>
                                              <p:pRg st="6" end="6"/>
                                            </p:txEl>
                                          </p:spTgt>
                                        </p:tgtEl>
                                      </p:cBhvr>
                                      <p:to x="100000" y="90000"/>
                                    </p:animScale>
                                    <p:animScale>
                                      <p:cBhvr>
                                        <p:cTn id="108" dur="166" decel="50000">
                                          <p:stCondLst>
                                            <p:cond delay="1668"/>
                                          </p:stCondLst>
                                        </p:cTn>
                                        <p:tgtEl>
                                          <p:spTgt spid="3">
                                            <p:txEl>
                                              <p:pRg st="6" end="6"/>
                                            </p:txEl>
                                          </p:spTgt>
                                        </p:tgtEl>
                                      </p:cBhvr>
                                      <p:to x="100000" y="100000"/>
                                    </p:animScale>
                                    <p:animScale>
                                      <p:cBhvr>
                                        <p:cTn id="109" dur="26">
                                          <p:stCondLst>
                                            <p:cond delay="1808"/>
                                          </p:stCondLst>
                                        </p:cTn>
                                        <p:tgtEl>
                                          <p:spTgt spid="3">
                                            <p:txEl>
                                              <p:pRg st="6" end="6"/>
                                            </p:txEl>
                                          </p:spTgt>
                                        </p:tgtEl>
                                      </p:cBhvr>
                                      <p:to x="100000" y="95000"/>
                                    </p:animScale>
                                    <p:animScale>
                                      <p:cBhvr>
                                        <p:cTn id="110" dur="166" decel="50000">
                                          <p:stCondLst>
                                            <p:cond delay="1834"/>
                                          </p:stCondLst>
                                        </p:cTn>
                                        <p:tgtEl>
                                          <p:spTgt spid="3">
                                            <p:txEl>
                                              <p:pRg st="6" end="6"/>
                                            </p:txEl>
                                          </p:spTgt>
                                        </p:tgtEl>
                                      </p:cBhvr>
                                      <p:to x="100000" y="100000"/>
                                    </p:animScale>
                                  </p:childTnLst>
                                </p:cTn>
                              </p:par>
                            </p:childTnLst>
                          </p:cTn>
                        </p:par>
                      </p:childTnLst>
                    </p:cTn>
                  </p:par>
                  <p:par>
                    <p:cTn id="111" fill="hold">
                      <p:stCondLst>
                        <p:cond delay="indefinite"/>
                      </p:stCondLst>
                      <p:childTnLst>
                        <p:par>
                          <p:cTn id="112" fill="hold">
                            <p:stCondLst>
                              <p:cond delay="0"/>
                            </p:stCondLst>
                            <p:childTnLst>
                              <p:par>
                                <p:cTn id="113" presetID="26" presetClass="entr" presetSubtype="0" fill="hold" grpId="0" nodeType="clickEffect">
                                  <p:stCondLst>
                                    <p:cond delay="0"/>
                                  </p:stCondLst>
                                  <p:childTnLst>
                                    <p:set>
                                      <p:cBhvr>
                                        <p:cTn id="114" dur="1" fill="hold">
                                          <p:stCondLst>
                                            <p:cond delay="0"/>
                                          </p:stCondLst>
                                        </p:cTn>
                                        <p:tgtEl>
                                          <p:spTgt spid="3">
                                            <p:txEl>
                                              <p:pRg st="7" end="7"/>
                                            </p:txEl>
                                          </p:spTgt>
                                        </p:tgtEl>
                                        <p:attrNameLst>
                                          <p:attrName>style.visibility</p:attrName>
                                        </p:attrNameLst>
                                      </p:cBhvr>
                                      <p:to>
                                        <p:strVal val="visible"/>
                                      </p:to>
                                    </p:set>
                                    <p:animEffect transition="in" filter="wipe(down)">
                                      <p:cBhvr>
                                        <p:cTn id="115" dur="580">
                                          <p:stCondLst>
                                            <p:cond delay="0"/>
                                          </p:stCondLst>
                                        </p:cTn>
                                        <p:tgtEl>
                                          <p:spTgt spid="3">
                                            <p:txEl>
                                              <p:pRg st="7" end="7"/>
                                            </p:txEl>
                                          </p:spTgt>
                                        </p:tgtEl>
                                      </p:cBhvr>
                                    </p:animEffect>
                                    <p:anim calcmode="lin" valueType="num">
                                      <p:cBhvr>
                                        <p:cTn id="116" dur="1822" tmFilter="0,0; 0.14,0.36; 0.43,0.73; 0.71,0.91; 1.0,1.0">
                                          <p:stCondLst>
                                            <p:cond delay="0"/>
                                          </p:stCondLst>
                                        </p:cTn>
                                        <p:tgtEl>
                                          <p:spTgt spid="3">
                                            <p:txEl>
                                              <p:pRg st="7" end="7"/>
                                            </p:txEl>
                                          </p:spTgt>
                                        </p:tgtEl>
                                        <p:attrNameLst>
                                          <p:attrName>ppt_x</p:attrName>
                                        </p:attrNameLst>
                                      </p:cBhvr>
                                      <p:tavLst>
                                        <p:tav tm="0">
                                          <p:val>
                                            <p:strVal val="#ppt_x-0.25"/>
                                          </p:val>
                                        </p:tav>
                                        <p:tav tm="100000">
                                          <p:val>
                                            <p:strVal val="#ppt_x"/>
                                          </p:val>
                                        </p:tav>
                                      </p:tavLst>
                                    </p:anim>
                                    <p:anim calcmode="lin" valueType="num">
                                      <p:cBhvr>
                                        <p:cTn id="117" dur="664" tmFilter="0.0,0.0; 0.25,0.07; 0.50,0.2; 0.75,0.467; 1.0,1.0">
                                          <p:stCondLst>
                                            <p:cond delay="0"/>
                                          </p:stCondLst>
                                        </p:cTn>
                                        <p:tgtEl>
                                          <p:spTgt spid="3">
                                            <p:txEl>
                                              <p:pRg st="7" end="7"/>
                                            </p:txEl>
                                          </p:spTgt>
                                        </p:tgtEl>
                                        <p:attrNameLst>
                                          <p:attrName>ppt_y</p:attrName>
                                        </p:attrNameLst>
                                      </p:cBhvr>
                                      <p:tavLst>
                                        <p:tav tm="0" fmla="#ppt_y-sin(pi*$)/3">
                                          <p:val>
                                            <p:fltVal val="0.5"/>
                                          </p:val>
                                        </p:tav>
                                        <p:tav tm="100000">
                                          <p:val>
                                            <p:fltVal val="1"/>
                                          </p:val>
                                        </p:tav>
                                      </p:tavLst>
                                    </p:anim>
                                    <p:anim calcmode="lin" valueType="num">
                                      <p:cBhvr>
                                        <p:cTn id="118" dur="664" tmFilter="0, 0; 0.125,0.2665; 0.25,0.4; 0.375,0.465; 0.5,0.5;  0.625,0.535; 0.75,0.6; 0.875,0.7335; 1,1">
                                          <p:stCondLst>
                                            <p:cond delay="664"/>
                                          </p:stCondLst>
                                        </p:cTn>
                                        <p:tgtEl>
                                          <p:spTgt spid="3">
                                            <p:txEl>
                                              <p:pRg st="7" end="7"/>
                                            </p:txEl>
                                          </p:spTgt>
                                        </p:tgtEl>
                                        <p:attrNameLst>
                                          <p:attrName>ppt_y</p:attrName>
                                        </p:attrNameLst>
                                      </p:cBhvr>
                                      <p:tavLst>
                                        <p:tav tm="0" fmla="#ppt_y-sin(pi*$)/9">
                                          <p:val>
                                            <p:fltVal val="0"/>
                                          </p:val>
                                        </p:tav>
                                        <p:tav tm="100000">
                                          <p:val>
                                            <p:fltVal val="1"/>
                                          </p:val>
                                        </p:tav>
                                      </p:tavLst>
                                    </p:anim>
                                    <p:anim calcmode="lin" valueType="num">
                                      <p:cBhvr>
                                        <p:cTn id="119" dur="332" tmFilter="0, 0; 0.125,0.2665; 0.25,0.4; 0.375,0.465; 0.5,0.5;  0.625,0.535; 0.75,0.6; 0.875,0.7335; 1,1">
                                          <p:stCondLst>
                                            <p:cond delay="1324"/>
                                          </p:stCondLst>
                                        </p:cTn>
                                        <p:tgtEl>
                                          <p:spTgt spid="3">
                                            <p:txEl>
                                              <p:pRg st="7" end="7"/>
                                            </p:txEl>
                                          </p:spTgt>
                                        </p:tgtEl>
                                        <p:attrNameLst>
                                          <p:attrName>ppt_y</p:attrName>
                                        </p:attrNameLst>
                                      </p:cBhvr>
                                      <p:tavLst>
                                        <p:tav tm="0" fmla="#ppt_y-sin(pi*$)/27">
                                          <p:val>
                                            <p:fltVal val="0"/>
                                          </p:val>
                                        </p:tav>
                                        <p:tav tm="100000">
                                          <p:val>
                                            <p:fltVal val="1"/>
                                          </p:val>
                                        </p:tav>
                                      </p:tavLst>
                                    </p:anim>
                                    <p:anim calcmode="lin" valueType="num">
                                      <p:cBhvr>
                                        <p:cTn id="120" dur="164" tmFilter="0, 0; 0.125,0.2665; 0.25,0.4; 0.375,0.465; 0.5,0.5;  0.625,0.535; 0.75,0.6; 0.875,0.7335; 1,1">
                                          <p:stCondLst>
                                            <p:cond delay="1656"/>
                                          </p:stCondLst>
                                        </p:cTn>
                                        <p:tgtEl>
                                          <p:spTgt spid="3">
                                            <p:txEl>
                                              <p:pRg st="7" end="7"/>
                                            </p:txEl>
                                          </p:spTgt>
                                        </p:tgtEl>
                                        <p:attrNameLst>
                                          <p:attrName>ppt_y</p:attrName>
                                        </p:attrNameLst>
                                      </p:cBhvr>
                                      <p:tavLst>
                                        <p:tav tm="0" fmla="#ppt_y-sin(pi*$)/81">
                                          <p:val>
                                            <p:fltVal val="0"/>
                                          </p:val>
                                        </p:tav>
                                        <p:tav tm="100000">
                                          <p:val>
                                            <p:fltVal val="1"/>
                                          </p:val>
                                        </p:tav>
                                      </p:tavLst>
                                    </p:anim>
                                    <p:animScale>
                                      <p:cBhvr>
                                        <p:cTn id="121" dur="26">
                                          <p:stCondLst>
                                            <p:cond delay="650"/>
                                          </p:stCondLst>
                                        </p:cTn>
                                        <p:tgtEl>
                                          <p:spTgt spid="3">
                                            <p:txEl>
                                              <p:pRg st="7" end="7"/>
                                            </p:txEl>
                                          </p:spTgt>
                                        </p:tgtEl>
                                      </p:cBhvr>
                                      <p:to x="100000" y="60000"/>
                                    </p:animScale>
                                    <p:animScale>
                                      <p:cBhvr>
                                        <p:cTn id="122" dur="166" decel="50000">
                                          <p:stCondLst>
                                            <p:cond delay="676"/>
                                          </p:stCondLst>
                                        </p:cTn>
                                        <p:tgtEl>
                                          <p:spTgt spid="3">
                                            <p:txEl>
                                              <p:pRg st="7" end="7"/>
                                            </p:txEl>
                                          </p:spTgt>
                                        </p:tgtEl>
                                      </p:cBhvr>
                                      <p:to x="100000" y="100000"/>
                                    </p:animScale>
                                    <p:animScale>
                                      <p:cBhvr>
                                        <p:cTn id="123" dur="26">
                                          <p:stCondLst>
                                            <p:cond delay="1312"/>
                                          </p:stCondLst>
                                        </p:cTn>
                                        <p:tgtEl>
                                          <p:spTgt spid="3">
                                            <p:txEl>
                                              <p:pRg st="7" end="7"/>
                                            </p:txEl>
                                          </p:spTgt>
                                        </p:tgtEl>
                                      </p:cBhvr>
                                      <p:to x="100000" y="80000"/>
                                    </p:animScale>
                                    <p:animScale>
                                      <p:cBhvr>
                                        <p:cTn id="124" dur="166" decel="50000">
                                          <p:stCondLst>
                                            <p:cond delay="1338"/>
                                          </p:stCondLst>
                                        </p:cTn>
                                        <p:tgtEl>
                                          <p:spTgt spid="3">
                                            <p:txEl>
                                              <p:pRg st="7" end="7"/>
                                            </p:txEl>
                                          </p:spTgt>
                                        </p:tgtEl>
                                      </p:cBhvr>
                                      <p:to x="100000" y="100000"/>
                                    </p:animScale>
                                    <p:animScale>
                                      <p:cBhvr>
                                        <p:cTn id="125" dur="26">
                                          <p:stCondLst>
                                            <p:cond delay="1642"/>
                                          </p:stCondLst>
                                        </p:cTn>
                                        <p:tgtEl>
                                          <p:spTgt spid="3">
                                            <p:txEl>
                                              <p:pRg st="7" end="7"/>
                                            </p:txEl>
                                          </p:spTgt>
                                        </p:tgtEl>
                                      </p:cBhvr>
                                      <p:to x="100000" y="90000"/>
                                    </p:animScale>
                                    <p:animScale>
                                      <p:cBhvr>
                                        <p:cTn id="126" dur="166" decel="50000">
                                          <p:stCondLst>
                                            <p:cond delay="1668"/>
                                          </p:stCondLst>
                                        </p:cTn>
                                        <p:tgtEl>
                                          <p:spTgt spid="3">
                                            <p:txEl>
                                              <p:pRg st="7" end="7"/>
                                            </p:txEl>
                                          </p:spTgt>
                                        </p:tgtEl>
                                      </p:cBhvr>
                                      <p:to x="100000" y="100000"/>
                                    </p:animScale>
                                    <p:animScale>
                                      <p:cBhvr>
                                        <p:cTn id="127" dur="26">
                                          <p:stCondLst>
                                            <p:cond delay="1808"/>
                                          </p:stCondLst>
                                        </p:cTn>
                                        <p:tgtEl>
                                          <p:spTgt spid="3">
                                            <p:txEl>
                                              <p:pRg st="7" end="7"/>
                                            </p:txEl>
                                          </p:spTgt>
                                        </p:tgtEl>
                                      </p:cBhvr>
                                      <p:to x="100000" y="95000"/>
                                    </p:animScale>
                                    <p:animScale>
                                      <p:cBhvr>
                                        <p:cTn id="128" dur="166" decel="50000">
                                          <p:stCondLst>
                                            <p:cond delay="1834"/>
                                          </p:stCondLst>
                                        </p:cTn>
                                        <p:tgtEl>
                                          <p:spTgt spid="3">
                                            <p:txEl>
                                              <p:pRg st="7" end="7"/>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5EA3200D-778F-4201-A05F-23B6CC4FE7D5}"/>
              </a:ext>
            </a:extLst>
          </p:cNvPr>
          <p:cNvSpPr>
            <a:spLocks noGrp="1"/>
          </p:cNvSpPr>
          <p:nvPr>
            <p:ph type="title"/>
          </p:nvPr>
        </p:nvSpPr>
        <p:spPr>
          <a:xfrm flipV="1">
            <a:off x="838200" y="-45718"/>
            <a:ext cx="10515600" cy="45719"/>
          </a:xfrm>
        </p:spPr>
        <p:txBody>
          <a:bodyPr>
            <a:normAutofit fontScale="90000"/>
          </a:bodyPr>
          <a:lstStyle/>
          <a:p>
            <a:endParaRPr lang="ar-IQ" dirty="0"/>
          </a:p>
        </p:txBody>
      </p:sp>
      <p:sp>
        <p:nvSpPr>
          <p:cNvPr id="3" name="عنصر نائب للمحتوى 2">
            <a:extLst>
              <a:ext uri="{FF2B5EF4-FFF2-40B4-BE49-F238E27FC236}">
                <a16:creationId xmlns:a16="http://schemas.microsoft.com/office/drawing/2014/main" id="{C1AF3FDE-A56B-4F46-B013-FF1BE0670FF0}"/>
              </a:ext>
            </a:extLst>
          </p:cNvPr>
          <p:cNvSpPr>
            <a:spLocks noGrp="1"/>
          </p:cNvSpPr>
          <p:nvPr>
            <p:ph idx="1"/>
          </p:nvPr>
        </p:nvSpPr>
        <p:spPr>
          <a:xfrm>
            <a:off x="0" y="91438"/>
            <a:ext cx="12192000" cy="6766562"/>
          </a:xfrm>
        </p:spPr>
        <p:txBody>
          <a:bodyPr>
            <a:normAutofit/>
          </a:bodyPr>
          <a:lstStyle/>
          <a:p>
            <a:r>
              <a:rPr lang="ar-IQ" sz="3600" b="1" dirty="0"/>
              <a:t>فأنت ترى ههنا أنه قدم المفعول (القوم) على الفاعل (القرح) وذلك هو الوجه </a:t>
            </a:r>
            <a:r>
              <a:rPr lang="ar-IQ" sz="3600" b="1" dirty="0" err="1"/>
              <a:t>هنا,إذ</a:t>
            </a:r>
            <a:r>
              <a:rPr lang="ar-IQ" sz="3600" b="1" dirty="0"/>
              <a:t> إن هذه الآية نزلت في معركة أحد التي أصاب المسلمين فيها أذى </a:t>
            </a:r>
            <a:r>
              <a:rPr lang="ar-IQ" sz="3600" b="1" dirty="0" err="1"/>
              <a:t>شديد,وقتل</a:t>
            </a:r>
            <a:r>
              <a:rPr lang="ar-IQ" sz="3600" b="1" dirty="0"/>
              <a:t> فيها من </a:t>
            </a:r>
            <a:r>
              <a:rPr lang="ar-IQ" sz="3600" b="1" dirty="0" err="1"/>
              <a:t>المسلمين,وشج</a:t>
            </a:r>
            <a:r>
              <a:rPr lang="ar-IQ" sz="3600" b="1" dirty="0"/>
              <a:t> وجه رسول الله (صلى الله عليه وسلم)</a:t>
            </a:r>
          </a:p>
          <a:p>
            <a:r>
              <a:rPr lang="ar-IQ" sz="3600" b="1" dirty="0"/>
              <a:t>فأنزل الله هذه الآيات يواسيهم ويمسح عنهم الحزن الذي </a:t>
            </a:r>
            <a:r>
              <a:rPr lang="ar-IQ" sz="3600" b="1" dirty="0" err="1"/>
              <a:t>أصابهم,قال</a:t>
            </a:r>
            <a:r>
              <a:rPr lang="ar-IQ" sz="3600" b="1" dirty="0"/>
              <a:t> سبحانه :</a:t>
            </a:r>
          </a:p>
          <a:p>
            <a:r>
              <a:rPr lang="ar-IQ" sz="3600" b="1" dirty="0"/>
              <a:t>((</a:t>
            </a:r>
            <a:r>
              <a:rPr lang="ar-IQ" sz="3600" b="1" dirty="0">
                <a:solidFill>
                  <a:srgbClr val="000000"/>
                </a:solidFill>
                <a:latin typeface="Traditional Arabic" panose="02020603050405020304" pitchFamily="18" charset="-78"/>
                <a:cs typeface="Traditional Arabic" panose="02020603050405020304" pitchFamily="18" charset="-78"/>
              </a:rPr>
              <a:t>وَلَا تَهِنُوا وَلَا تَحْزَنُوا وَأَنْتُمُ الْأَعْلَوْنَ إِنْ كُنْتُمْ مُؤْمِنِينَ (139) إِنْ يَمْسَسْكُمْ </a:t>
            </a:r>
            <a:r>
              <a:rPr lang="ar-IQ" sz="3600" b="1" dirty="0">
                <a:solidFill>
                  <a:srgbClr val="FF0000"/>
                </a:solidFill>
                <a:latin typeface="Traditional Arabic" panose="02020603050405020304" pitchFamily="18" charset="-78"/>
                <a:cs typeface="Traditional Arabic" panose="02020603050405020304" pitchFamily="18" charset="-78"/>
              </a:rPr>
              <a:t>قَرْح</a:t>
            </a:r>
            <a:r>
              <a:rPr lang="ar-IQ" sz="3600" b="1" dirty="0">
                <a:solidFill>
                  <a:srgbClr val="000000"/>
                </a:solidFill>
                <a:latin typeface="Traditional Arabic" panose="02020603050405020304" pitchFamily="18" charset="-78"/>
                <a:cs typeface="Traditional Arabic" panose="02020603050405020304" pitchFamily="18" charset="-78"/>
              </a:rPr>
              <a:t>ٌ فَقَدْ مَسَّ الْقَوْمَ </a:t>
            </a:r>
            <a:r>
              <a:rPr lang="ar-IQ" sz="3600" b="1" dirty="0">
                <a:solidFill>
                  <a:srgbClr val="FF0000"/>
                </a:solidFill>
                <a:latin typeface="Traditional Arabic" panose="02020603050405020304" pitchFamily="18" charset="-78"/>
                <a:cs typeface="Traditional Arabic" panose="02020603050405020304" pitchFamily="18" charset="-78"/>
              </a:rPr>
              <a:t>قَرْح</a:t>
            </a:r>
            <a:r>
              <a:rPr lang="ar-IQ" sz="3600" b="1" dirty="0">
                <a:solidFill>
                  <a:srgbClr val="000000"/>
                </a:solidFill>
                <a:latin typeface="Traditional Arabic" panose="02020603050405020304" pitchFamily="18" charset="-78"/>
                <a:cs typeface="Traditional Arabic" panose="02020603050405020304" pitchFamily="18" charset="-78"/>
              </a:rPr>
              <a:t>ٌ مِثْلُهُ وَتِلْكَ الْأَيَّامُ نُدَاوِلُهَا بَيْنَ النَّاسِ وَلِيَعْلَمَ اللَّهُ الَّذِينَ آمَنُوا وَيَتَّخِذَ مِنْكُمْ شُهَدَاءَ وَاللَّهُ لَا يُحِبُّ الظَّالِمِينَ ))آل عمران: 139-140.</a:t>
            </a:r>
          </a:p>
          <a:p>
            <a:r>
              <a:rPr lang="ar-IQ" sz="3600" b="1" dirty="0"/>
              <a:t>فأخبرهم أن القرح والأذى لم يصبهم </a:t>
            </a:r>
            <a:r>
              <a:rPr lang="ar-IQ" sz="3600" b="1" dirty="0" err="1"/>
              <a:t>وحدهم,وإنما</a:t>
            </a:r>
            <a:r>
              <a:rPr lang="ar-IQ" sz="3600" b="1" dirty="0"/>
              <a:t> أصاب أعدائهم أيضاً.</a:t>
            </a:r>
          </a:p>
          <a:p>
            <a:r>
              <a:rPr lang="ar-IQ" sz="3600" b="1"/>
              <a:t>وقدم العدو(القوم) </a:t>
            </a:r>
            <a:r>
              <a:rPr lang="ar-IQ" sz="3600" b="1" dirty="0"/>
              <a:t>لأنه هو الذي يعني المسلمين </a:t>
            </a:r>
            <a:r>
              <a:rPr lang="ar-IQ" sz="3600" b="1" dirty="0" err="1"/>
              <a:t>ههنا,إذ</a:t>
            </a:r>
            <a:r>
              <a:rPr lang="ar-IQ" sz="3600" b="1" dirty="0"/>
              <a:t> ليس المهم </a:t>
            </a:r>
            <a:r>
              <a:rPr lang="ar-IQ" sz="3600" b="1" dirty="0" err="1"/>
              <a:t>القرح,وإنما</a:t>
            </a:r>
            <a:r>
              <a:rPr lang="ar-IQ" sz="3600" b="1" dirty="0"/>
              <a:t> المهم من </a:t>
            </a:r>
            <a:r>
              <a:rPr lang="ar-IQ" sz="3600" b="1" dirty="0" err="1"/>
              <a:t>أصاب,فقدم</a:t>
            </a:r>
            <a:r>
              <a:rPr lang="ar-IQ" sz="3600" b="1" dirty="0"/>
              <a:t> القوم لأن إصابة هؤلاء بأعيانهم هو الذي يواسي المسلمين ويخفف عنهم الحزن.</a:t>
            </a:r>
          </a:p>
        </p:txBody>
      </p:sp>
    </p:spTree>
    <p:extLst>
      <p:ext uri="{BB962C8B-B14F-4D97-AF65-F5344CB8AC3E}">
        <p14:creationId xmlns:p14="http://schemas.microsoft.com/office/powerpoint/2010/main" val="829757675"/>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EA0CB96C-9E09-4463-AA59-56E7B66AF983}"/>
              </a:ext>
            </a:extLst>
          </p:cNvPr>
          <p:cNvSpPr>
            <a:spLocks noGrp="1"/>
          </p:cNvSpPr>
          <p:nvPr>
            <p:ph type="title"/>
          </p:nvPr>
        </p:nvSpPr>
        <p:spPr>
          <a:xfrm flipV="1">
            <a:off x="838200" y="-45718"/>
            <a:ext cx="10515600" cy="45719"/>
          </a:xfrm>
        </p:spPr>
        <p:txBody>
          <a:bodyPr>
            <a:normAutofit fontScale="90000"/>
          </a:bodyPr>
          <a:lstStyle/>
          <a:p>
            <a:endParaRPr lang="ar-IQ" dirty="0"/>
          </a:p>
        </p:txBody>
      </p:sp>
      <p:sp>
        <p:nvSpPr>
          <p:cNvPr id="3" name="عنصر نائب للمحتوى 2">
            <a:extLst>
              <a:ext uri="{FF2B5EF4-FFF2-40B4-BE49-F238E27FC236}">
                <a16:creationId xmlns:a16="http://schemas.microsoft.com/office/drawing/2014/main" id="{16DB4923-F163-4428-9C7D-0AD57D2BA8EE}"/>
              </a:ext>
            </a:extLst>
          </p:cNvPr>
          <p:cNvSpPr>
            <a:spLocks noGrp="1"/>
          </p:cNvSpPr>
          <p:nvPr>
            <p:ph idx="1"/>
          </p:nvPr>
        </p:nvSpPr>
        <p:spPr>
          <a:xfrm>
            <a:off x="0" y="0"/>
            <a:ext cx="12192000" cy="6857999"/>
          </a:xfrm>
        </p:spPr>
        <p:txBody>
          <a:bodyPr>
            <a:normAutofit/>
          </a:bodyPr>
          <a:lstStyle/>
          <a:p>
            <a:r>
              <a:rPr lang="ar-IQ" sz="3600" b="1" dirty="0">
                <a:solidFill>
                  <a:srgbClr val="00B0F0"/>
                </a:solidFill>
              </a:rPr>
              <a:t>-- وإليك مثالاً آخر يوضح الفرق بين هذه </a:t>
            </a:r>
            <a:r>
              <a:rPr lang="ar-IQ" sz="3600" b="1" dirty="0" err="1">
                <a:solidFill>
                  <a:srgbClr val="00B0F0"/>
                </a:solidFill>
              </a:rPr>
              <a:t>التعبيرات,تقول</a:t>
            </a:r>
            <a:r>
              <a:rPr lang="ar-IQ" sz="3600" b="1" dirty="0">
                <a:solidFill>
                  <a:srgbClr val="00B0F0"/>
                </a:solidFill>
              </a:rPr>
              <a:t>:</a:t>
            </a:r>
          </a:p>
          <a:p>
            <a:r>
              <a:rPr lang="ar-IQ" sz="3600" b="1" dirty="0">
                <a:solidFill>
                  <a:srgbClr val="C00000"/>
                </a:solidFill>
              </a:rPr>
              <a:t>أعان محمد خالداً</a:t>
            </a:r>
          </a:p>
          <a:p>
            <a:r>
              <a:rPr lang="ar-IQ" sz="3600" b="1" dirty="0">
                <a:solidFill>
                  <a:srgbClr val="002060"/>
                </a:solidFill>
              </a:rPr>
              <a:t>محمد أعان خالداً</a:t>
            </a:r>
          </a:p>
          <a:p>
            <a:r>
              <a:rPr lang="ar-IQ" sz="3600" b="1" dirty="0">
                <a:solidFill>
                  <a:srgbClr val="00B050"/>
                </a:solidFill>
              </a:rPr>
              <a:t>أعان خالداً محمد</a:t>
            </a:r>
          </a:p>
          <a:p>
            <a:r>
              <a:rPr lang="ar-IQ" sz="3600" b="1" dirty="0">
                <a:solidFill>
                  <a:srgbClr val="0070C0"/>
                </a:solidFill>
              </a:rPr>
              <a:t>خالداً أعان محمد.</a:t>
            </a:r>
          </a:p>
          <a:p>
            <a:pPr lvl="0"/>
            <a:r>
              <a:rPr lang="ar-IQ" sz="3600" b="1" dirty="0">
                <a:solidFill>
                  <a:srgbClr val="C00000"/>
                </a:solidFill>
              </a:rPr>
              <a:t>فالتعبير الأول: ( أعان محمد خالداً) تقوله والمخاطب خالي </a:t>
            </a:r>
            <a:r>
              <a:rPr lang="ar-IQ" sz="3600" b="1" dirty="0" err="1">
                <a:solidFill>
                  <a:srgbClr val="C00000"/>
                </a:solidFill>
              </a:rPr>
              <a:t>الذهن,فأخبرته</a:t>
            </a:r>
            <a:r>
              <a:rPr lang="ar-IQ" sz="3600" b="1" dirty="0">
                <a:solidFill>
                  <a:srgbClr val="C00000"/>
                </a:solidFill>
              </a:rPr>
              <a:t> إخباراً ابتدائياً.</a:t>
            </a:r>
          </a:p>
          <a:p>
            <a:pPr lvl="0"/>
            <a:r>
              <a:rPr lang="ar-IQ" sz="3600" b="1" dirty="0">
                <a:solidFill>
                  <a:srgbClr val="002060"/>
                </a:solidFill>
              </a:rPr>
              <a:t>والتعبير الثاني: (محمد أعان خالداً) يقال إذا كان المخاطب يعلم أن شخصاً ما أعان </a:t>
            </a:r>
            <a:r>
              <a:rPr lang="ar-IQ" sz="3600" b="1" dirty="0" err="1">
                <a:solidFill>
                  <a:srgbClr val="002060"/>
                </a:solidFill>
              </a:rPr>
              <a:t>خالداً,ولكنه</a:t>
            </a:r>
            <a:r>
              <a:rPr lang="ar-IQ" sz="3600" b="1" dirty="0">
                <a:solidFill>
                  <a:srgbClr val="002060"/>
                </a:solidFill>
              </a:rPr>
              <a:t> يظن أنه سعيد مثلاً لا محمد فتقدم المسند إليه لتزيل هذا </a:t>
            </a:r>
            <a:r>
              <a:rPr lang="ar-IQ" sz="3600" b="1" dirty="0" err="1">
                <a:solidFill>
                  <a:srgbClr val="002060"/>
                </a:solidFill>
              </a:rPr>
              <a:t>الوهم,أو</a:t>
            </a:r>
            <a:r>
              <a:rPr lang="ar-IQ" sz="3600" b="1" dirty="0">
                <a:solidFill>
                  <a:srgbClr val="002060"/>
                </a:solidFill>
              </a:rPr>
              <a:t> تقوله بقصد </a:t>
            </a:r>
            <a:r>
              <a:rPr lang="ar-IQ" sz="3600" b="1" dirty="0" err="1">
                <a:solidFill>
                  <a:srgbClr val="002060"/>
                </a:solidFill>
              </a:rPr>
              <a:t>الحصر,أو</a:t>
            </a:r>
            <a:r>
              <a:rPr lang="ar-IQ" sz="3600" b="1" dirty="0">
                <a:solidFill>
                  <a:srgbClr val="002060"/>
                </a:solidFill>
              </a:rPr>
              <a:t> لغير ذلك من الأغراض.</a:t>
            </a:r>
          </a:p>
          <a:p>
            <a:pPr lvl="0"/>
            <a:endParaRPr lang="ar-IQ" sz="3600" b="1" dirty="0">
              <a:solidFill>
                <a:srgbClr val="002060"/>
              </a:solidFill>
            </a:endParaRPr>
          </a:p>
          <a:p>
            <a:pPr lvl="0"/>
            <a:endParaRPr lang="ar-IQ" sz="3600" b="1" dirty="0">
              <a:solidFill>
                <a:srgbClr val="002060"/>
              </a:solidFill>
            </a:endParaRPr>
          </a:p>
          <a:p>
            <a:endParaRPr lang="ar-IQ" sz="3600" b="1" dirty="0">
              <a:solidFill>
                <a:srgbClr val="C00000"/>
              </a:solidFill>
            </a:endParaRPr>
          </a:p>
          <a:p>
            <a:endParaRPr lang="ar-IQ" sz="3600" b="1" dirty="0">
              <a:solidFill>
                <a:srgbClr val="00B0F0"/>
              </a:solidFill>
            </a:endParaRPr>
          </a:p>
        </p:txBody>
      </p:sp>
    </p:spTree>
    <p:extLst>
      <p:ext uri="{BB962C8B-B14F-4D97-AF65-F5344CB8AC3E}">
        <p14:creationId xmlns:p14="http://schemas.microsoft.com/office/powerpoint/2010/main" val="1115354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AF5BE7A2-6246-4D8A-BA48-1A8CCF6E1A4F}"/>
              </a:ext>
            </a:extLst>
          </p:cNvPr>
          <p:cNvSpPr>
            <a:spLocks noGrp="1"/>
          </p:cNvSpPr>
          <p:nvPr>
            <p:ph type="title"/>
          </p:nvPr>
        </p:nvSpPr>
        <p:spPr>
          <a:xfrm>
            <a:off x="838200" y="365125"/>
            <a:ext cx="10515600" cy="45719"/>
          </a:xfrm>
        </p:spPr>
        <p:txBody>
          <a:bodyPr>
            <a:normAutofit fontScale="90000"/>
          </a:bodyPr>
          <a:lstStyle/>
          <a:p>
            <a:endParaRPr lang="ar-IQ"/>
          </a:p>
        </p:txBody>
      </p:sp>
      <p:sp>
        <p:nvSpPr>
          <p:cNvPr id="3" name="عنصر نائب للمحتوى 2">
            <a:extLst>
              <a:ext uri="{FF2B5EF4-FFF2-40B4-BE49-F238E27FC236}">
                <a16:creationId xmlns:a16="http://schemas.microsoft.com/office/drawing/2014/main" id="{D575BD88-1BA9-4872-ADDB-AED9AEE21A3F}"/>
              </a:ext>
            </a:extLst>
          </p:cNvPr>
          <p:cNvSpPr>
            <a:spLocks noGrp="1"/>
          </p:cNvSpPr>
          <p:nvPr>
            <p:ph idx="1"/>
          </p:nvPr>
        </p:nvSpPr>
        <p:spPr>
          <a:xfrm>
            <a:off x="152400" y="445768"/>
            <a:ext cx="11906250" cy="6259831"/>
          </a:xfrm>
        </p:spPr>
        <p:txBody>
          <a:bodyPr>
            <a:normAutofit lnSpcReduction="10000"/>
          </a:bodyPr>
          <a:lstStyle/>
          <a:p>
            <a:r>
              <a:rPr lang="ar-IQ" sz="3600" b="1" dirty="0">
                <a:solidFill>
                  <a:schemeClr val="accent5"/>
                </a:solidFill>
              </a:rPr>
              <a:t>الحالة </a:t>
            </a:r>
            <a:r>
              <a:rPr lang="ar-IQ" sz="3600" b="1" dirty="0" err="1">
                <a:solidFill>
                  <a:schemeClr val="accent5"/>
                </a:solidFill>
              </a:rPr>
              <a:t>الثالثة</a:t>
            </a:r>
            <a:r>
              <a:rPr lang="ar-IQ" sz="3600" b="1" dirty="0" err="1"/>
              <a:t>:أن</a:t>
            </a:r>
            <a:r>
              <a:rPr lang="ar-IQ" sz="3600" b="1" dirty="0"/>
              <a:t> يكون الوصف مفرداً </a:t>
            </a:r>
            <a:r>
              <a:rPr lang="ar-IQ" sz="3600" b="1" dirty="0" err="1"/>
              <a:t>ومرفوعه</a:t>
            </a:r>
            <a:r>
              <a:rPr lang="ar-IQ" sz="3600" b="1" dirty="0"/>
              <a:t> مثنى أو مجموعاً نحو: (أعالم المحمدان )و (أ محبوب الزيدون؟)</a:t>
            </a:r>
          </a:p>
          <a:p>
            <a:r>
              <a:rPr lang="ar-IQ" sz="3600" b="1" dirty="0"/>
              <a:t>وحينئذ يتعين أن يكون الوصف مبتدأ وما بعده فاعل أو نائب فاعل سد مسد الخبر.</a:t>
            </a:r>
          </a:p>
          <a:p>
            <a:r>
              <a:rPr lang="ar-IQ" sz="3600" b="1" dirty="0"/>
              <a:t>ولا يجوز أن يعرب الوصف خبراً مقدماً وما بعده مبتدأ مؤخراً لأنه لا يخبر عن المثنى أو الجمع بمفرد</a:t>
            </a:r>
            <a:r>
              <a:rPr lang="ar-IQ" dirty="0"/>
              <a:t>.</a:t>
            </a:r>
          </a:p>
          <a:p>
            <a:endParaRPr lang="ar-IQ" dirty="0"/>
          </a:p>
          <a:p>
            <a:r>
              <a:rPr lang="ar-IQ" dirty="0"/>
              <a:t>                                       </a:t>
            </a:r>
            <a:r>
              <a:rPr lang="ar-IQ" sz="3600" b="1" dirty="0">
                <a:solidFill>
                  <a:srgbClr val="FF0000"/>
                </a:solidFill>
              </a:rPr>
              <a:t>عامل الرفع في المبتدأ والخبر</a:t>
            </a:r>
          </a:p>
          <a:p>
            <a:r>
              <a:rPr lang="ar-IQ" sz="3600" b="1" dirty="0"/>
              <a:t>-المبتدأ مرفوع بالابتداء</a:t>
            </a:r>
          </a:p>
          <a:p>
            <a:r>
              <a:rPr lang="ar-IQ" sz="3600" b="1" dirty="0"/>
              <a:t>-وأما الخبر فالعامل فيه لفظي وهو المبتدأ.</a:t>
            </a:r>
          </a:p>
          <a:p>
            <a:r>
              <a:rPr lang="ar-IQ" sz="3600" b="1" dirty="0"/>
              <a:t>ورفعوا مبتدأ </a:t>
            </a:r>
            <a:r>
              <a:rPr lang="ar-IQ" sz="3600" b="1" dirty="0" err="1"/>
              <a:t>بالابتدا</a:t>
            </a:r>
            <a:r>
              <a:rPr lang="ar-IQ" sz="3600" b="1" dirty="0"/>
              <a:t> ... كذاك رفع خبر </a:t>
            </a:r>
            <a:r>
              <a:rPr lang="ar-IQ" sz="3600" b="1" dirty="0" err="1"/>
              <a:t>بالمبتدا</a:t>
            </a:r>
            <a:r>
              <a:rPr lang="ar-IQ" sz="3600" b="1" dirty="0"/>
              <a:t> </a:t>
            </a:r>
          </a:p>
        </p:txBody>
      </p:sp>
    </p:spTree>
    <p:extLst>
      <p:ext uri="{BB962C8B-B14F-4D97-AF65-F5344CB8AC3E}">
        <p14:creationId xmlns:p14="http://schemas.microsoft.com/office/powerpoint/2010/main" val="2438742157"/>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p:cTn id="15"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8" dur="1000"/>
                                        <p:tgtEl>
                                          <p:spTgt spid="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calcmode="lin" valueType="num">
                                      <p:cBhvr>
                                        <p:cTn id="23"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4"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25"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26" dur="1000"/>
                                        <p:tgtEl>
                                          <p:spTgt spid="3">
                                            <p:txEl>
                                              <p:pRg st="2" end="2"/>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31" presetClass="entr" presetSubtype="0"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p:cTn id="31"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2"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33" dur="1000" fill="hold"/>
                                        <p:tgtEl>
                                          <p:spTgt spid="3">
                                            <p:txEl>
                                              <p:pRg st="4" end="4"/>
                                            </p:txEl>
                                          </p:spTgt>
                                        </p:tgtEl>
                                        <p:attrNameLst>
                                          <p:attrName>style.rotation</p:attrName>
                                        </p:attrNameLst>
                                      </p:cBhvr>
                                      <p:tavLst>
                                        <p:tav tm="0">
                                          <p:val>
                                            <p:fltVal val="90"/>
                                          </p:val>
                                        </p:tav>
                                        <p:tav tm="100000">
                                          <p:val>
                                            <p:fltVal val="0"/>
                                          </p:val>
                                        </p:tav>
                                      </p:tavLst>
                                    </p:anim>
                                    <p:animEffect transition="in" filter="fade">
                                      <p:cBhvr>
                                        <p:cTn id="34" dur="1000"/>
                                        <p:tgtEl>
                                          <p:spTgt spid="3">
                                            <p:txEl>
                                              <p:pRg st="4" end="4"/>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31" presetClass="entr" presetSubtype="0" fill="hold" grpId="0" nodeType="clickEffect">
                                  <p:stCondLst>
                                    <p:cond delay="0"/>
                                  </p:stCondLst>
                                  <p:childTnLst>
                                    <p:set>
                                      <p:cBhvr>
                                        <p:cTn id="38" dur="1" fill="hold">
                                          <p:stCondLst>
                                            <p:cond delay="0"/>
                                          </p:stCondLst>
                                        </p:cTn>
                                        <p:tgtEl>
                                          <p:spTgt spid="3">
                                            <p:txEl>
                                              <p:pRg st="5" end="5"/>
                                            </p:txEl>
                                          </p:spTgt>
                                        </p:tgtEl>
                                        <p:attrNameLst>
                                          <p:attrName>style.visibility</p:attrName>
                                        </p:attrNameLst>
                                      </p:cBhvr>
                                      <p:to>
                                        <p:strVal val="visible"/>
                                      </p:to>
                                    </p:set>
                                    <p:anim calcmode="lin" valueType="num">
                                      <p:cBhvr>
                                        <p:cTn id="39" dur="10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0" dur="1000" fill="hold"/>
                                        <p:tgtEl>
                                          <p:spTgt spid="3">
                                            <p:txEl>
                                              <p:pRg st="5" end="5"/>
                                            </p:txEl>
                                          </p:spTgt>
                                        </p:tgtEl>
                                        <p:attrNameLst>
                                          <p:attrName>ppt_h</p:attrName>
                                        </p:attrNameLst>
                                      </p:cBhvr>
                                      <p:tavLst>
                                        <p:tav tm="0">
                                          <p:val>
                                            <p:fltVal val="0"/>
                                          </p:val>
                                        </p:tav>
                                        <p:tav tm="100000">
                                          <p:val>
                                            <p:strVal val="#ppt_h"/>
                                          </p:val>
                                        </p:tav>
                                      </p:tavLst>
                                    </p:anim>
                                    <p:anim calcmode="lin" valueType="num">
                                      <p:cBhvr>
                                        <p:cTn id="41" dur="1000" fill="hold"/>
                                        <p:tgtEl>
                                          <p:spTgt spid="3">
                                            <p:txEl>
                                              <p:pRg st="5" end="5"/>
                                            </p:txEl>
                                          </p:spTgt>
                                        </p:tgtEl>
                                        <p:attrNameLst>
                                          <p:attrName>style.rotation</p:attrName>
                                        </p:attrNameLst>
                                      </p:cBhvr>
                                      <p:tavLst>
                                        <p:tav tm="0">
                                          <p:val>
                                            <p:fltVal val="90"/>
                                          </p:val>
                                        </p:tav>
                                        <p:tav tm="100000">
                                          <p:val>
                                            <p:fltVal val="0"/>
                                          </p:val>
                                        </p:tav>
                                      </p:tavLst>
                                    </p:anim>
                                    <p:animEffect transition="in" filter="fade">
                                      <p:cBhvr>
                                        <p:cTn id="42" dur="1000"/>
                                        <p:tgtEl>
                                          <p:spTgt spid="3">
                                            <p:txEl>
                                              <p:pRg st="5" end="5"/>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31" presetClass="entr" presetSubtype="0" fill="hold" grpId="0" nodeType="clickEffect">
                                  <p:stCondLst>
                                    <p:cond delay="0"/>
                                  </p:stCondLst>
                                  <p:childTnLst>
                                    <p:set>
                                      <p:cBhvr>
                                        <p:cTn id="46" dur="1" fill="hold">
                                          <p:stCondLst>
                                            <p:cond delay="0"/>
                                          </p:stCondLst>
                                        </p:cTn>
                                        <p:tgtEl>
                                          <p:spTgt spid="3">
                                            <p:txEl>
                                              <p:pRg st="6" end="6"/>
                                            </p:txEl>
                                          </p:spTgt>
                                        </p:tgtEl>
                                        <p:attrNameLst>
                                          <p:attrName>style.visibility</p:attrName>
                                        </p:attrNameLst>
                                      </p:cBhvr>
                                      <p:to>
                                        <p:strVal val="visible"/>
                                      </p:to>
                                    </p:set>
                                    <p:anim calcmode="lin" valueType="num">
                                      <p:cBhvr>
                                        <p:cTn id="47" dur="1000" fill="hold"/>
                                        <p:tgtEl>
                                          <p:spTgt spid="3">
                                            <p:txEl>
                                              <p:pRg st="6" end="6"/>
                                            </p:txEl>
                                          </p:spTgt>
                                        </p:tgtEl>
                                        <p:attrNameLst>
                                          <p:attrName>ppt_w</p:attrName>
                                        </p:attrNameLst>
                                      </p:cBhvr>
                                      <p:tavLst>
                                        <p:tav tm="0">
                                          <p:val>
                                            <p:fltVal val="0"/>
                                          </p:val>
                                        </p:tav>
                                        <p:tav tm="100000">
                                          <p:val>
                                            <p:strVal val="#ppt_w"/>
                                          </p:val>
                                        </p:tav>
                                      </p:tavLst>
                                    </p:anim>
                                    <p:anim calcmode="lin" valueType="num">
                                      <p:cBhvr>
                                        <p:cTn id="48" dur="1000" fill="hold"/>
                                        <p:tgtEl>
                                          <p:spTgt spid="3">
                                            <p:txEl>
                                              <p:pRg st="6" end="6"/>
                                            </p:txEl>
                                          </p:spTgt>
                                        </p:tgtEl>
                                        <p:attrNameLst>
                                          <p:attrName>ppt_h</p:attrName>
                                        </p:attrNameLst>
                                      </p:cBhvr>
                                      <p:tavLst>
                                        <p:tav tm="0">
                                          <p:val>
                                            <p:fltVal val="0"/>
                                          </p:val>
                                        </p:tav>
                                        <p:tav tm="100000">
                                          <p:val>
                                            <p:strVal val="#ppt_h"/>
                                          </p:val>
                                        </p:tav>
                                      </p:tavLst>
                                    </p:anim>
                                    <p:anim calcmode="lin" valueType="num">
                                      <p:cBhvr>
                                        <p:cTn id="49" dur="1000" fill="hold"/>
                                        <p:tgtEl>
                                          <p:spTgt spid="3">
                                            <p:txEl>
                                              <p:pRg st="6" end="6"/>
                                            </p:txEl>
                                          </p:spTgt>
                                        </p:tgtEl>
                                        <p:attrNameLst>
                                          <p:attrName>style.rotation</p:attrName>
                                        </p:attrNameLst>
                                      </p:cBhvr>
                                      <p:tavLst>
                                        <p:tav tm="0">
                                          <p:val>
                                            <p:fltVal val="90"/>
                                          </p:val>
                                        </p:tav>
                                        <p:tav tm="100000">
                                          <p:val>
                                            <p:fltVal val="0"/>
                                          </p:val>
                                        </p:tav>
                                      </p:tavLst>
                                    </p:anim>
                                    <p:animEffect transition="in" filter="fade">
                                      <p:cBhvr>
                                        <p:cTn id="50" dur="1000"/>
                                        <p:tgtEl>
                                          <p:spTgt spid="3">
                                            <p:txEl>
                                              <p:pRg st="6" end="6"/>
                                            </p:txEl>
                                          </p:spTgt>
                                        </p:tgtEl>
                                      </p:cBhvr>
                                    </p:animEffect>
                                  </p:childTnLst>
                                </p:cTn>
                              </p:par>
                            </p:childTnLst>
                          </p:cTn>
                        </p:par>
                      </p:childTnLst>
                    </p:cTn>
                  </p:par>
                  <p:par>
                    <p:cTn id="51" fill="hold">
                      <p:stCondLst>
                        <p:cond delay="indefinite"/>
                      </p:stCondLst>
                      <p:childTnLst>
                        <p:par>
                          <p:cTn id="52" fill="hold">
                            <p:stCondLst>
                              <p:cond delay="0"/>
                            </p:stCondLst>
                            <p:childTnLst>
                              <p:par>
                                <p:cTn id="53" presetID="31" presetClass="entr" presetSubtype="0" fill="hold" grpId="0" nodeType="clickEffect">
                                  <p:stCondLst>
                                    <p:cond delay="0"/>
                                  </p:stCondLst>
                                  <p:childTnLst>
                                    <p:set>
                                      <p:cBhvr>
                                        <p:cTn id="54" dur="1" fill="hold">
                                          <p:stCondLst>
                                            <p:cond delay="0"/>
                                          </p:stCondLst>
                                        </p:cTn>
                                        <p:tgtEl>
                                          <p:spTgt spid="3">
                                            <p:txEl>
                                              <p:pRg st="7" end="7"/>
                                            </p:txEl>
                                          </p:spTgt>
                                        </p:tgtEl>
                                        <p:attrNameLst>
                                          <p:attrName>style.visibility</p:attrName>
                                        </p:attrNameLst>
                                      </p:cBhvr>
                                      <p:to>
                                        <p:strVal val="visible"/>
                                      </p:to>
                                    </p:set>
                                    <p:anim calcmode="lin" valueType="num">
                                      <p:cBhvr>
                                        <p:cTn id="55" dur="1000" fill="hold"/>
                                        <p:tgtEl>
                                          <p:spTgt spid="3">
                                            <p:txEl>
                                              <p:pRg st="7" end="7"/>
                                            </p:txEl>
                                          </p:spTgt>
                                        </p:tgtEl>
                                        <p:attrNameLst>
                                          <p:attrName>ppt_w</p:attrName>
                                        </p:attrNameLst>
                                      </p:cBhvr>
                                      <p:tavLst>
                                        <p:tav tm="0">
                                          <p:val>
                                            <p:fltVal val="0"/>
                                          </p:val>
                                        </p:tav>
                                        <p:tav tm="100000">
                                          <p:val>
                                            <p:strVal val="#ppt_w"/>
                                          </p:val>
                                        </p:tav>
                                      </p:tavLst>
                                    </p:anim>
                                    <p:anim calcmode="lin" valueType="num">
                                      <p:cBhvr>
                                        <p:cTn id="56" dur="1000" fill="hold"/>
                                        <p:tgtEl>
                                          <p:spTgt spid="3">
                                            <p:txEl>
                                              <p:pRg st="7" end="7"/>
                                            </p:txEl>
                                          </p:spTgt>
                                        </p:tgtEl>
                                        <p:attrNameLst>
                                          <p:attrName>ppt_h</p:attrName>
                                        </p:attrNameLst>
                                      </p:cBhvr>
                                      <p:tavLst>
                                        <p:tav tm="0">
                                          <p:val>
                                            <p:fltVal val="0"/>
                                          </p:val>
                                        </p:tav>
                                        <p:tav tm="100000">
                                          <p:val>
                                            <p:strVal val="#ppt_h"/>
                                          </p:val>
                                        </p:tav>
                                      </p:tavLst>
                                    </p:anim>
                                    <p:anim calcmode="lin" valueType="num">
                                      <p:cBhvr>
                                        <p:cTn id="57" dur="1000" fill="hold"/>
                                        <p:tgtEl>
                                          <p:spTgt spid="3">
                                            <p:txEl>
                                              <p:pRg st="7" end="7"/>
                                            </p:txEl>
                                          </p:spTgt>
                                        </p:tgtEl>
                                        <p:attrNameLst>
                                          <p:attrName>style.rotation</p:attrName>
                                        </p:attrNameLst>
                                      </p:cBhvr>
                                      <p:tavLst>
                                        <p:tav tm="0">
                                          <p:val>
                                            <p:fltVal val="90"/>
                                          </p:val>
                                        </p:tav>
                                        <p:tav tm="100000">
                                          <p:val>
                                            <p:fltVal val="0"/>
                                          </p:val>
                                        </p:tav>
                                      </p:tavLst>
                                    </p:anim>
                                    <p:animEffect transition="in" filter="fade">
                                      <p:cBhvr>
                                        <p:cTn id="58" dur="1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E03B316B-DF53-464A-9ADC-0164950E4CA1}"/>
              </a:ext>
            </a:extLst>
          </p:cNvPr>
          <p:cNvSpPr>
            <a:spLocks noGrp="1"/>
          </p:cNvSpPr>
          <p:nvPr>
            <p:ph type="title"/>
          </p:nvPr>
        </p:nvSpPr>
        <p:spPr>
          <a:xfrm flipV="1">
            <a:off x="838200" y="-45718"/>
            <a:ext cx="10515600" cy="45719"/>
          </a:xfrm>
        </p:spPr>
        <p:txBody>
          <a:bodyPr>
            <a:normAutofit fontScale="90000"/>
          </a:bodyPr>
          <a:lstStyle/>
          <a:p>
            <a:endParaRPr lang="ar-IQ" dirty="0"/>
          </a:p>
        </p:txBody>
      </p:sp>
      <p:sp>
        <p:nvSpPr>
          <p:cNvPr id="3" name="عنصر نائب للمحتوى 2">
            <a:extLst>
              <a:ext uri="{FF2B5EF4-FFF2-40B4-BE49-F238E27FC236}">
                <a16:creationId xmlns:a16="http://schemas.microsoft.com/office/drawing/2014/main" id="{1C09BC3C-696B-4AA3-ACDB-6DC1A0DEA2C2}"/>
              </a:ext>
            </a:extLst>
          </p:cNvPr>
          <p:cNvSpPr>
            <a:spLocks noGrp="1"/>
          </p:cNvSpPr>
          <p:nvPr>
            <p:ph idx="1"/>
          </p:nvPr>
        </p:nvSpPr>
        <p:spPr>
          <a:xfrm>
            <a:off x="0" y="160018"/>
            <a:ext cx="12192000" cy="6652261"/>
          </a:xfrm>
        </p:spPr>
        <p:txBody>
          <a:bodyPr>
            <a:normAutofit/>
          </a:bodyPr>
          <a:lstStyle/>
          <a:p>
            <a:pPr lvl="0"/>
            <a:r>
              <a:rPr lang="ar-IQ" sz="3600" b="1" dirty="0">
                <a:solidFill>
                  <a:srgbClr val="00B050"/>
                </a:solidFill>
              </a:rPr>
              <a:t>والتعبير الآخر: (أعان خالداً محمد) يقال إذا كان المخاطب يعنيه أمر </a:t>
            </a:r>
            <a:r>
              <a:rPr lang="ar-IQ" sz="3600" b="1" dirty="0" err="1">
                <a:solidFill>
                  <a:srgbClr val="00B050"/>
                </a:solidFill>
              </a:rPr>
              <a:t>خالد,كأن</a:t>
            </a:r>
            <a:r>
              <a:rPr lang="ar-IQ" sz="3600" b="1" dirty="0">
                <a:solidFill>
                  <a:srgbClr val="00B050"/>
                </a:solidFill>
              </a:rPr>
              <a:t> يكون أخاه أو صديقه فيهمه أمر المعان لا </a:t>
            </a:r>
            <a:r>
              <a:rPr lang="ar-IQ" sz="3600" b="1" dirty="0" err="1">
                <a:solidFill>
                  <a:srgbClr val="00B050"/>
                </a:solidFill>
              </a:rPr>
              <a:t>المعين,إذ</a:t>
            </a:r>
            <a:r>
              <a:rPr lang="ar-IQ" sz="3600" b="1" dirty="0">
                <a:solidFill>
                  <a:srgbClr val="00B050"/>
                </a:solidFill>
              </a:rPr>
              <a:t> المهم أن يكون خالد هو المعان لا من أعانه فأخر الفاعل وقدم المفعول لذلك.</a:t>
            </a:r>
          </a:p>
          <a:p>
            <a:pPr lvl="0"/>
            <a:r>
              <a:rPr lang="ar-IQ" sz="3600" b="1" dirty="0">
                <a:solidFill>
                  <a:srgbClr val="0070C0"/>
                </a:solidFill>
              </a:rPr>
              <a:t>وقولنا: (خالداً أعان محمد). يقال بقصد </a:t>
            </a:r>
            <a:r>
              <a:rPr lang="ar-IQ" sz="3600" b="1" dirty="0" err="1">
                <a:solidFill>
                  <a:srgbClr val="0070C0"/>
                </a:solidFill>
              </a:rPr>
              <a:t>الحصر,أي</a:t>
            </a:r>
            <a:r>
              <a:rPr lang="ar-IQ" sz="3600" b="1" dirty="0">
                <a:solidFill>
                  <a:srgbClr val="0070C0"/>
                </a:solidFill>
              </a:rPr>
              <a:t> أن محمداً لم يعن غير </a:t>
            </a:r>
            <a:r>
              <a:rPr lang="ar-IQ" sz="3600" b="1" dirty="0" err="1">
                <a:solidFill>
                  <a:srgbClr val="0070C0"/>
                </a:solidFill>
              </a:rPr>
              <a:t>خالد,أو</a:t>
            </a:r>
            <a:r>
              <a:rPr lang="ar-IQ" sz="3600" b="1" dirty="0">
                <a:solidFill>
                  <a:srgbClr val="0070C0"/>
                </a:solidFill>
              </a:rPr>
              <a:t> يقال بقصد إزالة الوهم من ذهن المخاطب إذا كان السامع يعلم أن محمداً أعان شخصاً ولكنه يظنه أنه سعيد لا </a:t>
            </a:r>
            <a:r>
              <a:rPr lang="ar-IQ" sz="3600" b="1" dirty="0" err="1">
                <a:solidFill>
                  <a:srgbClr val="0070C0"/>
                </a:solidFill>
              </a:rPr>
              <a:t>خالد,فقدم</a:t>
            </a:r>
            <a:r>
              <a:rPr lang="ar-IQ" sz="3600" b="1" dirty="0">
                <a:solidFill>
                  <a:srgbClr val="0070C0"/>
                </a:solidFill>
              </a:rPr>
              <a:t> المفعول لإزالة هذا </a:t>
            </a:r>
            <a:r>
              <a:rPr lang="ar-IQ" sz="3600" b="1" dirty="0" err="1">
                <a:solidFill>
                  <a:srgbClr val="0070C0"/>
                </a:solidFill>
              </a:rPr>
              <a:t>الوهم,أو</a:t>
            </a:r>
            <a:r>
              <a:rPr lang="ar-IQ" sz="3600" b="1" dirty="0">
                <a:solidFill>
                  <a:srgbClr val="0070C0"/>
                </a:solidFill>
              </a:rPr>
              <a:t> لغير ذلك من الأغراض.</a:t>
            </a:r>
          </a:p>
          <a:p>
            <a:pPr lvl="0"/>
            <a:endParaRPr lang="ar-IQ" sz="3600" b="1" dirty="0">
              <a:solidFill>
                <a:srgbClr val="00B050"/>
              </a:solidFill>
            </a:endParaRPr>
          </a:p>
          <a:p>
            <a:pPr lvl="0"/>
            <a:endParaRPr lang="ar-IQ" sz="3600" b="1" dirty="0">
              <a:solidFill>
                <a:srgbClr val="00B050"/>
              </a:solidFill>
            </a:endParaRPr>
          </a:p>
          <a:p>
            <a:endParaRPr lang="ar-IQ" sz="3600" b="1" dirty="0">
              <a:solidFill>
                <a:srgbClr val="00B050"/>
              </a:solidFill>
            </a:endParaRPr>
          </a:p>
        </p:txBody>
      </p:sp>
    </p:spTree>
    <p:extLst>
      <p:ext uri="{BB962C8B-B14F-4D97-AF65-F5344CB8AC3E}">
        <p14:creationId xmlns:p14="http://schemas.microsoft.com/office/powerpoint/2010/main" val="2617364206"/>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A4A6EA9F-6A3E-4440-8F6F-FE484D25C597}"/>
              </a:ext>
            </a:extLst>
          </p:cNvPr>
          <p:cNvSpPr>
            <a:spLocks noGrp="1"/>
          </p:cNvSpPr>
          <p:nvPr>
            <p:ph type="title"/>
          </p:nvPr>
        </p:nvSpPr>
        <p:spPr>
          <a:xfrm flipV="1">
            <a:off x="838200" y="-45718"/>
            <a:ext cx="10515600" cy="45719"/>
          </a:xfrm>
        </p:spPr>
        <p:txBody>
          <a:bodyPr>
            <a:normAutofit fontScale="90000"/>
          </a:bodyPr>
          <a:lstStyle/>
          <a:p>
            <a:endParaRPr lang="ar-IQ" dirty="0"/>
          </a:p>
        </p:txBody>
      </p:sp>
      <p:sp>
        <p:nvSpPr>
          <p:cNvPr id="3" name="عنصر نائب للمحتوى 2">
            <a:extLst>
              <a:ext uri="{FF2B5EF4-FFF2-40B4-BE49-F238E27FC236}">
                <a16:creationId xmlns:a16="http://schemas.microsoft.com/office/drawing/2014/main" id="{0C8321C3-5FCF-44A2-B71C-15D6A9CB7E99}"/>
              </a:ext>
            </a:extLst>
          </p:cNvPr>
          <p:cNvSpPr>
            <a:spLocks noGrp="1"/>
          </p:cNvSpPr>
          <p:nvPr>
            <p:ph idx="1"/>
          </p:nvPr>
        </p:nvSpPr>
        <p:spPr>
          <a:xfrm>
            <a:off x="0" y="91438"/>
            <a:ext cx="12192000" cy="6766562"/>
          </a:xfrm>
        </p:spPr>
        <p:txBody>
          <a:bodyPr>
            <a:normAutofit/>
          </a:bodyPr>
          <a:lstStyle/>
          <a:p>
            <a:pPr algn="ctr"/>
            <a:r>
              <a:rPr lang="ar-SA" sz="4000" b="1" dirty="0">
                <a:solidFill>
                  <a:srgbClr val="FF0000"/>
                </a:solidFill>
              </a:rPr>
              <a:t>وجوب تقديم المفعول به على الفعل:</a:t>
            </a:r>
          </a:p>
          <a:p>
            <a:r>
              <a:rPr lang="ar-SA" sz="3600" b="1" dirty="0"/>
              <a:t>يتقدم المفعول به على الفعل وجوباً في المواضع الآتية:</a:t>
            </a:r>
          </a:p>
          <a:p>
            <a:r>
              <a:rPr lang="ar-SA" sz="3600" b="1" dirty="0"/>
              <a:t>1-إذا كان من الأسماء التي لها الصدارة في الجملة كاسم الاستفهام نحو: (من قابلت؟)فـ(من) مفعول به مقدم للفعل (قابلت) وتقديمه </a:t>
            </a:r>
            <a:r>
              <a:rPr lang="ar-SA" sz="3600" b="1" dirty="0" err="1"/>
              <a:t>واجب؛لأن</a:t>
            </a:r>
            <a:r>
              <a:rPr lang="ar-SA" sz="3600" b="1" dirty="0"/>
              <a:t> اسم الاستفهام له الصدارة في </a:t>
            </a:r>
            <a:r>
              <a:rPr lang="ar-SA" sz="3600" b="1" dirty="0" err="1"/>
              <a:t>الكلام,واسم</a:t>
            </a:r>
            <a:r>
              <a:rPr lang="ar-SA" sz="3600" b="1" dirty="0"/>
              <a:t> الشرط نحو: (أي كتاب تقرأ أقرأ) فـ(أي) مفعول به مقدم للفعل (تقرأ) وتقديمه </a:t>
            </a:r>
            <a:r>
              <a:rPr lang="ar-SA" sz="3600" b="1" dirty="0" err="1"/>
              <a:t>واجب؛لأن</a:t>
            </a:r>
            <a:r>
              <a:rPr lang="ar-SA" sz="3600" b="1" dirty="0"/>
              <a:t> له </a:t>
            </a:r>
            <a:r>
              <a:rPr lang="ar-SA" sz="3600" b="1" dirty="0" err="1"/>
              <a:t>الصدارة,وكذلك</a:t>
            </a:r>
            <a:r>
              <a:rPr lang="ar-SA" sz="3600" b="1" dirty="0"/>
              <a:t>  (كم)  الخبرية في نحو قولك: (كم كتاب قرأت).</a:t>
            </a:r>
          </a:p>
          <a:p>
            <a:r>
              <a:rPr lang="ar-SA" sz="3600" b="1" dirty="0"/>
              <a:t>2-إذا كان المفعول ضميراً منفصلاً نحو قولك: (إياكم أخاطب), وقوله تعالى : ((إياك نعبد وإياك نستعين)</a:t>
            </a:r>
            <a:endParaRPr lang="ar-IQ" sz="3600" b="1" dirty="0"/>
          </a:p>
        </p:txBody>
      </p:sp>
    </p:spTree>
    <p:extLst>
      <p:ext uri="{BB962C8B-B14F-4D97-AF65-F5344CB8AC3E}">
        <p14:creationId xmlns:p14="http://schemas.microsoft.com/office/powerpoint/2010/main" val="4282079430"/>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787B9BAA-52DC-41D1-8D44-FD51629004C4}"/>
              </a:ext>
            </a:extLst>
          </p:cNvPr>
          <p:cNvSpPr>
            <a:spLocks noGrp="1"/>
          </p:cNvSpPr>
          <p:nvPr>
            <p:ph type="title"/>
          </p:nvPr>
        </p:nvSpPr>
        <p:spPr>
          <a:xfrm>
            <a:off x="838200" y="0"/>
            <a:ext cx="10515600" cy="45719"/>
          </a:xfrm>
        </p:spPr>
        <p:txBody>
          <a:bodyPr>
            <a:normAutofit fontScale="90000"/>
          </a:bodyPr>
          <a:lstStyle/>
          <a:p>
            <a:endParaRPr lang="ar-IQ" dirty="0"/>
          </a:p>
        </p:txBody>
      </p:sp>
      <p:sp>
        <p:nvSpPr>
          <p:cNvPr id="3" name="عنصر نائب للمحتوى 2">
            <a:extLst>
              <a:ext uri="{FF2B5EF4-FFF2-40B4-BE49-F238E27FC236}">
                <a16:creationId xmlns:a16="http://schemas.microsoft.com/office/drawing/2014/main" id="{97F8859C-1BB0-48B2-B832-84FDFA45ED30}"/>
              </a:ext>
            </a:extLst>
          </p:cNvPr>
          <p:cNvSpPr>
            <a:spLocks noGrp="1"/>
          </p:cNvSpPr>
          <p:nvPr>
            <p:ph idx="1"/>
          </p:nvPr>
        </p:nvSpPr>
        <p:spPr>
          <a:xfrm>
            <a:off x="0" y="45718"/>
            <a:ext cx="12192000" cy="6766561"/>
          </a:xfrm>
        </p:spPr>
        <p:txBody>
          <a:bodyPr>
            <a:normAutofit/>
          </a:bodyPr>
          <a:lstStyle/>
          <a:p>
            <a:pPr algn="ctr"/>
            <a:r>
              <a:rPr lang="ar-SA" sz="4000" b="1" dirty="0">
                <a:solidFill>
                  <a:srgbClr val="FF0000"/>
                </a:solidFill>
              </a:rPr>
              <a:t>وجوب تقديم الفاعل على </a:t>
            </a:r>
            <a:r>
              <a:rPr lang="ar-SA" sz="4000" b="1" dirty="0" err="1">
                <a:solidFill>
                  <a:srgbClr val="FF0000"/>
                </a:solidFill>
              </a:rPr>
              <a:t>الممفعول</a:t>
            </a:r>
            <a:r>
              <a:rPr lang="ar-SA" sz="4000" b="1" dirty="0">
                <a:solidFill>
                  <a:srgbClr val="FF0000"/>
                </a:solidFill>
              </a:rPr>
              <a:t> به</a:t>
            </a:r>
          </a:p>
          <a:p>
            <a:r>
              <a:rPr lang="ar-SA" sz="4000" b="1" dirty="0"/>
              <a:t>يجب تقديم ما سبق في المواضع الآتية:</a:t>
            </a:r>
          </a:p>
          <a:p>
            <a:r>
              <a:rPr lang="ar-SA" sz="3600" b="1" dirty="0"/>
              <a:t>1-خوف اللبس الذي لا يمكن معه تمييز الفاعل من المفعول به لخفاء الإعراب فيهما وعدم قرينة تبين الفاعل من المفعول ,نحو: (علم موسى عيسى),و ( أكرم ابني أخي).</a:t>
            </a:r>
          </a:p>
          <a:p>
            <a:r>
              <a:rPr lang="ar-SA" sz="3600" b="1" dirty="0"/>
              <a:t>-فإن وجدت قرينة لفظية أو معنوية تبين أحدهما من الآخر جاز تقديم المفعول </a:t>
            </a:r>
            <a:r>
              <a:rPr lang="ar-SA" sz="3600" b="1" dirty="0" err="1"/>
              <a:t>وتأخيره,نحو</a:t>
            </a:r>
            <a:r>
              <a:rPr lang="ar-SA" sz="3600" b="1" dirty="0"/>
              <a:t>: (أكرمت موسى سلمى),(وعظت عيسى ليلى).</a:t>
            </a:r>
          </a:p>
          <a:p>
            <a:r>
              <a:rPr lang="ar-SA" sz="3600" b="1" dirty="0"/>
              <a:t>-وأما نحو: (كسر العصا عيسى)و (أكل الكمثرى موسى) فإن القرينة هنا معنوية تدل على أن (عيسى)فاعل في الجملة الأولى و (موسى) فاعل في الجملة الثانية.</a:t>
            </a:r>
          </a:p>
          <a:p>
            <a:r>
              <a:rPr lang="ar-SA" sz="3600" b="1" dirty="0"/>
              <a:t>2-أن يكون الفاعل ضميراً متصلاً والمفعول اسماً ظاهراً نحو: (أتقنت العمل).</a:t>
            </a:r>
          </a:p>
          <a:p>
            <a:r>
              <a:rPr lang="ar-SA" sz="3600" b="1" dirty="0"/>
              <a:t>3-أن يكون كل من الفاعل والمفعول ضميرا متصلاً ولا حصر في أحدهما نحو: </a:t>
            </a:r>
            <a:endParaRPr lang="ar-IQ" sz="3600" b="1" dirty="0"/>
          </a:p>
        </p:txBody>
      </p:sp>
    </p:spTree>
    <p:extLst>
      <p:ext uri="{BB962C8B-B14F-4D97-AF65-F5344CB8AC3E}">
        <p14:creationId xmlns:p14="http://schemas.microsoft.com/office/powerpoint/2010/main" val="322002966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3">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 calcmode="lin" valueType="num">
                                      <p:cBhvr>
                                        <p:cTn id="42"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3"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44" dur="500"/>
                                        <p:tgtEl>
                                          <p:spTgt spid="3">
                                            <p:txEl>
                                              <p:pRg st="5" end="5"/>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16"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p:cTn id="49"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50"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51"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9DA6627A-2F8E-4D79-946D-F3A47570CCF6}"/>
              </a:ext>
            </a:extLst>
          </p:cNvPr>
          <p:cNvSpPr>
            <a:spLocks noGrp="1"/>
          </p:cNvSpPr>
          <p:nvPr>
            <p:ph type="title"/>
          </p:nvPr>
        </p:nvSpPr>
        <p:spPr>
          <a:xfrm flipV="1">
            <a:off x="838200" y="-45718"/>
            <a:ext cx="10515600" cy="45719"/>
          </a:xfrm>
        </p:spPr>
        <p:txBody>
          <a:bodyPr>
            <a:normAutofit fontScale="90000"/>
          </a:bodyPr>
          <a:lstStyle/>
          <a:p>
            <a:endParaRPr lang="ar-IQ" dirty="0"/>
          </a:p>
        </p:txBody>
      </p:sp>
      <p:sp>
        <p:nvSpPr>
          <p:cNvPr id="3" name="عنصر نائب للمحتوى 2">
            <a:extLst>
              <a:ext uri="{FF2B5EF4-FFF2-40B4-BE49-F238E27FC236}">
                <a16:creationId xmlns:a16="http://schemas.microsoft.com/office/drawing/2014/main" id="{A8DECD6E-5C7D-4702-AABF-8A30E5F5C617}"/>
              </a:ext>
            </a:extLst>
          </p:cNvPr>
          <p:cNvSpPr>
            <a:spLocks noGrp="1"/>
          </p:cNvSpPr>
          <p:nvPr>
            <p:ph idx="1"/>
          </p:nvPr>
        </p:nvSpPr>
        <p:spPr>
          <a:xfrm>
            <a:off x="0" y="45718"/>
            <a:ext cx="12192000" cy="6812281"/>
          </a:xfrm>
        </p:spPr>
        <p:txBody>
          <a:bodyPr>
            <a:normAutofit/>
          </a:bodyPr>
          <a:lstStyle/>
          <a:p>
            <a:r>
              <a:rPr lang="ar-SA" sz="3600" b="1" dirty="0"/>
              <a:t>: (عاونتك كما عاونتني).</a:t>
            </a:r>
          </a:p>
          <a:p>
            <a:r>
              <a:rPr lang="ar-SA" sz="3600" b="1" dirty="0"/>
              <a:t>4-أن يكون المفعول محصوراً بــ(إلا) أو (إنما) فيجب تأخيره نحو: (ما أفاد الدواء إلا المريض)و (إنما أفاد الدواء المريض).</a:t>
            </a:r>
          </a:p>
          <a:p>
            <a:endParaRPr lang="ar-SA" sz="3600" dirty="0"/>
          </a:p>
          <a:p>
            <a:pPr algn="ctr"/>
            <a:r>
              <a:rPr lang="ar-SA" sz="4000" b="1" dirty="0">
                <a:solidFill>
                  <a:srgbClr val="FF0000"/>
                </a:solidFill>
              </a:rPr>
              <a:t>وجوب تقديم المفعول به على الفاعل:</a:t>
            </a:r>
          </a:p>
          <a:p>
            <a:r>
              <a:rPr lang="ar-SA" sz="3600" b="1" dirty="0"/>
              <a:t>يجب تقديم ذلك في المواضع الآتية:</a:t>
            </a:r>
          </a:p>
          <a:p>
            <a:r>
              <a:rPr lang="ar-SA" sz="3600" b="1" dirty="0"/>
              <a:t>1-أن يكون المفعول به ضميرا متصلاً والفاعل اسماً ظاهراً نحو: (أكرمني علي).</a:t>
            </a:r>
          </a:p>
          <a:p>
            <a:r>
              <a:rPr lang="ar-SA" sz="3600" b="1" dirty="0"/>
              <a:t>2-أن يكون الفاعل محصوراً بــ(إلا) أو (إنما) فيجب تأخيره نحو: (ما أكرم سعيداً إلا خالد) و (إنما أكرم سعيداً خالد).</a:t>
            </a:r>
          </a:p>
          <a:p>
            <a:r>
              <a:rPr lang="ar-SA" sz="3600" b="1" dirty="0"/>
              <a:t>3-إذا اتصل بالفاعل ضمير يعود على المفعول نحو: (قرأ الكتاب صاحبه).</a:t>
            </a:r>
          </a:p>
          <a:p>
            <a:pPr algn="ctr"/>
            <a:endParaRPr lang="ar-IQ" sz="4000" dirty="0">
              <a:solidFill>
                <a:srgbClr val="FF0000"/>
              </a:solidFill>
            </a:endParaRPr>
          </a:p>
        </p:txBody>
      </p:sp>
    </p:spTree>
    <p:extLst>
      <p:ext uri="{BB962C8B-B14F-4D97-AF65-F5344CB8AC3E}">
        <p14:creationId xmlns:p14="http://schemas.microsoft.com/office/powerpoint/2010/main" val="79941581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invX="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p:cTn id="15"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8" dur="1000"/>
                                        <p:tgtEl>
                                          <p:spTgt spid="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p:cTn id="23"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4"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25"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26" dur="1000"/>
                                        <p:tgtEl>
                                          <p:spTgt spid="3">
                                            <p:txEl>
                                              <p:pRg st="3" end="3"/>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31" presetClass="entr" presetSubtype="0"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p:cTn id="31"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2"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33" dur="1000" fill="hold"/>
                                        <p:tgtEl>
                                          <p:spTgt spid="3">
                                            <p:txEl>
                                              <p:pRg st="4" end="4"/>
                                            </p:txEl>
                                          </p:spTgt>
                                        </p:tgtEl>
                                        <p:attrNameLst>
                                          <p:attrName>style.rotation</p:attrName>
                                        </p:attrNameLst>
                                      </p:cBhvr>
                                      <p:tavLst>
                                        <p:tav tm="0">
                                          <p:val>
                                            <p:fltVal val="90"/>
                                          </p:val>
                                        </p:tav>
                                        <p:tav tm="100000">
                                          <p:val>
                                            <p:fltVal val="0"/>
                                          </p:val>
                                        </p:tav>
                                      </p:tavLst>
                                    </p:anim>
                                    <p:animEffect transition="in" filter="fade">
                                      <p:cBhvr>
                                        <p:cTn id="34" dur="1000"/>
                                        <p:tgtEl>
                                          <p:spTgt spid="3">
                                            <p:txEl>
                                              <p:pRg st="4" end="4"/>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31" presetClass="entr" presetSubtype="0" fill="hold" grpId="0" nodeType="clickEffect">
                                  <p:stCondLst>
                                    <p:cond delay="0"/>
                                  </p:stCondLst>
                                  <p:childTnLst>
                                    <p:set>
                                      <p:cBhvr>
                                        <p:cTn id="38" dur="1" fill="hold">
                                          <p:stCondLst>
                                            <p:cond delay="0"/>
                                          </p:stCondLst>
                                        </p:cTn>
                                        <p:tgtEl>
                                          <p:spTgt spid="3">
                                            <p:txEl>
                                              <p:pRg st="5" end="5"/>
                                            </p:txEl>
                                          </p:spTgt>
                                        </p:tgtEl>
                                        <p:attrNameLst>
                                          <p:attrName>style.visibility</p:attrName>
                                        </p:attrNameLst>
                                      </p:cBhvr>
                                      <p:to>
                                        <p:strVal val="visible"/>
                                      </p:to>
                                    </p:set>
                                    <p:anim calcmode="lin" valueType="num">
                                      <p:cBhvr>
                                        <p:cTn id="39" dur="10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0" dur="1000" fill="hold"/>
                                        <p:tgtEl>
                                          <p:spTgt spid="3">
                                            <p:txEl>
                                              <p:pRg st="5" end="5"/>
                                            </p:txEl>
                                          </p:spTgt>
                                        </p:tgtEl>
                                        <p:attrNameLst>
                                          <p:attrName>ppt_h</p:attrName>
                                        </p:attrNameLst>
                                      </p:cBhvr>
                                      <p:tavLst>
                                        <p:tav tm="0">
                                          <p:val>
                                            <p:fltVal val="0"/>
                                          </p:val>
                                        </p:tav>
                                        <p:tav tm="100000">
                                          <p:val>
                                            <p:strVal val="#ppt_h"/>
                                          </p:val>
                                        </p:tav>
                                      </p:tavLst>
                                    </p:anim>
                                    <p:anim calcmode="lin" valueType="num">
                                      <p:cBhvr>
                                        <p:cTn id="41" dur="1000" fill="hold"/>
                                        <p:tgtEl>
                                          <p:spTgt spid="3">
                                            <p:txEl>
                                              <p:pRg st="5" end="5"/>
                                            </p:txEl>
                                          </p:spTgt>
                                        </p:tgtEl>
                                        <p:attrNameLst>
                                          <p:attrName>style.rotation</p:attrName>
                                        </p:attrNameLst>
                                      </p:cBhvr>
                                      <p:tavLst>
                                        <p:tav tm="0">
                                          <p:val>
                                            <p:fltVal val="90"/>
                                          </p:val>
                                        </p:tav>
                                        <p:tav tm="100000">
                                          <p:val>
                                            <p:fltVal val="0"/>
                                          </p:val>
                                        </p:tav>
                                      </p:tavLst>
                                    </p:anim>
                                    <p:animEffect transition="in" filter="fade">
                                      <p:cBhvr>
                                        <p:cTn id="42" dur="1000"/>
                                        <p:tgtEl>
                                          <p:spTgt spid="3">
                                            <p:txEl>
                                              <p:pRg st="5" end="5"/>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31" presetClass="entr" presetSubtype="0" fill="hold" grpId="0" nodeType="clickEffect">
                                  <p:stCondLst>
                                    <p:cond delay="0"/>
                                  </p:stCondLst>
                                  <p:childTnLst>
                                    <p:set>
                                      <p:cBhvr>
                                        <p:cTn id="46" dur="1" fill="hold">
                                          <p:stCondLst>
                                            <p:cond delay="0"/>
                                          </p:stCondLst>
                                        </p:cTn>
                                        <p:tgtEl>
                                          <p:spTgt spid="3">
                                            <p:txEl>
                                              <p:pRg st="6" end="6"/>
                                            </p:txEl>
                                          </p:spTgt>
                                        </p:tgtEl>
                                        <p:attrNameLst>
                                          <p:attrName>style.visibility</p:attrName>
                                        </p:attrNameLst>
                                      </p:cBhvr>
                                      <p:to>
                                        <p:strVal val="visible"/>
                                      </p:to>
                                    </p:set>
                                    <p:anim calcmode="lin" valueType="num">
                                      <p:cBhvr>
                                        <p:cTn id="47" dur="1000" fill="hold"/>
                                        <p:tgtEl>
                                          <p:spTgt spid="3">
                                            <p:txEl>
                                              <p:pRg st="6" end="6"/>
                                            </p:txEl>
                                          </p:spTgt>
                                        </p:tgtEl>
                                        <p:attrNameLst>
                                          <p:attrName>ppt_w</p:attrName>
                                        </p:attrNameLst>
                                      </p:cBhvr>
                                      <p:tavLst>
                                        <p:tav tm="0">
                                          <p:val>
                                            <p:fltVal val="0"/>
                                          </p:val>
                                        </p:tav>
                                        <p:tav tm="100000">
                                          <p:val>
                                            <p:strVal val="#ppt_w"/>
                                          </p:val>
                                        </p:tav>
                                      </p:tavLst>
                                    </p:anim>
                                    <p:anim calcmode="lin" valueType="num">
                                      <p:cBhvr>
                                        <p:cTn id="48" dur="1000" fill="hold"/>
                                        <p:tgtEl>
                                          <p:spTgt spid="3">
                                            <p:txEl>
                                              <p:pRg st="6" end="6"/>
                                            </p:txEl>
                                          </p:spTgt>
                                        </p:tgtEl>
                                        <p:attrNameLst>
                                          <p:attrName>ppt_h</p:attrName>
                                        </p:attrNameLst>
                                      </p:cBhvr>
                                      <p:tavLst>
                                        <p:tav tm="0">
                                          <p:val>
                                            <p:fltVal val="0"/>
                                          </p:val>
                                        </p:tav>
                                        <p:tav tm="100000">
                                          <p:val>
                                            <p:strVal val="#ppt_h"/>
                                          </p:val>
                                        </p:tav>
                                      </p:tavLst>
                                    </p:anim>
                                    <p:anim calcmode="lin" valueType="num">
                                      <p:cBhvr>
                                        <p:cTn id="49" dur="1000" fill="hold"/>
                                        <p:tgtEl>
                                          <p:spTgt spid="3">
                                            <p:txEl>
                                              <p:pRg st="6" end="6"/>
                                            </p:txEl>
                                          </p:spTgt>
                                        </p:tgtEl>
                                        <p:attrNameLst>
                                          <p:attrName>style.rotation</p:attrName>
                                        </p:attrNameLst>
                                      </p:cBhvr>
                                      <p:tavLst>
                                        <p:tav tm="0">
                                          <p:val>
                                            <p:fltVal val="90"/>
                                          </p:val>
                                        </p:tav>
                                        <p:tav tm="100000">
                                          <p:val>
                                            <p:fltVal val="0"/>
                                          </p:val>
                                        </p:tav>
                                      </p:tavLst>
                                    </p:anim>
                                    <p:animEffect transition="in" filter="fade">
                                      <p:cBhvr>
                                        <p:cTn id="50" dur="1000"/>
                                        <p:tgtEl>
                                          <p:spTgt spid="3">
                                            <p:txEl>
                                              <p:pRg st="6" end="6"/>
                                            </p:txEl>
                                          </p:spTgt>
                                        </p:tgtEl>
                                      </p:cBhvr>
                                    </p:animEffect>
                                  </p:childTnLst>
                                </p:cTn>
                              </p:par>
                            </p:childTnLst>
                          </p:cTn>
                        </p:par>
                      </p:childTnLst>
                    </p:cTn>
                  </p:par>
                  <p:par>
                    <p:cTn id="51" fill="hold">
                      <p:stCondLst>
                        <p:cond delay="indefinite"/>
                      </p:stCondLst>
                      <p:childTnLst>
                        <p:par>
                          <p:cTn id="52" fill="hold">
                            <p:stCondLst>
                              <p:cond delay="0"/>
                            </p:stCondLst>
                            <p:childTnLst>
                              <p:par>
                                <p:cTn id="53" presetID="31" presetClass="entr" presetSubtype="0" fill="hold" grpId="0" nodeType="clickEffect">
                                  <p:stCondLst>
                                    <p:cond delay="0"/>
                                  </p:stCondLst>
                                  <p:childTnLst>
                                    <p:set>
                                      <p:cBhvr>
                                        <p:cTn id="54" dur="1" fill="hold">
                                          <p:stCondLst>
                                            <p:cond delay="0"/>
                                          </p:stCondLst>
                                        </p:cTn>
                                        <p:tgtEl>
                                          <p:spTgt spid="3">
                                            <p:txEl>
                                              <p:pRg st="7" end="7"/>
                                            </p:txEl>
                                          </p:spTgt>
                                        </p:tgtEl>
                                        <p:attrNameLst>
                                          <p:attrName>style.visibility</p:attrName>
                                        </p:attrNameLst>
                                      </p:cBhvr>
                                      <p:to>
                                        <p:strVal val="visible"/>
                                      </p:to>
                                    </p:set>
                                    <p:anim calcmode="lin" valueType="num">
                                      <p:cBhvr>
                                        <p:cTn id="55" dur="1000" fill="hold"/>
                                        <p:tgtEl>
                                          <p:spTgt spid="3">
                                            <p:txEl>
                                              <p:pRg st="7" end="7"/>
                                            </p:txEl>
                                          </p:spTgt>
                                        </p:tgtEl>
                                        <p:attrNameLst>
                                          <p:attrName>ppt_w</p:attrName>
                                        </p:attrNameLst>
                                      </p:cBhvr>
                                      <p:tavLst>
                                        <p:tav tm="0">
                                          <p:val>
                                            <p:fltVal val="0"/>
                                          </p:val>
                                        </p:tav>
                                        <p:tav tm="100000">
                                          <p:val>
                                            <p:strVal val="#ppt_w"/>
                                          </p:val>
                                        </p:tav>
                                      </p:tavLst>
                                    </p:anim>
                                    <p:anim calcmode="lin" valueType="num">
                                      <p:cBhvr>
                                        <p:cTn id="56" dur="1000" fill="hold"/>
                                        <p:tgtEl>
                                          <p:spTgt spid="3">
                                            <p:txEl>
                                              <p:pRg st="7" end="7"/>
                                            </p:txEl>
                                          </p:spTgt>
                                        </p:tgtEl>
                                        <p:attrNameLst>
                                          <p:attrName>ppt_h</p:attrName>
                                        </p:attrNameLst>
                                      </p:cBhvr>
                                      <p:tavLst>
                                        <p:tav tm="0">
                                          <p:val>
                                            <p:fltVal val="0"/>
                                          </p:val>
                                        </p:tav>
                                        <p:tav tm="100000">
                                          <p:val>
                                            <p:strVal val="#ppt_h"/>
                                          </p:val>
                                        </p:tav>
                                      </p:tavLst>
                                    </p:anim>
                                    <p:anim calcmode="lin" valueType="num">
                                      <p:cBhvr>
                                        <p:cTn id="57" dur="1000" fill="hold"/>
                                        <p:tgtEl>
                                          <p:spTgt spid="3">
                                            <p:txEl>
                                              <p:pRg st="7" end="7"/>
                                            </p:txEl>
                                          </p:spTgt>
                                        </p:tgtEl>
                                        <p:attrNameLst>
                                          <p:attrName>style.rotation</p:attrName>
                                        </p:attrNameLst>
                                      </p:cBhvr>
                                      <p:tavLst>
                                        <p:tav tm="0">
                                          <p:val>
                                            <p:fltVal val="90"/>
                                          </p:val>
                                        </p:tav>
                                        <p:tav tm="100000">
                                          <p:val>
                                            <p:fltVal val="0"/>
                                          </p:val>
                                        </p:tav>
                                      </p:tavLst>
                                    </p:anim>
                                    <p:animEffect transition="in" filter="fade">
                                      <p:cBhvr>
                                        <p:cTn id="58" dur="1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145E8581-DDEF-41BB-A692-AC1B44228F1B}"/>
              </a:ext>
            </a:extLst>
          </p:cNvPr>
          <p:cNvSpPr>
            <a:spLocks noGrp="1"/>
          </p:cNvSpPr>
          <p:nvPr>
            <p:ph type="title"/>
          </p:nvPr>
        </p:nvSpPr>
        <p:spPr>
          <a:xfrm flipV="1">
            <a:off x="838200" y="-45718"/>
            <a:ext cx="10515600" cy="45719"/>
          </a:xfrm>
        </p:spPr>
        <p:txBody>
          <a:bodyPr>
            <a:normAutofit fontScale="90000"/>
          </a:bodyPr>
          <a:lstStyle/>
          <a:p>
            <a:endParaRPr lang="ar-IQ" dirty="0"/>
          </a:p>
        </p:txBody>
      </p:sp>
      <p:sp>
        <p:nvSpPr>
          <p:cNvPr id="3" name="عنصر نائب للمحتوى 2">
            <a:extLst>
              <a:ext uri="{FF2B5EF4-FFF2-40B4-BE49-F238E27FC236}">
                <a16:creationId xmlns:a16="http://schemas.microsoft.com/office/drawing/2014/main" id="{9F11C140-7C86-4F62-8EAC-C56D330E44C8}"/>
              </a:ext>
            </a:extLst>
          </p:cNvPr>
          <p:cNvSpPr>
            <a:spLocks noGrp="1"/>
          </p:cNvSpPr>
          <p:nvPr>
            <p:ph idx="1"/>
          </p:nvPr>
        </p:nvSpPr>
        <p:spPr>
          <a:xfrm>
            <a:off x="0" y="0"/>
            <a:ext cx="12192000" cy="6720843"/>
          </a:xfrm>
        </p:spPr>
        <p:txBody>
          <a:bodyPr>
            <a:normAutofit/>
          </a:bodyPr>
          <a:lstStyle/>
          <a:p>
            <a:pPr algn="ctr"/>
            <a:r>
              <a:rPr lang="ar-SA" sz="4000" b="1" dirty="0">
                <a:solidFill>
                  <a:srgbClr val="FF0000"/>
                </a:solidFill>
              </a:rPr>
              <a:t>(ملحوظة مهمة)</a:t>
            </a:r>
          </a:p>
          <a:p>
            <a:pPr algn="ctr"/>
            <a:r>
              <a:rPr lang="ar-SA" sz="4000" b="1" dirty="0"/>
              <a:t>1-عود الضمير على متقدم لفظاً ورتبة, نحو : (زار سعيد صديقه).</a:t>
            </a:r>
          </a:p>
          <a:p>
            <a:pPr algn="ctr"/>
            <a:r>
              <a:rPr lang="ar-SA" sz="4000" b="1" dirty="0"/>
              <a:t>2-عود الضمير على متقدم لفظاً ومتأخر رتبة نحو: (قرأ الكتاب صديقه).</a:t>
            </a:r>
          </a:p>
          <a:p>
            <a:pPr algn="ctr"/>
            <a:r>
              <a:rPr lang="ar-SA" sz="4000" b="1" dirty="0"/>
              <a:t>3-عود الضمير على متأخر لفظاً ومتقدم رتبة نحو: (زار صديقه سعيد).</a:t>
            </a:r>
          </a:p>
          <a:p>
            <a:pPr algn="ctr"/>
            <a:r>
              <a:rPr lang="ar-SA" sz="4000" b="1" dirty="0"/>
              <a:t>4-عود الضمير على متأخر لفظاً ورتبة نحو: (زار صديقه سعيداً).</a:t>
            </a:r>
          </a:p>
          <a:p>
            <a:pPr algn="ctr"/>
            <a:r>
              <a:rPr lang="ar-SA" sz="4000" b="1" dirty="0"/>
              <a:t>والأوجه الثلاثة الأولى جائزة وأما الوجه الأخير فهو غير جائز.</a:t>
            </a:r>
            <a:endParaRPr lang="ar-IQ" sz="4000" b="1" dirty="0"/>
          </a:p>
        </p:txBody>
      </p:sp>
    </p:spTree>
    <p:extLst>
      <p:ext uri="{BB962C8B-B14F-4D97-AF65-F5344CB8AC3E}">
        <p14:creationId xmlns:p14="http://schemas.microsoft.com/office/powerpoint/2010/main" val="93700757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invX="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3">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 calcmode="lin" valueType="num">
                                      <p:cBhvr>
                                        <p:cTn id="42"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3"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44"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F190670A-02A2-4361-9516-D8B2C85B5C2C}"/>
              </a:ext>
            </a:extLst>
          </p:cNvPr>
          <p:cNvSpPr>
            <a:spLocks noGrp="1"/>
          </p:cNvSpPr>
          <p:nvPr>
            <p:ph type="title"/>
          </p:nvPr>
        </p:nvSpPr>
        <p:spPr>
          <a:xfrm flipV="1">
            <a:off x="838200" y="190500"/>
            <a:ext cx="10515600" cy="174625"/>
          </a:xfrm>
        </p:spPr>
        <p:txBody>
          <a:bodyPr>
            <a:normAutofit fontScale="90000"/>
          </a:bodyPr>
          <a:lstStyle/>
          <a:p>
            <a:endParaRPr lang="ar-IQ" dirty="0"/>
          </a:p>
        </p:txBody>
      </p:sp>
      <p:sp>
        <p:nvSpPr>
          <p:cNvPr id="3" name="عنصر نائب للمحتوى 2">
            <a:extLst>
              <a:ext uri="{FF2B5EF4-FFF2-40B4-BE49-F238E27FC236}">
                <a16:creationId xmlns:a16="http://schemas.microsoft.com/office/drawing/2014/main" id="{ACCC82B4-FD15-4636-9BD4-F03E14424C17}"/>
              </a:ext>
            </a:extLst>
          </p:cNvPr>
          <p:cNvSpPr>
            <a:spLocks noGrp="1"/>
          </p:cNvSpPr>
          <p:nvPr>
            <p:ph idx="1"/>
          </p:nvPr>
        </p:nvSpPr>
        <p:spPr>
          <a:xfrm>
            <a:off x="0" y="571500"/>
            <a:ext cx="12192000" cy="6095999"/>
          </a:xfrm>
        </p:spPr>
        <p:txBody>
          <a:bodyPr>
            <a:normAutofit lnSpcReduction="10000"/>
          </a:bodyPr>
          <a:lstStyle/>
          <a:p>
            <a:r>
              <a:rPr lang="ar-SA" sz="4000" b="1" dirty="0"/>
              <a:t>                                 </a:t>
            </a:r>
            <a:r>
              <a:rPr lang="ar-SA" sz="4000" b="1" dirty="0">
                <a:solidFill>
                  <a:srgbClr val="FF0000"/>
                </a:solidFill>
              </a:rPr>
              <a:t>صور المبتدأ</a:t>
            </a:r>
          </a:p>
          <a:p>
            <a:r>
              <a:rPr lang="ar-SA" sz="3600" b="1" dirty="0"/>
              <a:t>للمبتدأ ثلاث صور:</a:t>
            </a:r>
          </a:p>
          <a:p>
            <a:r>
              <a:rPr lang="ar-SA" sz="3600" b="1" dirty="0"/>
              <a:t>1- صريح نحو: (الكريم محبوب)</a:t>
            </a:r>
          </a:p>
          <a:p>
            <a:r>
              <a:rPr lang="ar-SA" sz="3600" b="1" dirty="0"/>
              <a:t>2- ضمير منفصل نحو: (أنت مجتهد).</a:t>
            </a:r>
          </a:p>
          <a:p>
            <a:r>
              <a:rPr lang="ar-SA" sz="3600" b="1" dirty="0"/>
              <a:t>3- مصدر مؤول نحو قوله تعالى : (وأن تصوموا خيرٌ لكم).البقرة:186</a:t>
            </a:r>
          </a:p>
          <a:p>
            <a:r>
              <a:rPr lang="ar-SA" sz="3600" b="1" dirty="0"/>
              <a:t>والتأويل :وصيامكم خير لكم.</a:t>
            </a:r>
          </a:p>
          <a:p>
            <a:r>
              <a:rPr lang="ar-SA" sz="3600" dirty="0">
                <a:solidFill>
                  <a:srgbClr val="FF0000"/>
                </a:solidFill>
              </a:rPr>
              <a:t>                                    </a:t>
            </a:r>
            <a:r>
              <a:rPr lang="ar-SA" sz="4000" b="1" dirty="0">
                <a:solidFill>
                  <a:srgbClr val="FF0000"/>
                </a:solidFill>
              </a:rPr>
              <a:t>الخبر</a:t>
            </a:r>
          </a:p>
          <a:p>
            <a:r>
              <a:rPr lang="ar-SA" sz="3600" b="1" dirty="0"/>
              <a:t>هو اللفظ الذي يكمل المعنى مع المبتدأ ويتمم معنى الجملة الأساسي نحو: (الحق منتصر)</a:t>
            </a:r>
            <a:endParaRPr lang="ar-SA" sz="3600" b="1" dirty="0">
              <a:solidFill>
                <a:srgbClr val="92D050"/>
              </a:solidFill>
            </a:endParaRPr>
          </a:p>
          <a:p>
            <a:r>
              <a:rPr lang="ar-SA" sz="4000" b="1" dirty="0">
                <a:solidFill>
                  <a:srgbClr val="00B0F0"/>
                </a:solidFill>
              </a:rPr>
              <a:t>والخبر الجزء المتم </a:t>
            </a:r>
            <a:r>
              <a:rPr lang="ar-SA" sz="4000" b="1" dirty="0" err="1">
                <a:solidFill>
                  <a:srgbClr val="00B0F0"/>
                </a:solidFill>
              </a:rPr>
              <a:t>الفائده</a:t>
            </a:r>
            <a:r>
              <a:rPr lang="ar-SA" sz="4000" b="1" dirty="0">
                <a:solidFill>
                  <a:srgbClr val="00B0F0"/>
                </a:solidFill>
              </a:rPr>
              <a:t>      كــ (الله بر) و (الأيادي شاهده)</a:t>
            </a:r>
          </a:p>
          <a:p>
            <a:endParaRPr lang="ar-IQ" sz="3600" dirty="0">
              <a:solidFill>
                <a:srgbClr val="FF0000"/>
              </a:solidFill>
            </a:endParaRPr>
          </a:p>
        </p:txBody>
      </p:sp>
    </p:spTree>
    <p:extLst>
      <p:ext uri="{BB962C8B-B14F-4D97-AF65-F5344CB8AC3E}">
        <p14:creationId xmlns:p14="http://schemas.microsoft.com/office/powerpoint/2010/main" val="3118648436"/>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8" end="8"/>
                                            </p:txEl>
                                          </p:spTgt>
                                        </p:tgtEl>
                                        <p:attrNameLst>
                                          <p:attrName>style.visibility</p:attrName>
                                        </p:attrNameLst>
                                      </p:cBhvr>
                                      <p:to>
                                        <p:strVal val="visible"/>
                                      </p:to>
                                    </p:set>
                                    <p:anim calcmode="lin" valueType="num">
                                      <p:cBhvr>
                                        <p:cTn id="7" dur="1000" fill="hold"/>
                                        <p:tgtEl>
                                          <p:spTgt spid="3">
                                            <p:txEl>
                                              <p:pRg st="8" end="8"/>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8" end="8"/>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8" end="8"/>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55C0F5B1-D245-4295-9760-9BB56148D05A}"/>
              </a:ext>
            </a:extLst>
          </p:cNvPr>
          <p:cNvSpPr>
            <a:spLocks noGrp="1"/>
          </p:cNvSpPr>
          <p:nvPr>
            <p:ph type="title"/>
          </p:nvPr>
        </p:nvSpPr>
        <p:spPr>
          <a:xfrm>
            <a:off x="838200" y="125730"/>
            <a:ext cx="10515600" cy="45719"/>
          </a:xfrm>
        </p:spPr>
        <p:txBody>
          <a:bodyPr>
            <a:normAutofit fontScale="90000"/>
          </a:bodyPr>
          <a:lstStyle/>
          <a:p>
            <a:endParaRPr lang="ar-IQ" dirty="0"/>
          </a:p>
        </p:txBody>
      </p:sp>
      <p:sp>
        <p:nvSpPr>
          <p:cNvPr id="3" name="عنصر نائب للمحتوى 2">
            <a:extLst>
              <a:ext uri="{FF2B5EF4-FFF2-40B4-BE49-F238E27FC236}">
                <a16:creationId xmlns:a16="http://schemas.microsoft.com/office/drawing/2014/main" id="{BB49302D-516E-4893-A565-D986A88E4BC7}"/>
              </a:ext>
            </a:extLst>
          </p:cNvPr>
          <p:cNvSpPr>
            <a:spLocks noGrp="1"/>
          </p:cNvSpPr>
          <p:nvPr>
            <p:ph idx="1"/>
          </p:nvPr>
        </p:nvSpPr>
        <p:spPr>
          <a:xfrm>
            <a:off x="0" y="308606"/>
            <a:ext cx="12192000" cy="6549394"/>
          </a:xfrm>
        </p:spPr>
        <p:txBody>
          <a:bodyPr>
            <a:normAutofit/>
          </a:bodyPr>
          <a:lstStyle/>
          <a:p>
            <a:r>
              <a:rPr lang="ar-SA" sz="3600" b="1" dirty="0">
                <a:solidFill>
                  <a:srgbClr val="FF0000"/>
                </a:solidFill>
              </a:rPr>
              <a:t>                                        أنواع الخبر</a:t>
            </a:r>
          </a:p>
          <a:p>
            <a:r>
              <a:rPr lang="ar-SA" sz="3600" b="1" dirty="0"/>
              <a:t>ينقسم الخبر إلى مفرد وجملة وشبه جملة:</a:t>
            </a:r>
          </a:p>
          <a:p>
            <a:r>
              <a:rPr lang="ar-SA" sz="3600" b="1" dirty="0">
                <a:solidFill>
                  <a:schemeClr val="accent2"/>
                </a:solidFill>
              </a:rPr>
              <a:t>النوع </a:t>
            </a:r>
            <a:r>
              <a:rPr lang="ar-SA" sz="3600" b="1" dirty="0" err="1">
                <a:solidFill>
                  <a:schemeClr val="accent2"/>
                </a:solidFill>
              </a:rPr>
              <a:t>الأول:الخبر</a:t>
            </a:r>
            <a:r>
              <a:rPr lang="ar-SA" sz="3600" b="1" dirty="0">
                <a:solidFill>
                  <a:schemeClr val="accent2"/>
                </a:solidFill>
              </a:rPr>
              <a:t> المفرد</a:t>
            </a:r>
            <a:r>
              <a:rPr lang="ar-SA" sz="3600" b="1" dirty="0">
                <a:solidFill>
                  <a:srgbClr val="FF0000"/>
                </a:solidFill>
              </a:rPr>
              <a:t>:</a:t>
            </a:r>
          </a:p>
          <a:p>
            <a:r>
              <a:rPr lang="ar-SA" sz="3600" b="1" dirty="0"/>
              <a:t>وهو ما ليس جملة ولا شبه جملة وإن كان مثنى أو مجموعاً نحو: (المجتهد محمود-المجتهدان محمودان-المجتهدون محمودون)</a:t>
            </a:r>
          </a:p>
          <a:p>
            <a:r>
              <a:rPr lang="ar-SA" sz="3600" b="1" dirty="0"/>
              <a:t>وينقسم الخبر المفرد إلى جامد ومشتق.</a:t>
            </a:r>
          </a:p>
          <a:p>
            <a:r>
              <a:rPr lang="ar-SA" sz="3600" b="1" dirty="0"/>
              <a:t>         </a:t>
            </a:r>
            <a:r>
              <a:rPr lang="ar-SA" sz="3600" b="1" dirty="0">
                <a:solidFill>
                  <a:schemeClr val="accent5"/>
                </a:solidFill>
              </a:rPr>
              <a:t>والمفرد الجامد فارغ وإن        يشتق فهو ذو ضمير مستكن</a:t>
            </a:r>
          </a:p>
          <a:p>
            <a:r>
              <a:rPr lang="ar-SA" sz="3600" b="1" dirty="0"/>
              <a:t>-والمراد بالجامد: ما ليس فيه معنى الوصف نحو: (هذا حجر).وهو لا يتضمن ضميراً يعود إلى المبتدأ.</a:t>
            </a:r>
          </a:p>
          <a:p>
            <a:r>
              <a:rPr lang="ar-SA" sz="3600" b="1" dirty="0"/>
              <a:t>وقالوا :إذا كان متضمناً معنى المشتق تحمل الضمير نحو: (علي أسد) أي: </a:t>
            </a:r>
            <a:r>
              <a:rPr lang="ar-SA" sz="3600" b="1" dirty="0" err="1"/>
              <a:t>شجاع,و</a:t>
            </a:r>
            <a:r>
              <a:rPr lang="ar-SA" sz="3600" b="1" dirty="0"/>
              <a:t>(قلبه حجر) أي قاسٍ, و (يده حديد) أي: قوية, و (هند قمر) أي جميلة.</a:t>
            </a:r>
            <a:endParaRPr lang="ar-IQ" sz="3600" b="1" dirty="0"/>
          </a:p>
        </p:txBody>
      </p:sp>
    </p:spTree>
    <p:extLst>
      <p:ext uri="{BB962C8B-B14F-4D97-AF65-F5344CB8AC3E}">
        <p14:creationId xmlns:p14="http://schemas.microsoft.com/office/powerpoint/2010/main" val="1411378415"/>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p:cTn id="15"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8" dur="1000"/>
                                        <p:tgtEl>
                                          <p:spTgt spid="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calcmode="lin" valueType="num">
                                      <p:cBhvr>
                                        <p:cTn id="23"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4"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25"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26" dur="1000"/>
                                        <p:tgtEl>
                                          <p:spTgt spid="3">
                                            <p:txEl>
                                              <p:pRg st="2" end="2"/>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31" presetClass="entr" presetSubtype="0"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p:cTn id="31"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2"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33"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34" dur="1000"/>
                                        <p:tgtEl>
                                          <p:spTgt spid="3">
                                            <p:txEl>
                                              <p:pRg st="3" end="3"/>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31" presetClass="entr" presetSubtype="0" fill="hold" grpId="0" nodeType="clickEffect">
                                  <p:stCondLst>
                                    <p:cond delay="0"/>
                                  </p:stCondLst>
                                  <p:childTnLst>
                                    <p:set>
                                      <p:cBhvr>
                                        <p:cTn id="38" dur="1" fill="hold">
                                          <p:stCondLst>
                                            <p:cond delay="0"/>
                                          </p:stCondLst>
                                        </p:cTn>
                                        <p:tgtEl>
                                          <p:spTgt spid="3">
                                            <p:txEl>
                                              <p:pRg st="4" end="4"/>
                                            </p:txEl>
                                          </p:spTgt>
                                        </p:tgtEl>
                                        <p:attrNameLst>
                                          <p:attrName>style.visibility</p:attrName>
                                        </p:attrNameLst>
                                      </p:cBhvr>
                                      <p:to>
                                        <p:strVal val="visible"/>
                                      </p:to>
                                    </p:set>
                                    <p:anim calcmode="lin" valueType="num">
                                      <p:cBhvr>
                                        <p:cTn id="39"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40"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41" dur="1000" fill="hold"/>
                                        <p:tgtEl>
                                          <p:spTgt spid="3">
                                            <p:txEl>
                                              <p:pRg st="4" end="4"/>
                                            </p:txEl>
                                          </p:spTgt>
                                        </p:tgtEl>
                                        <p:attrNameLst>
                                          <p:attrName>style.rotation</p:attrName>
                                        </p:attrNameLst>
                                      </p:cBhvr>
                                      <p:tavLst>
                                        <p:tav tm="0">
                                          <p:val>
                                            <p:fltVal val="90"/>
                                          </p:val>
                                        </p:tav>
                                        <p:tav tm="100000">
                                          <p:val>
                                            <p:fltVal val="0"/>
                                          </p:val>
                                        </p:tav>
                                      </p:tavLst>
                                    </p:anim>
                                    <p:animEffect transition="in" filter="fade">
                                      <p:cBhvr>
                                        <p:cTn id="42" dur="1000"/>
                                        <p:tgtEl>
                                          <p:spTgt spid="3">
                                            <p:txEl>
                                              <p:pRg st="4" end="4"/>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31" presetClass="entr" presetSubtype="0" fill="hold" grpId="0" nodeType="clickEffect">
                                  <p:stCondLst>
                                    <p:cond delay="0"/>
                                  </p:stCondLst>
                                  <p:childTnLst>
                                    <p:set>
                                      <p:cBhvr>
                                        <p:cTn id="46" dur="1" fill="hold">
                                          <p:stCondLst>
                                            <p:cond delay="0"/>
                                          </p:stCondLst>
                                        </p:cTn>
                                        <p:tgtEl>
                                          <p:spTgt spid="3">
                                            <p:txEl>
                                              <p:pRg st="5" end="5"/>
                                            </p:txEl>
                                          </p:spTgt>
                                        </p:tgtEl>
                                        <p:attrNameLst>
                                          <p:attrName>style.visibility</p:attrName>
                                        </p:attrNameLst>
                                      </p:cBhvr>
                                      <p:to>
                                        <p:strVal val="visible"/>
                                      </p:to>
                                    </p:set>
                                    <p:anim calcmode="lin" valueType="num">
                                      <p:cBhvr>
                                        <p:cTn id="47" dur="10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8" dur="1000" fill="hold"/>
                                        <p:tgtEl>
                                          <p:spTgt spid="3">
                                            <p:txEl>
                                              <p:pRg st="5" end="5"/>
                                            </p:txEl>
                                          </p:spTgt>
                                        </p:tgtEl>
                                        <p:attrNameLst>
                                          <p:attrName>ppt_h</p:attrName>
                                        </p:attrNameLst>
                                      </p:cBhvr>
                                      <p:tavLst>
                                        <p:tav tm="0">
                                          <p:val>
                                            <p:fltVal val="0"/>
                                          </p:val>
                                        </p:tav>
                                        <p:tav tm="100000">
                                          <p:val>
                                            <p:strVal val="#ppt_h"/>
                                          </p:val>
                                        </p:tav>
                                      </p:tavLst>
                                    </p:anim>
                                    <p:anim calcmode="lin" valueType="num">
                                      <p:cBhvr>
                                        <p:cTn id="49" dur="1000" fill="hold"/>
                                        <p:tgtEl>
                                          <p:spTgt spid="3">
                                            <p:txEl>
                                              <p:pRg st="5" end="5"/>
                                            </p:txEl>
                                          </p:spTgt>
                                        </p:tgtEl>
                                        <p:attrNameLst>
                                          <p:attrName>style.rotation</p:attrName>
                                        </p:attrNameLst>
                                      </p:cBhvr>
                                      <p:tavLst>
                                        <p:tav tm="0">
                                          <p:val>
                                            <p:fltVal val="90"/>
                                          </p:val>
                                        </p:tav>
                                        <p:tav tm="100000">
                                          <p:val>
                                            <p:fltVal val="0"/>
                                          </p:val>
                                        </p:tav>
                                      </p:tavLst>
                                    </p:anim>
                                    <p:animEffect transition="in" filter="fade">
                                      <p:cBhvr>
                                        <p:cTn id="50" dur="1000"/>
                                        <p:tgtEl>
                                          <p:spTgt spid="3">
                                            <p:txEl>
                                              <p:pRg st="5" end="5"/>
                                            </p:txEl>
                                          </p:spTgt>
                                        </p:tgtEl>
                                      </p:cBhvr>
                                    </p:animEffect>
                                  </p:childTnLst>
                                </p:cTn>
                              </p:par>
                            </p:childTnLst>
                          </p:cTn>
                        </p:par>
                      </p:childTnLst>
                    </p:cTn>
                  </p:par>
                  <p:par>
                    <p:cTn id="51" fill="hold">
                      <p:stCondLst>
                        <p:cond delay="indefinite"/>
                      </p:stCondLst>
                      <p:childTnLst>
                        <p:par>
                          <p:cTn id="52" fill="hold">
                            <p:stCondLst>
                              <p:cond delay="0"/>
                            </p:stCondLst>
                            <p:childTnLst>
                              <p:par>
                                <p:cTn id="53" presetID="31" presetClass="entr" presetSubtype="0" fill="hold" grpId="0" nodeType="clickEffect">
                                  <p:stCondLst>
                                    <p:cond delay="0"/>
                                  </p:stCondLst>
                                  <p:childTnLst>
                                    <p:set>
                                      <p:cBhvr>
                                        <p:cTn id="54" dur="1" fill="hold">
                                          <p:stCondLst>
                                            <p:cond delay="0"/>
                                          </p:stCondLst>
                                        </p:cTn>
                                        <p:tgtEl>
                                          <p:spTgt spid="3">
                                            <p:txEl>
                                              <p:pRg st="6" end="6"/>
                                            </p:txEl>
                                          </p:spTgt>
                                        </p:tgtEl>
                                        <p:attrNameLst>
                                          <p:attrName>style.visibility</p:attrName>
                                        </p:attrNameLst>
                                      </p:cBhvr>
                                      <p:to>
                                        <p:strVal val="visible"/>
                                      </p:to>
                                    </p:set>
                                    <p:anim calcmode="lin" valueType="num">
                                      <p:cBhvr>
                                        <p:cTn id="55" dur="1000" fill="hold"/>
                                        <p:tgtEl>
                                          <p:spTgt spid="3">
                                            <p:txEl>
                                              <p:pRg st="6" end="6"/>
                                            </p:txEl>
                                          </p:spTgt>
                                        </p:tgtEl>
                                        <p:attrNameLst>
                                          <p:attrName>ppt_w</p:attrName>
                                        </p:attrNameLst>
                                      </p:cBhvr>
                                      <p:tavLst>
                                        <p:tav tm="0">
                                          <p:val>
                                            <p:fltVal val="0"/>
                                          </p:val>
                                        </p:tav>
                                        <p:tav tm="100000">
                                          <p:val>
                                            <p:strVal val="#ppt_w"/>
                                          </p:val>
                                        </p:tav>
                                      </p:tavLst>
                                    </p:anim>
                                    <p:anim calcmode="lin" valueType="num">
                                      <p:cBhvr>
                                        <p:cTn id="56" dur="1000" fill="hold"/>
                                        <p:tgtEl>
                                          <p:spTgt spid="3">
                                            <p:txEl>
                                              <p:pRg st="6" end="6"/>
                                            </p:txEl>
                                          </p:spTgt>
                                        </p:tgtEl>
                                        <p:attrNameLst>
                                          <p:attrName>ppt_h</p:attrName>
                                        </p:attrNameLst>
                                      </p:cBhvr>
                                      <p:tavLst>
                                        <p:tav tm="0">
                                          <p:val>
                                            <p:fltVal val="0"/>
                                          </p:val>
                                        </p:tav>
                                        <p:tav tm="100000">
                                          <p:val>
                                            <p:strVal val="#ppt_h"/>
                                          </p:val>
                                        </p:tav>
                                      </p:tavLst>
                                    </p:anim>
                                    <p:anim calcmode="lin" valueType="num">
                                      <p:cBhvr>
                                        <p:cTn id="57" dur="1000" fill="hold"/>
                                        <p:tgtEl>
                                          <p:spTgt spid="3">
                                            <p:txEl>
                                              <p:pRg st="6" end="6"/>
                                            </p:txEl>
                                          </p:spTgt>
                                        </p:tgtEl>
                                        <p:attrNameLst>
                                          <p:attrName>style.rotation</p:attrName>
                                        </p:attrNameLst>
                                      </p:cBhvr>
                                      <p:tavLst>
                                        <p:tav tm="0">
                                          <p:val>
                                            <p:fltVal val="90"/>
                                          </p:val>
                                        </p:tav>
                                        <p:tav tm="100000">
                                          <p:val>
                                            <p:fltVal val="0"/>
                                          </p:val>
                                        </p:tav>
                                      </p:tavLst>
                                    </p:anim>
                                    <p:animEffect transition="in" filter="fade">
                                      <p:cBhvr>
                                        <p:cTn id="58" dur="1000"/>
                                        <p:tgtEl>
                                          <p:spTgt spid="3">
                                            <p:txEl>
                                              <p:pRg st="6" end="6"/>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31" presetClass="entr" presetSubtype="0" fill="hold" grpId="0" nodeType="clickEffect">
                                  <p:stCondLst>
                                    <p:cond delay="0"/>
                                  </p:stCondLst>
                                  <p:childTnLst>
                                    <p:set>
                                      <p:cBhvr>
                                        <p:cTn id="62" dur="1" fill="hold">
                                          <p:stCondLst>
                                            <p:cond delay="0"/>
                                          </p:stCondLst>
                                        </p:cTn>
                                        <p:tgtEl>
                                          <p:spTgt spid="3">
                                            <p:txEl>
                                              <p:pRg st="7" end="7"/>
                                            </p:txEl>
                                          </p:spTgt>
                                        </p:tgtEl>
                                        <p:attrNameLst>
                                          <p:attrName>style.visibility</p:attrName>
                                        </p:attrNameLst>
                                      </p:cBhvr>
                                      <p:to>
                                        <p:strVal val="visible"/>
                                      </p:to>
                                    </p:set>
                                    <p:anim calcmode="lin" valueType="num">
                                      <p:cBhvr>
                                        <p:cTn id="63" dur="1000" fill="hold"/>
                                        <p:tgtEl>
                                          <p:spTgt spid="3">
                                            <p:txEl>
                                              <p:pRg st="7" end="7"/>
                                            </p:txEl>
                                          </p:spTgt>
                                        </p:tgtEl>
                                        <p:attrNameLst>
                                          <p:attrName>ppt_w</p:attrName>
                                        </p:attrNameLst>
                                      </p:cBhvr>
                                      <p:tavLst>
                                        <p:tav tm="0">
                                          <p:val>
                                            <p:fltVal val="0"/>
                                          </p:val>
                                        </p:tav>
                                        <p:tav tm="100000">
                                          <p:val>
                                            <p:strVal val="#ppt_w"/>
                                          </p:val>
                                        </p:tav>
                                      </p:tavLst>
                                    </p:anim>
                                    <p:anim calcmode="lin" valueType="num">
                                      <p:cBhvr>
                                        <p:cTn id="64" dur="1000" fill="hold"/>
                                        <p:tgtEl>
                                          <p:spTgt spid="3">
                                            <p:txEl>
                                              <p:pRg st="7" end="7"/>
                                            </p:txEl>
                                          </p:spTgt>
                                        </p:tgtEl>
                                        <p:attrNameLst>
                                          <p:attrName>ppt_h</p:attrName>
                                        </p:attrNameLst>
                                      </p:cBhvr>
                                      <p:tavLst>
                                        <p:tav tm="0">
                                          <p:val>
                                            <p:fltVal val="0"/>
                                          </p:val>
                                        </p:tav>
                                        <p:tav tm="100000">
                                          <p:val>
                                            <p:strVal val="#ppt_h"/>
                                          </p:val>
                                        </p:tav>
                                      </p:tavLst>
                                    </p:anim>
                                    <p:anim calcmode="lin" valueType="num">
                                      <p:cBhvr>
                                        <p:cTn id="65" dur="1000" fill="hold"/>
                                        <p:tgtEl>
                                          <p:spTgt spid="3">
                                            <p:txEl>
                                              <p:pRg st="7" end="7"/>
                                            </p:txEl>
                                          </p:spTgt>
                                        </p:tgtEl>
                                        <p:attrNameLst>
                                          <p:attrName>style.rotation</p:attrName>
                                        </p:attrNameLst>
                                      </p:cBhvr>
                                      <p:tavLst>
                                        <p:tav tm="0">
                                          <p:val>
                                            <p:fltVal val="90"/>
                                          </p:val>
                                        </p:tav>
                                        <p:tav tm="100000">
                                          <p:val>
                                            <p:fltVal val="0"/>
                                          </p:val>
                                        </p:tav>
                                      </p:tavLst>
                                    </p:anim>
                                    <p:animEffect transition="in" filter="fade">
                                      <p:cBhvr>
                                        <p:cTn id="66" dur="1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A8AAE841-BCFC-4FBA-87F1-A82EFFD910DC}"/>
              </a:ext>
            </a:extLst>
          </p:cNvPr>
          <p:cNvSpPr>
            <a:spLocks noGrp="1"/>
          </p:cNvSpPr>
          <p:nvPr>
            <p:ph type="title"/>
          </p:nvPr>
        </p:nvSpPr>
        <p:spPr>
          <a:xfrm>
            <a:off x="838200" y="-45720"/>
            <a:ext cx="10515600" cy="45719"/>
          </a:xfrm>
        </p:spPr>
        <p:txBody>
          <a:bodyPr>
            <a:normAutofit fontScale="90000"/>
          </a:bodyPr>
          <a:lstStyle/>
          <a:p>
            <a:endParaRPr lang="ar-IQ"/>
          </a:p>
        </p:txBody>
      </p:sp>
      <p:sp>
        <p:nvSpPr>
          <p:cNvPr id="3" name="عنصر نائب للمحتوى 2">
            <a:extLst>
              <a:ext uri="{FF2B5EF4-FFF2-40B4-BE49-F238E27FC236}">
                <a16:creationId xmlns:a16="http://schemas.microsoft.com/office/drawing/2014/main" id="{527E90EC-5F22-4313-BE09-912E8F88435E}"/>
              </a:ext>
            </a:extLst>
          </p:cNvPr>
          <p:cNvSpPr>
            <a:spLocks noGrp="1"/>
          </p:cNvSpPr>
          <p:nvPr>
            <p:ph idx="1"/>
          </p:nvPr>
        </p:nvSpPr>
        <p:spPr>
          <a:xfrm>
            <a:off x="0" y="217170"/>
            <a:ext cx="12192000" cy="6640830"/>
          </a:xfrm>
        </p:spPr>
        <p:txBody>
          <a:bodyPr>
            <a:normAutofit/>
          </a:bodyPr>
          <a:lstStyle/>
          <a:p>
            <a:r>
              <a:rPr lang="ar-SA" sz="3600" b="1" dirty="0"/>
              <a:t>فأسد هنا بمعنى </a:t>
            </a:r>
            <a:r>
              <a:rPr lang="ar-SA" sz="3600" b="1" dirty="0" err="1"/>
              <a:t>شجاع,فهو</a:t>
            </a:r>
            <a:r>
              <a:rPr lang="ar-SA" sz="3600" b="1" dirty="0"/>
              <a:t> يحمل ضميراً مستتراً تقديره (هو) يعود إلى (علي) وهو ضمير الفاعل.</a:t>
            </a:r>
          </a:p>
          <a:p>
            <a:r>
              <a:rPr lang="ar-SA" sz="3600" b="1" dirty="0"/>
              <a:t>-وإن لم يتضمن معناه لم يتحمل الضمير نحو: (خالد أخوك).</a:t>
            </a:r>
          </a:p>
          <a:p>
            <a:r>
              <a:rPr lang="ar-SA" sz="3600" b="1" dirty="0"/>
              <a:t>وذهب الكوفيون إلى أن خبر الجامد يحمل ضميراً يعود إلى المبتدأ وإن لم يكن في معنى المشتق.</a:t>
            </a:r>
          </a:p>
          <a:p>
            <a:r>
              <a:rPr lang="ar-SA" sz="3600" b="1" dirty="0"/>
              <a:t>فإن قلت : (هذا حجر) فحجر يحمل ضميراً يعود إلى اسم الإشارة تقديره (هو) أي: هذا حجر </a:t>
            </a:r>
            <a:r>
              <a:rPr lang="ar-SA" sz="3600" b="1" dirty="0" err="1"/>
              <a:t>هو,وما</a:t>
            </a:r>
            <a:r>
              <a:rPr lang="ar-SA" sz="3600" b="1" dirty="0"/>
              <a:t> قولهم ببعيد من </a:t>
            </a:r>
            <a:r>
              <a:rPr lang="ar-SA" sz="3600" b="1" dirty="0" err="1"/>
              <a:t>الصواب؛لأنه</a:t>
            </a:r>
            <a:r>
              <a:rPr lang="ar-SA" sz="3600" b="1" dirty="0"/>
              <a:t> لابد من رابط يربط المبتدأ بالخبر.</a:t>
            </a:r>
          </a:p>
          <a:p>
            <a:r>
              <a:rPr lang="ar-SA" sz="3600" b="1" dirty="0"/>
              <a:t>وإن كان مشتقاً-وهو ما كان وصفاً-فإنه يرفع ضميراً مستتراً يعود على المبتدأ نحو : (سعيد قائم) فــ(قائم) خبر </a:t>
            </a:r>
            <a:r>
              <a:rPr lang="ar-SA" sz="3600" b="1" dirty="0" err="1"/>
              <a:t>مشتق؛لأن</a:t>
            </a:r>
            <a:r>
              <a:rPr lang="ar-SA" sz="3600" b="1" dirty="0"/>
              <a:t> التقدير : (قائم هو) والضمير عائد على </a:t>
            </a:r>
            <a:r>
              <a:rPr lang="ar-SA" sz="3600" b="1" dirty="0" err="1"/>
              <a:t>المبتدأ,أو</a:t>
            </a:r>
            <a:r>
              <a:rPr lang="ar-SA" sz="3600" b="1" dirty="0"/>
              <a:t> يرفع اساً ظاهراً بعده فلا يحمل ضميراً نحو: (محمد قائم غلاماه) و (الورد فاتن ألوانه).</a:t>
            </a:r>
            <a:endParaRPr lang="ar-IQ" sz="3600" b="1" dirty="0"/>
          </a:p>
        </p:txBody>
      </p:sp>
    </p:spTree>
    <p:extLst>
      <p:ext uri="{BB962C8B-B14F-4D97-AF65-F5344CB8AC3E}">
        <p14:creationId xmlns:p14="http://schemas.microsoft.com/office/powerpoint/2010/main" val="4285006249"/>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p:cTn id="15"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8" dur="1000"/>
                                        <p:tgtEl>
                                          <p:spTgt spid="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calcmode="lin" valueType="num">
                                      <p:cBhvr>
                                        <p:cTn id="23"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4"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25"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26" dur="1000"/>
                                        <p:tgtEl>
                                          <p:spTgt spid="3">
                                            <p:txEl>
                                              <p:pRg st="2" end="2"/>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31" presetClass="entr" presetSubtype="0"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p:cTn id="31"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2"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33"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34" dur="1000"/>
                                        <p:tgtEl>
                                          <p:spTgt spid="3">
                                            <p:txEl>
                                              <p:pRg st="3" end="3"/>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31" presetClass="entr" presetSubtype="0" fill="hold" grpId="0" nodeType="clickEffect">
                                  <p:stCondLst>
                                    <p:cond delay="0"/>
                                  </p:stCondLst>
                                  <p:childTnLst>
                                    <p:set>
                                      <p:cBhvr>
                                        <p:cTn id="38" dur="1" fill="hold">
                                          <p:stCondLst>
                                            <p:cond delay="0"/>
                                          </p:stCondLst>
                                        </p:cTn>
                                        <p:tgtEl>
                                          <p:spTgt spid="3">
                                            <p:txEl>
                                              <p:pRg st="4" end="4"/>
                                            </p:txEl>
                                          </p:spTgt>
                                        </p:tgtEl>
                                        <p:attrNameLst>
                                          <p:attrName>style.visibility</p:attrName>
                                        </p:attrNameLst>
                                      </p:cBhvr>
                                      <p:to>
                                        <p:strVal val="visible"/>
                                      </p:to>
                                    </p:set>
                                    <p:anim calcmode="lin" valueType="num">
                                      <p:cBhvr>
                                        <p:cTn id="39"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40"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41" dur="1000" fill="hold"/>
                                        <p:tgtEl>
                                          <p:spTgt spid="3">
                                            <p:txEl>
                                              <p:pRg st="4" end="4"/>
                                            </p:txEl>
                                          </p:spTgt>
                                        </p:tgtEl>
                                        <p:attrNameLst>
                                          <p:attrName>style.rotation</p:attrName>
                                        </p:attrNameLst>
                                      </p:cBhvr>
                                      <p:tavLst>
                                        <p:tav tm="0">
                                          <p:val>
                                            <p:fltVal val="90"/>
                                          </p:val>
                                        </p:tav>
                                        <p:tav tm="100000">
                                          <p:val>
                                            <p:fltVal val="0"/>
                                          </p:val>
                                        </p:tav>
                                      </p:tavLst>
                                    </p:anim>
                                    <p:animEffect transition="in" filter="fade">
                                      <p:cBhvr>
                                        <p:cTn id="42" dur="1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2173</TotalTime>
  <Words>7606</Words>
  <Application>Microsoft Office PowerPoint</Application>
  <PresentationFormat>Widescreen</PresentationFormat>
  <Paragraphs>382</Paragraphs>
  <Slides>64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64</vt:i4>
      </vt:variant>
    </vt:vector>
  </HeadingPairs>
  <TitlesOfParts>
    <vt:vector size="70" baseType="lpstr">
      <vt:lpstr>Arial</vt:lpstr>
      <vt:lpstr>Calibri</vt:lpstr>
      <vt:lpstr>Calibri Light</vt:lpstr>
      <vt:lpstr>Simplified Arabic</vt:lpstr>
      <vt:lpstr>Traditional Arabic</vt:lpstr>
      <vt:lpstr>نسق Office</vt:lpstr>
      <vt:lpstr>PowerPoint Presentation</vt:lpstr>
      <vt:lpstr>PowerPoint Presentation</vt:lpstr>
      <vt:lpstr>PowerPoint Presentation</vt:lpstr>
      <vt:lpstr>أحوال الاسم مع مرفوعه</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أحوال الاسم مع مرفوعه</dc:title>
  <dc:creator>Alomary</dc:creator>
  <cp:lastModifiedBy>Maher</cp:lastModifiedBy>
  <cp:revision>277</cp:revision>
  <dcterms:created xsi:type="dcterms:W3CDTF">2019-10-20T19:22:45Z</dcterms:created>
  <dcterms:modified xsi:type="dcterms:W3CDTF">2024-06-04T14:38:27Z</dcterms:modified>
</cp:coreProperties>
</file>