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400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42" r:id="rId15"/>
    <p:sldId id="438" r:id="rId16"/>
    <p:sldId id="439" r:id="rId17"/>
    <p:sldId id="440" r:id="rId18"/>
    <p:sldId id="441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3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59" d="100"/>
          <a:sy n="59" d="100"/>
        </p:scale>
        <p:origin x="14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296E35-433B-418D-A59A-89E737C67379}" type="datetimeFigureOut">
              <a:rPr lang="ar-IQ" smtClean="0"/>
              <a:pPr/>
              <a:t>17/10/1444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843D52-2660-440A-931A-5F823984A47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678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2/3/2014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1571636"/>
          </a:xfrm>
        </p:spPr>
        <p:txBody>
          <a:bodyPr>
            <a:noAutofit/>
          </a:bodyPr>
          <a:lstStyle/>
          <a:p>
            <a:pPr algn="r" eaLnBrk="0" hangingPunct="0">
              <a:defRPr/>
            </a:pPr>
            <a:r>
              <a:rPr lang="ar-IQ" sz="2000" b="1" dirty="0">
                <a:solidFill>
                  <a:schemeClr val="tx1"/>
                </a:solidFill>
                <a:cs typeface="Ali_K_Alwand" pitchFamily="2" charset="-78"/>
              </a:rPr>
              <a:t>زانكؤى سةلاحةددين–هةوليَر</a:t>
            </a:r>
            <a:br>
              <a:rPr lang="ar-IQ" sz="2000" b="1" dirty="0">
                <a:solidFill>
                  <a:schemeClr val="tx1"/>
                </a:solidFill>
                <a:cs typeface="Ali_K_Alwand" pitchFamily="2" charset="-78"/>
              </a:rPr>
            </a:br>
            <a:r>
              <a:rPr lang="ar-IQ" sz="2000" b="1" dirty="0">
                <a:solidFill>
                  <a:schemeClr val="tx1"/>
                </a:solidFill>
                <a:cs typeface="Ali_K_Alwand" pitchFamily="2" charset="-78"/>
              </a:rPr>
              <a:t>كؤليذى ثةروةردةى </a:t>
            </a:r>
            <a:r>
              <a:rPr lang="ar-SA" sz="2000" b="1" dirty="0">
                <a:solidFill>
                  <a:schemeClr val="tx1"/>
                </a:solidFill>
                <a:cs typeface="Ali_K_Alwand" pitchFamily="2" charset="-78"/>
              </a:rPr>
              <a:t>شقلاوة</a:t>
            </a:r>
            <a:br>
              <a:rPr lang="ar-IQ" sz="2000" b="1" dirty="0">
                <a:solidFill>
                  <a:schemeClr val="tx1"/>
                </a:solidFill>
                <a:cs typeface="Ali_K_Alwand" pitchFamily="2" charset="-78"/>
              </a:rPr>
            </a:br>
            <a:r>
              <a:rPr lang="ar-IQ" sz="2000" b="1" dirty="0" err="1">
                <a:solidFill>
                  <a:schemeClr val="tx1"/>
                </a:solidFill>
                <a:cs typeface="Ali_K_Alwand" pitchFamily="2" charset="-78"/>
              </a:rPr>
              <a:t>بةشى</a:t>
            </a:r>
            <a:r>
              <a:rPr lang="ar-SA" sz="2000" b="1" dirty="0">
                <a:solidFill>
                  <a:schemeClr val="tx1"/>
                </a:solidFill>
                <a:cs typeface="Ali_K_Alwand" pitchFamily="2" charset="-78"/>
              </a:rPr>
              <a:t> فيزيا</a:t>
            </a:r>
            <a:endParaRPr lang="ar-IQ" sz="2000" b="1" dirty="0">
              <a:solidFill>
                <a:schemeClr val="tx1"/>
              </a:solidFill>
              <a:cs typeface="Ali_K_Alwand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2214554"/>
            <a:ext cx="8153400" cy="3881446"/>
          </a:xfrm>
        </p:spPr>
        <p:txBody>
          <a:bodyPr>
            <a:normAutofit/>
          </a:bodyPr>
          <a:lstStyle/>
          <a:p>
            <a:pPr marL="457200" indent="-457200" algn="ctr" eaLnBrk="0" hangingPunct="0">
              <a:lnSpc>
                <a:spcPct val="150000"/>
              </a:lnSpc>
              <a:buNone/>
              <a:defRPr/>
            </a:pPr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i_K_Alwand" pitchFamily="2" charset="-78"/>
              </a:rPr>
              <a:t>( ثلاني ثةروةردةيى )</a:t>
            </a:r>
            <a:endParaRPr lang="ar-IQ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i_K_Alwand" pitchFamily="2" charset="-78"/>
            </a:endParaRPr>
          </a:p>
          <a:p>
            <a:pPr marL="457200" indent="-457200" algn="ctr" eaLnBrk="0" hangingPunct="0">
              <a:lnSpc>
                <a:spcPct val="150000"/>
              </a:lnSpc>
              <a:defRPr/>
            </a:pPr>
            <a:endParaRPr lang="ar-IQ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i_K_Alwand" pitchFamily="2" charset="-78"/>
            </a:endParaRPr>
          </a:p>
          <a:p>
            <a:pPr marL="457200" indent="-457200" algn="ctr" eaLnBrk="0" hangingPunct="0">
              <a:lnSpc>
                <a:spcPct val="150000"/>
              </a:lnSpc>
              <a:buNone/>
              <a:defRPr/>
            </a:pPr>
            <a:r>
              <a:rPr lang="ar-SA" sz="3200" b="1" dirty="0">
                <a:cs typeface="Ali_K_Alwand" pitchFamily="2" charset="-78"/>
              </a:rPr>
              <a:t>م. نارين كمال سعيد </a:t>
            </a:r>
            <a:endParaRPr lang="ar-IQ" sz="3200" b="1" dirty="0">
              <a:cs typeface="Ali_K_Alwand" pitchFamily="2" charset="-78"/>
            </a:endParaRPr>
          </a:p>
          <a:p>
            <a:pPr marL="457200" indent="-457200" algn="ctr" eaLnBrk="0" hangingPunct="0">
              <a:lnSpc>
                <a:spcPct val="150000"/>
              </a:lnSpc>
              <a:buNone/>
              <a:defRPr/>
            </a:pPr>
            <a:r>
              <a:rPr lang="en-US" sz="2800" b="1" dirty="0">
                <a:cs typeface="Ali_K_Alwand" pitchFamily="2" charset="-78"/>
              </a:rPr>
              <a:t>E-MAIL : </a:t>
            </a:r>
            <a:r>
              <a:rPr lang="en-US" sz="2800" b="1" dirty="0" err="1">
                <a:cs typeface="Ali_K_Alwand" pitchFamily="2" charset="-78"/>
              </a:rPr>
              <a:t>nareen.saeed@su.edu.krd</a:t>
            </a:r>
            <a:endParaRPr lang="en-US" sz="2800" b="1" dirty="0">
              <a:cs typeface="Ali_K_Alwand" pitchFamily="2" charset="-78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31602" r="38026" b="21671"/>
          <a:stretch>
            <a:fillRect/>
          </a:stretch>
        </p:blipFill>
        <p:spPr bwMode="auto">
          <a:xfrm>
            <a:off x="857224" y="357166"/>
            <a:ext cx="2071702" cy="1714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901014" cy="5162568"/>
          </a:xfrm>
        </p:spPr>
        <p:txBody>
          <a:bodyPr>
            <a:noAutofit/>
          </a:bodyPr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  <a:cs typeface="Ali_K_Samik" pitchFamily="2" charset="-78"/>
              </a:rPr>
              <a:t>2. </a:t>
            </a:r>
            <a:r>
              <a:rPr lang="ar-IQ" sz="2800" b="1" dirty="0">
                <a:solidFill>
                  <a:schemeClr val="accent4">
                    <a:lumMod val="75000"/>
                  </a:schemeClr>
                </a:solidFill>
                <a:cs typeface="Ali_K_Samik" pitchFamily="2" charset="-78"/>
              </a:rPr>
              <a:t> خستنة رِوو (30 خولةك): 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800" dirty="0">
                <a:cs typeface="Ali_K_Samik" pitchFamily="2" charset="-78"/>
              </a:rPr>
              <a:t>           هةموو ئةو رِىَ و شويَنانة دةطريَتةوة كة مامؤستا تيايدا رِيَطاو هؤيةكانى فيَركردن بةكار دةهيَنيَت, ليَرةدا مامؤستا بةشيَوةيةكى زؤر وورد هةموو ووردةكاريةكانى بابةتةكة دةخاتة رِوو. 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800" b="1" dirty="0">
                <a:latin typeface="Arial" pitchFamily="34" charset="0"/>
                <a:cs typeface="Ali_K_Samik" pitchFamily="2" charset="-78"/>
              </a:rPr>
              <a:t>           كورتةى وانةكة: </a:t>
            </a:r>
            <a:r>
              <a:rPr lang="ar-IQ" sz="2800" dirty="0">
                <a:latin typeface="Arial" pitchFamily="34" charset="0"/>
                <a:cs typeface="Ali_K_Samik" pitchFamily="2" charset="-78"/>
              </a:rPr>
              <a:t>كورتةى وانةكة ثيَكهاتووة لة دووبارةكردنةوةى خالَة سةرةكى يةكانى بابةتةكة بةشيَوةيةكى كورت وةك ئةوةى كة ثيَشتر مامؤستا هةلَسابوو بة ثيشاندانى بابةتةكة بةشيَوةيةكى رِوون.</a:t>
            </a:r>
            <a:endParaRPr lang="ar-IQ" sz="2800" dirty="0">
              <a:solidFill>
                <a:srgbClr val="FF0000"/>
              </a:solidFill>
              <a:cs typeface="Ali_K_Samik" pitchFamily="2" charset="-78"/>
            </a:endParaRPr>
          </a:p>
          <a:p>
            <a:pPr algn="r" rtl="1"/>
            <a:endParaRPr lang="en-US" sz="28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8043890" cy="5305444"/>
          </a:xfrm>
        </p:spPr>
        <p:txBody>
          <a:bodyPr/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li_K_Samik" pitchFamily="2" charset="-78"/>
              </a:rPr>
              <a:t>3. </a:t>
            </a:r>
            <a:r>
              <a:rPr lang="ar-IQ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li_K_Samik" pitchFamily="2" charset="-78"/>
              </a:rPr>
              <a:t> هةلَسةنطاندن (3 خولةك): 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latin typeface="Arial" pitchFamily="34" charset="0"/>
                <a:cs typeface="Ali_K_Samik" pitchFamily="2" charset="-78"/>
              </a:rPr>
              <a:t>دةبيَت هةلَسةنطاندنةكة بةيةكةوةبةستراو بيَت وثةيوةندى يةكى توندى هةبيَت بة بابةتى وانةكة.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latin typeface="Arial" pitchFamily="34" charset="0"/>
                <a:cs typeface="Ali_K_Samik" pitchFamily="2" charset="-78"/>
              </a:rPr>
              <a:t>دةبيَت ئامرازة بةكارهيَنراوةكان جؤراوجؤر بن لة هةلَسةنطاندندا (زارةكى, بابةتى, ووتارى, ثراكتيكى).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latin typeface="Arial" pitchFamily="34" charset="0"/>
                <a:cs typeface="Ali_K_Samik" pitchFamily="2" charset="-78"/>
              </a:rPr>
              <a:t>دةبيَت ثرسيارة سةرةكى يةكان رِوون و رِاست بن و هةلَبسةنطيَندريَن.</a:t>
            </a:r>
            <a:endParaRPr lang="ar-IQ" u="sng" dirty="0">
              <a:latin typeface="Arial" pitchFamily="34" charset="0"/>
              <a:cs typeface="Ali_K_Samik" pitchFamily="2" charset="-78"/>
            </a:endParaRPr>
          </a:p>
          <a:p>
            <a:pPr algn="r" rtl="1"/>
            <a:endParaRPr lang="en-US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8115328" cy="5234006"/>
          </a:xfrm>
        </p:spPr>
        <p:txBody>
          <a:bodyPr/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li_K_Samik" pitchFamily="2" charset="-78"/>
              </a:rPr>
              <a:t>4. </a:t>
            </a:r>
            <a:r>
              <a:rPr lang="ar-IQ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li_K_Samik" pitchFamily="2" charset="-78"/>
              </a:rPr>
              <a:t> ئةركةكانى مالَةوة ( 2 خولةك):   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latin typeface="Arial" pitchFamily="34" charset="0"/>
                <a:cs typeface="Ali_K_Samik" pitchFamily="2" charset="-78"/>
              </a:rPr>
              <a:t>دةبيَت ئةركةكة بةشداربيَت لة جىَ بةجيَكردنى ئامانجى وانةكة.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latin typeface="Arial" pitchFamily="34" charset="0"/>
                <a:cs typeface="Ali_K_Samik" pitchFamily="2" charset="-78"/>
              </a:rPr>
              <a:t>دةبيَت جؤراوجؤر بيَت لة بابةتةكاندا وة رِوون و دياريكراو بيَت لة بيرى قوتابيةكاندا. 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latin typeface="Arial" pitchFamily="34" charset="0"/>
                <a:cs typeface="Ali_K_Samik" pitchFamily="2" charset="-78"/>
              </a:rPr>
              <a:t>دةبيَت يارمةتى قوتابى بدات بؤ فيَربوون بةشيَوةيةكى كاريطةر وة هانيان بدات بؤ خويَندنةوةى دةرةكى.</a:t>
            </a:r>
          </a:p>
          <a:p>
            <a:pPr algn="r" rtl="1"/>
            <a:endParaRPr lang="en-US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Ali_K_Samik" pitchFamily="2" charset="-78"/>
              </a:rPr>
              <a:t>نموونةى تيَنووسى ثلان</a:t>
            </a:r>
            <a:endParaRPr lang="en-US" dirty="0"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dirty="0">
                <a:cs typeface="Ali_K_Samik" pitchFamily="2" charset="-78"/>
              </a:rPr>
              <a:t>قوتابخانة:........ ثؤل:........ هؤبة:.....</a:t>
            </a:r>
          </a:p>
          <a:p>
            <a:pPr algn="ctr">
              <a:buNone/>
            </a:pPr>
            <a:r>
              <a:rPr lang="ar-SA" dirty="0">
                <a:cs typeface="Ali_K_Samik" pitchFamily="2" charset="-78"/>
              </a:rPr>
              <a:t>مامؤستا:........... بابةت:..................</a:t>
            </a:r>
          </a:p>
          <a:p>
            <a:pPr algn="ctr">
              <a:buNone/>
            </a:pPr>
            <a:r>
              <a:rPr lang="ar-SA" dirty="0">
                <a:cs typeface="Ali_K_Samik" pitchFamily="2" charset="-78"/>
              </a:rPr>
              <a:t>سالَى خويَندن:......................</a:t>
            </a:r>
          </a:p>
          <a:p>
            <a:pPr algn="ctr">
              <a:buNone/>
            </a:pPr>
            <a:endParaRPr lang="en-US" dirty="0">
              <a:cs typeface="Ali_K_Samik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0032" y="3143248"/>
          <a:ext cx="8286811" cy="30003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3150">
                <a:tc>
                  <a:txBody>
                    <a:bodyPr/>
                    <a:lstStyle/>
                    <a:p>
                      <a:pPr algn="ctr"/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ئةركى</a:t>
                      </a:r>
                    </a:p>
                    <a:p>
                      <a:pPr algn="ctr"/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مالَةوة</a:t>
                      </a:r>
                      <a:endParaRPr lang="en-US" sz="2400" dirty="0">
                        <a:cs typeface="Ali_K_Sami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هةلَسةن</a:t>
                      </a:r>
                    </a:p>
                    <a:p>
                      <a:pPr algn="ctr"/>
                      <a:r>
                        <a:rPr kumimoji="0" lang="ar-SA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طاندن</a:t>
                      </a:r>
                      <a:endParaRPr lang="en-US" dirty="0">
                        <a:cs typeface="Ali_K_Sami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هؤكارةكانى</a:t>
                      </a:r>
                    </a:p>
                    <a:p>
                      <a:pPr algn="ctr"/>
                      <a:r>
                        <a:rPr kumimoji="0" lang="ar-SA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رِوونكردنةوة</a:t>
                      </a:r>
                      <a:endParaRPr lang="en-US" dirty="0">
                        <a:cs typeface="Ali_K_Sami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رِيَطا و</a:t>
                      </a:r>
                    </a:p>
                    <a:p>
                      <a:pPr algn="ctr"/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شيَواز</a:t>
                      </a:r>
                      <a:endParaRPr lang="en-US" sz="2400" dirty="0">
                        <a:cs typeface="Ali_K_Samik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ar-SA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ئامانجةكان</a:t>
                      </a:r>
                      <a:endParaRPr lang="en-US" sz="2000" dirty="0">
                        <a:cs typeface="Ali_K_Samik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بابةت</a:t>
                      </a:r>
                      <a:endParaRPr lang="en-US" sz="2400" dirty="0">
                        <a:cs typeface="Ali_K_Samik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رِؤذ و</a:t>
                      </a:r>
                    </a:p>
                    <a:p>
                      <a:pPr algn="ctr"/>
                      <a:r>
                        <a:rPr kumimoji="0" lang="ar-SA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بةروار</a:t>
                      </a:r>
                      <a:endParaRPr lang="en-US" dirty="0">
                        <a:cs typeface="Ali_K_Sami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92">
                <a:tc rowSpan="4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دةروون</a:t>
                      </a:r>
                    </a:p>
                    <a:p>
                      <a:pPr algn="ctr"/>
                      <a:r>
                        <a:rPr kumimoji="0" lang="ar-SA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جولَةيى</a:t>
                      </a:r>
                      <a:endParaRPr lang="en-US" dirty="0">
                        <a:cs typeface="Ali_K_Sami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ويذدانى</a:t>
                      </a:r>
                      <a:endParaRPr lang="en-US" dirty="0">
                        <a:cs typeface="Ali_K_Sami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li_K_Samik" pitchFamily="2" charset="-78"/>
                        </a:rPr>
                        <a:t>مةعريفى</a:t>
                      </a:r>
                      <a:endParaRPr lang="en-US" dirty="0">
                        <a:cs typeface="Ali_K_Samik" pitchFamily="2" charset="-78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ctr" eaLnBrk="0" hangingPunct="0">
              <a:lnSpc>
                <a:spcPct val="150000"/>
              </a:lnSpc>
              <a:buNone/>
              <a:defRPr/>
            </a:pPr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i_K_Alwand" pitchFamily="2" charset="-78"/>
              </a:rPr>
              <a:t>(</a:t>
            </a:r>
            <a:r>
              <a:rPr lang="ar-SA" sz="7200" dirty="0">
                <a:cs typeface="Ali_K_Samik" pitchFamily="2" charset="-78"/>
              </a:rPr>
              <a:t>جياوازى تاكيى</a:t>
            </a:r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i_K_Alwand" pitchFamily="2" charset="-78"/>
              </a:rPr>
              <a:t>)</a:t>
            </a:r>
            <a:endParaRPr lang="ar-IQ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i_K_Alwand" pitchFamily="2" charset="-78"/>
            </a:endParaRPr>
          </a:p>
          <a:p>
            <a:pPr marL="457200" indent="-457200" algn="ctr" eaLnBrk="0" hangingPunct="0">
              <a:lnSpc>
                <a:spcPct val="150000"/>
              </a:lnSpc>
              <a:defRPr/>
            </a:pPr>
            <a:endParaRPr lang="ar-IQ" sz="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i_K_Alwand" pitchFamily="2" charset="-78"/>
            </a:endParaRPr>
          </a:p>
          <a:p>
            <a:pPr marL="457200" indent="-457200" algn="ctr" eaLnBrk="0" hangingPunct="0">
              <a:lnSpc>
                <a:spcPct val="150000"/>
              </a:lnSpc>
              <a:buNone/>
              <a:defRPr/>
            </a:pPr>
            <a:r>
              <a:rPr lang="ar-SA" sz="2800" b="1" dirty="0">
                <a:cs typeface="Ali_K_Alwand" pitchFamily="2" charset="-78"/>
              </a:rPr>
              <a:t>م.</a:t>
            </a:r>
            <a:r>
              <a:rPr lang="ar-IQ" sz="2800" b="1" dirty="0">
                <a:cs typeface="Ali_K_Alwand" pitchFamily="2" charset="-78"/>
              </a:rPr>
              <a:t> </a:t>
            </a:r>
            <a:r>
              <a:rPr lang="ar-SA" sz="2800" b="1" dirty="0">
                <a:cs typeface="Ali_K_Alwand" pitchFamily="2" charset="-78"/>
              </a:rPr>
              <a:t>نارين كمال سعيد </a:t>
            </a:r>
            <a:endParaRPr lang="ar-IQ" sz="2800" b="1" dirty="0">
              <a:cs typeface="Ali_K_Alwand" pitchFamily="2" charset="-78"/>
            </a:endParaRPr>
          </a:p>
          <a:p>
            <a:pPr marL="457200" indent="-457200" algn="ctr" eaLnBrk="0" hangingPunct="0">
              <a:lnSpc>
                <a:spcPct val="150000"/>
              </a:lnSpc>
              <a:buNone/>
              <a:defRPr/>
            </a:pPr>
            <a:r>
              <a:rPr lang="en-US" sz="2400" b="1" dirty="0">
                <a:cs typeface="Ali_K_Alwand" pitchFamily="2" charset="-78"/>
              </a:rPr>
              <a:t>E-MAIL : </a:t>
            </a:r>
            <a:r>
              <a:rPr lang="en-US" sz="2400" b="1" dirty="0" err="1">
                <a:cs typeface="Ali_K_Alwand" pitchFamily="2" charset="-78"/>
              </a:rPr>
              <a:t>Nareen.saeed@su.edu.krd</a:t>
            </a:r>
            <a:endParaRPr lang="en-US" sz="2400" b="1" dirty="0">
              <a:cs typeface="Ali_K_Alwand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6000" dirty="0">
                <a:solidFill>
                  <a:srgbClr val="C00000"/>
                </a:solidFill>
                <a:cs typeface="Ali_K_Samik" pitchFamily="2" charset="-78"/>
              </a:rPr>
              <a:t>جياوازى تاكيى</a:t>
            </a:r>
            <a:endParaRPr lang="en-US" sz="60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981596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ar-SA" dirty="0">
                <a:cs typeface="Ali_K_Samik" pitchFamily="2" charset="-78"/>
              </a:rPr>
              <a:t>1- </a:t>
            </a:r>
            <a:r>
              <a:rPr lang="ar-SA" sz="2800" dirty="0">
                <a:cs typeface="Ali_K_Samik" pitchFamily="2" charset="-78"/>
              </a:rPr>
              <a:t>جياوازى تاكيى مةبةست لة ضةند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تايبةتمةنديى و جياكةرةوةيةكة، كة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تاكيَك لةكؤمةلَةكةى جودا دةكاتةوة.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2- جياوازيى تاكيى لةنيَو ثرؤسةى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ثةروةردةو فيَركردندا، ئاماذةية بؤ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بوونى توانست و خواستى جياواز و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هةبوونى شيَوازى جياواز بؤ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فيَربوون.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3- كةواتة: جياوازى تاكيى ثيَمان دةلَئَ،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من لةوانى تر ناضم، بؤية ثيَويستة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بناسريَم و رِيَزم ليَ بطيريَت.</a:t>
            </a:r>
            <a:endParaRPr lang="en-US" sz="2800" dirty="0">
              <a:cs typeface="Ali_K_Samik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005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000" dirty="0">
                <a:solidFill>
                  <a:srgbClr val="C00000"/>
                </a:solidFill>
                <a:cs typeface="Ali_K_Samik" pitchFamily="2" charset="-78"/>
              </a:rPr>
              <a:t>هؤكارةكانى جياوازى تاكيى :</a:t>
            </a:r>
            <a:endParaRPr lang="en-US" sz="60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918" b="6522"/>
          <a:stretch>
            <a:fillRect/>
          </a:stretch>
        </p:blipFill>
        <p:spPr bwMode="auto">
          <a:xfrm>
            <a:off x="2643174" y="1785926"/>
            <a:ext cx="414340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7286644" y="1643050"/>
            <a:ext cx="1500198" cy="13573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cs typeface="Ali_K_Samik" pitchFamily="2" charset="-78"/>
              </a:rPr>
              <a:t>بؤماوة</a:t>
            </a:r>
            <a:endParaRPr lang="en-US" sz="3600" dirty="0">
              <a:cs typeface="Ali_K_Samik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15206" y="3214686"/>
            <a:ext cx="135732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cs typeface="Ali_K_Samik" pitchFamily="2" charset="-78"/>
              </a:rPr>
              <a:t>ذينطة</a:t>
            </a:r>
            <a:endParaRPr lang="en-US" sz="3600" dirty="0">
              <a:solidFill>
                <a:schemeClr val="tx1"/>
              </a:solidFill>
              <a:cs typeface="Ali_K_Samik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43702" y="4929198"/>
            <a:ext cx="1571636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cs typeface="Ali_K_Samik" pitchFamily="2" charset="-78"/>
              </a:rPr>
              <a:t>رِةطةز</a:t>
            </a:r>
            <a:endParaRPr lang="en-US" sz="3600" dirty="0">
              <a:cs typeface="Ali_K_Samik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9058" y="5214950"/>
            <a:ext cx="1571636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cs typeface="Ali_K_Samik" pitchFamily="2" charset="-78"/>
              </a:rPr>
              <a:t>تةمةن</a:t>
            </a:r>
            <a:endParaRPr lang="en-US" sz="3600" dirty="0">
              <a:cs typeface="Ali_K_Samik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2910" y="1571612"/>
            <a:ext cx="1571636" cy="142876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cs typeface="Ali_K_Samik" pitchFamily="2" charset="-78"/>
              </a:rPr>
              <a:t>هي تر</a:t>
            </a:r>
            <a:endParaRPr lang="en-US" sz="3600" dirty="0">
              <a:cs typeface="Ali_K_Samik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348" y="3357562"/>
            <a:ext cx="1571636" cy="142876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cs typeface="Ali_K_Samik" pitchFamily="2" charset="-78"/>
              </a:rPr>
              <a:t>ئةزمون</a:t>
            </a:r>
            <a:endParaRPr lang="en-US" sz="3600" dirty="0">
              <a:cs typeface="Ali_K_Samik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85852" y="5143512"/>
            <a:ext cx="1643074" cy="128588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cs typeface="Ali_K_Samik" pitchFamily="2" charset="-78"/>
              </a:rPr>
              <a:t>ئايين</a:t>
            </a:r>
            <a:endParaRPr lang="en-US" sz="36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r"/>
            <a:r>
              <a:rPr lang="ar-SA" sz="4800" dirty="0">
                <a:solidFill>
                  <a:srgbClr val="C00000"/>
                </a:solidFill>
                <a:cs typeface="Ali_K_Samik" pitchFamily="2" charset="-78"/>
              </a:rPr>
              <a:t>طرنطيى جياوازيى تاكيى :</a:t>
            </a:r>
            <a:endParaRPr lang="en-US" sz="48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4818"/>
            <a:ext cx="25241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72008"/>
            <a:ext cx="3786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929322" y="2214554"/>
            <a:ext cx="2857520" cy="157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cs typeface="Ali_K_Samik" pitchFamily="2" charset="-78"/>
            </a:endParaRPr>
          </a:p>
          <a:p>
            <a:pPr algn="ctr"/>
            <a:r>
              <a:rPr lang="ar-SA" sz="2000" dirty="0">
                <a:cs typeface="Ali_K_Samik" pitchFamily="2" charset="-78"/>
              </a:rPr>
              <a:t>هيَماى هاوسةنطيية</a:t>
            </a:r>
          </a:p>
          <a:p>
            <a:pPr algn="ctr"/>
            <a:endParaRPr lang="ar-SA" sz="2000" dirty="0">
              <a:cs typeface="Ali_K_Samik" pitchFamily="2" charset="-78"/>
            </a:endParaRPr>
          </a:p>
          <a:p>
            <a:pPr algn="ctr"/>
            <a:r>
              <a:rPr lang="ar-SA" sz="2000" dirty="0">
                <a:cs typeface="Ali_K_Samik" pitchFamily="2" charset="-78"/>
              </a:rPr>
              <a:t>هةويَنى هاوكاريية</a:t>
            </a:r>
          </a:p>
          <a:p>
            <a:pPr algn="ctr"/>
            <a:endParaRPr lang="en-US" sz="2000" dirty="0">
              <a:cs typeface="Ali_K_Sami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1928802"/>
            <a:ext cx="4000528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000" dirty="0">
                <a:cs typeface="Ali_K_Samik" pitchFamily="2" charset="-78"/>
              </a:rPr>
              <a:t>1.دروست مامةلَةكردن لةطةلَ جياوازييةكان</a:t>
            </a:r>
          </a:p>
          <a:p>
            <a:pPr algn="r"/>
            <a:r>
              <a:rPr lang="ar-SA" sz="2000" dirty="0">
                <a:cs typeface="Ali_K_Samik" pitchFamily="2" charset="-78"/>
              </a:rPr>
              <a:t>2. كةلَك وةرطرتن لة خالَة بةهيَزةكان</a:t>
            </a:r>
          </a:p>
          <a:p>
            <a:pPr algn="r"/>
            <a:r>
              <a:rPr lang="ar-SA" sz="2000" dirty="0">
                <a:cs typeface="Ali_K_Samik" pitchFamily="2" charset="-78"/>
              </a:rPr>
              <a:t>3.  كار كردن لةسةر كةم و كورتييةكان</a:t>
            </a:r>
          </a:p>
          <a:p>
            <a:pPr algn="r"/>
            <a:r>
              <a:rPr lang="ar-SA" sz="2000" dirty="0">
                <a:cs typeface="Ali_K_Samik" pitchFamily="2" charset="-78"/>
              </a:rPr>
              <a:t>4. هاوكارى فيَرخوازان، هةريةكة بةثيَى خواست و</a:t>
            </a:r>
          </a:p>
          <a:p>
            <a:pPr algn="r"/>
            <a:r>
              <a:rPr lang="ar-SA" sz="2000" dirty="0">
                <a:cs typeface="Ali_K_Samik" pitchFamily="2" charset="-78"/>
              </a:rPr>
              <a:t>ويست و توانايان بؤ طةيشتن بة ئامانجةكانيان.</a:t>
            </a:r>
          </a:p>
          <a:p>
            <a:pPr algn="r"/>
            <a:r>
              <a:rPr lang="ar-SA" sz="2000" dirty="0">
                <a:cs typeface="Ali_K_Samik" pitchFamily="2" charset="-78"/>
              </a:rPr>
              <a:t>5. فرةشيَوازيى لةوانةبيَذيدا</a:t>
            </a:r>
            <a:endParaRPr lang="en-US" sz="2000" dirty="0">
              <a:cs typeface="Ali_K_Sami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cs typeface="Ali_K_Samik" pitchFamily="2" charset="-78"/>
              </a:rPr>
              <a:t>طرنطي جياوازى تاكيى بؤ ذيان</a:t>
            </a:r>
            <a:endParaRPr lang="en-US" sz="2000" dirty="0">
              <a:cs typeface="Ali_K_Sami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1357298"/>
            <a:ext cx="40005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cs typeface="Ali_K_Samik" pitchFamily="2" charset="-78"/>
              </a:rPr>
              <a:t>طرنطى زانينى جياوازى تاكيى بؤ مامؤستا</a:t>
            </a:r>
            <a:endParaRPr lang="en-US" sz="20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SA" sz="6600" dirty="0">
                <a:cs typeface="Ali_K_Samik" pitchFamily="2" charset="-78"/>
              </a:rPr>
              <a:t>بةرِيَوةبردنى ثؤل</a:t>
            </a:r>
          </a:p>
          <a:p>
            <a:pPr algn="ctr">
              <a:buNone/>
            </a:pPr>
            <a:r>
              <a:rPr lang="ar-SA" sz="6600" dirty="0">
                <a:cs typeface="Ali_K_Samik" pitchFamily="2" charset="-78"/>
              </a:rPr>
              <a:t>ادارة الصف</a:t>
            </a:r>
            <a:endParaRPr lang="en-US" sz="66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ar-SA" dirty="0">
                <a:cs typeface="Ali_K_Samik" pitchFamily="2" charset="-78"/>
              </a:rPr>
            </a:br>
            <a:r>
              <a:rPr lang="ar-SA" sz="4900" dirty="0">
                <a:solidFill>
                  <a:schemeClr val="tx1"/>
                </a:solidFill>
                <a:cs typeface="Ali_K_Samik" pitchFamily="2" charset="-78"/>
              </a:rPr>
              <a:t>بةريَوةبردنى ثؤل دةوتريَت كؤنترؤلي ثؤل :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15328" cy="4714908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تورِةبوون و ترس و ليَدان دةيكات.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نةرم و نيانيى و رِووى خؤش دةيكات.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ثيَكهاتةو جؤرى بابةت دةيكات.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خودى كةسيَتى مامؤستا دةيكات.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هةبوونى قوتابى ضالاك و زيرةكى نيَو ثؤل دةيكات.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ياساكانى قوتابخانة دةيكات.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dirty="0">
                <a:cs typeface="Ali_K_Samik" pitchFamily="2" charset="-78"/>
              </a:rPr>
              <a:t> </a:t>
            </a:r>
            <a:r>
              <a:rPr lang="ar-SA" sz="3200" dirty="0">
                <a:cs typeface="Ali_K_Samik" pitchFamily="2" charset="-78"/>
              </a:rPr>
              <a:t>قسةى خؤش و هةبوونى حيكمةت دةيكات.</a:t>
            </a:r>
          </a:p>
          <a:p>
            <a:pPr algn="r" rtl="1">
              <a:buNone/>
            </a:pPr>
            <a:r>
              <a:rPr lang="ar-SA" sz="3200" dirty="0">
                <a:cs typeface="Ali_K_Samik" pitchFamily="2" charset="-78"/>
              </a:rPr>
              <a:t> ئايا ئاخؤ ئةبيَت كام لةمانة كؤنترؤلَى ثؤلمان بؤبكات؟</a:t>
            </a:r>
            <a:endParaRPr lang="en-US" sz="32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>
                <a:cs typeface="Ali_K_Samik" pitchFamily="2" charset="-78"/>
              </a:rPr>
              <a:t>           </a:t>
            </a:r>
            <a:r>
              <a:rPr lang="ar-SA" dirty="0">
                <a:solidFill>
                  <a:srgbClr val="C00000"/>
                </a:solidFill>
                <a:cs typeface="Ali_K_Samik" pitchFamily="2" charset="-78"/>
              </a:rPr>
              <a:t>ثلان                          ثلاني ثةروةردةيي (وانةووتنةوة)</a:t>
            </a:r>
            <a:endParaRPr lang="en-US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42148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C00000"/>
                </a:solidFill>
                <a:cs typeface="Ali_K_Samik" pitchFamily="2" charset="-78"/>
              </a:rPr>
              <a:t>دووو رِوالَةتى جياواز لةيةك ثؤلدا:</a:t>
            </a:r>
            <a:endParaRPr lang="en-US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4386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5400" dirty="0">
                <a:solidFill>
                  <a:srgbClr val="C00000"/>
                </a:solidFill>
                <a:cs typeface="Ali_K_Samik" pitchFamily="2" charset="-78"/>
              </a:rPr>
              <a:t>ثيَناسة :</a:t>
            </a:r>
            <a:endParaRPr lang="en-US" sz="54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981596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SA" sz="3600" dirty="0">
                <a:cs typeface="Ali_K_Samik" pitchFamily="2" charset="-78"/>
              </a:rPr>
              <a:t>1- </a:t>
            </a:r>
            <a:r>
              <a:rPr lang="ar-SA" sz="2800" dirty="0">
                <a:cs typeface="Ali_K_Samik" pitchFamily="2" charset="-78"/>
              </a:rPr>
              <a:t>بةرِيَوةبردنى ثؤل هونةريَكة دادةنريَت بةيةكيَك لةطرنطترين كارامةييةكانى مامؤستا كة بةهؤيةوة كردارى طةياندن بةجوانى ئةنجام دةدريَت.</a:t>
            </a:r>
          </a:p>
          <a:p>
            <a:pPr algn="just" rtl="1">
              <a:buNone/>
            </a:pPr>
            <a:endParaRPr lang="ar-SA" sz="3600" dirty="0">
              <a:cs typeface="Ali_K_Samik" pitchFamily="2" charset="-78"/>
            </a:endParaRPr>
          </a:p>
          <a:p>
            <a:pPr algn="just" rtl="1">
              <a:buNone/>
            </a:pPr>
            <a:endParaRPr lang="ar-SA" sz="3600" dirty="0">
              <a:cs typeface="Ali_K_Samik" pitchFamily="2" charset="-78"/>
            </a:endParaRPr>
          </a:p>
          <a:p>
            <a:pPr algn="just" rtl="1">
              <a:buNone/>
            </a:pPr>
            <a:endParaRPr lang="ar-SA" sz="3600" dirty="0">
              <a:cs typeface="Ali_K_Samik" pitchFamily="2" charset="-78"/>
            </a:endParaRPr>
          </a:p>
          <a:p>
            <a:pPr algn="just" rtl="1">
              <a:buNone/>
            </a:pPr>
            <a:r>
              <a:rPr lang="ar-SA" sz="3600" dirty="0">
                <a:cs typeface="Ali_K_Samik" pitchFamily="2" charset="-78"/>
              </a:rPr>
              <a:t>2- </a:t>
            </a:r>
            <a:r>
              <a:rPr lang="ar-SA" sz="2800" dirty="0">
                <a:cs typeface="Ali_K_Samik" pitchFamily="2" charset="-78"/>
              </a:rPr>
              <a:t>بةرِيَوةبردنى ثؤل، طرتنةبةرى كؤمةلَيَك رِىَ و شويَنى طونجاوة بؤ هيَمن رِاطرتنى ناو ثؤل لةثيَناو بةديهاتنى كةش و هةوايةكى لةبارى فيَركاري.</a:t>
            </a:r>
            <a:endParaRPr lang="en-US" sz="2800" dirty="0">
              <a:cs typeface="Ali_K_Samik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57463"/>
            <a:ext cx="6072229" cy="20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dirty="0">
                <a:solidFill>
                  <a:srgbClr val="C00000"/>
                </a:solidFill>
                <a:cs typeface="Ali_K_Samik" pitchFamily="2" charset="-78"/>
              </a:rPr>
              <a:t>ئامانجةكانى بةرِيَوةبردنى ثؤل :</a:t>
            </a:r>
            <a:endParaRPr lang="en-US" sz="44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1- هيَمن رِاطرتنى ثؤل.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2-  ضالاككردنى وانةكة.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3- بةديهيَنانى ئامانجى وانة.</a:t>
            </a:r>
          </a:p>
          <a:p>
            <a:pPr algn="r" rtl="1">
              <a:buNone/>
            </a:pPr>
            <a:r>
              <a:rPr lang="ar-SA" sz="2800" dirty="0">
                <a:cs typeface="Ali_K_Samik" pitchFamily="2" charset="-78"/>
              </a:rPr>
              <a:t>4- زالبوون بةسةر كيَشةكاندا.</a:t>
            </a:r>
            <a:endParaRPr lang="en-US" sz="2800" dirty="0">
              <a:cs typeface="Ali_K_Samik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4500570"/>
            <a:ext cx="65008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500175"/>
            <a:ext cx="4214841" cy="28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rgbClr val="C00000"/>
                </a:solidFill>
                <a:cs typeface="Ali_K_Samik" pitchFamily="2" charset="-78"/>
              </a:rPr>
              <a:t> هؤكارةكانى كاراكردنى بةرِيَوةبردنى ثؤل :</a:t>
            </a:r>
            <a:endParaRPr lang="en-US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9"/>
            <a:ext cx="7929617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4348" y="3214684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cs typeface="Ali_K_Samik" pitchFamily="2" charset="-78"/>
              </a:rPr>
              <a:t>1-  </a:t>
            </a:r>
            <a:r>
              <a:rPr lang="ar-SA" sz="2800" dirty="0">
                <a:solidFill>
                  <a:srgbClr val="C00000"/>
                </a:solidFill>
                <a:cs typeface="Ali_K_Samik" pitchFamily="2" charset="-78"/>
              </a:rPr>
              <a:t>ثلانى وانة: </a:t>
            </a:r>
            <a:r>
              <a:rPr lang="ar-SA" sz="2800" dirty="0">
                <a:cs typeface="Ali_K_Samik" pitchFamily="2" charset="-78"/>
              </a:rPr>
              <a:t>مةبةست تيَيدا نةخشةسازيى و جيَبةجيكردن وهةلَسةنطاندنة</a:t>
            </a:r>
          </a:p>
          <a:p>
            <a:pPr algn="r"/>
            <a:r>
              <a:rPr lang="ar-SA" sz="2800" dirty="0">
                <a:cs typeface="Ali_K_Samik" pitchFamily="2" charset="-78"/>
              </a:rPr>
              <a:t>2-  </a:t>
            </a:r>
            <a:r>
              <a:rPr lang="ar-SA" sz="2800" dirty="0">
                <a:solidFill>
                  <a:srgbClr val="C00000"/>
                </a:solidFill>
                <a:cs typeface="Ali_K_Samik" pitchFamily="2" charset="-78"/>
              </a:rPr>
              <a:t>كةسيَتى مامؤستا: </a:t>
            </a:r>
            <a:r>
              <a:rPr lang="ar-SA" sz="2800" dirty="0">
                <a:cs typeface="Ali_K_Samik" pitchFamily="2" charset="-78"/>
              </a:rPr>
              <a:t>مةبةست تيَيدا ديد و تيَرِوانين و هةلَس و كةوتى مامؤستاية سةبارةت بة قوتابييةكانى</a:t>
            </a:r>
          </a:p>
          <a:p>
            <a:pPr algn="r"/>
            <a:r>
              <a:rPr lang="ar-SA" sz="2800" dirty="0">
                <a:cs typeface="Ali_K_Samik" pitchFamily="2" charset="-78"/>
              </a:rPr>
              <a:t>3- </a:t>
            </a:r>
            <a:r>
              <a:rPr lang="ar-SA" sz="2800" dirty="0">
                <a:solidFill>
                  <a:srgbClr val="C00000"/>
                </a:solidFill>
                <a:cs typeface="Ali_K_Samik" pitchFamily="2" charset="-78"/>
              </a:rPr>
              <a:t>شيَوازى وانةبيَذى</a:t>
            </a:r>
            <a:r>
              <a:rPr lang="ar-SA" sz="2800" dirty="0">
                <a:cs typeface="Ali_K_Samik" pitchFamily="2" charset="-78"/>
              </a:rPr>
              <a:t>: طرتنةبةرى هةموو رِيَطايةكى طونجاو بةثيَى بابةت.</a:t>
            </a:r>
          </a:p>
          <a:p>
            <a:pPr algn="r"/>
            <a:r>
              <a:rPr lang="ar-SA" sz="2800" dirty="0">
                <a:cs typeface="Ali_K_Samik" pitchFamily="2" charset="-78"/>
              </a:rPr>
              <a:t>4- </a:t>
            </a:r>
            <a:r>
              <a:rPr lang="ar-SA" sz="2800" dirty="0">
                <a:solidFill>
                  <a:srgbClr val="C00000"/>
                </a:solidFill>
                <a:cs typeface="Ali_K_Samik" pitchFamily="2" charset="-78"/>
              </a:rPr>
              <a:t>رِةطةزى كات: </a:t>
            </a:r>
            <a:r>
              <a:rPr lang="ar-SA" sz="2800" dirty="0">
                <a:cs typeface="Ali_K_Samik" pitchFamily="2" charset="-78"/>
              </a:rPr>
              <a:t>كات دابةشكردن بؤ دةستثيَك و ناوةرِؤك و كؤتايى. هةروةها</a:t>
            </a:r>
          </a:p>
          <a:p>
            <a:pPr algn="r"/>
            <a:r>
              <a:rPr lang="ar-SA" sz="2800" dirty="0">
                <a:cs typeface="Ali_K_Samik" pitchFamily="2" charset="-78"/>
              </a:rPr>
              <a:t>لةنيَوان مامؤستا، قوتابى، ثرسيار، بةشداريكردن</a:t>
            </a:r>
            <a:r>
              <a:rPr lang="ar-SA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800" dirty="0">
                <a:solidFill>
                  <a:srgbClr val="C00000"/>
                </a:solidFill>
                <a:cs typeface="Ali_K_Samik" pitchFamily="2" charset="-78"/>
              </a:rPr>
              <a:t>شيَوازةكانى بةرِيَوةبردنى ثؤل :</a:t>
            </a:r>
            <a:endParaRPr lang="en-US" sz="48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ar-SA" dirty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12" y="1500174"/>
            <a:ext cx="2286016" cy="7858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شيَوازى بشيَوي</a:t>
            </a:r>
          </a:p>
          <a:p>
            <a:pPr algn="ctr"/>
            <a:r>
              <a:rPr lang="ar-SA" dirty="0">
                <a:solidFill>
                  <a:schemeClr val="tx1"/>
                </a:solidFill>
                <a:cs typeface="Ali-A-Samik" pitchFamily="2" charset="-78"/>
              </a:rPr>
              <a:t>النمط الفوضوي</a:t>
            </a:r>
            <a:endParaRPr lang="en-US" dirty="0">
              <a:solidFill>
                <a:schemeClr val="tx1"/>
              </a:solidFill>
              <a:cs typeface="Ali-A-Sami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8992" y="1500174"/>
            <a:ext cx="2428892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شيَوازى سةركوتكارى</a:t>
            </a:r>
          </a:p>
          <a:p>
            <a:pPr algn="ctr"/>
            <a:r>
              <a:rPr lang="ar-SA" dirty="0">
                <a:solidFill>
                  <a:schemeClr val="tx1"/>
                </a:solidFill>
                <a:cs typeface="Ali-A-Samik" pitchFamily="2" charset="-78"/>
              </a:rPr>
              <a:t>النمط التسلطي</a:t>
            </a:r>
            <a:endParaRPr lang="en-US" dirty="0">
              <a:solidFill>
                <a:schemeClr val="tx1"/>
              </a:solidFill>
              <a:cs typeface="Ali-A-Sami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1428736"/>
            <a:ext cx="2357454" cy="857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شيَوازى ديموكراسى</a:t>
            </a:r>
          </a:p>
          <a:p>
            <a:pPr algn="ctr"/>
            <a:r>
              <a:rPr lang="ar-SA" dirty="0">
                <a:solidFill>
                  <a:schemeClr val="tx1"/>
                </a:solidFill>
                <a:cs typeface="Ali-A-Samik" pitchFamily="2" charset="-78"/>
              </a:rPr>
              <a:t>النمط الديمقراطي</a:t>
            </a:r>
            <a:endParaRPr lang="en-US" dirty="0">
              <a:solidFill>
                <a:schemeClr val="tx1"/>
              </a:solidFill>
              <a:cs typeface="Ali-A-Sami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8" y="2500306"/>
            <a:ext cx="2071702" cy="3571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لةم شيَوازةدا مامؤستا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وةك كةسيَتييةكى: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لاواز و ناكارا و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كةمتةرخةم دةناسريَت،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كة بةهؤيةوة ناتوانيَت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ئامانجةكان وةك خؤى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لةكاتى خؤيدا بثيَكيَت.</a:t>
            </a:r>
            <a:endParaRPr lang="en-US" sz="2000" dirty="0">
              <a:solidFill>
                <a:schemeClr val="tx1"/>
              </a:solidFill>
              <a:cs typeface="Ali_K_Sami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0430" y="2428868"/>
            <a:ext cx="2143140" cy="3643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لةم شيَوةيةياندا مامؤستا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وةك كةسيَتييةكى: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زياد لةثيَويست توند و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تورِةو سةركوتكار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دةبينريَت و دةيةويَت لةم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رِيَطةيةوة ثؤلةكةى هيَمن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رِابطريَت.</a:t>
            </a:r>
            <a:endParaRPr lang="en-US" sz="2000" dirty="0">
              <a:solidFill>
                <a:schemeClr val="tx1"/>
              </a:solidFill>
              <a:cs typeface="Ali_K_Sami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48" y="2428868"/>
            <a:ext cx="2071702" cy="3643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ليَرةدا مامؤستا شيَوازيَكى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ناوةندطيريى ثيَرِةو دةكات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لة نيَوان جولة و ضالاكى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cs typeface="Ali_K_Samik" pitchFamily="2" charset="-78"/>
              </a:rPr>
              <a:t>ثؤلدا.</a:t>
            </a:r>
            <a:endParaRPr lang="en-US" sz="2000" dirty="0">
              <a:solidFill>
                <a:schemeClr val="tx1"/>
              </a:solidFill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286808" cy="5734072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5400" dirty="0">
                <a:solidFill>
                  <a:srgbClr val="C00000"/>
                </a:solidFill>
                <a:cs typeface="Ali_K_Samik" pitchFamily="2" charset="-78"/>
              </a:rPr>
              <a:t>ثرسيار</a:t>
            </a:r>
          </a:p>
          <a:p>
            <a:pPr algn="r" rtl="1">
              <a:buNone/>
            </a:pPr>
            <a:r>
              <a:rPr lang="ar-SA" sz="4000" dirty="0">
                <a:cs typeface="Ali_K_Samik" pitchFamily="2" charset="-78"/>
              </a:rPr>
              <a:t>1</a:t>
            </a:r>
            <a:r>
              <a:rPr lang="ar-SA" sz="3600" dirty="0">
                <a:cs typeface="Ali_K_Samik" pitchFamily="2" charset="-78"/>
              </a:rPr>
              <a:t>- ئايا بةردةوام بىَ دةنط بوون و جوان دانيشتن لةلايةن قوتابييةوة ئامانجة؟ يان هؤكارة؟</a:t>
            </a:r>
          </a:p>
          <a:p>
            <a:pPr algn="r" rtl="1">
              <a:buNone/>
            </a:pPr>
            <a:endParaRPr lang="ar-SA" sz="3600" dirty="0">
              <a:cs typeface="Ali_K_Samik" pitchFamily="2" charset="-78"/>
            </a:endParaRPr>
          </a:p>
          <a:p>
            <a:pPr algn="r" rtl="1">
              <a:buNone/>
            </a:pPr>
            <a:r>
              <a:rPr lang="ar-SA" sz="3600" dirty="0">
                <a:cs typeface="Ali_K_Samik" pitchFamily="2" charset="-78"/>
              </a:rPr>
              <a:t>2- ئايا كام شيَوازة لة بةرِيَوةبردنى ثؤل طونجاوة</a:t>
            </a:r>
          </a:p>
          <a:p>
            <a:pPr algn="r" rtl="1">
              <a:buNone/>
            </a:pPr>
            <a:r>
              <a:rPr lang="ar-SA" sz="3600" dirty="0">
                <a:cs typeface="Ali_K_Samik" pitchFamily="2" charset="-78"/>
              </a:rPr>
              <a:t>بةلاى تؤوة؟ بؤضى؟</a:t>
            </a:r>
          </a:p>
          <a:p>
            <a:pPr algn="r" rtl="1">
              <a:buNone/>
            </a:pPr>
            <a:endParaRPr lang="ar-SA" sz="3600" dirty="0">
              <a:cs typeface="Ali_K_Samik" pitchFamily="2" charset="-78"/>
            </a:endParaRPr>
          </a:p>
          <a:p>
            <a:pPr algn="r" rtl="1">
              <a:buNone/>
            </a:pPr>
            <a:r>
              <a:rPr lang="ar-SA" sz="3600" dirty="0">
                <a:cs typeface="Ali_K_Samik" pitchFamily="2" charset="-78"/>
              </a:rPr>
              <a:t>3- ئايا ئةو هؤكارة باس نةكراوانة ضين كةئةشيَن بةسوودبن بؤ كاراكردنى ثؤل؟</a:t>
            </a:r>
            <a:endParaRPr lang="en-US" sz="36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>
                <a:solidFill>
                  <a:srgbClr val="C00000"/>
                </a:solidFill>
                <a:cs typeface="Ali_K_Samik" pitchFamily="2" charset="-78"/>
              </a:rPr>
              <a:t>بؤ بةرِيَوة بردنى ثؤلةكةت ئةم هةنطاوانة ثيَرِةو بكة:</a:t>
            </a:r>
            <a:endParaRPr lang="en-US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15370" cy="4572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1- خؤ ئامادةكردن ثيَش ضوونة ذوورةوة.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2- دةست ثيَنةكردن لة رِيَوة تا ثؤلةكة هيَور دةبيَتةوة.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3- سلاَو كردن لةقوتابيان بةر لةدةستثيَك.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4- سةرنجدان بؤيان و ثرسين لةبارو دؤخيان.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5- دلَنيابوون لةنةبوونى هةر باريَكى نةخوازراو.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6- طريَدانى بابةتةكة بةرِابردووةوة لةرِيَى ثرسياركردنةوة.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7- رِةخساندنى هةلى بةشدارى.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8- هةبوونى جولَةى ناو ثؤل و خؤ دوورطرتن لة دانيشتن.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9- كات دابةشكردن و هةبوونى ناوبرِة.</a:t>
            </a:r>
          </a:p>
          <a:p>
            <a:pPr algn="r">
              <a:buNone/>
            </a:pPr>
            <a:r>
              <a:rPr lang="ar-SA" sz="2800" dirty="0">
                <a:cs typeface="Ali_K_Samik" pitchFamily="2" charset="-78"/>
              </a:rPr>
              <a:t>10- رِوو خؤشيى و رِةضاوكردنى بارى كؤمةلاَيةتيى و دةروونى.</a:t>
            </a:r>
            <a:endParaRPr lang="en-US" sz="28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0"/>
            <a:ext cx="7772400" cy="685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IQ" sz="7200" dirty="0">
                <a:solidFill>
                  <a:schemeClr val="tx1"/>
                </a:solidFill>
                <a:cs typeface="Ali_K_Azzam" pitchFamily="2" charset="-78"/>
              </a:rPr>
              <a:t>سوثـاس بؤ طويَطرتنتان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800" dirty="0">
                <a:solidFill>
                  <a:srgbClr val="C00000"/>
                </a:solidFill>
                <a:cs typeface="Ali_K_Samik" pitchFamily="2" charset="-78"/>
              </a:rPr>
              <a:t>ثلاني وانةووتنةوة :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728667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720" y="164305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dirty="0">
                <a:cs typeface="Ali_K_Samik" pitchFamily="2" charset="-78"/>
              </a:rPr>
              <a:t>نةخشةى رِيَطاى مامؤستاية بؤ طةيشتن بةوئامانجانةى كةوا سيستةمى ثةروةردة دايناوة تاكو قوتابييان ثيى بطةن.</a:t>
            </a:r>
            <a:endParaRPr lang="en-US" sz="32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dirty="0">
                <a:solidFill>
                  <a:srgbClr val="C00000"/>
                </a:solidFill>
                <a:cs typeface="Ali_K_Samik" pitchFamily="2" charset="-78"/>
              </a:rPr>
              <a:t>طرنطى ثلاني وانةووتنةوة :</a:t>
            </a:r>
            <a:endParaRPr lang="en-US" sz="44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429684" cy="4714908"/>
          </a:xfrm>
        </p:spPr>
        <p:txBody>
          <a:bodyPr>
            <a:noAutofit/>
          </a:bodyPr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000" dirty="0">
                <a:latin typeface="Arial" pitchFamily="34" charset="0"/>
                <a:cs typeface="Ali_K_Samik" pitchFamily="2" charset="-78"/>
              </a:rPr>
              <a:t>1</a:t>
            </a:r>
            <a:r>
              <a:rPr lang="ar-SA" sz="2400" dirty="0">
                <a:latin typeface="Arial" pitchFamily="34" charset="0"/>
                <a:cs typeface="Ali_K_Samik" pitchFamily="2" charset="-78"/>
              </a:rPr>
              <a:t>- يارمةتى مامؤستا دةدات بؤ بةكارهيَنانى سةرضاوةى زؤرو كاريطةر.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400" dirty="0">
                <a:latin typeface="Arial" pitchFamily="34" charset="0"/>
                <a:cs typeface="Ali_K_Samik" pitchFamily="2" charset="-78"/>
              </a:rPr>
              <a:t>2- مامؤستا رزطار دةكات لة هةنديَك هةلَويَستى ناخؤش بةرامبةر قوتابيةكانى.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400" dirty="0">
                <a:latin typeface="Arial" pitchFamily="34" charset="0"/>
                <a:cs typeface="Ali_K_Samik" pitchFamily="2" charset="-78"/>
              </a:rPr>
              <a:t>3- يارمةتى مامؤستا دةدات بؤ شيكردنةوةى ثرؤطرام و طةشةكردنيَكى بةردةوام لة ثيشةكةى.</a:t>
            </a:r>
            <a:endParaRPr lang="en-US" sz="2400" dirty="0">
              <a:latin typeface="Arial" pitchFamily="34" charset="0"/>
              <a:cs typeface="Ali_K_Samik" pitchFamily="2" charset="-78"/>
            </a:endParaRP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400" dirty="0">
                <a:latin typeface="Arial" pitchFamily="34" charset="0"/>
                <a:cs typeface="Ali_K_Samik" pitchFamily="2" charset="-78"/>
              </a:rPr>
              <a:t>4- </a:t>
            </a:r>
            <a:r>
              <a:rPr lang="ar-IQ" sz="2400" dirty="0">
                <a:latin typeface="Arial" pitchFamily="34" charset="0"/>
                <a:cs typeface="Ali_K_Samik" pitchFamily="2" charset="-78"/>
              </a:rPr>
              <a:t>ثلانى وانةووتنةوة رِؤلى هةريةكيَك لة مامؤستا و قوتابى دياري دةكات لة جىَ بةجيَكردندا.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400" dirty="0">
                <a:latin typeface="Arial" pitchFamily="34" charset="0"/>
                <a:cs typeface="Ali_K_Samik" pitchFamily="2" charset="-78"/>
              </a:rPr>
              <a:t>5-</a:t>
            </a:r>
            <a:r>
              <a:rPr lang="ar-IQ" sz="2400" dirty="0">
                <a:latin typeface="Arial" pitchFamily="34" charset="0"/>
                <a:cs typeface="Ali_K_Samik" pitchFamily="2" charset="-78"/>
              </a:rPr>
              <a:t>كاردةكات لةسةر جىَ بةجيَكردنى ئامانجة طشتى و تايبةتى يةكان.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sz="2400" dirty="0">
                <a:latin typeface="Arial" pitchFamily="34" charset="0"/>
                <a:cs typeface="Ali_K_Samik" pitchFamily="2" charset="-78"/>
              </a:rPr>
              <a:t>6- </a:t>
            </a:r>
            <a:r>
              <a:rPr lang="ar-IQ" sz="2400" dirty="0">
                <a:latin typeface="Arial" pitchFamily="34" charset="0"/>
                <a:cs typeface="Ali_K_Samik" pitchFamily="2" charset="-78"/>
              </a:rPr>
              <a:t>يارمةتى مامؤستا دةدات لة هةلَبذاردنى هؤيةكانى فيَركردن كة يارمةتى دةرة بؤ جىَ بةجيَكردنى ئامانجةكان و كارامةيى يةكان بؤ قوتابيان.</a:t>
            </a:r>
          </a:p>
          <a:p>
            <a:pPr algn="r" rtl="1"/>
            <a:endParaRPr lang="en-US" sz="20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dirty="0">
                <a:solidFill>
                  <a:srgbClr val="C00000"/>
                </a:solidFill>
                <a:cs typeface="Ali_K_Samik" pitchFamily="2" charset="-78"/>
              </a:rPr>
              <a:t>جؤرةكانى ثلاني وانةووتنةوة :</a:t>
            </a:r>
            <a:endParaRPr lang="en-US" sz="44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72264" y="1357298"/>
            <a:ext cx="1785950" cy="40005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dirty="0">
                <a:cs typeface="Ali_K_Samik" pitchFamily="2" charset="-78"/>
              </a:rPr>
              <a:t>بريتيية لة</a:t>
            </a:r>
          </a:p>
          <a:p>
            <a:pPr algn="r"/>
            <a:r>
              <a:rPr lang="ar-SA" dirty="0">
                <a:cs typeface="Ali_K_Samik" pitchFamily="2" charset="-78"/>
              </a:rPr>
              <a:t>هةنطاوةكان و</a:t>
            </a:r>
          </a:p>
          <a:p>
            <a:pPr algn="r"/>
            <a:r>
              <a:rPr lang="ar-SA" dirty="0">
                <a:cs typeface="Ali_K_Samik" pitchFamily="2" charset="-78"/>
              </a:rPr>
              <a:t>ثةيذةكانى طةيشتن بة</a:t>
            </a:r>
          </a:p>
          <a:p>
            <a:pPr algn="r"/>
            <a:r>
              <a:rPr lang="ar-SA" dirty="0">
                <a:cs typeface="Ali_K_Samik" pitchFamily="2" charset="-78"/>
              </a:rPr>
              <a:t>ئامانجة ثةروةردةيى و</a:t>
            </a:r>
          </a:p>
          <a:p>
            <a:pPr algn="r"/>
            <a:r>
              <a:rPr lang="ar-SA" dirty="0">
                <a:cs typeface="Ali_K_Samik" pitchFamily="2" charset="-78"/>
              </a:rPr>
              <a:t>فيَركارييةكان، كة</a:t>
            </a:r>
          </a:p>
          <a:p>
            <a:pPr algn="r"/>
            <a:r>
              <a:rPr lang="ar-SA" dirty="0">
                <a:cs typeface="Ali_K_Samik" pitchFamily="2" charset="-78"/>
              </a:rPr>
              <a:t>تيَيدا هةر رِؤذةو</a:t>
            </a:r>
          </a:p>
          <a:p>
            <a:pPr algn="r"/>
            <a:r>
              <a:rPr lang="ar-SA" dirty="0">
                <a:cs typeface="Ali_K_Samik" pitchFamily="2" charset="-78"/>
              </a:rPr>
              <a:t>نةخشةى بابةتيَك</a:t>
            </a:r>
          </a:p>
          <a:p>
            <a:pPr algn="r"/>
            <a:r>
              <a:rPr lang="ar-SA" dirty="0">
                <a:cs typeface="Ali_K_Samik" pitchFamily="2" charset="-78"/>
              </a:rPr>
              <a:t>دادةنريَت.</a:t>
            </a:r>
            <a:endParaRPr lang="en-US" dirty="0">
              <a:solidFill>
                <a:sysClr val="windowText" lastClr="000000"/>
              </a:solidFill>
              <a:cs typeface="Ali_K_Samik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4744" y="1357298"/>
            <a:ext cx="1857388" cy="37862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dirty="0">
                <a:cs typeface="Ali_K_Samik" pitchFamily="2" charset="-78"/>
              </a:rPr>
              <a:t>ثلانى مانطانة ياخود</a:t>
            </a:r>
          </a:p>
          <a:p>
            <a:pPr algn="r"/>
            <a:r>
              <a:rPr lang="ar-SA" dirty="0">
                <a:cs typeface="Ali_K_Samik" pitchFamily="2" charset="-78"/>
              </a:rPr>
              <a:t>ثلانى وةرزى، ثلانيَكة</a:t>
            </a:r>
          </a:p>
          <a:p>
            <a:pPr algn="r"/>
            <a:r>
              <a:rPr lang="ar-SA" dirty="0">
                <a:cs typeface="Ali_K_Samik" pitchFamily="2" charset="-78"/>
              </a:rPr>
              <a:t>تيَيدا ثيَداضوونةوة</a:t>
            </a:r>
          </a:p>
          <a:p>
            <a:pPr algn="r"/>
            <a:r>
              <a:rPr lang="ar-SA" dirty="0">
                <a:cs typeface="Ali_K_Samik" pitchFamily="2" charset="-78"/>
              </a:rPr>
              <a:t>بؤ ثلانى رِؤذانةو</a:t>
            </a:r>
          </a:p>
          <a:p>
            <a:pPr algn="r"/>
            <a:r>
              <a:rPr lang="ar-SA" dirty="0">
                <a:cs typeface="Ali_K_Samik" pitchFamily="2" charset="-78"/>
              </a:rPr>
              <a:t>هةلَسةنطاندن بؤ</a:t>
            </a:r>
          </a:p>
          <a:p>
            <a:pPr algn="r"/>
            <a:r>
              <a:rPr lang="ar-SA" dirty="0">
                <a:cs typeface="Ali_K_Samik" pitchFamily="2" charset="-78"/>
              </a:rPr>
              <a:t>ئامانجة بةدةست</a:t>
            </a:r>
          </a:p>
          <a:p>
            <a:pPr algn="r"/>
            <a:r>
              <a:rPr lang="ar-SA" dirty="0">
                <a:cs typeface="Ali_K_Samik" pitchFamily="2" charset="-78"/>
              </a:rPr>
              <a:t>هاتووةكان دةكريَت.</a:t>
            </a:r>
            <a:endParaRPr lang="en-US" dirty="0">
              <a:solidFill>
                <a:sysClr val="windowText" lastClr="000000"/>
              </a:solidFill>
              <a:cs typeface="Ali_K_Sami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786" y="1142984"/>
            <a:ext cx="1928826" cy="40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1600" dirty="0">
                <a:cs typeface="Ali_K_Samik" pitchFamily="2" charset="-78"/>
              </a:rPr>
              <a:t>ئةم ثلانة جيَطاى تؤماركردنى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طشت ئامانجة فيَركاريى و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ثةروةردةييةكانة لةتيَكرِاى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سالَ. هاوكات تيَيدا هؤكار و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رِيَطاو شيَوازةكانى وانةبيَذى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دةخريَتة رِوو. هةروةها برِطةو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بابةتةكانى ثرؤطرامى ئةو</a:t>
            </a:r>
          </a:p>
          <a:p>
            <a:pPr algn="r"/>
            <a:r>
              <a:rPr lang="ar-SA" sz="1600" dirty="0">
                <a:cs typeface="Ali_K_Samik" pitchFamily="2" charset="-78"/>
              </a:rPr>
              <a:t>سالَةى تيَدا نمايش دةكريَت</a:t>
            </a:r>
            <a:endParaRPr lang="en-US" sz="1600" dirty="0">
              <a:solidFill>
                <a:sysClr val="windowText" lastClr="000000"/>
              </a:solidFill>
              <a:cs typeface="Ali_K_Samik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8662" y="5643578"/>
            <a:ext cx="178595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cs typeface="Ali_K_Samik" pitchFamily="2" charset="-78"/>
              </a:rPr>
              <a:t>ثلانى سالاَنة</a:t>
            </a:r>
            <a:endParaRPr lang="en-US" dirty="0">
              <a:cs typeface="Ali_K_Samik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9058" y="5643578"/>
            <a:ext cx="1571636" cy="10001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cs typeface="Ali_K_Samik" pitchFamily="2" charset="-78"/>
              </a:rPr>
              <a:t>ثلانى مانكانة</a:t>
            </a:r>
            <a:endParaRPr lang="en-US" dirty="0">
              <a:cs typeface="Ali_K_Samik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15140" y="5715016"/>
            <a:ext cx="1571636" cy="8572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cs typeface="Ali_K_Samik" pitchFamily="2" charset="-78"/>
              </a:rPr>
              <a:t>ثلانى رؤذانة</a:t>
            </a:r>
            <a:endParaRPr lang="en-US" dirty="0">
              <a:cs typeface="Ali_K_Samik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286644" y="5357826"/>
            <a:ext cx="428628" cy="3571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500562" y="5143512"/>
            <a:ext cx="357190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643042" y="5143512"/>
            <a:ext cx="357190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>
                <a:solidFill>
                  <a:srgbClr val="C00000"/>
                </a:solidFill>
                <a:latin typeface="Arial" pitchFamily="34" charset="0"/>
                <a:cs typeface="Ali_K_Sahifa Bold" pitchFamily="2" charset="-78"/>
              </a:rPr>
              <a:t>ثيَكهاتةكانى ثلانى وانةووتنةوة</a:t>
            </a:r>
            <a:r>
              <a:rPr lang="ar-SA" b="1" dirty="0">
                <a:solidFill>
                  <a:srgbClr val="C00000"/>
                </a:solidFill>
                <a:latin typeface="Arial" pitchFamily="34" charset="0"/>
                <a:cs typeface="Ali_K_Sahifa Bold" pitchFamily="2" charset="-78"/>
              </a:rPr>
              <a:t> 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15328" cy="4429156"/>
          </a:xfrm>
        </p:spPr>
        <p:txBody>
          <a:bodyPr/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cs typeface="Ali_K_Samik" pitchFamily="2" charset="-78"/>
              </a:rPr>
              <a:t>يةكةم: ثيَكهاتة رؤتينى يةكان بؤ ثلانى وانة ئةمانة دةطريَتةوة: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dirty="0">
                <a:cs typeface="Ali_K_Samik" pitchFamily="2" charset="-78"/>
              </a:rPr>
              <a:t>1- </a:t>
            </a:r>
            <a:r>
              <a:rPr lang="ar-IQ" dirty="0">
                <a:cs typeface="Ali_K_Samik" pitchFamily="2" charset="-78"/>
              </a:rPr>
              <a:t>دياريكردنى ناونيشانى بابةتةكةو وانةكة كة دةيلَيَيتةوة.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dirty="0">
                <a:cs typeface="Ali_K_Samik" pitchFamily="2" charset="-78"/>
              </a:rPr>
              <a:t>2- </a:t>
            </a:r>
            <a:r>
              <a:rPr lang="ar-IQ" dirty="0">
                <a:cs typeface="Ali_K_Samik" pitchFamily="2" charset="-78"/>
              </a:rPr>
              <a:t>رؤذو بةروارى جىَ بةجيَكردنى وانةكة.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dirty="0">
                <a:cs typeface="Ali_K_Samik" pitchFamily="2" charset="-78"/>
              </a:rPr>
              <a:t>3</a:t>
            </a:r>
            <a:r>
              <a:rPr lang="ar-SA" dirty="0">
                <a:cs typeface="Ali_K_Samik" pitchFamily="2" charset="-78"/>
              </a:rPr>
              <a:t>- </a:t>
            </a:r>
            <a:r>
              <a:rPr lang="ar-IQ" dirty="0">
                <a:cs typeface="Ali_K_Samik" pitchFamily="2" charset="-78"/>
              </a:rPr>
              <a:t>دياريكردنى ئةوكاتةى كة تيايدا جىَ بةجىَ دةكريَت لةكاتى رِؤذى خويَندنةكةدا.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dirty="0">
                <a:cs typeface="Ali_K_Samik" pitchFamily="2" charset="-78"/>
              </a:rPr>
              <a:t>4</a:t>
            </a:r>
            <a:r>
              <a:rPr lang="ar-SA" dirty="0">
                <a:cs typeface="Ali_K_Samik" pitchFamily="2" charset="-78"/>
              </a:rPr>
              <a:t>- </a:t>
            </a:r>
            <a:r>
              <a:rPr lang="ar-IQ" dirty="0">
                <a:cs typeface="Ali_K_Samik" pitchFamily="2" charset="-78"/>
              </a:rPr>
              <a:t> دياريكردنى ئةو ثؤلةى كة وانةكةى تيَدا جىَ بة جىَ دةكريَت</a:t>
            </a:r>
            <a:r>
              <a:rPr lang="ar-IQ" sz="2800" dirty="0">
                <a:cs typeface="Ali_K_Samik" pitchFamily="2" charset="-78"/>
              </a:rPr>
              <a:t>.</a:t>
            </a:r>
            <a:endParaRPr lang="en-US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8115328" cy="5715040"/>
          </a:xfrm>
        </p:spPr>
        <p:txBody>
          <a:bodyPr>
            <a:noAutofit/>
          </a:bodyPr>
          <a:lstStyle/>
          <a:p>
            <a:pPr marL="514350" indent="-514350" algn="just" rtl="1">
              <a:buNone/>
            </a:pPr>
            <a:r>
              <a:rPr lang="ar-IQ" sz="3200" b="1" dirty="0">
                <a:solidFill>
                  <a:schemeClr val="accent2"/>
                </a:solidFill>
                <a:cs typeface="Ali_K_Samik" pitchFamily="2" charset="-78"/>
              </a:rPr>
              <a:t>دووةم: ثيَكهاتة هونةرى يةكان بؤ ثلانى وانة ئةمانة دةطريَتةوة:</a:t>
            </a:r>
            <a:endParaRPr lang="ar-SA" sz="3200" b="1" dirty="0">
              <a:solidFill>
                <a:schemeClr val="accent2"/>
              </a:solidFill>
              <a:cs typeface="Ali_K_Samik" pitchFamily="2" charset="-78"/>
            </a:endParaRPr>
          </a:p>
          <a:p>
            <a:pPr marL="514350" indent="-514350" algn="just" rtl="1">
              <a:buNone/>
            </a:pPr>
            <a:endParaRPr lang="ar-IQ" sz="2400" b="1" dirty="0">
              <a:solidFill>
                <a:schemeClr val="accent6">
                  <a:lumMod val="50000"/>
                </a:schemeClr>
              </a:solidFill>
              <a:cs typeface="Ali_K_Samik" pitchFamily="2" charset="-78"/>
            </a:endParaRP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400" b="1" dirty="0">
                <a:solidFill>
                  <a:srgbClr val="C00000"/>
                </a:solidFill>
                <a:cs typeface="Ali_K_Samik" pitchFamily="2" charset="-78"/>
              </a:rPr>
              <a:t>أ. ئامانجة رِةفتارى يةكان: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400" dirty="0">
                <a:cs typeface="Ali_K_Samik" pitchFamily="2" charset="-78"/>
              </a:rPr>
              <a:t>كة سىَ بوارة سةرةكى يةكة دةطريَتةوة ئةوانيش بريتين لة (زانيارى– ويذدانى- دةروونى جولَةيى)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400" b="1" u="sng" dirty="0">
                <a:solidFill>
                  <a:srgbClr val="C00000"/>
                </a:solidFill>
                <a:cs typeface="Ali_K_Samik" pitchFamily="2" charset="-78"/>
              </a:rPr>
              <a:t>ب. ستراتيذى يةكان و ضالاكى يةكان :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400" dirty="0">
                <a:cs typeface="Ali_K_Samik" pitchFamily="2" charset="-78"/>
              </a:rPr>
              <a:t>1. دةبيَت رِةضاوى جياوازى يةكان بكات لةنيَوان ئاستةكانى قوتابيان.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400" dirty="0">
                <a:cs typeface="Ali_K_Samik" pitchFamily="2" charset="-78"/>
              </a:rPr>
              <a:t>2. دةبيَت هةمةجؤر بيَت و خؤى لةيةك رِيَطاو وة شيَوازيَكى دياريكراو نةبينيَتةوة.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400" dirty="0">
                <a:cs typeface="Ali_K_Samik" pitchFamily="2" charset="-78"/>
              </a:rPr>
              <a:t>3. دةبيَت ثةيوةندىيةكى رِاستةوخؤى هةبيَت بةبابةت وئامانجى بةشةوانةى خويَندنةكة. </a:t>
            </a:r>
          </a:p>
          <a:p>
            <a:pPr algn="r" rtl="1"/>
            <a:endParaRPr lang="en-US" sz="2400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186766" cy="5376882"/>
          </a:xfrm>
        </p:spPr>
        <p:txBody>
          <a:bodyPr/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IQ" b="1" dirty="0">
                <a:solidFill>
                  <a:srgbClr val="C00000"/>
                </a:solidFill>
                <a:cs typeface="Ali_K_Samik" pitchFamily="2" charset="-78"/>
              </a:rPr>
              <a:t>ج. هؤيةكانى فيَركردن: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IQ" b="1" dirty="0">
                <a:cs typeface="Ali_K_Samik" pitchFamily="2" charset="-78"/>
              </a:rPr>
              <a:t>دةبيَت مامؤستا ئاطادارى ضةند خاليَك بيَت لةكاتى هةلَبذاردنى هؤيةكاندا: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cs typeface="Ali_K_Samik" pitchFamily="2" charset="-78"/>
              </a:rPr>
              <a:t>دةبيَت طونجاو بيَت  بؤ بابةتى وانةكةو وة بؤ ئاستى قوتابيةكان.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cs typeface="Ali_K_Samik" pitchFamily="2" charset="-78"/>
              </a:rPr>
              <a:t>دةبيَت بةشداربيَت لة جىَ بةجيَكردنى ئامانجةكانى فيَركردن و رِوونكردنةوةى ناوةرِؤكى وانةكة.</a:t>
            </a:r>
          </a:p>
          <a:p>
            <a:pPr marL="514350" indent="-514350" algn="just" rtl="1">
              <a:lnSpc>
                <a:spcPct val="150000"/>
              </a:lnSpc>
              <a:buAutoNum type="arabicPeriod"/>
            </a:pPr>
            <a:r>
              <a:rPr lang="ar-IQ" dirty="0">
                <a:cs typeface="Ali_K_Samik" pitchFamily="2" charset="-78"/>
              </a:rPr>
              <a:t>دةبيَت جؤراو جؤر بيَت و وةهانى قوتابيةكان بدات لة بةكارهيَنانيدا. </a:t>
            </a:r>
          </a:p>
          <a:p>
            <a:pPr algn="r" rtl="1"/>
            <a:endParaRPr lang="en-US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8043890" cy="5234006"/>
          </a:xfrm>
        </p:spPr>
        <p:txBody>
          <a:bodyPr/>
          <a:lstStyle/>
          <a:p>
            <a:pPr marL="514350" indent="-514350" algn="just" rtl="1">
              <a:lnSpc>
                <a:spcPct val="150000"/>
              </a:lnSpc>
              <a:buNone/>
            </a:pPr>
            <a:r>
              <a:rPr lang="ar-IQ" sz="2800" b="1" dirty="0">
                <a:solidFill>
                  <a:srgbClr val="C00000"/>
                </a:solidFill>
                <a:cs typeface="Ali_K_Samik" pitchFamily="2" charset="-78"/>
              </a:rPr>
              <a:t>د. جىَ بةجيَكردنى وانةكة: كة ئةم هةنطاوانة دةطريَتةوة:</a:t>
            </a:r>
          </a:p>
          <a:p>
            <a:pPr marL="514350" indent="-514350" algn="just" rtl="1">
              <a:buNone/>
            </a:pPr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li_K_Samik" pitchFamily="2" charset="-78"/>
              </a:rPr>
              <a:t>1. ثيَشةكى (5 خولةك):</a:t>
            </a:r>
          </a:p>
          <a:p>
            <a:pPr marL="514350" indent="-514350" algn="just" rtl="1">
              <a:lnSpc>
                <a:spcPct val="150000"/>
              </a:lnSpc>
              <a:buNone/>
            </a:pPr>
            <a:r>
              <a:rPr lang="ar-SA" dirty="0">
                <a:latin typeface="Arial" pitchFamily="34" charset="0"/>
                <a:cs typeface="Ali_K_Samik" pitchFamily="2" charset="-78"/>
              </a:rPr>
              <a:t>          لةدواى نوسينى ئامانجى طشتى و تايبةتى لةسةرةتاى وانةكةدا مامؤستا هةلَدةستيَت بة رِاكيَشانى سةرنجى قوتابيةكان بؤ وانةى نوىَ ئةمةش لةماوةى ثيَشكةشكردنى كورتةيةك لةسةر بابةتى رابردوو, بة مةبةستى </a:t>
            </a:r>
            <a:r>
              <a:rPr lang="ar-IQ" dirty="0">
                <a:latin typeface="Arial" pitchFamily="34" charset="0"/>
                <a:cs typeface="Ali_K_Samik" pitchFamily="2" charset="-78"/>
              </a:rPr>
              <a:t>بةستنةوةى </a:t>
            </a:r>
            <a:r>
              <a:rPr lang="ar-SA" dirty="0">
                <a:latin typeface="Arial" pitchFamily="34" charset="0"/>
                <a:cs typeface="Ali_K_Samik" pitchFamily="2" charset="-78"/>
              </a:rPr>
              <a:t>بابةتة نوىَ يةكة بة بابةتى رابردوو لةطةلَ ئاراستة كردنى كؤمةليَك ثرسيار لة قوتابيان لةسةر بةشة طرينطةكانى بابةتى رابردوو وة ثةيوةندى بة بابةتة نوىَ يةكة.</a:t>
            </a:r>
          </a:p>
          <a:p>
            <a:pPr algn="r" rtl="1"/>
            <a:endParaRPr lang="en-US" dirty="0">
              <a:cs typeface="Ali_K_Samik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2056</TotalTime>
  <Words>1290</Words>
  <Application>Microsoft Office PowerPoint</Application>
  <PresentationFormat>On-screen Show (4:3)</PresentationFormat>
  <Paragraphs>260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Ali_K_Samik</vt:lpstr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زانكؤى سةلاحةددين–هةوليَر كؤليذى ثةروةردةى شقلاوة بةشى فيزيا</vt:lpstr>
      <vt:lpstr>           ثلان                          ثلاني ثةروةردةيي (وانةووتنةوة)</vt:lpstr>
      <vt:lpstr>ثلاني وانةووتنةوة : </vt:lpstr>
      <vt:lpstr>طرنطى ثلاني وانةووتنةوة :</vt:lpstr>
      <vt:lpstr>جؤرةكانى ثلاني وانةووتنةوة :</vt:lpstr>
      <vt:lpstr>ثيَكهاتةكانى ثلانى وانةووتنةوة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نموونةى تيَنووسى ثلان</vt:lpstr>
      <vt:lpstr>PowerPoint Presentation</vt:lpstr>
      <vt:lpstr>جياوازى تاكيى</vt:lpstr>
      <vt:lpstr>هؤكارةكانى جياوازى تاكيى :</vt:lpstr>
      <vt:lpstr>طرنطيى جياوازيى تاكيى :</vt:lpstr>
      <vt:lpstr>PowerPoint Presentation</vt:lpstr>
      <vt:lpstr> بةريَوةبردنى ثؤل دةوتريَت كؤنترؤلي ثؤل :</vt:lpstr>
      <vt:lpstr>دووو رِوالَةتى جياواز لةيةك ثؤلدا:</vt:lpstr>
      <vt:lpstr>ثيَناسة :</vt:lpstr>
      <vt:lpstr>ئامانجةكانى بةرِيَوةبردنى ثؤل :</vt:lpstr>
      <vt:lpstr> هؤكارةكانى كاراكردنى بةرِيَوةبردنى ثؤل :</vt:lpstr>
      <vt:lpstr>شيَوازةكانى بةرِيَوةبردنى ثؤل :</vt:lpstr>
      <vt:lpstr> </vt:lpstr>
      <vt:lpstr>بؤ بةرِيَوة بردنى ثؤلةكةت ئةم هةنطاوانة ثيَرِةو بكة: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لقةكانى زمان و ضؤنيَتى وتنةوةيان</dc:title>
  <dc:creator>High Max</dc:creator>
  <cp:lastModifiedBy>Dell</cp:lastModifiedBy>
  <cp:revision>278</cp:revision>
  <dcterms:created xsi:type="dcterms:W3CDTF">2006-08-16T00:00:00Z</dcterms:created>
  <dcterms:modified xsi:type="dcterms:W3CDTF">2023-05-07T20:33:29Z</dcterms:modified>
</cp:coreProperties>
</file>