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notesMasterIdLst>
    <p:notesMasterId r:id="rId3"/>
  </p:notesMasterIdLst>
  <p:sldIdLst>
    <p:sldId id="256" r:id="rId2"/>
  </p:sldIdLst>
  <p:sldSz cx="15087600" cy="21396325"/>
  <p:notesSz cx="6858000" cy="9144000"/>
  <p:defaultTextStyle>
    <a:defPPr>
      <a:defRPr lang="ar-IQ"/>
    </a:defPPr>
    <a:lvl1pPr marL="0" algn="r" defTabSz="1980792" rtl="1" eaLnBrk="1" latinLnBrk="0" hangingPunct="1">
      <a:defRPr sz="3900" kern="1200">
        <a:solidFill>
          <a:schemeClr val="tx1"/>
        </a:solidFill>
        <a:latin typeface="+mn-lt"/>
        <a:ea typeface="+mn-ea"/>
        <a:cs typeface="+mn-cs"/>
      </a:defRPr>
    </a:lvl1pPr>
    <a:lvl2pPr marL="990395" algn="r" defTabSz="1980792" rtl="1" eaLnBrk="1" latinLnBrk="0" hangingPunct="1">
      <a:defRPr sz="3900" kern="1200">
        <a:solidFill>
          <a:schemeClr val="tx1"/>
        </a:solidFill>
        <a:latin typeface="+mn-lt"/>
        <a:ea typeface="+mn-ea"/>
        <a:cs typeface="+mn-cs"/>
      </a:defRPr>
    </a:lvl2pPr>
    <a:lvl3pPr marL="1980792" algn="r" defTabSz="1980792" rtl="1" eaLnBrk="1" latinLnBrk="0" hangingPunct="1">
      <a:defRPr sz="3900" kern="1200">
        <a:solidFill>
          <a:schemeClr val="tx1"/>
        </a:solidFill>
        <a:latin typeface="+mn-lt"/>
        <a:ea typeface="+mn-ea"/>
        <a:cs typeface="+mn-cs"/>
      </a:defRPr>
    </a:lvl3pPr>
    <a:lvl4pPr marL="2971188" algn="r" defTabSz="1980792" rtl="1" eaLnBrk="1" latinLnBrk="0" hangingPunct="1">
      <a:defRPr sz="3900" kern="1200">
        <a:solidFill>
          <a:schemeClr val="tx1"/>
        </a:solidFill>
        <a:latin typeface="+mn-lt"/>
        <a:ea typeface="+mn-ea"/>
        <a:cs typeface="+mn-cs"/>
      </a:defRPr>
    </a:lvl4pPr>
    <a:lvl5pPr marL="3961584" algn="r" defTabSz="1980792" rtl="1" eaLnBrk="1" latinLnBrk="0" hangingPunct="1">
      <a:defRPr sz="3900" kern="1200">
        <a:solidFill>
          <a:schemeClr val="tx1"/>
        </a:solidFill>
        <a:latin typeface="+mn-lt"/>
        <a:ea typeface="+mn-ea"/>
        <a:cs typeface="+mn-cs"/>
      </a:defRPr>
    </a:lvl5pPr>
    <a:lvl6pPr marL="4951980" algn="r" defTabSz="1980792" rtl="1" eaLnBrk="1" latinLnBrk="0" hangingPunct="1">
      <a:defRPr sz="3900" kern="1200">
        <a:solidFill>
          <a:schemeClr val="tx1"/>
        </a:solidFill>
        <a:latin typeface="+mn-lt"/>
        <a:ea typeface="+mn-ea"/>
        <a:cs typeface="+mn-cs"/>
      </a:defRPr>
    </a:lvl6pPr>
    <a:lvl7pPr marL="5942375" algn="r" defTabSz="1980792" rtl="1" eaLnBrk="1" latinLnBrk="0" hangingPunct="1">
      <a:defRPr sz="3900" kern="1200">
        <a:solidFill>
          <a:schemeClr val="tx1"/>
        </a:solidFill>
        <a:latin typeface="+mn-lt"/>
        <a:ea typeface="+mn-ea"/>
        <a:cs typeface="+mn-cs"/>
      </a:defRPr>
    </a:lvl7pPr>
    <a:lvl8pPr marL="6932772" algn="r" defTabSz="1980792" rtl="1" eaLnBrk="1" latinLnBrk="0" hangingPunct="1">
      <a:defRPr sz="3900" kern="1200">
        <a:solidFill>
          <a:schemeClr val="tx1"/>
        </a:solidFill>
        <a:latin typeface="+mn-lt"/>
        <a:ea typeface="+mn-ea"/>
        <a:cs typeface="+mn-cs"/>
      </a:defRPr>
    </a:lvl8pPr>
    <a:lvl9pPr marL="7923169" algn="r" defTabSz="1980792" rtl="1" eaLnBrk="1" latinLnBrk="0" hangingPunct="1">
      <a:defRPr sz="3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9">
          <p15:clr>
            <a:srgbClr val="A4A3A4"/>
          </p15:clr>
        </p15:guide>
        <p15:guide id="2" pos="47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89" autoAdjust="0"/>
    <p:restoredTop sz="94316" autoAdjust="0"/>
  </p:normalViewPr>
  <p:slideViewPr>
    <p:cSldViewPr>
      <p:cViewPr>
        <p:scale>
          <a:sx n="24" d="100"/>
          <a:sy n="24" d="100"/>
        </p:scale>
        <p:origin x="1996" y="12"/>
      </p:cViewPr>
      <p:guideLst>
        <p:guide orient="horz" pos="6739"/>
        <p:guide pos="47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913F3-F7BD-43F6-ABC2-5C37C6B64165}" type="datetimeFigureOut">
              <a:rPr lang="en-US" smtClean="0"/>
              <a:t>4/2/2024</a:t>
            </a:fld>
            <a:endParaRPr lang="en-US"/>
          </a:p>
        </p:txBody>
      </p:sp>
      <p:sp>
        <p:nvSpPr>
          <p:cNvPr id="4" name="Slide Image Placeholder 3"/>
          <p:cNvSpPr>
            <a:spLocks noGrp="1" noRot="1" noChangeAspect="1"/>
          </p:cNvSpPr>
          <p:nvPr>
            <p:ph type="sldImg" idx="2"/>
          </p:nvPr>
        </p:nvSpPr>
        <p:spPr>
          <a:xfrm>
            <a:off x="2219325" y="685800"/>
            <a:ext cx="2419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120A9-479D-454C-B917-35A744EC8104}" type="slidenum">
              <a:rPr lang="en-US" smtClean="0"/>
              <a:t>‹#›</a:t>
            </a:fld>
            <a:endParaRPr lang="en-US"/>
          </a:p>
        </p:txBody>
      </p:sp>
    </p:spTree>
    <p:extLst>
      <p:ext uri="{BB962C8B-B14F-4D97-AF65-F5344CB8AC3E}">
        <p14:creationId xmlns:p14="http://schemas.microsoft.com/office/powerpoint/2010/main" val="1694396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7120A9-479D-454C-B917-35A744EC8104}" type="slidenum">
              <a:rPr lang="en-US" smtClean="0"/>
              <a:t>1</a:t>
            </a:fld>
            <a:endParaRPr lang="en-US"/>
          </a:p>
        </p:txBody>
      </p:sp>
    </p:spTree>
    <p:extLst>
      <p:ext uri="{BB962C8B-B14F-4D97-AF65-F5344CB8AC3E}">
        <p14:creationId xmlns:p14="http://schemas.microsoft.com/office/powerpoint/2010/main" val="22917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5087600" cy="21396325"/>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208474" tIns="104237" rIns="208474" bIns="104237" rtlCol="0" anchor="ctr"/>
          <a:lstStyle/>
          <a:p>
            <a:pPr algn="ctr" eaLnBrk="1" latinLnBrk="0" hangingPunct="1"/>
            <a:endParaRPr kumimoji="0" lang="en-US"/>
          </a:p>
        </p:txBody>
      </p:sp>
      <p:sp useBgFill="1">
        <p:nvSpPr>
          <p:cNvPr id="13" name="Rounded Rectangle 12"/>
          <p:cNvSpPr/>
          <p:nvPr/>
        </p:nvSpPr>
        <p:spPr>
          <a:xfrm>
            <a:off x="107766" y="217631"/>
            <a:ext cx="14872064" cy="2087904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9" name="Subtitle 8"/>
          <p:cNvSpPr>
            <a:spLocks noGrp="1"/>
          </p:cNvSpPr>
          <p:nvPr>
            <p:ph type="subTitle" idx="1"/>
          </p:nvPr>
        </p:nvSpPr>
        <p:spPr>
          <a:xfrm>
            <a:off x="2137410" y="9984952"/>
            <a:ext cx="10561320" cy="4992476"/>
          </a:xfrm>
        </p:spPr>
        <p:txBody>
          <a:bodyPr/>
          <a:lstStyle>
            <a:lvl1pPr marL="0" indent="0" algn="ctr">
              <a:buNone/>
              <a:defRPr sz="5900">
                <a:solidFill>
                  <a:schemeClr val="tx2"/>
                </a:solidFill>
              </a:defRPr>
            </a:lvl1pPr>
            <a:lvl2pPr marL="1042370" indent="0" algn="ctr">
              <a:buNone/>
            </a:lvl2pPr>
            <a:lvl3pPr marL="2084741" indent="0" algn="ctr">
              <a:buNone/>
            </a:lvl3pPr>
            <a:lvl4pPr marL="3127111" indent="0" algn="ctr">
              <a:buNone/>
            </a:lvl4pPr>
            <a:lvl5pPr marL="4169481" indent="0" algn="ctr">
              <a:buNone/>
            </a:lvl5pPr>
            <a:lvl6pPr marL="5211851" indent="0" algn="ctr">
              <a:buNone/>
            </a:lvl6pPr>
            <a:lvl7pPr marL="6254222" indent="0" algn="ctr">
              <a:buNone/>
            </a:lvl7pPr>
            <a:lvl8pPr marL="7296592" indent="0" algn="ctr">
              <a:buNone/>
            </a:lvl8pPr>
            <a:lvl9pPr marL="8338962"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lIns="0" tIns="0" rIns="0" bIns="0">
            <a:noAutofit/>
          </a:bodyPr>
          <a:lstStyle>
            <a:lvl1pPr>
              <a:defRPr sz="3200">
                <a:solidFill>
                  <a:srgbClr val="FFFFFF"/>
                </a:solidFill>
              </a:defRPr>
            </a:lvl1pPr>
          </a:lstStyle>
          <a:p>
            <a:fld id="{968A7631-3AAE-4069-B084-9267F7B52E53}" type="slidenum">
              <a:rPr lang="ar-IQ" smtClean="0"/>
              <a:pPr/>
              <a:t>‹#›</a:t>
            </a:fld>
            <a:endParaRPr lang="ar-IQ"/>
          </a:p>
        </p:txBody>
      </p:sp>
      <p:sp>
        <p:nvSpPr>
          <p:cNvPr id="7" name="Rectangle 6"/>
          <p:cNvSpPr/>
          <p:nvPr/>
        </p:nvSpPr>
        <p:spPr>
          <a:xfrm>
            <a:off x="103837" y="4521693"/>
            <a:ext cx="14885536" cy="476518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10" name="Rectangle 9"/>
          <p:cNvSpPr/>
          <p:nvPr/>
        </p:nvSpPr>
        <p:spPr>
          <a:xfrm>
            <a:off x="103837" y="4357637"/>
            <a:ext cx="14885536" cy="37619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11" name="Rectangle 10"/>
          <p:cNvSpPr/>
          <p:nvPr/>
        </p:nvSpPr>
        <p:spPr>
          <a:xfrm>
            <a:off x="103837" y="9286869"/>
            <a:ext cx="14885536" cy="34485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8" name="Title 7"/>
          <p:cNvSpPr>
            <a:spLocks noGrp="1"/>
          </p:cNvSpPr>
          <p:nvPr>
            <p:ph type="ctrTitle"/>
          </p:nvPr>
        </p:nvSpPr>
        <p:spPr>
          <a:xfrm>
            <a:off x="754380" y="4698364"/>
            <a:ext cx="13578840" cy="4586342"/>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68A7631-3AAE-4069-B084-9267F7B52E5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38510" y="856856"/>
            <a:ext cx="3319272" cy="18256216"/>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08760" y="856853"/>
            <a:ext cx="9178290" cy="1825621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68A7631-3AAE-4069-B084-9267F7B52E53}"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68A7631-3AAE-4069-B084-9267F7B52E53}" type="slidenum">
              <a:rPr lang="ar-IQ" smtClean="0"/>
              <a:pPr/>
              <a:t>‹#›</a:t>
            </a:fld>
            <a:endParaRPr lang="ar-IQ"/>
          </a:p>
        </p:txBody>
      </p:sp>
      <p:sp>
        <p:nvSpPr>
          <p:cNvPr id="8" name="Content Placeholder 7"/>
          <p:cNvSpPr>
            <a:spLocks noGrp="1"/>
          </p:cNvSpPr>
          <p:nvPr>
            <p:ph sz="quarter" idx="1"/>
          </p:nvPr>
        </p:nvSpPr>
        <p:spPr>
          <a:xfrm>
            <a:off x="1508760" y="4517002"/>
            <a:ext cx="12824460" cy="14264217"/>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5087600" cy="21396325"/>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208474" tIns="104237" rIns="208474" bIns="104237" rtlCol="0" anchor="ctr"/>
          <a:lstStyle/>
          <a:p>
            <a:pPr algn="ctr" eaLnBrk="1" latinLnBrk="0" hangingPunct="1"/>
            <a:endParaRPr kumimoji="0" lang="en-US"/>
          </a:p>
        </p:txBody>
      </p:sp>
      <p:sp useBgFill="1">
        <p:nvSpPr>
          <p:cNvPr id="10" name="Rounded Rectangle 9"/>
          <p:cNvSpPr/>
          <p:nvPr/>
        </p:nvSpPr>
        <p:spPr>
          <a:xfrm>
            <a:off x="107766" y="217631"/>
            <a:ext cx="14872064" cy="2087904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2" name="Title 1"/>
          <p:cNvSpPr>
            <a:spLocks noGrp="1"/>
          </p:cNvSpPr>
          <p:nvPr>
            <p:ph type="title"/>
          </p:nvPr>
        </p:nvSpPr>
        <p:spPr>
          <a:xfrm>
            <a:off x="1191816" y="2971713"/>
            <a:ext cx="12824460" cy="4249548"/>
          </a:xfrm>
        </p:spPr>
        <p:txBody>
          <a:bodyPr anchor="b" anchorCtr="0"/>
          <a:lstStyle>
            <a:lvl1pPr algn="l">
              <a:buNone/>
              <a:defRPr sz="9100" b="0" cap="none"/>
            </a:lvl1pPr>
          </a:lstStyle>
          <a:p>
            <a:r>
              <a:rPr kumimoji="0" lang="en-US"/>
              <a:t>Click to edit Master title style</a:t>
            </a:r>
          </a:p>
        </p:txBody>
      </p:sp>
      <p:sp>
        <p:nvSpPr>
          <p:cNvPr id="3" name="Text Placeholder 2"/>
          <p:cNvSpPr>
            <a:spLocks noGrp="1"/>
          </p:cNvSpPr>
          <p:nvPr>
            <p:ph type="body" idx="1"/>
          </p:nvPr>
        </p:nvSpPr>
        <p:spPr>
          <a:xfrm>
            <a:off x="1191816" y="7949330"/>
            <a:ext cx="12824460" cy="4175254"/>
          </a:xfrm>
        </p:spPr>
        <p:txBody>
          <a:bodyPr anchor="t" anchorCtr="0"/>
          <a:lstStyle>
            <a:lvl1pPr marL="0" indent="0">
              <a:buNone/>
              <a:defRPr sz="5500">
                <a:solidFill>
                  <a:schemeClr val="tx1">
                    <a:tint val="75000"/>
                  </a:schemeClr>
                </a:solidFill>
              </a:defRPr>
            </a:lvl1pPr>
            <a:lvl2pPr>
              <a:buNone/>
              <a:defRPr sz="4100">
                <a:solidFill>
                  <a:schemeClr val="tx1">
                    <a:tint val="75000"/>
                  </a:schemeClr>
                </a:solidFill>
              </a:defRPr>
            </a:lvl2pPr>
            <a:lvl3pPr>
              <a:buNone/>
              <a:defRPr sz="3600">
                <a:solidFill>
                  <a:schemeClr val="tx1">
                    <a:tint val="75000"/>
                  </a:schemeClr>
                </a:solidFill>
              </a:defRPr>
            </a:lvl3pPr>
            <a:lvl4pPr>
              <a:buNone/>
              <a:defRPr sz="3200">
                <a:solidFill>
                  <a:schemeClr val="tx1">
                    <a:tint val="75000"/>
                  </a:schemeClr>
                </a:solidFill>
              </a:defRPr>
            </a:lvl4pPr>
            <a:lvl5pPr>
              <a:buNone/>
              <a:defRPr sz="32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5" name="Footer Placeholder 4"/>
          <p:cNvSpPr>
            <a:spLocks noGrp="1"/>
          </p:cNvSpPr>
          <p:nvPr>
            <p:ph type="ftr" sz="quarter" idx="11"/>
          </p:nvPr>
        </p:nvSpPr>
        <p:spPr>
          <a:xfrm>
            <a:off x="1320165" y="19256692"/>
            <a:ext cx="6600825" cy="1426422"/>
          </a:xfrm>
        </p:spPr>
        <p:txBody>
          <a:bodyPr/>
          <a:lstStyle/>
          <a:p>
            <a:endParaRPr lang="ar-IQ"/>
          </a:p>
        </p:txBody>
      </p:sp>
      <p:sp>
        <p:nvSpPr>
          <p:cNvPr id="7" name="Rectangle 6"/>
          <p:cNvSpPr/>
          <p:nvPr/>
        </p:nvSpPr>
        <p:spPr>
          <a:xfrm flipV="1">
            <a:off x="114531" y="7415490"/>
            <a:ext cx="14872300" cy="285284"/>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8" name="Rectangle 7"/>
          <p:cNvSpPr/>
          <p:nvPr/>
        </p:nvSpPr>
        <p:spPr>
          <a:xfrm>
            <a:off x="114092" y="7305187"/>
            <a:ext cx="14872739" cy="14263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9" name="Rectangle 8"/>
          <p:cNvSpPr/>
          <p:nvPr/>
        </p:nvSpPr>
        <p:spPr>
          <a:xfrm>
            <a:off x="112706" y="7702677"/>
            <a:ext cx="14874125" cy="14264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6" name="Slide Number Placeholder 5"/>
          <p:cNvSpPr>
            <a:spLocks noGrp="1"/>
          </p:cNvSpPr>
          <p:nvPr>
            <p:ph type="sldNum" sz="quarter" idx="12"/>
          </p:nvPr>
        </p:nvSpPr>
        <p:spPr>
          <a:xfrm>
            <a:off x="241402" y="19370806"/>
            <a:ext cx="754380" cy="1426422"/>
          </a:xfrm>
        </p:spPr>
        <p:txBody>
          <a:bodyPr/>
          <a:lstStyle/>
          <a:p>
            <a:fld id="{968A7631-3AAE-4069-B084-9267F7B52E53}"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68A7631-3AAE-4069-B084-9267F7B52E53}" type="slidenum">
              <a:rPr lang="ar-IQ" smtClean="0"/>
              <a:pPr/>
              <a:t>‹#›</a:t>
            </a:fld>
            <a:endParaRPr lang="ar-IQ"/>
          </a:p>
        </p:txBody>
      </p:sp>
      <p:sp>
        <p:nvSpPr>
          <p:cNvPr id="9" name="Content Placeholder 8"/>
          <p:cNvSpPr>
            <a:spLocks noGrp="1"/>
          </p:cNvSpPr>
          <p:nvPr>
            <p:ph sz="quarter" idx="1"/>
          </p:nvPr>
        </p:nvSpPr>
        <p:spPr>
          <a:xfrm>
            <a:off x="1508760" y="4517002"/>
            <a:ext cx="6185916" cy="14264217"/>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8141018" y="4517002"/>
            <a:ext cx="6185916" cy="14264217"/>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760" y="851891"/>
            <a:ext cx="12824460" cy="3566054"/>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508760" y="4517002"/>
            <a:ext cx="6160770" cy="2377369"/>
          </a:xfrm>
          <a:noFill/>
          <a:ln w="12700" cap="sq" cmpd="sng" algn="ctr">
            <a:noFill/>
            <a:prstDash val="solid"/>
          </a:ln>
        </p:spPr>
        <p:txBody>
          <a:bodyPr lIns="208474" anchor="b" anchorCtr="0">
            <a:noAutofit/>
          </a:bodyPr>
          <a:lstStyle>
            <a:lvl1pPr marL="0" indent="0">
              <a:buNone/>
              <a:defRPr sz="5500" b="1">
                <a:solidFill>
                  <a:schemeClr val="accent1"/>
                </a:solidFill>
                <a:latin typeface="+mj-lt"/>
                <a:ea typeface="+mj-ea"/>
                <a:cs typeface="+mj-cs"/>
              </a:defRPr>
            </a:lvl1pPr>
            <a:lvl2pPr>
              <a:buNone/>
              <a:defRPr sz="4600" b="1"/>
            </a:lvl2pPr>
            <a:lvl3pPr>
              <a:buNone/>
              <a:defRPr sz="4100" b="1"/>
            </a:lvl3pPr>
            <a:lvl4pPr>
              <a:buNone/>
              <a:defRPr sz="3600" b="1"/>
            </a:lvl4pPr>
            <a:lvl5pPr>
              <a:buNone/>
              <a:defRPr sz="3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8172450" y="4517002"/>
            <a:ext cx="6160770" cy="2377369"/>
          </a:xfrm>
          <a:noFill/>
          <a:ln w="12700" cap="sq" cmpd="sng" algn="ctr">
            <a:noFill/>
            <a:prstDash val="solid"/>
          </a:ln>
        </p:spPr>
        <p:txBody>
          <a:bodyPr lIns="208474" anchor="b" anchorCtr="0">
            <a:noAutofit/>
          </a:bodyPr>
          <a:lstStyle>
            <a:lvl1pPr marL="0" indent="0">
              <a:buNone/>
              <a:defRPr sz="5500" b="1">
                <a:solidFill>
                  <a:schemeClr val="accent1"/>
                </a:solidFill>
                <a:latin typeface="+mj-lt"/>
                <a:ea typeface="+mj-ea"/>
                <a:cs typeface="+mj-cs"/>
              </a:defRPr>
            </a:lvl1pPr>
            <a:lvl2pPr>
              <a:buNone/>
              <a:defRPr sz="4600" b="1"/>
            </a:lvl2pPr>
            <a:lvl3pPr>
              <a:buNone/>
              <a:defRPr sz="4100" b="1"/>
            </a:lvl3pPr>
            <a:lvl4pPr>
              <a:buNone/>
              <a:defRPr sz="3600" b="1"/>
            </a:lvl4pPr>
            <a:lvl5pPr>
              <a:buNone/>
              <a:defRPr sz="3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68A7631-3AAE-4069-B084-9267F7B52E53}" type="slidenum">
              <a:rPr lang="ar-IQ" smtClean="0"/>
              <a:pPr/>
              <a:t>‹#›</a:t>
            </a:fld>
            <a:endParaRPr lang="ar-IQ"/>
          </a:p>
        </p:txBody>
      </p:sp>
      <p:sp>
        <p:nvSpPr>
          <p:cNvPr id="11" name="Content Placeholder 10"/>
          <p:cNvSpPr>
            <a:spLocks noGrp="1"/>
          </p:cNvSpPr>
          <p:nvPr>
            <p:ph sz="half" idx="2"/>
          </p:nvPr>
        </p:nvSpPr>
        <p:spPr>
          <a:xfrm>
            <a:off x="1508760" y="7013240"/>
            <a:ext cx="6160770" cy="12124584"/>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8172450" y="7013240"/>
            <a:ext cx="6160770" cy="12124584"/>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68A7631-3AAE-4069-B084-9267F7B52E53}"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68A7631-3AAE-4069-B084-9267F7B52E5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5087600" cy="21396325"/>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useBgFill="1">
        <p:nvSpPr>
          <p:cNvPr id="9" name="Rounded Rectangle 8"/>
          <p:cNvSpPr/>
          <p:nvPr/>
        </p:nvSpPr>
        <p:spPr>
          <a:xfrm>
            <a:off x="105613" y="217629"/>
            <a:ext cx="14872064" cy="208828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2" name="Title 1"/>
          <p:cNvSpPr>
            <a:spLocks noGrp="1"/>
          </p:cNvSpPr>
          <p:nvPr>
            <p:ph type="title"/>
          </p:nvPr>
        </p:nvSpPr>
        <p:spPr>
          <a:xfrm>
            <a:off x="1508760" y="851891"/>
            <a:ext cx="12824460" cy="3566054"/>
          </a:xfrm>
        </p:spPr>
        <p:txBody>
          <a:bodyPr anchor="b" anchorCtr="0"/>
          <a:lstStyle>
            <a:lvl1pPr algn="l">
              <a:buNone/>
              <a:defRPr sz="9100" b="0"/>
            </a:lvl1pPr>
          </a:lstStyle>
          <a:p>
            <a:r>
              <a:rPr kumimoji="0" lang="en-US"/>
              <a:t>Click to edit Master title style</a:t>
            </a:r>
          </a:p>
        </p:txBody>
      </p:sp>
      <p:sp>
        <p:nvSpPr>
          <p:cNvPr id="3" name="Text Placeholder 2"/>
          <p:cNvSpPr>
            <a:spLocks noGrp="1"/>
          </p:cNvSpPr>
          <p:nvPr>
            <p:ph type="body" idx="2"/>
          </p:nvPr>
        </p:nvSpPr>
        <p:spPr>
          <a:xfrm>
            <a:off x="1508760" y="4992476"/>
            <a:ext cx="3143250" cy="14026480"/>
          </a:xfrm>
        </p:spPr>
        <p:txBody>
          <a:bodyPr/>
          <a:lstStyle>
            <a:lvl1pPr marL="0" indent="0">
              <a:buNone/>
              <a:defRPr sz="4100"/>
            </a:lvl1pPr>
            <a:lvl2pPr>
              <a:buNone/>
              <a:defRPr sz="2700"/>
            </a:lvl2pPr>
            <a:lvl3pPr>
              <a:buNone/>
              <a:defRPr sz="2300"/>
            </a:lvl3pPr>
            <a:lvl4pPr>
              <a:buNone/>
              <a:defRPr sz="2100"/>
            </a:lvl4pPr>
            <a:lvl5pPr>
              <a:buNone/>
              <a:defRPr sz="2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68A7631-3AAE-4069-B084-9267F7B52E53}" type="slidenum">
              <a:rPr lang="ar-IQ" smtClean="0"/>
              <a:pPr/>
              <a:t>‹#›</a:t>
            </a:fld>
            <a:endParaRPr lang="ar-IQ"/>
          </a:p>
        </p:txBody>
      </p:sp>
      <p:sp>
        <p:nvSpPr>
          <p:cNvPr id="11" name="Content Placeholder 10"/>
          <p:cNvSpPr>
            <a:spLocks noGrp="1"/>
          </p:cNvSpPr>
          <p:nvPr>
            <p:ph sz="quarter" idx="1"/>
          </p:nvPr>
        </p:nvSpPr>
        <p:spPr>
          <a:xfrm>
            <a:off x="4903470" y="4992476"/>
            <a:ext cx="9429750" cy="1402648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0" y="15289262"/>
            <a:ext cx="12070080" cy="1629490"/>
          </a:xfrm>
        </p:spPr>
        <p:txBody>
          <a:bodyPr anchor="ctr">
            <a:noAutofit/>
          </a:bodyPr>
          <a:lstStyle>
            <a:lvl1pPr algn="l">
              <a:buNone/>
              <a:defRPr sz="6400" b="0"/>
            </a:lvl1pPr>
          </a:lstStyle>
          <a:p>
            <a:r>
              <a:rPr kumimoji="0" lang="en-US"/>
              <a:t>Click to edit Master title style</a:t>
            </a:r>
          </a:p>
        </p:txBody>
      </p:sp>
      <p:sp>
        <p:nvSpPr>
          <p:cNvPr id="4" name="Text Placeholder 3"/>
          <p:cNvSpPr>
            <a:spLocks noGrp="1"/>
          </p:cNvSpPr>
          <p:nvPr>
            <p:ph type="body" sz="half" idx="2"/>
          </p:nvPr>
        </p:nvSpPr>
        <p:spPr>
          <a:xfrm>
            <a:off x="1508760" y="16990470"/>
            <a:ext cx="12070080" cy="2139633"/>
          </a:xfrm>
        </p:spPr>
        <p:txBody>
          <a:bodyPr/>
          <a:lstStyle>
            <a:lvl1pPr marL="0" indent="0">
              <a:buFontTx/>
              <a:buNone/>
              <a:defRPr sz="3600"/>
            </a:lvl1pPr>
            <a:lvl2pPr>
              <a:defRPr sz="2700"/>
            </a:lvl2pPr>
            <a:lvl3pPr>
              <a:defRPr sz="2300"/>
            </a:lvl3pPr>
            <a:lvl4pPr>
              <a:defRPr sz="2100"/>
            </a:lvl4pPr>
            <a:lvl5pPr>
              <a:defRPr sz="2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134E90A-6C3A-404E-9188-7A2F950005F8}" type="datetimeFigureOut">
              <a:rPr lang="ar-IQ" smtClean="0"/>
              <a:pPr/>
              <a:t>24/09/1445</a:t>
            </a:fld>
            <a:endParaRPr lang="ar-IQ"/>
          </a:p>
        </p:txBody>
      </p:sp>
      <p:sp>
        <p:nvSpPr>
          <p:cNvPr id="6" name="Footer Placeholder 5"/>
          <p:cNvSpPr>
            <a:spLocks noGrp="1"/>
          </p:cNvSpPr>
          <p:nvPr>
            <p:ph type="ftr" sz="quarter" idx="11"/>
          </p:nvPr>
        </p:nvSpPr>
        <p:spPr>
          <a:xfrm>
            <a:off x="1508760" y="19256692"/>
            <a:ext cx="6412230" cy="1426422"/>
          </a:xfrm>
        </p:spPr>
        <p:txBody>
          <a:bodyPr/>
          <a:lstStyle/>
          <a:p>
            <a:endParaRPr lang="ar-IQ"/>
          </a:p>
        </p:txBody>
      </p:sp>
      <p:sp>
        <p:nvSpPr>
          <p:cNvPr id="7" name="Slide Number Placeholder 6"/>
          <p:cNvSpPr>
            <a:spLocks noGrp="1"/>
          </p:cNvSpPr>
          <p:nvPr>
            <p:ph type="sldNum" sz="quarter" idx="12"/>
          </p:nvPr>
        </p:nvSpPr>
        <p:spPr>
          <a:xfrm>
            <a:off x="241402" y="19370806"/>
            <a:ext cx="754380" cy="1426422"/>
          </a:xfrm>
        </p:spPr>
        <p:txBody>
          <a:bodyPr/>
          <a:lstStyle/>
          <a:p>
            <a:fld id="{968A7631-3AAE-4069-B084-9267F7B52E53}" type="slidenum">
              <a:rPr lang="ar-IQ" smtClean="0"/>
              <a:pPr/>
              <a:t>‹#›</a:t>
            </a:fld>
            <a:endParaRPr lang="ar-IQ"/>
          </a:p>
        </p:txBody>
      </p:sp>
      <p:sp>
        <p:nvSpPr>
          <p:cNvPr id="11" name="Rectangle 10"/>
          <p:cNvSpPr/>
          <p:nvPr/>
        </p:nvSpPr>
        <p:spPr>
          <a:xfrm flipV="1">
            <a:off x="112707" y="14612258"/>
            <a:ext cx="14861286" cy="285284"/>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12" name="Rectangle 11"/>
          <p:cNvSpPr/>
          <p:nvPr/>
        </p:nvSpPr>
        <p:spPr>
          <a:xfrm>
            <a:off x="113039" y="14509050"/>
            <a:ext cx="14860954" cy="14263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13" name="Rectangle 12"/>
          <p:cNvSpPr/>
          <p:nvPr/>
        </p:nvSpPr>
        <p:spPr>
          <a:xfrm>
            <a:off x="113042" y="14892019"/>
            <a:ext cx="14860951" cy="15227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3" name="Picture Placeholder 2"/>
          <p:cNvSpPr>
            <a:spLocks noGrp="1"/>
          </p:cNvSpPr>
          <p:nvPr>
            <p:ph type="pic" idx="1"/>
          </p:nvPr>
        </p:nvSpPr>
        <p:spPr>
          <a:xfrm>
            <a:off x="112709" y="208021"/>
            <a:ext cx="14853090" cy="14293934"/>
          </a:xfrm>
          <a:prstGeom prst="round2SameRect">
            <a:avLst>
              <a:gd name="adj1" fmla="val 7101"/>
              <a:gd name="adj2" fmla="val 0"/>
            </a:avLst>
          </a:prstGeom>
          <a:solidFill>
            <a:schemeClr val="bg2"/>
          </a:solidFill>
          <a:ln w="6350">
            <a:solidFill>
              <a:schemeClr val="tx1"/>
            </a:solidFill>
          </a:ln>
        </p:spPr>
        <p:txBody>
          <a:bodyPr/>
          <a:lstStyle>
            <a:lvl1pPr marL="0" indent="0">
              <a:buNone/>
              <a:defRPr sz="73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5087600" cy="21396325"/>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208474" tIns="104237" rIns="208474" bIns="104237" rtlCol="0" anchor="ctr"/>
          <a:lstStyle/>
          <a:p>
            <a:pPr algn="ctr" eaLnBrk="1" latinLnBrk="0" hangingPunct="1"/>
            <a:endParaRPr kumimoji="0" lang="en-US"/>
          </a:p>
        </p:txBody>
      </p:sp>
      <p:sp useBgFill="1">
        <p:nvSpPr>
          <p:cNvPr id="8" name="Rounded Rectangle 7"/>
          <p:cNvSpPr/>
          <p:nvPr/>
        </p:nvSpPr>
        <p:spPr>
          <a:xfrm>
            <a:off x="105613" y="217629"/>
            <a:ext cx="14872064" cy="208828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208474" tIns="104237" rIns="208474" bIns="104237" anchor="ctr"/>
          <a:lstStyle/>
          <a:p>
            <a:pPr algn="ctr" eaLnBrk="1" latinLnBrk="0" hangingPunct="1"/>
            <a:endParaRPr kumimoji="0" lang="en-US"/>
          </a:p>
        </p:txBody>
      </p:sp>
      <p:sp>
        <p:nvSpPr>
          <p:cNvPr id="22" name="Title Placeholder 21"/>
          <p:cNvSpPr>
            <a:spLocks noGrp="1"/>
          </p:cNvSpPr>
          <p:nvPr>
            <p:ph type="title"/>
          </p:nvPr>
        </p:nvSpPr>
        <p:spPr>
          <a:xfrm>
            <a:off x="1508760" y="856845"/>
            <a:ext cx="12824460" cy="3566054"/>
          </a:xfrm>
          <a:prstGeom prst="rect">
            <a:avLst/>
          </a:prstGeom>
        </p:spPr>
        <p:txBody>
          <a:bodyPr lIns="208474" tIns="104237" rIns="208474" bIns="208474" anchor="b" anchorCtr="0">
            <a:normAutofit/>
          </a:bodyPr>
          <a:lstStyle/>
          <a:p>
            <a:r>
              <a:rPr kumimoji="0" lang="en-US"/>
              <a:t>Click to edit Master title style</a:t>
            </a:r>
          </a:p>
        </p:txBody>
      </p:sp>
      <p:sp>
        <p:nvSpPr>
          <p:cNvPr id="13" name="Text Placeholder 12"/>
          <p:cNvSpPr>
            <a:spLocks noGrp="1"/>
          </p:cNvSpPr>
          <p:nvPr>
            <p:ph type="body" idx="1"/>
          </p:nvPr>
        </p:nvSpPr>
        <p:spPr>
          <a:xfrm>
            <a:off x="1508760" y="4517002"/>
            <a:ext cx="12824460" cy="14264217"/>
          </a:xfrm>
          <a:prstGeom prst="rect">
            <a:avLst/>
          </a:prstGeom>
        </p:spPr>
        <p:txBody>
          <a:bodyPr lIns="208474" tIns="104237" rIns="208474" bIns="104237">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10184130" y="19316127"/>
            <a:ext cx="4086225" cy="1485856"/>
          </a:xfrm>
          <a:prstGeom prst="rect">
            <a:avLst/>
          </a:prstGeom>
        </p:spPr>
        <p:txBody>
          <a:bodyPr lIns="208474" tIns="104237" rIns="208474" bIns="104237" anchor="ctr" anchorCtr="0"/>
          <a:lstStyle>
            <a:lvl1pPr algn="r" eaLnBrk="1" latinLnBrk="0" hangingPunct="1">
              <a:defRPr kumimoji="0" sz="3200">
                <a:solidFill>
                  <a:schemeClr val="tx2"/>
                </a:solidFill>
              </a:defRPr>
            </a:lvl1pPr>
          </a:lstStyle>
          <a:p>
            <a:fld id="{9134E90A-6C3A-404E-9188-7A2F950005F8}" type="datetimeFigureOut">
              <a:rPr lang="ar-IQ" smtClean="0"/>
              <a:pPr/>
              <a:t>24/09/1445</a:t>
            </a:fld>
            <a:endParaRPr lang="ar-IQ"/>
          </a:p>
        </p:txBody>
      </p:sp>
      <p:sp>
        <p:nvSpPr>
          <p:cNvPr id="3" name="Footer Placeholder 2"/>
          <p:cNvSpPr>
            <a:spLocks noGrp="1"/>
          </p:cNvSpPr>
          <p:nvPr>
            <p:ph type="ftr" sz="quarter" idx="3"/>
          </p:nvPr>
        </p:nvSpPr>
        <p:spPr>
          <a:xfrm>
            <a:off x="1508760" y="19256692"/>
            <a:ext cx="6537960" cy="1426422"/>
          </a:xfrm>
          <a:prstGeom prst="rect">
            <a:avLst/>
          </a:prstGeom>
        </p:spPr>
        <p:txBody>
          <a:bodyPr lIns="208474" tIns="104237" rIns="208474" bIns="104237" anchor="ctr" anchorCtr="0"/>
          <a:lstStyle>
            <a:lvl1pPr eaLnBrk="1" latinLnBrk="0" hangingPunct="1">
              <a:defRPr kumimoji="0" sz="3200">
                <a:solidFill>
                  <a:schemeClr val="tx2"/>
                </a:solidFill>
              </a:defRPr>
            </a:lvl1pPr>
          </a:lstStyle>
          <a:p>
            <a:endParaRPr lang="ar-IQ"/>
          </a:p>
        </p:txBody>
      </p:sp>
      <p:sp>
        <p:nvSpPr>
          <p:cNvPr id="23" name="Slide Number Placeholder 22"/>
          <p:cNvSpPr>
            <a:spLocks noGrp="1"/>
          </p:cNvSpPr>
          <p:nvPr>
            <p:ph type="sldNum" sz="quarter" idx="4"/>
          </p:nvPr>
        </p:nvSpPr>
        <p:spPr>
          <a:xfrm>
            <a:off x="241402" y="19375561"/>
            <a:ext cx="754380" cy="1426422"/>
          </a:xfrm>
          <a:prstGeom prst="ellipse">
            <a:avLst/>
          </a:prstGeom>
          <a:solidFill>
            <a:schemeClr val="accent1"/>
          </a:solidFill>
        </p:spPr>
        <p:txBody>
          <a:bodyPr wrap="none" lIns="0" tIns="0" rIns="0" bIns="0" anchor="ctr" anchorCtr="1">
            <a:noAutofit/>
          </a:bodyPr>
          <a:lstStyle>
            <a:lvl1pPr algn="ctr" eaLnBrk="1" latinLnBrk="0" hangingPunct="1">
              <a:defRPr kumimoji="0" sz="3200">
                <a:solidFill>
                  <a:srgbClr val="FFFFFF"/>
                </a:solidFill>
                <a:latin typeface="+mj-lt"/>
                <a:ea typeface="+mj-ea"/>
                <a:cs typeface="+mj-cs"/>
              </a:defRPr>
            </a:lvl1pPr>
          </a:lstStyle>
          <a:p>
            <a:fld id="{968A7631-3AAE-4069-B084-9267F7B52E53}"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9100" kern="1200">
          <a:solidFill>
            <a:schemeClr val="tx2"/>
          </a:solidFill>
          <a:latin typeface="+mj-lt"/>
          <a:ea typeface="+mj-ea"/>
          <a:cs typeface="+mj-cs"/>
        </a:defRPr>
      </a:lvl1pPr>
    </p:titleStyle>
    <p:bodyStyle>
      <a:lvl1pPr marL="625422" indent="-625422" algn="l" rtl="0" eaLnBrk="1" latinLnBrk="0" hangingPunct="1">
        <a:spcBef>
          <a:spcPts val="1322"/>
        </a:spcBef>
        <a:buClr>
          <a:schemeClr val="accent1"/>
        </a:buClr>
        <a:buSzPct val="85000"/>
        <a:buFont typeface="Wingdings 2"/>
        <a:buChar char=""/>
        <a:defRPr kumimoji="0" sz="5900" kern="1200">
          <a:solidFill>
            <a:schemeClr val="tx1"/>
          </a:solidFill>
          <a:latin typeface="+mn-lt"/>
          <a:ea typeface="+mn-ea"/>
          <a:cs typeface="+mn-cs"/>
        </a:defRPr>
      </a:lvl1pPr>
      <a:lvl2pPr marL="1250844" indent="-521185" algn="l" rtl="0" eaLnBrk="1" latinLnBrk="0" hangingPunct="1">
        <a:spcBef>
          <a:spcPts val="844"/>
        </a:spcBef>
        <a:buClr>
          <a:schemeClr val="accent2"/>
        </a:buClr>
        <a:buSzPct val="85000"/>
        <a:buFont typeface="Wingdings 2"/>
        <a:buChar char=""/>
        <a:defRPr kumimoji="0" sz="5500" kern="1200">
          <a:solidFill>
            <a:schemeClr val="tx1"/>
          </a:solidFill>
          <a:latin typeface="+mn-lt"/>
          <a:ea typeface="+mn-ea"/>
          <a:cs typeface="+mn-cs"/>
        </a:defRPr>
      </a:lvl2pPr>
      <a:lvl3pPr marL="1876267" indent="-521185" algn="l" rtl="0" eaLnBrk="1" latinLnBrk="0" hangingPunct="1">
        <a:spcBef>
          <a:spcPts val="844"/>
        </a:spcBef>
        <a:buClr>
          <a:schemeClr val="accent1">
            <a:tint val="60000"/>
          </a:schemeClr>
        </a:buClr>
        <a:buSzPct val="85000"/>
        <a:buFont typeface="Wingdings 2"/>
        <a:buChar char=""/>
        <a:defRPr kumimoji="0" sz="4600" kern="1200">
          <a:solidFill>
            <a:schemeClr val="tx1"/>
          </a:solidFill>
          <a:latin typeface="+mn-lt"/>
          <a:ea typeface="+mn-ea"/>
          <a:cs typeface="+mn-cs"/>
        </a:defRPr>
      </a:lvl3pPr>
      <a:lvl4pPr marL="2501689" indent="-521185" algn="l" rtl="0" eaLnBrk="1" latinLnBrk="0" hangingPunct="1">
        <a:spcBef>
          <a:spcPts val="844"/>
        </a:spcBef>
        <a:buClr>
          <a:schemeClr val="accent3"/>
        </a:buClr>
        <a:buSzPct val="80000"/>
        <a:buFont typeface="Wingdings 2"/>
        <a:buChar char=""/>
        <a:defRPr kumimoji="0" sz="4600" kern="1200">
          <a:solidFill>
            <a:schemeClr val="tx1"/>
          </a:solidFill>
          <a:latin typeface="+mn-lt"/>
          <a:ea typeface="+mn-ea"/>
          <a:cs typeface="+mn-cs"/>
        </a:defRPr>
      </a:lvl4pPr>
      <a:lvl5pPr marL="3127111" indent="-521185" algn="l" rtl="0" eaLnBrk="1" latinLnBrk="0" hangingPunct="1">
        <a:spcBef>
          <a:spcPts val="844"/>
        </a:spcBef>
        <a:buClr>
          <a:schemeClr val="accent3"/>
        </a:buClr>
        <a:buFontTx/>
        <a:buChar char="o"/>
        <a:defRPr kumimoji="0" sz="4600" kern="1200">
          <a:solidFill>
            <a:schemeClr val="tx1"/>
          </a:solidFill>
          <a:latin typeface="+mn-lt"/>
          <a:ea typeface="+mn-ea"/>
          <a:cs typeface="+mn-cs"/>
        </a:defRPr>
      </a:lvl5pPr>
      <a:lvl6pPr marL="3752533" indent="-521185" algn="l" rtl="0" eaLnBrk="1" latinLnBrk="0" hangingPunct="1">
        <a:spcBef>
          <a:spcPts val="844"/>
        </a:spcBef>
        <a:buClr>
          <a:schemeClr val="accent3"/>
        </a:buClr>
        <a:buChar char="•"/>
        <a:defRPr kumimoji="0" sz="4100" kern="1200" baseline="0">
          <a:solidFill>
            <a:schemeClr val="tx1"/>
          </a:solidFill>
          <a:latin typeface="+mn-lt"/>
          <a:ea typeface="+mn-ea"/>
          <a:cs typeface="+mn-cs"/>
        </a:defRPr>
      </a:lvl6pPr>
      <a:lvl7pPr marL="4377955" indent="-521185" algn="l" rtl="0" eaLnBrk="1" latinLnBrk="0" hangingPunct="1">
        <a:spcBef>
          <a:spcPts val="844"/>
        </a:spcBef>
        <a:buClr>
          <a:schemeClr val="accent2"/>
        </a:buClr>
        <a:buChar char="•"/>
        <a:defRPr kumimoji="0" sz="4100" kern="1200">
          <a:solidFill>
            <a:schemeClr val="tx1"/>
          </a:solidFill>
          <a:latin typeface="+mn-lt"/>
          <a:ea typeface="+mn-ea"/>
          <a:cs typeface="+mn-cs"/>
        </a:defRPr>
      </a:lvl7pPr>
      <a:lvl8pPr marL="5003377" indent="-521185" algn="l" rtl="0" eaLnBrk="1" latinLnBrk="0" hangingPunct="1">
        <a:spcBef>
          <a:spcPts val="844"/>
        </a:spcBef>
        <a:buClr>
          <a:schemeClr val="accent1">
            <a:tint val="60000"/>
          </a:schemeClr>
        </a:buClr>
        <a:buChar char="•"/>
        <a:defRPr kumimoji="0" sz="4100" kern="1200">
          <a:solidFill>
            <a:schemeClr val="tx1"/>
          </a:solidFill>
          <a:latin typeface="+mn-lt"/>
          <a:ea typeface="+mn-ea"/>
          <a:cs typeface="+mn-cs"/>
        </a:defRPr>
      </a:lvl8pPr>
      <a:lvl9pPr marL="5628800" indent="-521185" algn="l" rtl="0" eaLnBrk="1" latinLnBrk="0" hangingPunct="1">
        <a:spcBef>
          <a:spcPts val="844"/>
        </a:spcBef>
        <a:buClr>
          <a:schemeClr val="accent2">
            <a:tint val="60000"/>
          </a:schemeClr>
        </a:buClr>
        <a:buChar char="•"/>
        <a:defRPr kumimoji="0" sz="41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042370" algn="l" rtl="0" eaLnBrk="1" latinLnBrk="0" hangingPunct="1">
        <a:defRPr kumimoji="0" kern="1200">
          <a:solidFill>
            <a:schemeClr val="tx1"/>
          </a:solidFill>
          <a:latin typeface="+mn-lt"/>
          <a:ea typeface="+mn-ea"/>
          <a:cs typeface="+mn-cs"/>
        </a:defRPr>
      </a:lvl2pPr>
      <a:lvl3pPr marL="2084741" algn="l" rtl="0" eaLnBrk="1" latinLnBrk="0" hangingPunct="1">
        <a:defRPr kumimoji="0" kern="1200">
          <a:solidFill>
            <a:schemeClr val="tx1"/>
          </a:solidFill>
          <a:latin typeface="+mn-lt"/>
          <a:ea typeface="+mn-ea"/>
          <a:cs typeface="+mn-cs"/>
        </a:defRPr>
      </a:lvl3pPr>
      <a:lvl4pPr marL="3127111" algn="l" rtl="0" eaLnBrk="1" latinLnBrk="0" hangingPunct="1">
        <a:defRPr kumimoji="0" kern="1200">
          <a:solidFill>
            <a:schemeClr val="tx1"/>
          </a:solidFill>
          <a:latin typeface="+mn-lt"/>
          <a:ea typeface="+mn-ea"/>
          <a:cs typeface="+mn-cs"/>
        </a:defRPr>
      </a:lvl4pPr>
      <a:lvl5pPr marL="4169481" algn="l" rtl="0" eaLnBrk="1" latinLnBrk="0" hangingPunct="1">
        <a:defRPr kumimoji="0" kern="1200">
          <a:solidFill>
            <a:schemeClr val="tx1"/>
          </a:solidFill>
          <a:latin typeface="+mn-lt"/>
          <a:ea typeface="+mn-ea"/>
          <a:cs typeface="+mn-cs"/>
        </a:defRPr>
      </a:lvl5pPr>
      <a:lvl6pPr marL="5211851" algn="l" rtl="0" eaLnBrk="1" latinLnBrk="0" hangingPunct="1">
        <a:defRPr kumimoji="0" kern="1200">
          <a:solidFill>
            <a:schemeClr val="tx1"/>
          </a:solidFill>
          <a:latin typeface="+mn-lt"/>
          <a:ea typeface="+mn-ea"/>
          <a:cs typeface="+mn-cs"/>
        </a:defRPr>
      </a:lvl6pPr>
      <a:lvl7pPr marL="6254222" algn="l" rtl="0" eaLnBrk="1" latinLnBrk="0" hangingPunct="1">
        <a:defRPr kumimoji="0" kern="1200">
          <a:solidFill>
            <a:schemeClr val="tx1"/>
          </a:solidFill>
          <a:latin typeface="+mn-lt"/>
          <a:ea typeface="+mn-ea"/>
          <a:cs typeface="+mn-cs"/>
        </a:defRPr>
      </a:lvl7pPr>
      <a:lvl8pPr marL="7296592" algn="l" rtl="0" eaLnBrk="1" latinLnBrk="0" hangingPunct="1">
        <a:defRPr kumimoji="0" kern="1200">
          <a:solidFill>
            <a:schemeClr val="tx1"/>
          </a:solidFill>
          <a:latin typeface="+mn-lt"/>
          <a:ea typeface="+mn-ea"/>
          <a:cs typeface="+mn-cs"/>
        </a:defRPr>
      </a:lvl8pPr>
      <a:lvl9pPr marL="833896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0" name="Rounded Rectangle 9"/>
          <p:cNvSpPr/>
          <p:nvPr/>
        </p:nvSpPr>
        <p:spPr>
          <a:xfrm>
            <a:off x="9753044" y="3999568"/>
            <a:ext cx="5139242" cy="14861594"/>
          </a:xfrm>
          <a:prstGeom prst="roundRect">
            <a:avLst>
              <a:gd name="adj" fmla="val 4501"/>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r>
              <a:rPr lang="en-US" sz="1800" b="1" dirty="0">
                <a:solidFill>
                  <a:schemeClr val="tx1"/>
                </a:solidFill>
              </a:rPr>
              <a:t>Milk quality testing procedures : -</a:t>
            </a:r>
          </a:p>
          <a:p>
            <a:pPr algn="just" rtl="0"/>
            <a:r>
              <a:rPr lang="en-US" sz="1800" b="1" dirty="0">
                <a:solidFill>
                  <a:schemeClr val="tx1"/>
                </a:solidFill>
              </a:rPr>
              <a:t>physiochemical test of raw milk:</a:t>
            </a:r>
          </a:p>
          <a:p>
            <a:pPr algn="just" rtl="0"/>
            <a:r>
              <a:rPr lang="en-US" sz="1800" dirty="0">
                <a:solidFill>
                  <a:schemeClr val="tx1"/>
                </a:solidFill>
              </a:rPr>
              <a:t>Detection the mean value our results for the Physicochemical properties in three samples  for cow goat sheep The good hygiene quality of three types of milk due to good management, collecting milk aseptically, holding milk at cold condition immediately after production, good milker personal hygiene and cleaning of utensils and equipment. </a:t>
            </a:r>
          </a:p>
          <a:p>
            <a:pPr algn="just" rtl="0"/>
            <a:r>
              <a:rPr lang="en-US" sz="1600" b="1" dirty="0">
                <a:solidFill>
                  <a:schemeClr val="tx1"/>
                </a:solidFill>
              </a:rPr>
              <a:t>Table1: Physiochemical measurements for the three studied samples</a:t>
            </a:r>
            <a:r>
              <a:rPr lang="en-US" sz="1600" dirty="0">
                <a:solidFill>
                  <a:schemeClr val="tx1"/>
                </a:solidFill>
              </a:rPr>
              <a:t>.</a:t>
            </a: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r>
              <a:rPr lang="en-US" sz="1800" b="1" dirty="0">
                <a:solidFill>
                  <a:schemeClr val="tx1"/>
                </a:solidFill>
              </a:rPr>
              <a:t>Detection adulteration (Clot on Boiling and Alcohol test) of raw milk:</a:t>
            </a:r>
          </a:p>
          <a:p>
            <a:pPr algn="just" rtl="0"/>
            <a:r>
              <a:rPr lang="en-US" sz="1800" dirty="0">
                <a:solidFill>
                  <a:schemeClr val="tx1"/>
                </a:solidFill>
              </a:rPr>
              <a:t>In the present study, the result of the COB test and Alcohol test for three samples (Cow, Sheep and goat milk) was negative as .Our results in three samples are identical to the Iraqi standards.</a:t>
            </a:r>
            <a:r>
              <a:rPr lang="en-US" sz="1800" b="1" dirty="0">
                <a:solidFill>
                  <a:schemeClr val="tx1"/>
                </a:solidFill>
              </a:rPr>
              <a:t> </a:t>
            </a:r>
          </a:p>
          <a:p>
            <a:pPr algn="just" rtl="0"/>
            <a:r>
              <a:rPr lang="en-US" sz="1400" b="1" dirty="0">
                <a:solidFill>
                  <a:schemeClr val="tx1"/>
                </a:solidFill>
              </a:rPr>
              <a:t>Table 2:  Clot on Boiling (COB) and Alcohol test of raw milk.</a:t>
            </a: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r>
              <a:rPr lang="en-US" sz="1800" b="1" dirty="0">
                <a:solidFill>
                  <a:schemeClr val="tx1"/>
                </a:solidFill>
              </a:rPr>
              <a:t>Bacteriological of raw milk:</a:t>
            </a:r>
          </a:p>
          <a:p>
            <a:pPr algn="just" rtl="0"/>
            <a:r>
              <a:rPr lang="en-US" sz="1800" dirty="0">
                <a:solidFill>
                  <a:schemeClr val="tx1"/>
                </a:solidFill>
              </a:rPr>
              <a:t>In this study, hygiene and management factors like udder cleaning, water and soap for cleaning the udder, hand washing, and water and soap used for milking vessels significantly affected the milk's bacteriological count. The growth of a low bacterial number in TBC is due to the quality of the milk. Total </a:t>
            </a:r>
            <a:r>
              <a:rPr lang="en-US" sz="1800" dirty="0" err="1">
                <a:solidFill>
                  <a:schemeClr val="tx1"/>
                </a:solidFill>
              </a:rPr>
              <a:t>Psychrotrophic</a:t>
            </a:r>
            <a:r>
              <a:rPr lang="en-US" sz="1800" dirty="0">
                <a:solidFill>
                  <a:schemeClr val="tx1"/>
                </a:solidFill>
              </a:rPr>
              <a:t> Bacteria and Coliform Bacteria. Our research in three types milk broadly in agreement with Iraqi standards.</a:t>
            </a:r>
          </a:p>
          <a:p>
            <a:pPr algn="just" rtl="0"/>
            <a:r>
              <a:rPr lang="en-US" sz="1600" b="1" dirty="0">
                <a:solidFill>
                  <a:schemeClr val="tx1"/>
                </a:solidFill>
              </a:rPr>
              <a:t>Table3: Bacteria characteristics in the three type milk</a:t>
            </a:r>
          </a:p>
          <a:p>
            <a:pPr algn="just" rtl="0"/>
            <a:endParaRPr lang="en-US" sz="1800" b="1"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b="1"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p:txBody>
      </p:sp>
      <p:sp>
        <p:nvSpPr>
          <p:cNvPr id="15" name="Rounded Rectangle 14"/>
          <p:cNvSpPr/>
          <p:nvPr/>
        </p:nvSpPr>
        <p:spPr>
          <a:xfrm>
            <a:off x="415008" y="18934333"/>
            <a:ext cx="14370740" cy="1951055"/>
          </a:xfrm>
          <a:prstGeom prst="roundRect">
            <a:avLst>
              <a:gd name="adj" fmla="val 5760"/>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l" rtl="0"/>
            <a:endParaRPr lang="en-US" sz="1600" dirty="0">
              <a:solidFill>
                <a:schemeClr val="tx1"/>
              </a:solidFill>
            </a:endParaRPr>
          </a:p>
          <a:p>
            <a:pPr algn="just" rtl="0"/>
            <a:endParaRPr lang="en-US" sz="1800" dirty="0">
              <a:solidFill>
                <a:schemeClr val="tx1"/>
              </a:solidFill>
            </a:endParaRPr>
          </a:p>
          <a:p>
            <a:pPr algn="just" rtl="0"/>
            <a:endParaRPr lang="en-US" sz="1800" dirty="0">
              <a:solidFill>
                <a:schemeClr val="tx1"/>
              </a:solidFill>
            </a:endParaRPr>
          </a:p>
          <a:p>
            <a:pPr algn="just" rtl="0"/>
            <a:r>
              <a:rPr lang="en-US" sz="1800" dirty="0">
                <a:solidFill>
                  <a:schemeClr val="tx1"/>
                </a:solidFill>
              </a:rPr>
              <a:t>1.Scandurra, G.; Cardillo, E.; </a:t>
            </a:r>
            <a:r>
              <a:rPr lang="en-US" sz="1800" dirty="0" err="1">
                <a:solidFill>
                  <a:schemeClr val="tx1"/>
                </a:solidFill>
              </a:rPr>
              <a:t>Ciofi</a:t>
            </a:r>
            <a:r>
              <a:rPr lang="en-US" sz="1800" dirty="0">
                <a:solidFill>
                  <a:schemeClr val="tx1"/>
                </a:solidFill>
              </a:rPr>
              <a:t>, C. and Ferro, L. J. A. S. (2022). UHT Milk Characterization by Electrical Impedance Spectroscopy. Applied Sciences. 12(15): 7559.</a:t>
            </a:r>
          </a:p>
          <a:p>
            <a:pPr algn="just" rtl="0"/>
            <a:r>
              <a:rPr lang="en-US" sz="1800" dirty="0">
                <a:solidFill>
                  <a:schemeClr val="tx1"/>
                </a:solidFill>
              </a:rPr>
              <a:t>2.Müller, T.; </a:t>
            </a:r>
            <a:r>
              <a:rPr lang="en-US" sz="1800" dirty="0" err="1">
                <a:solidFill>
                  <a:schemeClr val="tx1"/>
                </a:solidFill>
              </a:rPr>
              <a:t>Maciel</a:t>
            </a:r>
            <a:r>
              <a:rPr lang="en-US" sz="1800" dirty="0">
                <a:solidFill>
                  <a:schemeClr val="tx1"/>
                </a:solidFill>
              </a:rPr>
              <a:t>, M. J. and </a:t>
            </a:r>
            <a:r>
              <a:rPr lang="en-US" sz="1800" dirty="0" err="1">
                <a:solidFill>
                  <a:schemeClr val="tx1"/>
                </a:solidFill>
              </a:rPr>
              <a:t>Rempel</a:t>
            </a:r>
            <a:r>
              <a:rPr lang="en-US" sz="1800" dirty="0">
                <a:solidFill>
                  <a:schemeClr val="tx1"/>
                </a:solidFill>
              </a:rPr>
              <a:t>, C. J. C. A. B. (2022). Physicochemical and microbiological quality of bovine milk from Vale do </a:t>
            </a:r>
            <a:r>
              <a:rPr lang="en-US" sz="1800" dirty="0" err="1">
                <a:solidFill>
                  <a:schemeClr val="tx1"/>
                </a:solidFill>
              </a:rPr>
              <a:t>Taquari</a:t>
            </a:r>
            <a:r>
              <a:rPr lang="en-US" sz="1800" dirty="0">
                <a:solidFill>
                  <a:schemeClr val="tx1"/>
                </a:solidFill>
              </a:rPr>
              <a:t> in Rio Grande do Sul,</a:t>
            </a:r>
          </a:p>
          <a:p>
            <a:pPr algn="just" rtl="0"/>
            <a:r>
              <a:rPr lang="en-US" sz="1800" dirty="0">
                <a:solidFill>
                  <a:schemeClr val="tx1"/>
                </a:solidFill>
              </a:rPr>
              <a:t>Brazil. </a:t>
            </a:r>
            <a:r>
              <a:rPr lang="en-US" sz="1800" dirty="0" err="1">
                <a:solidFill>
                  <a:schemeClr val="tx1"/>
                </a:solidFill>
              </a:rPr>
              <a:t>Ciência</a:t>
            </a:r>
            <a:r>
              <a:rPr lang="en-US" sz="1800" dirty="0">
                <a:solidFill>
                  <a:schemeClr val="tx1"/>
                </a:solidFill>
              </a:rPr>
              <a:t> Animal </a:t>
            </a:r>
            <a:r>
              <a:rPr lang="en-US" sz="1800" dirty="0" err="1">
                <a:solidFill>
                  <a:schemeClr val="tx1"/>
                </a:solidFill>
              </a:rPr>
              <a:t>Brasileira</a:t>
            </a:r>
            <a:r>
              <a:rPr lang="en-US" sz="1800" dirty="0">
                <a:solidFill>
                  <a:schemeClr val="tx1"/>
                </a:solidFill>
              </a:rPr>
              <a:t>. 23</a:t>
            </a:r>
          </a:p>
          <a:p>
            <a:pPr algn="just" rtl="0"/>
            <a:r>
              <a:rPr lang="en-US" sz="1800" dirty="0">
                <a:solidFill>
                  <a:schemeClr val="tx1"/>
                </a:solidFill>
              </a:rPr>
              <a:t>3.Arrieta, G., </a:t>
            </a:r>
            <a:r>
              <a:rPr lang="en-US" sz="1800" dirty="0" err="1">
                <a:solidFill>
                  <a:schemeClr val="tx1"/>
                </a:solidFill>
              </a:rPr>
              <a:t>Gomezcaceres</a:t>
            </a:r>
            <a:r>
              <a:rPr lang="en-US" sz="1800" dirty="0">
                <a:solidFill>
                  <a:schemeClr val="tx1"/>
                </a:solidFill>
              </a:rPr>
              <a:t>, L., </a:t>
            </a:r>
            <a:r>
              <a:rPr lang="en-US" sz="1800" dirty="0" err="1">
                <a:solidFill>
                  <a:schemeClr val="tx1"/>
                </a:solidFill>
              </a:rPr>
              <a:t>Albis</a:t>
            </a:r>
            <a:r>
              <a:rPr lang="en-US" sz="1800" dirty="0">
                <a:solidFill>
                  <a:schemeClr val="tx1"/>
                </a:solidFill>
              </a:rPr>
              <a:t>, D., </a:t>
            </a:r>
            <a:r>
              <a:rPr lang="en-US" sz="1800" dirty="0" err="1">
                <a:solidFill>
                  <a:schemeClr val="tx1"/>
                </a:solidFill>
              </a:rPr>
              <a:t>Calderón</a:t>
            </a:r>
            <a:r>
              <a:rPr lang="en-US" sz="1800" dirty="0">
                <a:solidFill>
                  <a:schemeClr val="tx1"/>
                </a:solidFill>
              </a:rPr>
              <a:t>-Rangel, A. and </a:t>
            </a:r>
            <a:r>
              <a:rPr lang="en-US" sz="1800" dirty="0" err="1">
                <a:solidFill>
                  <a:schemeClr val="tx1"/>
                </a:solidFill>
              </a:rPr>
              <a:t>Rodríguez</a:t>
            </a:r>
            <a:r>
              <a:rPr lang="en-US" sz="1800" dirty="0">
                <a:solidFill>
                  <a:schemeClr val="tx1"/>
                </a:solidFill>
              </a:rPr>
              <a:t>, V., 2019. Quality of raw milk for human consumption in two locations in Sucre, Colombia. </a:t>
            </a:r>
            <a:r>
              <a:rPr lang="en-US" sz="1800" dirty="0" err="1">
                <a:solidFill>
                  <a:schemeClr val="tx1"/>
                </a:solidFill>
              </a:rPr>
              <a:t>Revista</a:t>
            </a:r>
            <a:r>
              <a:rPr lang="en-US" sz="1800" dirty="0">
                <a:solidFill>
                  <a:schemeClr val="tx1"/>
                </a:solidFill>
              </a:rPr>
              <a:t> </a:t>
            </a:r>
            <a:r>
              <a:rPr lang="en-US" sz="1800" dirty="0" err="1">
                <a:solidFill>
                  <a:schemeClr val="tx1"/>
                </a:solidFill>
              </a:rPr>
              <a:t>Mvz</a:t>
            </a:r>
            <a:r>
              <a:rPr lang="en-US" sz="1800" dirty="0">
                <a:solidFill>
                  <a:schemeClr val="tx1"/>
                </a:solidFill>
              </a:rPr>
              <a:t> Cordoba, 24(3), pp.7355-7361.</a:t>
            </a:r>
          </a:p>
          <a:p>
            <a:pPr algn="l" rtl="0"/>
            <a:endParaRPr lang="en-US" sz="1800" dirty="0">
              <a:solidFill>
                <a:schemeClr val="tx1"/>
              </a:solidFill>
            </a:endParaRPr>
          </a:p>
        </p:txBody>
      </p:sp>
      <p:sp>
        <p:nvSpPr>
          <p:cNvPr id="20" name="Rounded Rectangle 19"/>
          <p:cNvSpPr/>
          <p:nvPr/>
        </p:nvSpPr>
        <p:spPr>
          <a:xfrm>
            <a:off x="280586" y="10283659"/>
            <a:ext cx="9211014" cy="4871131"/>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r>
              <a:rPr lang="en-US" sz="1800" dirty="0">
                <a:solidFill>
                  <a:schemeClr val="tx1"/>
                </a:solidFill>
              </a:rPr>
              <a:t>1.Collection Milk sample: </a:t>
            </a:r>
          </a:p>
          <a:p>
            <a:pPr algn="just" rtl="0"/>
            <a:r>
              <a:rPr lang="en-US" sz="1800" dirty="0">
                <a:solidFill>
                  <a:schemeClr val="tx1"/>
                </a:solidFill>
              </a:rPr>
              <a:t>2.Milk quality testing procedures: -                                   </a:t>
            </a:r>
          </a:p>
          <a:p>
            <a:pPr algn="just" rtl="0"/>
            <a:r>
              <a:rPr lang="en-US" sz="1800" dirty="0">
                <a:solidFill>
                  <a:schemeClr val="tx1"/>
                </a:solidFill>
              </a:rPr>
              <a:t>A.</a:t>
            </a:r>
          </a:p>
          <a:p>
            <a:pPr algn="just" rtl="0"/>
            <a:endParaRPr lang="en-US" sz="1600" dirty="0">
              <a:solidFill>
                <a:schemeClr val="tx1"/>
              </a:solidFill>
            </a:endParaRPr>
          </a:p>
          <a:p>
            <a:pPr algn="just"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endParaRPr lang="en-US" sz="1600" dirty="0">
              <a:solidFill>
                <a:schemeClr val="tx1"/>
              </a:solidFill>
            </a:endParaRPr>
          </a:p>
          <a:p>
            <a:pPr algn="just" rtl="0"/>
            <a:r>
              <a:rPr lang="en-US" sz="1600" dirty="0">
                <a:solidFill>
                  <a:schemeClr val="tx1"/>
                </a:solidFill>
              </a:rPr>
              <a:t>Detection physiochemical test of milk:</a:t>
            </a:r>
          </a:p>
          <a:p>
            <a:pPr algn="just" rtl="0"/>
            <a:r>
              <a:rPr lang="en-US" sz="1600" dirty="0">
                <a:solidFill>
                  <a:schemeClr val="tx1"/>
                </a:solidFill>
              </a:rPr>
              <a:t>1)By </a:t>
            </a:r>
            <a:r>
              <a:rPr lang="en-US" sz="1600" dirty="0" err="1">
                <a:solidFill>
                  <a:schemeClr val="tx1"/>
                </a:solidFill>
              </a:rPr>
              <a:t>Lactoscan</a:t>
            </a:r>
            <a:r>
              <a:rPr lang="en-US" sz="1600" dirty="0">
                <a:solidFill>
                  <a:schemeClr val="tx1"/>
                </a:solidFill>
              </a:rPr>
              <a:t>:</a:t>
            </a:r>
          </a:p>
          <a:p>
            <a:pPr algn="just" rtl="0"/>
            <a:r>
              <a:rPr lang="en-US" sz="1600" dirty="0">
                <a:solidFill>
                  <a:schemeClr val="tx1"/>
                </a:solidFill>
              </a:rPr>
              <a:t>2) By normal (classical) methods:</a:t>
            </a:r>
          </a:p>
          <a:p>
            <a:pPr marL="285750" indent="-285750" algn="just" rtl="0">
              <a:buFontTx/>
              <a:buChar char="-"/>
            </a:pPr>
            <a:r>
              <a:rPr lang="en-US" sz="1600" dirty="0">
                <a:solidFill>
                  <a:schemeClr val="tx1"/>
                </a:solidFill>
              </a:rPr>
              <a:t>The determination of pH</a:t>
            </a:r>
          </a:p>
          <a:p>
            <a:pPr marL="285750" indent="-285750" algn="just" rtl="0">
              <a:buFontTx/>
              <a:buChar char="-"/>
            </a:pPr>
            <a:r>
              <a:rPr lang="en-US" sz="1600" dirty="0">
                <a:solidFill>
                  <a:schemeClr val="tx1"/>
                </a:solidFill>
              </a:rPr>
              <a:t>The Titratable </a:t>
            </a:r>
            <a:r>
              <a:rPr lang="en-US" sz="1600" dirty="0" err="1">
                <a:solidFill>
                  <a:schemeClr val="tx1"/>
                </a:solidFill>
              </a:rPr>
              <a:t>Acidit</a:t>
            </a:r>
            <a:endParaRPr lang="en-US" sz="1600" dirty="0">
              <a:solidFill>
                <a:schemeClr val="tx1"/>
              </a:solidFill>
            </a:endParaRPr>
          </a:p>
          <a:p>
            <a:pPr algn="just" rtl="0"/>
            <a:r>
              <a:rPr lang="en-US" sz="1600" dirty="0">
                <a:solidFill>
                  <a:schemeClr val="tx1"/>
                </a:solidFill>
              </a:rPr>
              <a:t>-    The Clot-on boiling test and  Alcohol test</a:t>
            </a:r>
          </a:p>
          <a:p>
            <a:pPr algn="just" rtl="0"/>
            <a:r>
              <a:rPr lang="en-US" sz="1600" dirty="0">
                <a:solidFill>
                  <a:schemeClr val="tx1"/>
                </a:solidFill>
              </a:rPr>
              <a:t>B. Microbiological examination: </a:t>
            </a:r>
          </a:p>
          <a:p>
            <a:pPr algn="just" rtl="0"/>
            <a:r>
              <a:rPr lang="en-US" sz="1600" dirty="0">
                <a:solidFill>
                  <a:schemeClr val="tx1"/>
                </a:solidFill>
              </a:rPr>
              <a:t>1. Total mesophilic bacteria count </a:t>
            </a:r>
          </a:p>
          <a:p>
            <a:pPr algn="just" rtl="0"/>
            <a:r>
              <a:rPr lang="en-US" sz="1600" dirty="0">
                <a:solidFill>
                  <a:schemeClr val="tx1"/>
                </a:solidFill>
              </a:rPr>
              <a:t>(Total Count Bacteria).</a:t>
            </a:r>
          </a:p>
          <a:p>
            <a:pPr algn="just" rtl="0"/>
            <a:r>
              <a:rPr lang="en-US" sz="1600" dirty="0">
                <a:solidFill>
                  <a:schemeClr val="tx1"/>
                </a:solidFill>
              </a:rPr>
              <a:t>2. Total </a:t>
            </a:r>
            <a:r>
              <a:rPr lang="en-US" sz="1600" dirty="0" err="1">
                <a:solidFill>
                  <a:schemeClr val="tx1"/>
                </a:solidFill>
              </a:rPr>
              <a:t>psychrotrophic</a:t>
            </a:r>
            <a:r>
              <a:rPr lang="en-US" sz="1600" dirty="0">
                <a:solidFill>
                  <a:schemeClr val="tx1"/>
                </a:solidFill>
              </a:rPr>
              <a:t> bacteria count</a:t>
            </a:r>
          </a:p>
          <a:p>
            <a:pPr algn="just" rtl="0"/>
            <a:r>
              <a:rPr lang="en-US" sz="1600" dirty="0">
                <a:solidFill>
                  <a:schemeClr val="tx1"/>
                </a:solidFill>
              </a:rPr>
              <a:t>3. Total Coliform count</a:t>
            </a: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a:p>
            <a:pPr algn="l" rtl="0"/>
            <a:endParaRPr lang="en-US" sz="1600" dirty="0">
              <a:solidFill>
                <a:schemeClr val="tx1"/>
              </a:solidFill>
            </a:endParaRPr>
          </a:p>
        </p:txBody>
      </p:sp>
      <p:pic>
        <p:nvPicPr>
          <p:cNvPr id="1027" name="Picture 3"/>
          <p:cNvPicPr>
            <a:picLocks noChangeAspect="1" noChangeArrowheads="1"/>
          </p:cNvPicPr>
          <p:nvPr/>
        </p:nvPicPr>
        <p:blipFill>
          <a:blip r:embed="rId4" cstate="print"/>
          <a:srcRect/>
          <a:stretch>
            <a:fillRect/>
          </a:stretch>
        </p:blipFill>
        <p:spPr bwMode="auto">
          <a:xfrm>
            <a:off x="7940719" y="10538518"/>
            <a:ext cx="1550906" cy="272946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309439" y="13549070"/>
            <a:ext cx="1929682" cy="1474246"/>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44870" y="13931670"/>
            <a:ext cx="3216886" cy="1062723"/>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3577496" y="13415355"/>
            <a:ext cx="1471380" cy="1579040"/>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5101670" y="13341151"/>
            <a:ext cx="2131002" cy="1682165"/>
          </a:xfrm>
          <a:prstGeom prst="rect">
            <a:avLst/>
          </a:prstGeom>
          <a:noFill/>
          <a:ln w="9525">
            <a:noFill/>
            <a:miter lim="800000"/>
            <a:headEnd/>
            <a:tailEnd/>
          </a:ln>
        </p:spPr>
      </p:pic>
      <p:sp>
        <p:nvSpPr>
          <p:cNvPr id="17" name="Round Same Side Corner Rectangle 16"/>
          <p:cNvSpPr/>
          <p:nvPr/>
        </p:nvSpPr>
        <p:spPr>
          <a:xfrm>
            <a:off x="249507" y="3975999"/>
            <a:ext cx="3830142" cy="6182756"/>
          </a:xfrm>
          <a:prstGeom prst="round2Same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rtl="0"/>
            <a:r>
              <a:rPr lang="en-US" sz="1800" dirty="0"/>
              <a:t>      In this project, the physicochemical and microbiological properties of cow's, sheep's and goat's milk were studied at the </a:t>
            </a:r>
            <a:r>
              <a:rPr lang="en-US" sz="1800" dirty="0" err="1"/>
              <a:t>Grdarash</a:t>
            </a:r>
            <a:r>
              <a:rPr lang="en-US" sz="1800" dirty="0"/>
              <a:t> farm belonging to the College of Agricultural Engineering   Sciences/ </a:t>
            </a:r>
            <a:r>
              <a:rPr lang="en-US" sz="1800" dirty="0" err="1"/>
              <a:t>Salahaddin</a:t>
            </a:r>
            <a:r>
              <a:rPr lang="en-US" sz="1800" dirty="0"/>
              <a:t>   University-Erbil. The samples were taken from the morning milking and kept in the refrigerator at a temperature of 4°C, then analyzed after 2 hours of refrigerated storage, and the results of the physicochemical properties of the samples examined were within the local and international standards, as well as all samples of high microbial quality.</a:t>
            </a:r>
          </a:p>
        </p:txBody>
      </p:sp>
      <p:sp>
        <p:nvSpPr>
          <p:cNvPr id="29" name="TextBox 28"/>
          <p:cNvSpPr txBox="1"/>
          <p:nvPr/>
        </p:nvSpPr>
        <p:spPr>
          <a:xfrm>
            <a:off x="16760824" y="3785394"/>
            <a:ext cx="184730" cy="692497"/>
          </a:xfrm>
          <a:prstGeom prst="rect">
            <a:avLst/>
          </a:prstGeom>
          <a:noFill/>
        </p:spPr>
        <p:txBody>
          <a:bodyPr wrap="none" rtlCol="0">
            <a:spAutoFit/>
          </a:bodyPr>
          <a:lstStyle/>
          <a:p>
            <a:endParaRPr lang="en-US" dirty="0"/>
          </a:p>
        </p:txBody>
      </p:sp>
      <p:sp>
        <p:nvSpPr>
          <p:cNvPr id="41" name="Rounded Rectangle 40"/>
          <p:cNvSpPr/>
          <p:nvPr/>
        </p:nvSpPr>
        <p:spPr>
          <a:xfrm>
            <a:off x="650695" y="4124264"/>
            <a:ext cx="2926801" cy="765528"/>
          </a:xfrm>
          <a:prstGeom prst="roundRect">
            <a:avLst>
              <a:gd name="adj" fmla="val 1911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Abstract</a:t>
            </a:r>
          </a:p>
        </p:txBody>
      </p:sp>
      <p:pic>
        <p:nvPicPr>
          <p:cNvPr id="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0592" y="10538518"/>
            <a:ext cx="2111203" cy="275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1416" y="10538517"/>
            <a:ext cx="1929682" cy="272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0">
            <a:extLst>
              <a:ext uri="{FF2B5EF4-FFF2-40B4-BE49-F238E27FC236}">
                <a16:creationId xmlns:a16="http://schemas.microsoft.com/office/drawing/2014/main" id="{72171A8A-E07C-2D49-EBC4-F66A024934BD}"/>
              </a:ext>
            </a:extLst>
          </p:cNvPr>
          <p:cNvSpPr/>
          <p:nvPr/>
        </p:nvSpPr>
        <p:spPr>
          <a:xfrm>
            <a:off x="10454044" y="3999568"/>
            <a:ext cx="3266850" cy="765528"/>
          </a:xfrm>
          <a:prstGeom prst="roundRect">
            <a:avLst>
              <a:gd name="adj" fmla="val 1911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Discussion</a:t>
            </a:r>
          </a:p>
        </p:txBody>
      </p:sp>
      <p:sp>
        <p:nvSpPr>
          <p:cNvPr id="8" name="Rounded Rectangle 40">
            <a:extLst>
              <a:ext uri="{FF2B5EF4-FFF2-40B4-BE49-F238E27FC236}">
                <a16:creationId xmlns:a16="http://schemas.microsoft.com/office/drawing/2014/main" id="{9135569A-69A5-E6F7-D2F8-A25E6E51DB0B}"/>
              </a:ext>
            </a:extLst>
          </p:cNvPr>
          <p:cNvSpPr/>
          <p:nvPr/>
        </p:nvSpPr>
        <p:spPr>
          <a:xfrm>
            <a:off x="449836" y="10395308"/>
            <a:ext cx="3266850" cy="765528"/>
          </a:xfrm>
          <a:prstGeom prst="roundRect">
            <a:avLst>
              <a:gd name="adj" fmla="val 1911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Methodology</a:t>
            </a:r>
          </a:p>
        </p:txBody>
      </p:sp>
      <p:sp>
        <p:nvSpPr>
          <p:cNvPr id="31" name="Rounded Rectangle 6">
            <a:extLst>
              <a:ext uri="{FF2B5EF4-FFF2-40B4-BE49-F238E27FC236}">
                <a16:creationId xmlns:a16="http://schemas.microsoft.com/office/drawing/2014/main" id="{D2240BE0-8526-EA9F-F6E1-EC54F124D28C}"/>
              </a:ext>
            </a:extLst>
          </p:cNvPr>
          <p:cNvSpPr/>
          <p:nvPr/>
        </p:nvSpPr>
        <p:spPr>
          <a:xfrm>
            <a:off x="4237910" y="3957497"/>
            <a:ext cx="5272476" cy="6177897"/>
          </a:xfrm>
          <a:prstGeom prst="roundRect">
            <a:avLst>
              <a:gd name="adj" fmla="val 1108"/>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defTabSz="114300" rtl="0"/>
            <a:endParaRPr lang="en-US" sz="1800" dirty="0">
              <a:solidFill>
                <a:schemeClr val="tx1"/>
              </a:solidFill>
            </a:endParaRPr>
          </a:p>
          <a:p>
            <a:pPr algn="just" defTabSz="114300" rtl="0"/>
            <a:endParaRPr lang="en-US" sz="1800" dirty="0">
              <a:solidFill>
                <a:schemeClr val="tx1"/>
              </a:solidFill>
            </a:endParaRPr>
          </a:p>
          <a:p>
            <a:pPr algn="just" defTabSz="114300" rtl="0"/>
            <a:endParaRPr lang="en-US" sz="1800" dirty="0">
              <a:solidFill>
                <a:schemeClr val="tx1"/>
              </a:solidFill>
            </a:endParaRPr>
          </a:p>
          <a:p>
            <a:pPr algn="just" defTabSz="114300" rtl="0"/>
            <a:r>
              <a:rPr lang="en-US" sz="1800" dirty="0">
                <a:solidFill>
                  <a:schemeClr val="tx1"/>
                </a:solidFill>
              </a:rPr>
              <a:t>Raw milk is a comprehensive source of nutrients, encompassing protein, fats, sugars, vitamins, and minerals, specialized cells in the mammary gland synthesize milk, and upon secretion into the udder's alveoli, it is essentially sterile . A sufficient consumption of milk has the potential to positively impact bone and dental health, prevent conditions like osteoporosis, metabolic syndrome, hypertension, and cardiovascular risks, as well as address concerns related to overweight, obesity, and promote gastrointestinal well-being and gut health. </a:t>
            </a:r>
            <a:endParaRPr lang="en-US" sz="1800" dirty="0">
              <a:solidFill>
                <a:schemeClr val="tx2"/>
              </a:solidFill>
            </a:endParaRPr>
          </a:p>
          <a:p>
            <a:pPr algn="just" rtl="0"/>
            <a:r>
              <a:rPr lang="en-US" sz="1800" dirty="0">
                <a:solidFill>
                  <a:schemeClr val="tx2"/>
                </a:solidFill>
              </a:rPr>
              <a:t>The aim of this study</a:t>
            </a:r>
          </a:p>
          <a:p>
            <a:pPr algn="just" rtl="0"/>
            <a:r>
              <a:rPr lang="en-US" sz="1800" dirty="0">
                <a:solidFill>
                  <a:schemeClr val="tx1"/>
                </a:solidFill>
              </a:rPr>
              <a:t>1.Knowing the quality of milk produced in the </a:t>
            </a:r>
            <a:r>
              <a:rPr lang="en-US" sz="1800" dirty="0" err="1">
                <a:solidFill>
                  <a:schemeClr val="tx1"/>
                </a:solidFill>
              </a:rPr>
              <a:t>Grdarash</a:t>
            </a:r>
            <a:r>
              <a:rPr lang="en-US" sz="1800" dirty="0">
                <a:solidFill>
                  <a:schemeClr val="tx1"/>
                </a:solidFill>
              </a:rPr>
              <a:t> field, affiliated with the College of Agricultural Engineering Sciences/ Salahuddin University - Erbil.</a:t>
            </a:r>
          </a:p>
          <a:p>
            <a:pPr algn="just" rtl="0"/>
            <a:r>
              <a:rPr lang="en-US" sz="1800" dirty="0">
                <a:solidFill>
                  <a:schemeClr val="tx1"/>
                </a:solidFill>
              </a:rPr>
              <a:t>2.Knowing the extent of care received by the milk during the process of production and circulation within the field.</a:t>
            </a:r>
          </a:p>
          <a:p>
            <a:pPr algn="just" rtl="0"/>
            <a:r>
              <a:rPr lang="en-US" sz="1800" dirty="0">
                <a:solidFill>
                  <a:schemeClr val="tx1"/>
                </a:solidFill>
              </a:rPr>
              <a:t>3.Detecting the:</a:t>
            </a:r>
          </a:p>
          <a:p>
            <a:pPr algn="just" rtl="0"/>
            <a:r>
              <a:rPr lang="en-US" sz="1800" dirty="0">
                <a:solidFill>
                  <a:schemeClr val="tx1"/>
                </a:solidFill>
              </a:rPr>
              <a:t>4.Conducting physicochemical tests of milk to determine the changes occurring.</a:t>
            </a: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endParaRPr lang="en-US" sz="2000" b="1" dirty="0">
              <a:solidFill>
                <a:schemeClr val="tx1"/>
              </a:solidFill>
            </a:endParaRPr>
          </a:p>
        </p:txBody>
      </p:sp>
      <p:sp>
        <p:nvSpPr>
          <p:cNvPr id="32" name="Rounded Rectangle 40">
            <a:extLst>
              <a:ext uri="{FF2B5EF4-FFF2-40B4-BE49-F238E27FC236}">
                <a16:creationId xmlns:a16="http://schemas.microsoft.com/office/drawing/2014/main" id="{CBA3CFEC-A89C-89B3-4D44-752CB71198FE}"/>
              </a:ext>
            </a:extLst>
          </p:cNvPr>
          <p:cNvSpPr/>
          <p:nvPr/>
        </p:nvSpPr>
        <p:spPr>
          <a:xfrm>
            <a:off x="5392118" y="4030987"/>
            <a:ext cx="3266850" cy="765528"/>
          </a:xfrm>
          <a:prstGeom prst="roundRect">
            <a:avLst>
              <a:gd name="adj" fmla="val 1911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34" name="Rounded Rectangle 11"/>
          <p:cNvSpPr/>
          <p:nvPr/>
        </p:nvSpPr>
        <p:spPr>
          <a:xfrm>
            <a:off x="249507" y="15313973"/>
            <a:ext cx="9265267" cy="3547189"/>
          </a:xfrm>
          <a:prstGeom prst="roundRect">
            <a:avLst>
              <a:gd name="adj" fmla="val 7153"/>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just" rtl="0"/>
            <a:endParaRPr lang="en-US" sz="2000" dirty="0">
              <a:solidFill>
                <a:schemeClr val="tx1"/>
              </a:solidFill>
            </a:endParaRPr>
          </a:p>
          <a:p>
            <a:pPr algn="just" rtl="0"/>
            <a:endParaRPr lang="en-US" sz="2000" dirty="0">
              <a:solidFill>
                <a:schemeClr val="tx1"/>
              </a:solidFill>
            </a:endParaRPr>
          </a:p>
          <a:p>
            <a:pPr algn="just" rtl="0"/>
            <a:endParaRPr lang="en-US" sz="2000" dirty="0">
              <a:solidFill>
                <a:schemeClr val="tx1"/>
              </a:solidFill>
            </a:endParaRPr>
          </a:p>
          <a:p>
            <a:pPr algn="just" rtl="0">
              <a:tabLst>
                <a:tab pos="457200" algn="l"/>
              </a:tabLst>
            </a:pPr>
            <a:r>
              <a:rPr lang="en-US" sz="2000" dirty="0">
                <a:solidFill>
                  <a:schemeClr val="tx1"/>
                </a:solidFill>
              </a:rPr>
              <a:t>	Raw milk is known for its high nutritional value and quality. It is rich in vitamins, minerals, and antioxidants, and is considered to be a highly efficient source of these nutrients. Raw milk also contains beneficial bacteria that are thought to aid in digestion, improve gut health, and support the immune system. Moreover, this result is due to proper health conditions and sanitary facilities from the production stage to the consumption stage. Microbiological quality requires further investigation into the health status of animals, especially mastitis. Furthermore, from a microbial safety point of view, it is recommended not to consume raw milk, and pasteurization of milk is highly recommended. More food safety education should be provided to producers, handlers, and consumers</a:t>
            </a:r>
            <a:r>
              <a:rPr lang="en-US" sz="1800" dirty="0">
                <a:solidFill>
                  <a:schemeClr val="tx1"/>
                </a:solidFill>
              </a:rPr>
              <a:t>.</a:t>
            </a:r>
          </a:p>
        </p:txBody>
      </p:sp>
      <p:sp>
        <p:nvSpPr>
          <p:cNvPr id="35" name="Rounded Rectangle 40">
            <a:extLst>
              <a:ext uri="{FF2B5EF4-FFF2-40B4-BE49-F238E27FC236}">
                <a16:creationId xmlns:a16="http://schemas.microsoft.com/office/drawing/2014/main" id="{B708DEF5-74BD-4B81-C3CE-FF43AD4F58C8}"/>
              </a:ext>
            </a:extLst>
          </p:cNvPr>
          <p:cNvSpPr/>
          <p:nvPr/>
        </p:nvSpPr>
        <p:spPr>
          <a:xfrm>
            <a:off x="2966187" y="15387144"/>
            <a:ext cx="3266850" cy="765528"/>
          </a:xfrm>
          <a:prstGeom prst="roundRect">
            <a:avLst>
              <a:gd name="adj" fmla="val 1911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Conclusion</a:t>
            </a:r>
          </a:p>
        </p:txBody>
      </p:sp>
      <p:sp>
        <p:nvSpPr>
          <p:cNvPr id="36" name="Rounded Rectangle 40">
            <a:extLst>
              <a:ext uri="{FF2B5EF4-FFF2-40B4-BE49-F238E27FC236}">
                <a16:creationId xmlns:a16="http://schemas.microsoft.com/office/drawing/2014/main" id="{AB4F2C73-ADA1-563C-2BA4-9AB51612091C}"/>
              </a:ext>
            </a:extLst>
          </p:cNvPr>
          <p:cNvSpPr/>
          <p:nvPr/>
        </p:nvSpPr>
        <p:spPr>
          <a:xfrm>
            <a:off x="5599247" y="18997778"/>
            <a:ext cx="3266850" cy="482516"/>
          </a:xfrm>
          <a:prstGeom prst="roundRect">
            <a:avLst>
              <a:gd name="adj" fmla="val 19112"/>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References</a:t>
            </a:r>
          </a:p>
        </p:txBody>
      </p:sp>
      <p:pic>
        <p:nvPicPr>
          <p:cNvPr id="6" name="Picture 5">
            <a:extLst>
              <a:ext uri="{FF2B5EF4-FFF2-40B4-BE49-F238E27FC236}">
                <a16:creationId xmlns:a16="http://schemas.microsoft.com/office/drawing/2014/main" id="{55D527C7-CF22-DC91-D1B0-98CC9EB5FB0B}"/>
              </a:ext>
            </a:extLst>
          </p:cNvPr>
          <p:cNvPicPr>
            <a:picLocks noChangeAspect="1"/>
          </p:cNvPicPr>
          <p:nvPr/>
        </p:nvPicPr>
        <p:blipFill>
          <a:blip r:embed="rId11"/>
          <a:stretch>
            <a:fillRect/>
          </a:stretch>
        </p:blipFill>
        <p:spPr>
          <a:xfrm>
            <a:off x="9992960" y="12907453"/>
            <a:ext cx="4608975" cy="1024217"/>
          </a:xfrm>
          <a:prstGeom prst="rect">
            <a:avLst/>
          </a:prstGeom>
        </p:spPr>
      </p:pic>
      <p:sp>
        <p:nvSpPr>
          <p:cNvPr id="9" name="Rounded Rectangle 5"/>
          <p:cNvSpPr/>
          <p:nvPr/>
        </p:nvSpPr>
        <p:spPr>
          <a:xfrm>
            <a:off x="249507" y="459117"/>
            <a:ext cx="14536241" cy="3388359"/>
          </a:xfrm>
          <a:prstGeom prst="roundRect">
            <a:avLst/>
          </a:prstGeom>
        </p:spPr>
        <p:style>
          <a:lnRef idx="2">
            <a:schemeClr val="accent1"/>
          </a:lnRef>
          <a:fillRef idx="1">
            <a:schemeClr val="lt1"/>
          </a:fillRef>
          <a:effectRef idx="0">
            <a:schemeClr val="accent1"/>
          </a:effectRef>
          <a:fontRef idx="minor">
            <a:schemeClr val="dk1"/>
          </a:fontRef>
        </p:style>
        <p:txBody>
          <a:bodyPr lIns="198078" tIns="99040" rIns="198078" bIns="99040" spcCol="0" rtlCol="1" anchor="ctr"/>
          <a:lstStyle/>
          <a:p>
            <a:pPr algn="ctr"/>
            <a:r>
              <a:rPr lang="en-US" sz="4400" b="1" i="1" dirty="0">
                <a:solidFill>
                  <a:schemeClr val="tx1"/>
                </a:solidFill>
                <a:effectLst>
                  <a:outerShdw blurRad="38100" dist="38100" dir="2700000" algn="tl">
                    <a:srgbClr val="000000">
                      <a:alpha val="43137"/>
                    </a:srgbClr>
                  </a:outerShdw>
                </a:effectLst>
              </a:rPr>
              <a:t>Evaluate the quality of milk produced at the </a:t>
            </a:r>
            <a:r>
              <a:rPr lang="en-US" sz="4400" b="1" i="1" dirty="0" err="1">
                <a:solidFill>
                  <a:schemeClr val="tx1"/>
                </a:solidFill>
                <a:effectLst>
                  <a:outerShdw blurRad="38100" dist="38100" dir="2700000" algn="tl">
                    <a:srgbClr val="000000">
                      <a:alpha val="43137"/>
                    </a:srgbClr>
                  </a:outerShdw>
                </a:effectLst>
              </a:rPr>
              <a:t>Grdarash</a:t>
            </a:r>
            <a:r>
              <a:rPr lang="en-US" sz="4400" b="1" i="1" dirty="0">
                <a:solidFill>
                  <a:schemeClr val="tx1"/>
                </a:solidFill>
                <a:effectLst>
                  <a:outerShdw blurRad="38100" dist="38100" dir="2700000" algn="tl">
                    <a:srgbClr val="000000">
                      <a:alpha val="43137"/>
                    </a:srgbClr>
                  </a:outerShdw>
                </a:effectLst>
              </a:rPr>
              <a:t> field in</a:t>
            </a:r>
          </a:p>
          <a:p>
            <a:pPr algn="ctr"/>
            <a:r>
              <a:rPr lang="en-US" sz="4400" b="1" i="1" dirty="0">
                <a:solidFill>
                  <a:schemeClr val="tx1"/>
                </a:solidFill>
                <a:effectLst>
                  <a:outerShdw blurRad="38100" dist="38100" dir="2700000" algn="tl">
                    <a:srgbClr val="000000">
                      <a:alpha val="43137"/>
                    </a:srgbClr>
                  </a:outerShdw>
                </a:effectLst>
              </a:rPr>
              <a:t>College of Agricultural Engineering Sciences</a:t>
            </a:r>
            <a:endParaRPr lang="ar-IQ" sz="4400" b="1" i="1" dirty="0">
              <a:solidFill>
                <a:schemeClr val="tx1"/>
              </a:solidFill>
              <a:effectLst>
                <a:outerShdw blurRad="38100" dist="38100" dir="2700000" algn="tl">
                  <a:srgbClr val="000000">
                    <a:alpha val="43137"/>
                  </a:srgbClr>
                </a:outerShdw>
              </a:effectLst>
            </a:endParaRPr>
          </a:p>
          <a:p>
            <a:pPr algn="ctr" rtl="0"/>
            <a:r>
              <a:rPr lang="en-US" sz="3200" b="1" i="1" dirty="0">
                <a:solidFill>
                  <a:srgbClr val="FF0000"/>
                </a:solidFill>
              </a:rPr>
              <a:t>Prepared by</a:t>
            </a:r>
            <a:r>
              <a:rPr lang="en-US" sz="3200" b="1" i="1" dirty="0"/>
              <a:t>: </a:t>
            </a:r>
            <a:r>
              <a:rPr lang="en-US" sz="3200" b="1" i="1" dirty="0" err="1"/>
              <a:t>Shanaz</a:t>
            </a:r>
            <a:r>
              <a:rPr lang="en-US" sz="3200" b="1" i="1" dirty="0"/>
              <a:t> </a:t>
            </a:r>
            <a:r>
              <a:rPr lang="en-US" sz="3200" b="1" i="1" dirty="0" err="1"/>
              <a:t>Saadulla</a:t>
            </a:r>
            <a:r>
              <a:rPr lang="en-US" sz="3200" b="1" i="1" dirty="0"/>
              <a:t> </a:t>
            </a:r>
            <a:r>
              <a:rPr lang="en-US" sz="3200" b="1" i="1" dirty="0" err="1"/>
              <a:t>Salih</a:t>
            </a:r>
            <a:endParaRPr lang="en-US" sz="3200" b="1" i="1" dirty="0"/>
          </a:p>
          <a:p>
            <a:pPr algn="ctr" rtl="0"/>
            <a:r>
              <a:rPr lang="en-US" sz="3200" b="1" i="1" dirty="0"/>
              <a:t>College of Agricultural Engineering Sciences</a:t>
            </a:r>
          </a:p>
          <a:p>
            <a:pPr algn="ctr" rtl="0"/>
            <a:r>
              <a:rPr lang="en-US" sz="3200" b="1" i="1" dirty="0"/>
              <a:t>Department of Food Technology</a:t>
            </a:r>
          </a:p>
          <a:p>
            <a:pPr algn="ctr" rtl="0"/>
            <a:r>
              <a:rPr lang="en-US" sz="3200" b="1" i="1" dirty="0">
                <a:solidFill>
                  <a:srgbClr val="FF0000"/>
                </a:solidFill>
              </a:rPr>
              <a:t>Supervised by :</a:t>
            </a:r>
            <a:r>
              <a:rPr lang="en-US" sz="3200" b="1" i="1" dirty="0" err="1">
                <a:solidFill>
                  <a:schemeClr val="tx1"/>
                </a:solidFill>
              </a:rPr>
              <a:t>Assist.Prof</a:t>
            </a:r>
            <a:r>
              <a:rPr lang="en-US" sz="3200" b="1" i="1" dirty="0">
                <a:solidFill>
                  <a:schemeClr val="tx1"/>
                </a:solidFill>
              </a:rPr>
              <a:t>. Dr. Narin M. </a:t>
            </a:r>
            <a:r>
              <a:rPr lang="en-US" sz="3200" b="1" i="1" dirty="0" err="1">
                <a:solidFill>
                  <a:schemeClr val="tx1"/>
                </a:solidFill>
              </a:rPr>
              <a:t>Nanakali</a:t>
            </a:r>
            <a:endParaRPr lang="en-US" sz="3200" b="1" i="1" dirty="0">
              <a:solidFill>
                <a:schemeClr val="tx1"/>
              </a:solidFill>
            </a:endParaRPr>
          </a:p>
        </p:txBody>
      </p:sp>
      <p:pic>
        <p:nvPicPr>
          <p:cNvPr id="11" name="Picture 10">
            <a:extLst>
              <a:ext uri="{FF2B5EF4-FFF2-40B4-BE49-F238E27FC236}">
                <a16:creationId xmlns:a16="http://schemas.microsoft.com/office/drawing/2014/main" id="{09D31FE4-32A8-3921-F800-52CFC07D3850}"/>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631032" y="1553146"/>
            <a:ext cx="2232248" cy="1944216"/>
          </a:xfrm>
          <a:prstGeom prst="rect">
            <a:avLst/>
          </a:prstGeom>
        </p:spPr>
      </p:pic>
      <p:graphicFrame>
        <p:nvGraphicFramePr>
          <p:cNvPr id="14" name="Table 13">
            <a:extLst>
              <a:ext uri="{FF2B5EF4-FFF2-40B4-BE49-F238E27FC236}">
                <a16:creationId xmlns:a16="http://schemas.microsoft.com/office/drawing/2014/main" id="{4C1C0999-B4E9-8FF7-89C8-3B90967133D2}"/>
              </a:ext>
            </a:extLst>
          </p:cNvPr>
          <p:cNvGraphicFramePr>
            <a:graphicFrameLocks noGrp="1"/>
          </p:cNvGraphicFramePr>
          <p:nvPr>
            <p:extLst>
              <p:ext uri="{D42A27DB-BD31-4B8C-83A1-F6EECF244321}">
                <p14:modId xmlns:p14="http://schemas.microsoft.com/office/powerpoint/2010/main" val="1561875021"/>
              </p:ext>
            </p:extLst>
          </p:nvPr>
        </p:nvGraphicFramePr>
        <p:xfrm>
          <a:off x="9895882" y="16606272"/>
          <a:ext cx="4803130" cy="2254890"/>
        </p:xfrm>
        <a:graphic>
          <a:graphicData uri="http://schemas.openxmlformats.org/drawingml/2006/table">
            <a:tbl>
              <a:tblPr/>
              <a:tblGrid>
                <a:gridCol w="2830965">
                  <a:extLst>
                    <a:ext uri="{9D8B030D-6E8A-4147-A177-3AD203B41FA5}">
                      <a16:colId xmlns:a16="http://schemas.microsoft.com/office/drawing/2014/main" val="2896713794"/>
                    </a:ext>
                  </a:extLst>
                </a:gridCol>
                <a:gridCol w="996168">
                  <a:extLst>
                    <a:ext uri="{9D8B030D-6E8A-4147-A177-3AD203B41FA5}">
                      <a16:colId xmlns:a16="http://schemas.microsoft.com/office/drawing/2014/main" val="1923465663"/>
                    </a:ext>
                  </a:extLst>
                </a:gridCol>
                <a:gridCol w="975997">
                  <a:extLst>
                    <a:ext uri="{9D8B030D-6E8A-4147-A177-3AD203B41FA5}">
                      <a16:colId xmlns:a16="http://schemas.microsoft.com/office/drawing/2014/main" val="1524188131"/>
                    </a:ext>
                  </a:extLst>
                </a:gridCol>
              </a:tblGrid>
              <a:tr h="122115">
                <a:tc gridSpan="2">
                  <a:txBody>
                    <a:bodyPr/>
                    <a:lstStyle/>
                    <a:p>
                      <a:pPr algn="ctr">
                        <a:lnSpc>
                          <a:spcPct val="115000"/>
                        </a:lnSpc>
                      </a:pPr>
                      <a:r>
                        <a:rPr lang="en-US" sz="1400" b="1" kern="100" dirty="0">
                          <a:solidFill>
                            <a:srgbClr val="000000"/>
                          </a:solidFill>
                          <a:effectLst/>
                          <a:latin typeface="Times New Roman" panose="02020603050405020304" pitchFamily="18" charset="0"/>
                          <a:ea typeface="Arial MT"/>
                          <a:cs typeface="Arial MT"/>
                        </a:rPr>
                        <a:t>Bacteriological Tests (Milk Samples) </a:t>
                      </a:r>
                      <a:endParaRPr lang="en-US" sz="1100" kern="100" dirty="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n-US"/>
                    </a:p>
                  </a:txBody>
                  <a:tcPr/>
                </a:tc>
                <a:tc>
                  <a:txBody>
                    <a:bodyPr/>
                    <a:lstStyle/>
                    <a:p>
                      <a:pPr algn="ctr">
                        <a:lnSpc>
                          <a:spcPct val="115000"/>
                        </a:lnSpc>
                      </a:pPr>
                      <a:r>
                        <a:rPr lang="en-US" sz="1400" b="1" kern="100">
                          <a:solidFill>
                            <a:srgbClr val="000000"/>
                          </a:solidFill>
                          <a:effectLst/>
                          <a:latin typeface="Times New Roman" panose="02020603050405020304" pitchFamily="18" charset="0"/>
                          <a:ea typeface="Arial MT"/>
                          <a:cs typeface="Arial MT"/>
                        </a:rPr>
                        <a:t>Mean</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2625647556"/>
                  </a:ext>
                </a:extLst>
              </a:tr>
              <a:tr h="122115">
                <a:tc rowSpan="3">
                  <a:txBody>
                    <a:bodyPr/>
                    <a:lstStyle/>
                    <a:p>
                      <a:pPr>
                        <a:lnSpc>
                          <a:spcPct val="115000"/>
                        </a:lnSpc>
                      </a:pPr>
                      <a:r>
                        <a:rPr lang="en-US" sz="1400" kern="100" dirty="0">
                          <a:solidFill>
                            <a:srgbClr val="000000"/>
                          </a:solidFill>
                          <a:effectLst/>
                          <a:latin typeface="Times New Roman" panose="02020603050405020304" pitchFamily="18" charset="0"/>
                          <a:ea typeface="Arial MT"/>
                          <a:cs typeface="Arial MT"/>
                        </a:rPr>
                        <a:t>Total Count Bacteria (CFU/ml)</a:t>
                      </a:r>
                      <a:endParaRPr lang="en-US" sz="1100" kern="100" dirty="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pPr>
                      <a:r>
                        <a:rPr lang="en-US" sz="1400" kern="100">
                          <a:effectLst/>
                          <a:latin typeface="Times New Roman" panose="02020603050405020304" pitchFamily="18" charset="0"/>
                          <a:ea typeface="Arial MT"/>
                          <a:cs typeface="Arial MT"/>
                        </a:rPr>
                        <a:t>Cow milk</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a:effectLst/>
                          <a:latin typeface="Times New Roman" panose="02020603050405020304" pitchFamily="18" charset="0"/>
                          <a:ea typeface="Arial MT"/>
                          <a:cs typeface="Arial MT"/>
                        </a:rPr>
                        <a:t>107 ×10</a:t>
                      </a:r>
                      <a:r>
                        <a:rPr lang="en-US" sz="1400" kern="100" baseline="30000">
                          <a:effectLst/>
                          <a:latin typeface="Times New Roman" panose="02020603050405020304" pitchFamily="18" charset="0"/>
                          <a:ea typeface="Arial MT"/>
                          <a:cs typeface="Arial MT"/>
                        </a:rPr>
                        <a:t>3</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1705612"/>
                  </a:ext>
                </a:extLst>
              </a:tr>
              <a:tr h="122115">
                <a:tc vMerge="1">
                  <a:txBody>
                    <a:bodyPr/>
                    <a:lstStyle/>
                    <a:p>
                      <a:endParaRPr lang="en-US"/>
                    </a:p>
                  </a:txBody>
                  <a:tcPr/>
                </a:tc>
                <a:tc>
                  <a:txBody>
                    <a:bodyPr/>
                    <a:lstStyle/>
                    <a:p>
                      <a:pPr algn="ctr">
                        <a:lnSpc>
                          <a:spcPct val="115000"/>
                        </a:lnSpc>
                      </a:pPr>
                      <a:r>
                        <a:rPr lang="en-US" sz="1400" kern="100">
                          <a:effectLst/>
                          <a:latin typeface="Times New Roman" panose="02020603050405020304" pitchFamily="18" charset="0"/>
                          <a:ea typeface="Arial MT"/>
                          <a:cs typeface="Arial MT"/>
                        </a:rPr>
                        <a:t>Sheep milk</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a:effectLst/>
                          <a:latin typeface="Times New Roman" panose="02020603050405020304" pitchFamily="18" charset="0"/>
                          <a:ea typeface="Arial MT"/>
                          <a:cs typeface="Arial MT"/>
                        </a:rPr>
                        <a:t>81 ×10</a:t>
                      </a:r>
                      <a:r>
                        <a:rPr lang="en-US" sz="1400" kern="100" baseline="30000">
                          <a:effectLst/>
                          <a:latin typeface="Times New Roman" panose="02020603050405020304" pitchFamily="18" charset="0"/>
                          <a:ea typeface="Arial MT"/>
                          <a:cs typeface="Arial MT"/>
                        </a:rPr>
                        <a:t>3</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1333260"/>
                  </a:ext>
                </a:extLst>
              </a:tr>
              <a:tr h="122115">
                <a:tc vMerge="1">
                  <a:txBody>
                    <a:bodyPr/>
                    <a:lstStyle/>
                    <a:p>
                      <a:endParaRPr lang="en-US"/>
                    </a:p>
                  </a:txBody>
                  <a:tcPr/>
                </a:tc>
                <a:tc>
                  <a:txBody>
                    <a:bodyPr/>
                    <a:lstStyle/>
                    <a:p>
                      <a:pPr algn="ctr">
                        <a:lnSpc>
                          <a:spcPct val="115000"/>
                        </a:lnSpc>
                      </a:pPr>
                      <a:r>
                        <a:rPr lang="en-US" sz="1400" kern="100">
                          <a:effectLst/>
                          <a:latin typeface="Times New Roman" panose="02020603050405020304" pitchFamily="18" charset="0"/>
                          <a:ea typeface="Arial MT"/>
                          <a:cs typeface="Arial MT"/>
                        </a:rPr>
                        <a:t>Goat milk</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a:effectLst/>
                          <a:latin typeface="Times New Roman" panose="02020603050405020304" pitchFamily="18" charset="0"/>
                          <a:ea typeface="Arial MT"/>
                          <a:cs typeface="Arial MT"/>
                        </a:rPr>
                        <a:t>69 ×10</a:t>
                      </a:r>
                      <a:r>
                        <a:rPr lang="en-US" sz="1400" kern="100" baseline="30000">
                          <a:effectLst/>
                          <a:latin typeface="Times New Roman" panose="02020603050405020304" pitchFamily="18" charset="0"/>
                          <a:ea typeface="Arial MT"/>
                          <a:cs typeface="Arial MT"/>
                        </a:rPr>
                        <a:t>3</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4709601"/>
                  </a:ext>
                </a:extLst>
              </a:tr>
              <a:tr h="122115">
                <a:tc rowSpan="3">
                  <a:txBody>
                    <a:bodyPr/>
                    <a:lstStyle/>
                    <a:p>
                      <a:pPr>
                        <a:lnSpc>
                          <a:spcPct val="115000"/>
                        </a:lnSpc>
                      </a:pPr>
                      <a:r>
                        <a:rPr lang="en-US" sz="1400" kern="100" dirty="0">
                          <a:solidFill>
                            <a:srgbClr val="000000"/>
                          </a:solidFill>
                          <a:effectLst/>
                          <a:latin typeface="Times New Roman" panose="02020603050405020304" pitchFamily="18" charset="0"/>
                          <a:ea typeface="Arial MT"/>
                          <a:cs typeface="Arial MT"/>
                        </a:rPr>
                        <a:t>Total </a:t>
                      </a:r>
                      <a:r>
                        <a:rPr lang="en-US" sz="1400" kern="100" dirty="0" err="1">
                          <a:solidFill>
                            <a:srgbClr val="000000"/>
                          </a:solidFill>
                          <a:effectLst/>
                          <a:latin typeface="Times New Roman" panose="02020603050405020304" pitchFamily="18" charset="0"/>
                          <a:ea typeface="Arial MT"/>
                          <a:cs typeface="Arial MT"/>
                        </a:rPr>
                        <a:t>Psychrotrophic</a:t>
                      </a:r>
                      <a:r>
                        <a:rPr lang="en-US" sz="1400" kern="100" dirty="0">
                          <a:solidFill>
                            <a:srgbClr val="000000"/>
                          </a:solidFill>
                          <a:effectLst/>
                          <a:latin typeface="Times New Roman" panose="02020603050405020304" pitchFamily="18" charset="0"/>
                          <a:ea typeface="Arial MT"/>
                          <a:cs typeface="Arial MT"/>
                        </a:rPr>
                        <a:t> Bacteria (CFU/ml)</a:t>
                      </a:r>
                      <a:endParaRPr lang="en-US" sz="1100" kern="100" dirty="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pPr>
                      <a:r>
                        <a:rPr lang="en-US" sz="1400" kern="100">
                          <a:effectLst/>
                          <a:latin typeface="Times New Roman" panose="02020603050405020304" pitchFamily="18" charset="0"/>
                          <a:ea typeface="Arial MT"/>
                          <a:cs typeface="Arial MT"/>
                        </a:rPr>
                        <a:t>Cow milk</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a:effectLst/>
                          <a:latin typeface="Times New Roman" panose="02020603050405020304" pitchFamily="18" charset="0"/>
                          <a:ea typeface="Arial MT"/>
                          <a:cs typeface="Arial MT"/>
                        </a:rPr>
                        <a:t>3 ×10</a:t>
                      </a:r>
                      <a:r>
                        <a:rPr lang="en-US" sz="1400" kern="100" baseline="30000">
                          <a:effectLst/>
                          <a:latin typeface="Times New Roman" panose="02020603050405020304" pitchFamily="18" charset="0"/>
                          <a:ea typeface="Arial MT"/>
                          <a:cs typeface="Arial MT"/>
                        </a:rPr>
                        <a:t>3</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1746691"/>
                  </a:ext>
                </a:extLst>
              </a:tr>
              <a:tr h="122115">
                <a:tc vMerge="1">
                  <a:txBody>
                    <a:bodyPr/>
                    <a:lstStyle/>
                    <a:p>
                      <a:endParaRPr lang="en-US"/>
                    </a:p>
                  </a:txBody>
                  <a:tcPr/>
                </a:tc>
                <a:tc>
                  <a:txBody>
                    <a:bodyPr/>
                    <a:lstStyle/>
                    <a:p>
                      <a:pPr algn="ctr">
                        <a:lnSpc>
                          <a:spcPct val="115000"/>
                        </a:lnSpc>
                      </a:pPr>
                      <a:r>
                        <a:rPr lang="en-US" sz="1400" kern="100">
                          <a:effectLst/>
                          <a:latin typeface="Times New Roman" panose="02020603050405020304" pitchFamily="18" charset="0"/>
                          <a:ea typeface="Arial MT"/>
                          <a:cs typeface="Arial MT"/>
                        </a:rPr>
                        <a:t>Sheep milk</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a:effectLst/>
                          <a:latin typeface="Times New Roman" panose="02020603050405020304" pitchFamily="18" charset="0"/>
                          <a:ea typeface="Arial MT"/>
                          <a:cs typeface="Arial MT"/>
                        </a:rPr>
                        <a:t>2 ×10</a:t>
                      </a:r>
                      <a:r>
                        <a:rPr lang="en-US" sz="1400" kern="100" baseline="30000">
                          <a:effectLst/>
                          <a:latin typeface="Times New Roman" panose="02020603050405020304" pitchFamily="18" charset="0"/>
                          <a:ea typeface="Arial MT"/>
                          <a:cs typeface="Arial MT"/>
                        </a:rPr>
                        <a:t>3</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3424638"/>
                  </a:ext>
                </a:extLst>
              </a:tr>
              <a:tr h="122115">
                <a:tc vMerge="1">
                  <a:txBody>
                    <a:bodyPr/>
                    <a:lstStyle/>
                    <a:p>
                      <a:endParaRPr lang="en-US"/>
                    </a:p>
                  </a:txBody>
                  <a:tcPr/>
                </a:tc>
                <a:tc>
                  <a:txBody>
                    <a:bodyPr/>
                    <a:lstStyle/>
                    <a:p>
                      <a:pPr algn="ctr">
                        <a:lnSpc>
                          <a:spcPct val="115000"/>
                        </a:lnSpc>
                      </a:pPr>
                      <a:r>
                        <a:rPr lang="en-US" sz="1400" kern="100">
                          <a:effectLst/>
                          <a:latin typeface="Times New Roman" panose="02020603050405020304" pitchFamily="18" charset="0"/>
                          <a:ea typeface="Arial MT"/>
                          <a:cs typeface="Arial MT"/>
                        </a:rPr>
                        <a:t>Goat milk</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a:effectLst/>
                          <a:latin typeface="Times New Roman" panose="02020603050405020304" pitchFamily="18" charset="0"/>
                          <a:ea typeface="Arial MT"/>
                          <a:cs typeface="Arial MT"/>
                        </a:rPr>
                        <a:t>1 ×10</a:t>
                      </a:r>
                      <a:r>
                        <a:rPr lang="en-US" sz="1400" kern="100" baseline="30000">
                          <a:effectLst/>
                          <a:latin typeface="Times New Roman" panose="02020603050405020304" pitchFamily="18" charset="0"/>
                          <a:ea typeface="Arial MT"/>
                          <a:cs typeface="Arial MT"/>
                        </a:rPr>
                        <a:t>3</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183580"/>
                  </a:ext>
                </a:extLst>
              </a:tr>
              <a:tr h="122115">
                <a:tc rowSpan="3">
                  <a:txBody>
                    <a:bodyPr/>
                    <a:lstStyle/>
                    <a:p>
                      <a:pPr>
                        <a:lnSpc>
                          <a:spcPct val="115000"/>
                        </a:lnSpc>
                      </a:pPr>
                      <a:r>
                        <a:rPr lang="en-US" sz="1400" kern="100" dirty="0">
                          <a:solidFill>
                            <a:srgbClr val="000000"/>
                          </a:solidFill>
                          <a:effectLst/>
                          <a:latin typeface="Times New Roman" panose="02020603050405020304" pitchFamily="18" charset="0"/>
                          <a:ea typeface="Arial MT"/>
                          <a:cs typeface="Arial MT"/>
                        </a:rPr>
                        <a:t>Total Coliform (CFU/ml)</a:t>
                      </a:r>
                      <a:endParaRPr lang="en-US" sz="1100" kern="100" dirty="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pPr>
                      <a:r>
                        <a:rPr lang="en-US" sz="1400" kern="100">
                          <a:effectLst/>
                          <a:latin typeface="Times New Roman" panose="02020603050405020304" pitchFamily="18" charset="0"/>
                          <a:ea typeface="Arial MT"/>
                          <a:cs typeface="Arial MT"/>
                        </a:rPr>
                        <a:t>Cow milk</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a:effectLst/>
                          <a:latin typeface="Times New Roman" panose="02020603050405020304" pitchFamily="18" charset="0"/>
                          <a:ea typeface="Arial MT"/>
                          <a:cs typeface="Arial MT"/>
                        </a:rPr>
                        <a:t>0 ×10</a:t>
                      </a:r>
                      <a:r>
                        <a:rPr lang="en-US" sz="1400" kern="100" baseline="30000">
                          <a:effectLst/>
                          <a:latin typeface="Times New Roman" panose="02020603050405020304" pitchFamily="18" charset="0"/>
                          <a:ea typeface="Arial MT"/>
                          <a:cs typeface="Arial MT"/>
                        </a:rPr>
                        <a:t>3</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4657663"/>
                  </a:ext>
                </a:extLst>
              </a:tr>
              <a:tr h="122115">
                <a:tc vMerge="1">
                  <a:txBody>
                    <a:bodyPr/>
                    <a:lstStyle/>
                    <a:p>
                      <a:endParaRPr lang="en-US"/>
                    </a:p>
                  </a:txBody>
                  <a:tcPr/>
                </a:tc>
                <a:tc>
                  <a:txBody>
                    <a:bodyPr/>
                    <a:lstStyle/>
                    <a:p>
                      <a:pPr algn="ctr">
                        <a:lnSpc>
                          <a:spcPct val="115000"/>
                        </a:lnSpc>
                      </a:pPr>
                      <a:r>
                        <a:rPr lang="en-US" sz="1400" kern="100">
                          <a:effectLst/>
                          <a:latin typeface="Times New Roman" panose="02020603050405020304" pitchFamily="18" charset="0"/>
                          <a:ea typeface="Arial MT"/>
                          <a:cs typeface="Arial MT"/>
                        </a:rPr>
                        <a:t>Sheep milk</a:t>
                      </a:r>
                      <a:endParaRPr lang="en-US" sz="1100" kern="10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dirty="0">
                          <a:effectLst/>
                          <a:latin typeface="Times New Roman" panose="02020603050405020304" pitchFamily="18" charset="0"/>
                          <a:ea typeface="Arial MT"/>
                          <a:cs typeface="Arial MT"/>
                        </a:rPr>
                        <a:t>0 ×10</a:t>
                      </a:r>
                      <a:r>
                        <a:rPr lang="en-US" sz="1400" kern="100" baseline="30000" dirty="0">
                          <a:effectLst/>
                          <a:latin typeface="Times New Roman" panose="02020603050405020304" pitchFamily="18" charset="0"/>
                          <a:ea typeface="Arial MT"/>
                          <a:cs typeface="Arial MT"/>
                        </a:rPr>
                        <a:t>3</a:t>
                      </a:r>
                      <a:endParaRPr lang="en-US" sz="1100" kern="100" dirty="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6050084"/>
                  </a:ext>
                </a:extLst>
              </a:tr>
              <a:tr h="122115">
                <a:tc vMerge="1">
                  <a:txBody>
                    <a:bodyPr/>
                    <a:lstStyle/>
                    <a:p>
                      <a:endParaRPr lang="en-US"/>
                    </a:p>
                  </a:txBody>
                  <a:tcPr/>
                </a:tc>
                <a:tc>
                  <a:txBody>
                    <a:bodyPr/>
                    <a:lstStyle/>
                    <a:p>
                      <a:pPr algn="ctr">
                        <a:lnSpc>
                          <a:spcPct val="115000"/>
                        </a:lnSpc>
                      </a:pPr>
                      <a:r>
                        <a:rPr lang="en-US" sz="1400" kern="100" dirty="0">
                          <a:effectLst/>
                          <a:latin typeface="Times New Roman" panose="02020603050405020304" pitchFamily="18" charset="0"/>
                          <a:ea typeface="Arial MT"/>
                          <a:cs typeface="Arial MT"/>
                        </a:rPr>
                        <a:t>Goat milk</a:t>
                      </a:r>
                      <a:endParaRPr lang="en-US" sz="1100" kern="100" dirty="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US" sz="1400" kern="100" dirty="0">
                          <a:effectLst/>
                          <a:latin typeface="Times New Roman" panose="02020603050405020304" pitchFamily="18" charset="0"/>
                          <a:ea typeface="Arial MT"/>
                          <a:cs typeface="Arial MT"/>
                        </a:rPr>
                        <a:t>0 ×10</a:t>
                      </a:r>
                      <a:r>
                        <a:rPr lang="en-US" sz="1400" kern="100" baseline="30000" dirty="0">
                          <a:effectLst/>
                          <a:latin typeface="Times New Roman" panose="02020603050405020304" pitchFamily="18" charset="0"/>
                          <a:ea typeface="Arial MT"/>
                          <a:cs typeface="Arial MT"/>
                        </a:rPr>
                        <a:t>3</a:t>
                      </a:r>
                      <a:endParaRPr lang="en-US" sz="1100" kern="100" dirty="0">
                        <a:effectLst/>
                        <a:latin typeface="Arial MT"/>
                        <a:ea typeface="Arial MT"/>
                        <a:cs typeface="Arial M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4348"/>
                  </a:ext>
                </a:extLst>
              </a:tr>
            </a:tbl>
          </a:graphicData>
        </a:graphic>
      </p:graphicFrame>
      <p:graphicFrame>
        <p:nvGraphicFramePr>
          <p:cNvPr id="16" name="Table 15">
            <a:extLst>
              <a:ext uri="{FF2B5EF4-FFF2-40B4-BE49-F238E27FC236}">
                <a16:creationId xmlns:a16="http://schemas.microsoft.com/office/drawing/2014/main" id="{2C736AC6-A941-BEF3-002B-7D49DB41C360}"/>
              </a:ext>
            </a:extLst>
          </p:cNvPr>
          <p:cNvGraphicFramePr>
            <a:graphicFrameLocks noGrp="1"/>
          </p:cNvGraphicFramePr>
          <p:nvPr>
            <p:extLst>
              <p:ext uri="{D42A27DB-BD31-4B8C-83A1-F6EECF244321}">
                <p14:modId xmlns:p14="http://schemas.microsoft.com/office/powerpoint/2010/main" val="555741783"/>
              </p:ext>
            </p:extLst>
          </p:nvPr>
        </p:nvGraphicFramePr>
        <p:xfrm>
          <a:off x="9889163" y="7725445"/>
          <a:ext cx="4867004" cy="3374696"/>
        </p:xfrm>
        <a:graphic>
          <a:graphicData uri="http://schemas.openxmlformats.org/drawingml/2006/table">
            <a:tbl>
              <a:tblPr firstRow="1" firstCol="1" bandRow="1"/>
              <a:tblGrid>
                <a:gridCol w="1831101">
                  <a:extLst>
                    <a:ext uri="{9D8B030D-6E8A-4147-A177-3AD203B41FA5}">
                      <a16:colId xmlns:a16="http://schemas.microsoft.com/office/drawing/2014/main" val="3284488522"/>
                    </a:ext>
                  </a:extLst>
                </a:gridCol>
                <a:gridCol w="936104">
                  <a:extLst>
                    <a:ext uri="{9D8B030D-6E8A-4147-A177-3AD203B41FA5}">
                      <a16:colId xmlns:a16="http://schemas.microsoft.com/office/drawing/2014/main" val="4275200495"/>
                    </a:ext>
                  </a:extLst>
                </a:gridCol>
                <a:gridCol w="1080120">
                  <a:extLst>
                    <a:ext uri="{9D8B030D-6E8A-4147-A177-3AD203B41FA5}">
                      <a16:colId xmlns:a16="http://schemas.microsoft.com/office/drawing/2014/main" val="2128282065"/>
                    </a:ext>
                  </a:extLst>
                </a:gridCol>
                <a:gridCol w="1019679">
                  <a:extLst>
                    <a:ext uri="{9D8B030D-6E8A-4147-A177-3AD203B41FA5}">
                      <a16:colId xmlns:a16="http://schemas.microsoft.com/office/drawing/2014/main" val="3695816819"/>
                    </a:ext>
                  </a:extLst>
                </a:gridCol>
              </a:tblGrid>
              <a:tr h="192045">
                <a:tc rowSpan="2">
                  <a:txBody>
                    <a:bodyPr/>
                    <a:lstStyle/>
                    <a:p>
                      <a:pPr algn="ctr">
                        <a:tabLst>
                          <a:tab pos="1104265" algn="l"/>
                        </a:tabLst>
                      </a:pPr>
                      <a:r>
                        <a:rPr lang="en-US" sz="1500" b="1" dirty="0">
                          <a:solidFill>
                            <a:srgbClr val="000000"/>
                          </a:solidFill>
                          <a:effectLst/>
                          <a:latin typeface="Times New Roman" panose="02020603050405020304" pitchFamily="18" charset="0"/>
                          <a:ea typeface="Times New Roman" panose="02020603050405020304" pitchFamily="18" charset="0"/>
                          <a:cs typeface="Arial MT"/>
                        </a:rPr>
                        <a:t>Parameter</a:t>
                      </a:r>
                      <a:endParaRPr lang="en-US" sz="15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500">
                          <a:effectLst/>
                          <a:latin typeface="Times New Roman" panose="02020603050405020304" pitchFamily="18" charset="0"/>
                          <a:ea typeface="Arial MT"/>
                          <a:cs typeface="Arial MT"/>
                        </a:rPr>
                        <a:t> </a:t>
                      </a:r>
                      <a:endParaRPr lang="en-US" sz="15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500" b="1">
                          <a:solidFill>
                            <a:srgbClr val="000000"/>
                          </a:solidFill>
                          <a:effectLst/>
                          <a:latin typeface="Times New Roman" panose="02020603050405020304" pitchFamily="18" charset="0"/>
                          <a:ea typeface="Times New Roman" panose="02020603050405020304" pitchFamily="18" charset="0"/>
                          <a:cs typeface="Arial MT"/>
                        </a:rPr>
                        <a:t>Samples</a:t>
                      </a:r>
                      <a:endParaRPr lang="en-US" sz="1500">
                        <a:effectLst/>
                        <a:latin typeface="Arial MT"/>
                        <a:ea typeface="Arial MT"/>
                        <a:cs typeface="Arial M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500">
                          <a:effectLst/>
                          <a:highlight>
                            <a:srgbClr val="D3D3D3"/>
                          </a:highlight>
                          <a:latin typeface="Times New Roman" panose="02020603050405020304" pitchFamily="18" charset="0"/>
                          <a:ea typeface="Arial MT"/>
                          <a:cs typeface="Arial MT"/>
                        </a:rPr>
                        <a:t> </a:t>
                      </a:r>
                      <a:endParaRPr lang="en-US" sz="1500">
                        <a:effectLst/>
                        <a:latin typeface="Arial MT"/>
                        <a:ea typeface="Arial MT"/>
                        <a:cs typeface="Arial M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3678975309"/>
                  </a:ext>
                </a:extLst>
              </a:tr>
              <a:tr h="277648">
                <a:tc vMerge="1">
                  <a:txBody>
                    <a:bodyPr/>
                    <a:lstStyle/>
                    <a:p>
                      <a:endParaRPr lang="en-US"/>
                    </a:p>
                  </a:txBody>
                  <a:tcPr/>
                </a:tc>
                <a:tc>
                  <a:txBody>
                    <a:bodyPr/>
                    <a:lstStyle/>
                    <a:p>
                      <a:pPr algn="ctr">
                        <a:tabLst>
                          <a:tab pos="1104265" algn="l"/>
                        </a:tabLst>
                      </a:pPr>
                      <a:r>
                        <a:rPr lang="en-US" sz="1500" b="1" dirty="0">
                          <a:solidFill>
                            <a:srgbClr val="000000"/>
                          </a:solidFill>
                          <a:effectLst/>
                          <a:latin typeface="Times New Roman" panose="02020603050405020304" pitchFamily="18" charset="0"/>
                          <a:ea typeface="Times New Roman" panose="02020603050405020304" pitchFamily="18" charset="0"/>
                          <a:cs typeface="Arial MT"/>
                        </a:rPr>
                        <a:t>Cow milk</a:t>
                      </a:r>
                      <a:endParaRPr lang="en-US" sz="15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500" b="1" dirty="0">
                          <a:solidFill>
                            <a:srgbClr val="000000"/>
                          </a:solidFill>
                          <a:effectLst/>
                          <a:latin typeface="Times New Roman" panose="02020603050405020304" pitchFamily="18" charset="0"/>
                          <a:ea typeface="Times New Roman" panose="02020603050405020304" pitchFamily="18" charset="0"/>
                          <a:cs typeface="Arial MT"/>
                        </a:rPr>
                        <a:t>Sheep milk</a:t>
                      </a:r>
                      <a:endParaRPr lang="en-US" sz="15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500" b="1" dirty="0">
                          <a:solidFill>
                            <a:srgbClr val="000000"/>
                          </a:solidFill>
                          <a:effectLst/>
                          <a:latin typeface="Times New Roman" panose="02020603050405020304" pitchFamily="18" charset="0"/>
                          <a:ea typeface="Times New Roman" panose="02020603050405020304" pitchFamily="18" charset="0"/>
                          <a:cs typeface="Arial MT"/>
                        </a:rPr>
                        <a:t>Goat milk</a:t>
                      </a:r>
                      <a:endParaRPr lang="en-US" sz="15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837115931"/>
                  </a:ext>
                </a:extLst>
              </a:tr>
              <a:tr h="192045">
                <a:tc>
                  <a:txBody>
                    <a:bodyPr/>
                    <a:lstStyle/>
                    <a:p>
                      <a:pPr>
                        <a:tabLst>
                          <a:tab pos="1104265" algn="l"/>
                        </a:tabLst>
                      </a:pPr>
                      <a:r>
                        <a:rPr lang="en-US" sz="1600" b="1" dirty="0">
                          <a:solidFill>
                            <a:srgbClr val="000000"/>
                          </a:solidFill>
                          <a:effectLst/>
                          <a:latin typeface="Times New Roman" panose="02020603050405020304" pitchFamily="18" charset="0"/>
                          <a:ea typeface="Times New Roman" panose="02020603050405020304" pitchFamily="18" charset="0"/>
                          <a:cs typeface="Arial MT"/>
                        </a:rPr>
                        <a:t>Fat %</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5.1</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6.27</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Arial MT"/>
                          <a:cs typeface="Arial MT"/>
                        </a:rPr>
                        <a:t>3.42</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406705"/>
                  </a:ext>
                </a:extLst>
              </a:tr>
              <a:tr h="277648">
                <a:tc>
                  <a:txBody>
                    <a:bodyPr/>
                    <a:lstStyle/>
                    <a:p>
                      <a:pPr>
                        <a:tabLst>
                          <a:tab pos="1104265" algn="l"/>
                        </a:tabLst>
                      </a:pPr>
                      <a:r>
                        <a:rPr lang="en-US" sz="1600" b="1" dirty="0">
                          <a:solidFill>
                            <a:srgbClr val="000000"/>
                          </a:solidFill>
                          <a:effectLst/>
                          <a:latin typeface="Times New Roman" panose="02020603050405020304" pitchFamily="18" charset="0"/>
                          <a:ea typeface="Times New Roman" panose="02020603050405020304" pitchFamily="18" charset="0"/>
                          <a:cs typeface="Arial MT"/>
                        </a:rPr>
                        <a:t>Solids-non-fat%</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dirty="0">
                          <a:effectLst/>
                          <a:latin typeface="Times New Roman" panose="02020603050405020304" pitchFamily="18" charset="0"/>
                          <a:ea typeface="Times New Roman" panose="02020603050405020304" pitchFamily="18" charset="0"/>
                          <a:cs typeface="Arial MT"/>
                        </a:rPr>
                        <a:t>8.194</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10.24</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dirty="0">
                          <a:effectLst/>
                          <a:latin typeface="Times New Roman" panose="02020603050405020304" pitchFamily="18" charset="0"/>
                          <a:ea typeface="Arial MT"/>
                          <a:cs typeface="Arial MT"/>
                        </a:rPr>
                        <a:t>9.97</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6817668"/>
                  </a:ext>
                </a:extLst>
              </a:tr>
              <a:tr h="192045">
                <a:tc>
                  <a:txBody>
                    <a:bodyPr/>
                    <a:lstStyle/>
                    <a:p>
                      <a:pPr>
                        <a:tabLst>
                          <a:tab pos="1104265" algn="l"/>
                        </a:tabLst>
                      </a:pPr>
                      <a:r>
                        <a:rPr lang="en-US" sz="1600" b="1" dirty="0">
                          <a:solidFill>
                            <a:srgbClr val="000000"/>
                          </a:solidFill>
                          <a:effectLst/>
                          <a:latin typeface="Times New Roman" panose="02020603050405020304" pitchFamily="18" charset="0"/>
                          <a:ea typeface="Times New Roman" panose="02020603050405020304" pitchFamily="18" charset="0"/>
                          <a:cs typeface="Arial MT"/>
                        </a:rPr>
                        <a:t>Total Solids %</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dirty="0">
                          <a:effectLst/>
                          <a:latin typeface="Times New Roman" panose="02020603050405020304" pitchFamily="18" charset="0"/>
                          <a:ea typeface="Times New Roman" panose="02020603050405020304" pitchFamily="18" charset="0"/>
                          <a:cs typeface="Arial MT"/>
                        </a:rPr>
                        <a:t>13.294</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16.51</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13.39</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3407808"/>
                  </a:ext>
                </a:extLst>
              </a:tr>
              <a:tr h="192045">
                <a:tc>
                  <a:txBody>
                    <a:bodyPr/>
                    <a:lstStyle/>
                    <a:p>
                      <a:pPr>
                        <a:tabLst>
                          <a:tab pos="1104265" algn="l"/>
                        </a:tabLst>
                      </a:pPr>
                      <a:r>
                        <a:rPr lang="en-US" sz="1600" b="1" dirty="0">
                          <a:solidFill>
                            <a:srgbClr val="000000"/>
                          </a:solidFill>
                          <a:effectLst/>
                          <a:latin typeface="Times New Roman" panose="02020603050405020304" pitchFamily="18" charset="0"/>
                          <a:ea typeface="Times New Roman" panose="02020603050405020304" pitchFamily="18" charset="0"/>
                          <a:cs typeface="Arial MT"/>
                        </a:rPr>
                        <a:t>Water %</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dirty="0">
                          <a:effectLst/>
                          <a:latin typeface="Times New Roman" panose="02020603050405020304" pitchFamily="18" charset="0"/>
                          <a:ea typeface="Times New Roman" panose="02020603050405020304" pitchFamily="18" charset="0"/>
                          <a:cs typeface="Arial MT"/>
                        </a:rPr>
                        <a:t>86.706</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83.49</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86.61</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383013"/>
                  </a:ext>
                </a:extLst>
              </a:tr>
              <a:tr h="192045">
                <a:tc>
                  <a:txBody>
                    <a:bodyPr/>
                    <a:lstStyle/>
                    <a:p>
                      <a:pPr>
                        <a:tabLst>
                          <a:tab pos="1104265" algn="l"/>
                        </a:tabLst>
                      </a:pPr>
                      <a:r>
                        <a:rPr lang="en-US" sz="1600" b="1" dirty="0">
                          <a:solidFill>
                            <a:srgbClr val="000000"/>
                          </a:solidFill>
                          <a:effectLst/>
                          <a:latin typeface="Times New Roman" panose="02020603050405020304" pitchFamily="18" charset="0"/>
                          <a:ea typeface="Times New Roman" panose="02020603050405020304" pitchFamily="18" charset="0"/>
                          <a:cs typeface="Arial MT"/>
                        </a:rPr>
                        <a:t>Density</a:t>
                      </a:r>
                      <a:r>
                        <a:rPr lang="en-US" sz="1600" dirty="0">
                          <a:solidFill>
                            <a:srgbClr val="000000"/>
                          </a:solidFill>
                          <a:effectLst/>
                          <a:latin typeface="Times New Roman" panose="02020603050405020304" pitchFamily="18" charset="0"/>
                          <a:ea typeface="Times New Roman" panose="02020603050405020304" pitchFamily="18" charset="0"/>
                          <a:cs typeface="Arial MT"/>
                        </a:rPr>
                        <a:t> </a:t>
                      </a:r>
                      <a:r>
                        <a:rPr lang="en-US" sz="1600" b="1" dirty="0">
                          <a:solidFill>
                            <a:srgbClr val="000000"/>
                          </a:solidFill>
                          <a:effectLst/>
                          <a:latin typeface="Times New Roman" panose="02020603050405020304" pitchFamily="18" charset="0"/>
                          <a:ea typeface="Times New Roman" panose="02020603050405020304" pitchFamily="18" charset="0"/>
                          <a:cs typeface="Arial MT"/>
                        </a:rPr>
                        <a:t>g/mL</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dirty="0">
                          <a:effectLst/>
                          <a:latin typeface="Times New Roman" panose="02020603050405020304" pitchFamily="18" charset="0"/>
                          <a:ea typeface="Times New Roman" panose="02020603050405020304" pitchFamily="18" charset="0"/>
                          <a:cs typeface="Arial MT"/>
                        </a:rPr>
                        <a:t>1.031</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1.034</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Arial MT"/>
                          <a:cs typeface="Arial MT"/>
                        </a:rPr>
                        <a:t>1.034</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507449"/>
                  </a:ext>
                </a:extLst>
              </a:tr>
              <a:tr h="192045">
                <a:tc>
                  <a:txBody>
                    <a:bodyPr/>
                    <a:lstStyle/>
                    <a:p>
                      <a:pPr>
                        <a:tabLst>
                          <a:tab pos="1104265" algn="l"/>
                        </a:tabLst>
                      </a:pPr>
                      <a:r>
                        <a:rPr lang="en-US" sz="1600" b="1" dirty="0">
                          <a:solidFill>
                            <a:srgbClr val="000000"/>
                          </a:solidFill>
                          <a:effectLst/>
                          <a:latin typeface="Times New Roman" panose="02020603050405020304" pitchFamily="18" charset="0"/>
                          <a:ea typeface="Times New Roman" panose="02020603050405020304" pitchFamily="18" charset="0"/>
                          <a:cs typeface="Arial MT"/>
                        </a:rPr>
                        <a:t>Protein%</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dirty="0">
                          <a:effectLst/>
                          <a:latin typeface="Times New Roman" panose="02020603050405020304" pitchFamily="18" charset="0"/>
                          <a:ea typeface="Times New Roman" panose="02020603050405020304" pitchFamily="18" charset="0"/>
                          <a:cs typeface="Arial MT"/>
                        </a:rPr>
                        <a:t>3.894</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5.30</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dirty="0">
                          <a:effectLst/>
                          <a:latin typeface="Times New Roman" panose="02020603050405020304" pitchFamily="18" charset="0"/>
                          <a:ea typeface="Arial MT"/>
                          <a:cs typeface="Arial MT"/>
                        </a:rPr>
                        <a:t>3.76</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3006449"/>
                  </a:ext>
                </a:extLst>
              </a:tr>
              <a:tr h="192045">
                <a:tc>
                  <a:txBody>
                    <a:bodyPr/>
                    <a:lstStyle/>
                    <a:p>
                      <a:pPr>
                        <a:tabLst>
                          <a:tab pos="1104265" algn="l"/>
                        </a:tabLst>
                      </a:pPr>
                      <a:r>
                        <a:rPr lang="en-US" sz="1600" b="1">
                          <a:solidFill>
                            <a:srgbClr val="000000"/>
                          </a:solidFill>
                          <a:effectLst/>
                          <a:latin typeface="Times New Roman" panose="02020603050405020304" pitchFamily="18" charset="0"/>
                          <a:ea typeface="Times New Roman" panose="02020603050405020304" pitchFamily="18" charset="0"/>
                          <a:cs typeface="Arial MT"/>
                        </a:rPr>
                        <a:t>Lactose%</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dirty="0">
                          <a:effectLst/>
                          <a:latin typeface="Times New Roman" panose="02020603050405020304" pitchFamily="18" charset="0"/>
                          <a:ea typeface="Times New Roman" panose="02020603050405020304" pitchFamily="18" charset="0"/>
                          <a:cs typeface="Arial MT"/>
                        </a:rPr>
                        <a:t>4.94</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dirty="0">
                          <a:effectLst/>
                          <a:latin typeface="Times New Roman" panose="02020603050405020304" pitchFamily="18" charset="0"/>
                          <a:ea typeface="Times New Roman" panose="02020603050405020304" pitchFamily="18" charset="0"/>
                          <a:cs typeface="Arial MT"/>
                        </a:rPr>
                        <a:t>4.57</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dirty="0">
                          <a:effectLst/>
                          <a:latin typeface="Times New Roman" panose="02020603050405020304" pitchFamily="18" charset="0"/>
                          <a:ea typeface="Arial MT"/>
                          <a:cs typeface="Arial MT"/>
                        </a:rPr>
                        <a:t>5.3</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255114"/>
                  </a:ext>
                </a:extLst>
              </a:tr>
              <a:tr h="192045">
                <a:tc>
                  <a:txBody>
                    <a:bodyPr/>
                    <a:lstStyle/>
                    <a:p>
                      <a:pPr>
                        <a:tabLst>
                          <a:tab pos="1104265" algn="l"/>
                        </a:tabLst>
                      </a:pPr>
                      <a:r>
                        <a:rPr lang="en-US" sz="1600" b="1">
                          <a:solidFill>
                            <a:srgbClr val="000000"/>
                          </a:solidFill>
                          <a:effectLst/>
                          <a:latin typeface="Times New Roman" panose="02020603050405020304" pitchFamily="18" charset="0"/>
                          <a:ea typeface="Times New Roman" panose="02020603050405020304" pitchFamily="18" charset="0"/>
                          <a:cs typeface="Arial MT"/>
                        </a:rPr>
                        <a:t>Added water%</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dirty="0">
                          <a:effectLst/>
                          <a:latin typeface="Times New Roman" panose="02020603050405020304" pitchFamily="18" charset="0"/>
                          <a:ea typeface="Times New Roman" panose="02020603050405020304" pitchFamily="18" charset="0"/>
                          <a:cs typeface="Arial MT"/>
                        </a:rPr>
                        <a:t>00</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00</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dirty="0">
                          <a:effectLst/>
                          <a:latin typeface="Times New Roman" panose="02020603050405020304" pitchFamily="18" charset="0"/>
                          <a:ea typeface="Arial MT"/>
                          <a:cs typeface="Arial MT"/>
                        </a:rPr>
                        <a:t>00</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5789444"/>
                  </a:ext>
                </a:extLst>
              </a:tr>
              <a:tr h="192045">
                <a:tc>
                  <a:txBody>
                    <a:bodyPr/>
                    <a:lstStyle/>
                    <a:p>
                      <a:pPr>
                        <a:tabLst>
                          <a:tab pos="1104265" algn="l"/>
                        </a:tabLst>
                      </a:pPr>
                      <a:r>
                        <a:rPr lang="en-US" sz="1600" b="1">
                          <a:solidFill>
                            <a:srgbClr val="000000"/>
                          </a:solidFill>
                          <a:effectLst/>
                          <a:latin typeface="Times New Roman" panose="02020603050405020304" pitchFamily="18" charset="0"/>
                          <a:ea typeface="Times New Roman" panose="02020603050405020304" pitchFamily="18" charset="0"/>
                          <a:cs typeface="Arial MT"/>
                        </a:rPr>
                        <a:t>Freezing point °C</a:t>
                      </a:r>
                      <a:r>
                        <a:rPr lang="en-US" sz="1600">
                          <a:solidFill>
                            <a:srgbClr val="000000"/>
                          </a:solidFill>
                          <a:effectLst/>
                          <a:latin typeface="Times New Roman" panose="02020603050405020304" pitchFamily="18" charset="0"/>
                          <a:ea typeface="Times New Roman" panose="02020603050405020304" pitchFamily="18" charset="0"/>
                          <a:cs typeface="Arial MT"/>
                        </a:rPr>
                        <a:t> </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-0.577</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a:effectLst/>
                          <a:latin typeface="Times New Roman" panose="02020603050405020304" pitchFamily="18" charset="0"/>
                          <a:ea typeface="Times New Roman" panose="02020603050405020304" pitchFamily="18" charset="0"/>
                          <a:cs typeface="Arial MT"/>
                        </a:rPr>
                        <a:t>-0.595</a:t>
                      </a:r>
                      <a:endParaRPr lang="en-US" sz="16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600" dirty="0">
                          <a:effectLst/>
                          <a:latin typeface="Times New Roman" panose="02020603050405020304" pitchFamily="18" charset="0"/>
                          <a:ea typeface="Arial MT"/>
                          <a:cs typeface="Arial MT"/>
                        </a:rPr>
                        <a:t>-0.586</a:t>
                      </a:r>
                      <a:endParaRPr lang="en-US" sz="16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817367"/>
                  </a:ext>
                </a:extLst>
              </a:tr>
              <a:tr h="192045">
                <a:tc>
                  <a:txBody>
                    <a:bodyPr/>
                    <a:lstStyle/>
                    <a:p>
                      <a:pPr>
                        <a:tabLst>
                          <a:tab pos="1104265" algn="l"/>
                        </a:tabLst>
                      </a:pPr>
                      <a:r>
                        <a:rPr lang="en-US" sz="1400" b="1">
                          <a:solidFill>
                            <a:srgbClr val="000000"/>
                          </a:solidFill>
                          <a:effectLst/>
                          <a:latin typeface="Times New Roman" panose="02020603050405020304" pitchFamily="18" charset="0"/>
                          <a:ea typeface="Times New Roman" panose="02020603050405020304" pitchFamily="18" charset="0"/>
                          <a:cs typeface="Arial MT"/>
                        </a:rPr>
                        <a:t>Salts%</a:t>
                      </a:r>
                      <a:endParaRPr lang="en-US" sz="11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endParaRPr lang="en-US" sz="1400" dirty="0">
                        <a:effectLst/>
                        <a:latin typeface="Times New Roman" panose="02020603050405020304" pitchFamily="18" charset="0"/>
                        <a:ea typeface="Times New Roman" panose="02020603050405020304" pitchFamily="18" charset="0"/>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400">
                          <a:effectLst/>
                          <a:latin typeface="Times New Roman" panose="02020603050405020304" pitchFamily="18" charset="0"/>
                          <a:ea typeface="Times New Roman" panose="02020603050405020304" pitchFamily="18" charset="0"/>
                          <a:cs typeface="Arial MT"/>
                        </a:rPr>
                        <a:t>0.92</a:t>
                      </a:r>
                      <a:endParaRPr lang="en-US" sz="11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400">
                          <a:effectLst/>
                          <a:latin typeface="Times New Roman" panose="02020603050405020304" pitchFamily="18" charset="0"/>
                          <a:ea typeface="Arial MT"/>
                          <a:cs typeface="Arial MT"/>
                        </a:rPr>
                        <a:t>0.83</a:t>
                      </a:r>
                      <a:endParaRPr lang="en-US" sz="11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6147261"/>
                  </a:ext>
                </a:extLst>
              </a:tr>
              <a:tr h="192045">
                <a:tc>
                  <a:txBody>
                    <a:bodyPr/>
                    <a:lstStyle/>
                    <a:p>
                      <a:pPr>
                        <a:tabLst>
                          <a:tab pos="1104265" algn="l"/>
                        </a:tabLst>
                      </a:pPr>
                      <a:r>
                        <a:rPr lang="en-US" sz="1400" b="1" dirty="0">
                          <a:solidFill>
                            <a:srgbClr val="000000"/>
                          </a:solidFill>
                          <a:effectLst/>
                          <a:latin typeface="Times New Roman" panose="02020603050405020304" pitchFamily="18" charset="0"/>
                          <a:ea typeface="Times New Roman" panose="02020603050405020304" pitchFamily="18" charset="0"/>
                          <a:cs typeface="Arial MT"/>
                        </a:rPr>
                        <a:t>pH</a:t>
                      </a:r>
                      <a:endParaRPr lang="en-US" sz="11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400">
                          <a:effectLst/>
                          <a:latin typeface="Times New Roman" panose="02020603050405020304" pitchFamily="18" charset="0"/>
                          <a:ea typeface="Arial MT"/>
                          <a:cs typeface="Arial MT"/>
                        </a:rPr>
                        <a:t>6.26</a:t>
                      </a:r>
                      <a:endParaRPr lang="en-US" sz="11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400" dirty="0">
                          <a:effectLst/>
                          <a:latin typeface="Times New Roman" panose="02020603050405020304" pitchFamily="18" charset="0"/>
                          <a:ea typeface="Times New Roman" panose="02020603050405020304" pitchFamily="18" charset="0"/>
                          <a:cs typeface="Arial MT"/>
                        </a:rPr>
                        <a:t>5.8</a:t>
                      </a:r>
                      <a:endParaRPr lang="en-US" sz="11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400">
                          <a:effectLst/>
                          <a:latin typeface="Times New Roman" panose="02020603050405020304" pitchFamily="18" charset="0"/>
                          <a:ea typeface="Arial MT"/>
                          <a:cs typeface="Arial MT"/>
                        </a:rPr>
                        <a:t>6.28</a:t>
                      </a:r>
                      <a:endParaRPr lang="en-US" sz="11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096232"/>
                  </a:ext>
                </a:extLst>
              </a:tr>
              <a:tr h="192045">
                <a:tc>
                  <a:txBody>
                    <a:bodyPr/>
                    <a:lstStyle/>
                    <a:p>
                      <a:pPr>
                        <a:tabLst>
                          <a:tab pos="1104265" algn="l"/>
                        </a:tabLst>
                      </a:pPr>
                      <a:r>
                        <a:rPr lang="en-US" sz="1400" b="1" dirty="0">
                          <a:solidFill>
                            <a:srgbClr val="000000"/>
                          </a:solidFill>
                          <a:effectLst/>
                          <a:latin typeface="Times New Roman" panose="02020603050405020304" pitchFamily="18" charset="0"/>
                          <a:ea typeface="Times New Roman" panose="02020603050405020304" pitchFamily="18" charset="0"/>
                          <a:cs typeface="Arial MT"/>
                        </a:rPr>
                        <a:t>Acidity</a:t>
                      </a:r>
                      <a:endParaRPr lang="en-US" sz="11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tabLst>
                          <a:tab pos="1104265" algn="l"/>
                        </a:tabLst>
                      </a:pPr>
                      <a:r>
                        <a:rPr lang="en-US" sz="1400" dirty="0">
                          <a:effectLst/>
                          <a:latin typeface="Times New Roman" panose="02020603050405020304" pitchFamily="18" charset="0"/>
                          <a:ea typeface="Arial MT"/>
                          <a:cs typeface="Arial MT"/>
                        </a:rPr>
                        <a:t>0.21</a:t>
                      </a:r>
                      <a:endParaRPr lang="en-US" sz="11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400">
                          <a:effectLst/>
                          <a:latin typeface="Times New Roman" panose="02020603050405020304" pitchFamily="18" charset="0"/>
                          <a:ea typeface="Times New Roman" panose="02020603050405020304" pitchFamily="18" charset="0"/>
                          <a:cs typeface="Arial MT"/>
                        </a:rPr>
                        <a:t>0.23</a:t>
                      </a:r>
                      <a:endParaRPr lang="en-US" sz="110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tabLst>
                          <a:tab pos="1104265" algn="l"/>
                        </a:tabLst>
                      </a:pPr>
                      <a:r>
                        <a:rPr lang="en-US" sz="1400" dirty="0">
                          <a:effectLst/>
                          <a:latin typeface="Times New Roman" panose="02020603050405020304" pitchFamily="18" charset="0"/>
                          <a:ea typeface="Arial MT"/>
                          <a:cs typeface="Arial MT"/>
                        </a:rPr>
                        <a:t>0.22</a:t>
                      </a:r>
                      <a:endParaRPr lang="en-US" sz="1100" dirty="0">
                        <a:effectLst/>
                        <a:latin typeface="Arial MT"/>
                        <a:ea typeface="Arial MT"/>
                        <a:cs typeface="Arial M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377407"/>
                  </a:ext>
                </a:extLst>
              </a:tr>
            </a:tbl>
          </a:graphicData>
        </a:graphic>
      </p:graphicFrame>
    </p:spTree>
    <p:extLst>
      <p:ext uri="{BB962C8B-B14F-4D97-AF65-F5344CB8AC3E}">
        <p14:creationId xmlns:p14="http://schemas.microsoft.com/office/powerpoint/2010/main" val="3866497774"/>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TotalTime>
  <Words>1061</Words>
  <Application>Microsoft Office PowerPoint</Application>
  <PresentationFormat>Custom</PresentationFormat>
  <Paragraphs>320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 MT</vt:lpstr>
      <vt:lpstr>Calibri</vt:lpstr>
      <vt:lpstr>Franklin Gothic Book</vt:lpstr>
      <vt:lpstr>Perpetua</vt:lpstr>
      <vt:lpstr>Times New Roman</vt:lpstr>
      <vt:lpstr>Wingdings 2</vt:lpstr>
      <vt:lpstr>Equity</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dc:creator>
  <cp:lastModifiedBy>FFN Black</cp:lastModifiedBy>
  <cp:revision>66</cp:revision>
  <dcterms:created xsi:type="dcterms:W3CDTF">2019-01-02T16:32:25Z</dcterms:created>
  <dcterms:modified xsi:type="dcterms:W3CDTF">2024-04-02T16:35:03Z</dcterms:modified>
</cp:coreProperties>
</file>