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75" r:id="rId3"/>
    <p:sldId id="259" r:id="rId4"/>
    <p:sldId id="312" r:id="rId5"/>
    <p:sldId id="262" r:id="rId6"/>
    <p:sldId id="315" r:id="rId7"/>
    <p:sldId id="316" r:id="rId8"/>
    <p:sldId id="286" r:id="rId9"/>
    <p:sldId id="317" r:id="rId10"/>
    <p:sldId id="318" r:id="rId11"/>
    <p:sldId id="267" r:id="rId12"/>
    <p:sldId id="291" r:id="rId13"/>
    <p:sldId id="321" r:id="rId14"/>
    <p:sldId id="314" r:id="rId15"/>
    <p:sldId id="324" r:id="rId16"/>
    <p:sldId id="323" r:id="rId17"/>
    <p:sldId id="325" r:id="rId18"/>
    <p:sldId id="32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6102" autoAdjust="0"/>
  </p:normalViewPr>
  <p:slideViewPr>
    <p:cSldViewPr>
      <p:cViewPr varScale="1">
        <p:scale>
          <a:sx n="60" d="100"/>
          <a:sy n="60" d="100"/>
        </p:scale>
        <p:origin x="13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374FC-D326-4704-A1AC-B7D7C189B55F}" type="doc">
      <dgm:prSet loTypeId="urn:microsoft.com/office/officeart/2005/8/layout/target3" loCatId="relationship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059CF39-8E29-4E29-8FBF-7B56BC0F5D70}">
      <dgm:prSet/>
      <dgm:spPr/>
      <dgm:t>
        <a:bodyPr/>
        <a:lstStyle/>
        <a:p>
          <a:pPr rtl="0"/>
          <a:r>
            <a:rPr lang="en-US" dirty="0"/>
            <a:t>Environmental Toxicity </a:t>
          </a:r>
        </a:p>
      </dgm:t>
    </dgm:pt>
    <dgm:pt modelId="{63B82D95-9650-411C-B62A-D0064554F3C3}" type="parTrans" cxnId="{CCE6767F-2AC9-45F6-A8B6-46AE989258A0}">
      <dgm:prSet/>
      <dgm:spPr/>
      <dgm:t>
        <a:bodyPr/>
        <a:lstStyle/>
        <a:p>
          <a:endParaRPr lang="en-US"/>
        </a:p>
      </dgm:t>
    </dgm:pt>
    <dgm:pt modelId="{A92DB406-755B-4B5E-A64A-921E0A146F74}" type="sibTrans" cxnId="{CCE6767F-2AC9-45F6-A8B6-46AE989258A0}">
      <dgm:prSet/>
      <dgm:spPr/>
      <dgm:t>
        <a:bodyPr/>
        <a:lstStyle/>
        <a:p>
          <a:endParaRPr lang="en-US"/>
        </a:p>
      </dgm:t>
    </dgm:pt>
    <dgm:pt modelId="{F3E7D8C4-7CC4-4C9F-8602-9C4B1CFD7CFD}" type="pres">
      <dgm:prSet presAssocID="{8CE374FC-D326-4704-A1AC-B7D7C189B55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3778340-2ACD-4F1F-BABB-ECA2EEFA5340}" type="pres">
      <dgm:prSet presAssocID="{3059CF39-8E29-4E29-8FBF-7B56BC0F5D70}" presName="circle1" presStyleLbl="node1" presStyleIdx="0" presStyleCnt="1"/>
      <dgm:spPr/>
    </dgm:pt>
    <dgm:pt modelId="{223FC47B-B932-423A-BA27-BF21CD7E8454}" type="pres">
      <dgm:prSet presAssocID="{3059CF39-8E29-4E29-8FBF-7B56BC0F5D70}" presName="space" presStyleCnt="0"/>
      <dgm:spPr/>
    </dgm:pt>
    <dgm:pt modelId="{21BF39BA-5EF7-4ABE-B66E-FBEC73748BDA}" type="pres">
      <dgm:prSet presAssocID="{3059CF39-8E29-4E29-8FBF-7B56BC0F5D70}" presName="rect1" presStyleLbl="alignAcc1" presStyleIdx="0" presStyleCnt="1"/>
      <dgm:spPr/>
    </dgm:pt>
    <dgm:pt modelId="{C4E5F775-1F22-4856-A8B7-268260C8AD1E}" type="pres">
      <dgm:prSet presAssocID="{3059CF39-8E29-4E29-8FBF-7B56BC0F5D7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D201E024-EC23-4F40-B058-6AEF348E7601}" type="presOf" srcId="{8CE374FC-D326-4704-A1AC-B7D7C189B55F}" destId="{F3E7D8C4-7CC4-4C9F-8602-9C4B1CFD7CFD}" srcOrd="0" destOrd="0" presId="urn:microsoft.com/office/officeart/2005/8/layout/target3"/>
    <dgm:cxn modelId="{66D10B51-08C7-4044-B783-BB91EA9C2A9E}" type="presOf" srcId="{3059CF39-8E29-4E29-8FBF-7B56BC0F5D70}" destId="{21BF39BA-5EF7-4ABE-B66E-FBEC73748BDA}" srcOrd="0" destOrd="0" presId="urn:microsoft.com/office/officeart/2005/8/layout/target3"/>
    <dgm:cxn modelId="{0AC03C79-49DD-40D0-8C80-77A7455A1559}" type="presOf" srcId="{3059CF39-8E29-4E29-8FBF-7B56BC0F5D70}" destId="{C4E5F775-1F22-4856-A8B7-268260C8AD1E}" srcOrd="1" destOrd="0" presId="urn:microsoft.com/office/officeart/2005/8/layout/target3"/>
    <dgm:cxn modelId="{CCE6767F-2AC9-45F6-A8B6-46AE989258A0}" srcId="{8CE374FC-D326-4704-A1AC-B7D7C189B55F}" destId="{3059CF39-8E29-4E29-8FBF-7B56BC0F5D70}" srcOrd="0" destOrd="0" parTransId="{63B82D95-9650-411C-B62A-D0064554F3C3}" sibTransId="{A92DB406-755B-4B5E-A64A-921E0A146F74}"/>
    <dgm:cxn modelId="{D3C32BBF-055E-49BF-A12C-A7A65660515C}" type="presParOf" srcId="{F3E7D8C4-7CC4-4C9F-8602-9C4B1CFD7CFD}" destId="{03778340-2ACD-4F1F-BABB-ECA2EEFA5340}" srcOrd="0" destOrd="0" presId="urn:microsoft.com/office/officeart/2005/8/layout/target3"/>
    <dgm:cxn modelId="{48ADDE84-8266-4457-B0D5-F6128F41F42B}" type="presParOf" srcId="{F3E7D8C4-7CC4-4C9F-8602-9C4B1CFD7CFD}" destId="{223FC47B-B932-423A-BA27-BF21CD7E8454}" srcOrd="1" destOrd="0" presId="urn:microsoft.com/office/officeart/2005/8/layout/target3"/>
    <dgm:cxn modelId="{B7536521-8BF3-4451-8627-00986F7A94BF}" type="presParOf" srcId="{F3E7D8C4-7CC4-4C9F-8602-9C4B1CFD7CFD}" destId="{21BF39BA-5EF7-4ABE-B66E-FBEC73748BDA}" srcOrd="2" destOrd="0" presId="urn:microsoft.com/office/officeart/2005/8/layout/target3"/>
    <dgm:cxn modelId="{F8073549-3235-4DCC-A1E2-8F17E588D7E4}" type="presParOf" srcId="{F3E7D8C4-7CC4-4C9F-8602-9C4B1CFD7CFD}" destId="{C4E5F775-1F22-4856-A8B7-268260C8AD1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11E50-69D6-42A7-A2A1-A771CA1CB349}" type="doc">
      <dgm:prSet loTypeId="urn:microsoft.com/office/officeart/2005/8/layout/vList2" loCatId="list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B9ACF21-F225-4349-8ACC-B5F6AA6AEB9B}">
      <dgm:prSet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</a:rPr>
            <a:t>Set by: Dr. </a:t>
          </a:r>
          <a:r>
            <a:rPr lang="en-US" i="1" dirty="0">
              <a:solidFill>
                <a:schemeClr val="tx1"/>
              </a:solidFill>
            </a:rPr>
            <a:t>Nashmeel Saeed Khudhur</a:t>
          </a:r>
          <a:endParaRPr lang="en-US" dirty="0">
            <a:solidFill>
              <a:schemeClr val="tx1"/>
            </a:solidFill>
          </a:endParaRPr>
        </a:p>
      </dgm:t>
    </dgm:pt>
    <dgm:pt modelId="{9FBE3CEB-5AE3-474F-A162-3214BE062817}" type="parTrans" cxnId="{8A0A80AE-B4C8-424B-8D30-C62BBA7923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01209A-DB61-400E-A89E-79FB1D7EF9C9}" type="sibTrans" cxnId="{8A0A80AE-B4C8-424B-8D30-C62BBA7923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2D31D43-86DA-4D76-A707-9A33CDD2F7AB}">
      <dgm:prSet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</a:rPr>
            <a:t>Lecture: 00</a:t>
          </a:r>
        </a:p>
      </dgm:t>
    </dgm:pt>
    <dgm:pt modelId="{333719CB-C94A-4C37-84C2-80A3344C5ED1}" type="parTrans" cxnId="{6EB73E74-4FEF-46A7-B8A7-76B8886276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236BAB-E260-4BFA-ACEF-FF2AE5C6A077}" type="sibTrans" cxnId="{6EB73E74-4FEF-46A7-B8A7-76B8886276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2C3B3F-18E6-41C2-9132-F93FBD615C75}">
      <dgm:prSet/>
      <dgm:spPr/>
      <dgm:t>
        <a:bodyPr/>
        <a:lstStyle/>
        <a:p>
          <a:pPr rtl="0"/>
          <a:r>
            <a:rPr lang="en-US">
              <a:solidFill>
                <a:schemeClr val="tx1"/>
              </a:solidFill>
            </a:rPr>
            <a:t>13/9/2022</a:t>
          </a:r>
          <a:r>
            <a:rPr lang="en-US" dirty="0">
              <a:solidFill>
                <a:schemeClr val="tx1"/>
              </a:solidFill>
            </a:rPr>
            <a:t>. Tuesday. </a:t>
          </a:r>
        </a:p>
      </dgm:t>
    </dgm:pt>
    <dgm:pt modelId="{646A087E-F3ED-4AD0-AB69-06A6D00237B2}" type="parTrans" cxnId="{EFDE6B54-253D-48BF-86E8-F58C19B0D3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03F881-CF76-4E78-A818-AE39A226F19C}" type="sibTrans" cxnId="{EFDE6B54-253D-48BF-86E8-F58C19B0D3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3876E2-3F95-419F-9854-B95FA4538E5F}" type="pres">
      <dgm:prSet presAssocID="{45C11E50-69D6-42A7-A2A1-A771CA1CB349}" presName="linear" presStyleCnt="0">
        <dgm:presLayoutVars>
          <dgm:animLvl val="lvl"/>
          <dgm:resizeHandles val="exact"/>
        </dgm:presLayoutVars>
      </dgm:prSet>
      <dgm:spPr/>
    </dgm:pt>
    <dgm:pt modelId="{7D80A27B-E5C9-4323-9F2A-891C0C6487AB}" type="pres">
      <dgm:prSet presAssocID="{1B9ACF21-F225-4349-8ACC-B5F6AA6AEB9B}" presName="parentText" presStyleLbl="node1" presStyleIdx="0" presStyleCnt="3" custLinFactNeighborX="-1149" custLinFactNeighborY="-9374">
        <dgm:presLayoutVars>
          <dgm:chMax val="0"/>
          <dgm:bulletEnabled val="1"/>
        </dgm:presLayoutVars>
      </dgm:prSet>
      <dgm:spPr/>
    </dgm:pt>
    <dgm:pt modelId="{1010C51B-3DF5-4487-858B-861600F26B6F}" type="pres">
      <dgm:prSet presAssocID="{E101209A-DB61-400E-A89E-79FB1D7EF9C9}" presName="spacer" presStyleCnt="0"/>
      <dgm:spPr/>
    </dgm:pt>
    <dgm:pt modelId="{680CA93F-FD5C-4D14-B6DF-F2429DE44BEB}" type="pres">
      <dgm:prSet presAssocID="{52D31D43-86DA-4D76-A707-9A33CDD2F7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6024097-50EA-4EA9-8263-6CA9287A9E04}" type="pres">
      <dgm:prSet presAssocID="{09236BAB-E260-4BFA-ACEF-FF2AE5C6A077}" presName="spacer" presStyleCnt="0"/>
      <dgm:spPr/>
    </dgm:pt>
    <dgm:pt modelId="{E9C4C1BA-F47A-40AA-832C-005FDADFC270}" type="pres">
      <dgm:prSet presAssocID="{C92C3B3F-18E6-41C2-9132-F93FBD615C7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B07CB67-B3F4-431D-9D70-C9F196D85CBC}" type="presOf" srcId="{45C11E50-69D6-42A7-A2A1-A771CA1CB349}" destId="{643876E2-3F95-419F-9854-B95FA4538E5F}" srcOrd="0" destOrd="0" presId="urn:microsoft.com/office/officeart/2005/8/layout/vList2"/>
    <dgm:cxn modelId="{2A75264D-9F49-4EA6-A8BD-A1792FF4A58F}" type="presOf" srcId="{C92C3B3F-18E6-41C2-9132-F93FBD615C75}" destId="{E9C4C1BA-F47A-40AA-832C-005FDADFC270}" srcOrd="0" destOrd="0" presId="urn:microsoft.com/office/officeart/2005/8/layout/vList2"/>
    <dgm:cxn modelId="{6EB73E74-4FEF-46A7-B8A7-76B8886276F6}" srcId="{45C11E50-69D6-42A7-A2A1-A771CA1CB349}" destId="{52D31D43-86DA-4D76-A707-9A33CDD2F7AB}" srcOrd="1" destOrd="0" parTransId="{333719CB-C94A-4C37-84C2-80A3344C5ED1}" sibTransId="{09236BAB-E260-4BFA-ACEF-FF2AE5C6A077}"/>
    <dgm:cxn modelId="{EFDE6B54-253D-48BF-86E8-F58C19B0D3FD}" srcId="{45C11E50-69D6-42A7-A2A1-A771CA1CB349}" destId="{C92C3B3F-18E6-41C2-9132-F93FBD615C75}" srcOrd="2" destOrd="0" parTransId="{646A087E-F3ED-4AD0-AB69-06A6D00237B2}" sibTransId="{8E03F881-CF76-4E78-A818-AE39A226F19C}"/>
    <dgm:cxn modelId="{E065887F-A2DD-468C-9A18-3EC25B908BE2}" type="presOf" srcId="{1B9ACF21-F225-4349-8ACC-B5F6AA6AEB9B}" destId="{7D80A27B-E5C9-4323-9F2A-891C0C6487AB}" srcOrd="0" destOrd="0" presId="urn:microsoft.com/office/officeart/2005/8/layout/vList2"/>
    <dgm:cxn modelId="{8A0A80AE-B4C8-424B-8D30-C62BBA7923E6}" srcId="{45C11E50-69D6-42A7-A2A1-A771CA1CB349}" destId="{1B9ACF21-F225-4349-8ACC-B5F6AA6AEB9B}" srcOrd="0" destOrd="0" parTransId="{9FBE3CEB-5AE3-474F-A162-3214BE062817}" sibTransId="{E101209A-DB61-400E-A89E-79FB1D7EF9C9}"/>
    <dgm:cxn modelId="{413DD8C5-A05F-4D7C-92C5-4F4161C15BA4}" type="presOf" srcId="{52D31D43-86DA-4D76-A707-9A33CDD2F7AB}" destId="{680CA93F-FD5C-4D14-B6DF-F2429DE44BEB}" srcOrd="0" destOrd="0" presId="urn:microsoft.com/office/officeart/2005/8/layout/vList2"/>
    <dgm:cxn modelId="{3925B906-A72A-4872-9062-AED02D7E4E64}" type="presParOf" srcId="{643876E2-3F95-419F-9854-B95FA4538E5F}" destId="{7D80A27B-E5C9-4323-9F2A-891C0C6487AB}" srcOrd="0" destOrd="0" presId="urn:microsoft.com/office/officeart/2005/8/layout/vList2"/>
    <dgm:cxn modelId="{6E030F10-A396-4772-89E7-301825A077BF}" type="presParOf" srcId="{643876E2-3F95-419F-9854-B95FA4538E5F}" destId="{1010C51B-3DF5-4487-858B-861600F26B6F}" srcOrd="1" destOrd="0" presId="urn:microsoft.com/office/officeart/2005/8/layout/vList2"/>
    <dgm:cxn modelId="{4E9856E3-5991-4E2D-9721-4E2130565B19}" type="presParOf" srcId="{643876E2-3F95-419F-9854-B95FA4538E5F}" destId="{680CA93F-FD5C-4D14-B6DF-F2429DE44BEB}" srcOrd="2" destOrd="0" presId="urn:microsoft.com/office/officeart/2005/8/layout/vList2"/>
    <dgm:cxn modelId="{E4F76F21-BA9F-4CD1-8BFA-8F2E77ED9805}" type="presParOf" srcId="{643876E2-3F95-419F-9854-B95FA4538E5F}" destId="{C6024097-50EA-4EA9-8263-6CA9287A9E04}" srcOrd="3" destOrd="0" presId="urn:microsoft.com/office/officeart/2005/8/layout/vList2"/>
    <dgm:cxn modelId="{6E9B1081-9823-4584-8A98-6DED7D8C6CF4}" type="presParOf" srcId="{643876E2-3F95-419F-9854-B95FA4538E5F}" destId="{E9C4C1BA-F47A-40AA-832C-005FDADFC27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78340-2ACD-4F1F-BABB-ECA2EEFA5340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F39BA-5EF7-4ABE-B66E-FBEC73748BDA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Environmental Toxicity </a:t>
          </a:r>
        </a:p>
      </dsp:txBody>
      <dsp:txXfrm>
        <a:off x="735012" y="0"/>
        <a:ext cx="7037387" cy="1470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0A27B-E5C9-4323-9F2A-891C0C6487AB}">
      <dsp:nvSpPr>
        <dsp:cNvPr id="0" name=""/>
        <dsp:cNvSpPr/>
      </dsp:nvSpPr>
      <dsp:spPr>
        <a:xfrm>
          <a:off x="0" y="4193"/>
          <a:ext cx="6629400" cy="79150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Set by: Dr. </a:t>
          </a:r>
          <a:r>
            <a:rPr lang="en-US" sz="3300" i="1" kern="1200" dirty="0">
              <a:solidFill>
                <a:schemeClr val="tx1"/>
              </a:solidFill>
            </a:rPr>
            <a:t>Nashmeel Saeed Khudhur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38638" y="42831"/>
        <a:ext cx="6552124" cy="714229"/>
      </dsp:txXfrm>
    </dsp:sp>
    <dsp:sp modelId="{680CA93F-FD5C-4D14-B6DF-F2429DE44BEB}">
      <dsp:nvSpPr>
        <dsp:cNvPr id="0" name=""/>
        <dsp:cNvSpPr/>
      </dsp:nvSpPr>
      <dsp:spPr>
        <a:xfrm>
          <a:off x="0" y="899647"/>
          <a:ext cx="6629400" cy="79150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Lecture: 00</a:t>
          </a:r>
        </a:p>
      </dsp:txBody>
      <dsp:txXfrm>
        <a:off x="38638" y="938285"/>
        <a:ext cx="6552124" cy="714229"/>
      </dsp:txXfrm>
    </dsp:sp>
    <dsp:sp modelId="{E9C4C1BA-F47A-40AA-832C-005FDADFC270}">
      <dsp:nvSpPr>
        <dsp:cNvPr id="0" name=""/>
        <dsp:cNvSpPr/>
      </dsp:nvSpPr>
      <dsp:spPr>
        <a:xfrm>
          <a:off x="0" y="1786192"/>
          <a:ext cx="6629400" cy="79150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solidFill>
                <a:schemeClr val="tx1"/>
              </a:solidFill>
            </a:rPr>
            <a:t>13/9/2022</a:t>
          </a:r>
          <a:r>
            <a:rPr lang="en-US" sz="3300" kern="1200" dirty="0">
              <a:solidFill>
                <a:schemeClr val="tx1"/>
              </a:solidFill>
            </a:rPr>
            <a:t>. Tuesday. </a:t>
          </a:r>
        </a:p>
      </dsp:txBody>
      <dsp:txXfrm>
        <a:off x="38638" y="1824830"/>
        <a:ext cx="6552124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BBAE0-5761-4A08-9ECC-349BD215429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DF078-BCF3-4321-AF21-8B8457428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0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296C-4C20-443B-B065-9FF24ABF1C5C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D8356-4112-43FA-8A3D-7A2461F8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8612784"/>
              </p:ext>
            </p:extLst>
          </p:nvPr>
        </p:nvGraphicFramePr>
        <p:xfrm>
          <a:off x="685800" y="14478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2635284"/>
              </p:ext>
            </p:extLst>
          </p:nvPr>
        </p:nvGraphicFramePr>
        <p:xfrm>
          <a:off x="1371600" y="3429000"/>
          <a:ext cx="6629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504"/>
    </mc:Choice>
    <mc:Fallback xmlns="">
      <p:transition spd="slow" advClick="0" advTm="185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" y="41498"/>
            <a:ext cx="9143999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Course program</a:t>
            </a:r>
          </a:p>
          <a:p>
            <a:r>
              <a:rPr lang="en-US" sz="3600" b="1" dirty="0"/>
              <a:t> </a:t>
            </a:r>
            <a:endParaRPr lang="en-US" sz="3600" dirty="0"/>
          </a:p>
          <a:p>
            <a:r>
              <a:rPr lang="en-US" sz="3600" b="1" i="1" dirty="0"/>
              <a:t>Week 1:</a:t>
            </a:r>
            <a:r>
              <a:rPr lang="en-US" sz="3600" dirty="0"/>
              <a:t> Explanation of course book.  </a:t>
            </a:r>
          </a:p>
          <a:p>
            <a:r>
              <a:rPr lang="en-US" sz="3600" b="1" i="1" dirty="0"/>
              <a:t>Week 2:</a:t>
            </a:r>
            <a:r>
              <a:rPr lang="en-US" sz="3600" dirty="0"/>
              <a:t> Introduction to toxicity, toxicology and historical preview.</a:t>
            </a:r>
            <a:r>
              <a:rPr lang="en-US" sz="3600" b="1" i="1" dirty="0"/>
              <a:t> </a:t>
            </a:r>
            <a:endParaRPr lang="en-US" sz="3600" dirty="0"/>
          </a:p>
          <a:p>
            <a:r>
              <a:rPr lang="en-US" sz="3600" b="1" i="1" dirty="0"/>
              <a:t>Week 3: </a:t>
            </a:r>
            <a:r>
              <a:rPr lang="en-US" sz="3600" dirty="0"/>
              <a:t>Toxicant and their classification.</a:t>
            </a:r>
          </a:p>
          <a:p>
            <a:r>
              <a:rPr lang="en-US" sz="3600" b="1" i="1" dirty="0"/>
              <a:t>Week 4: </a:t>
            </a:r>
            <a:r>
              <a:rPr lang="en-US" sz="3600" dirty="0"/>
              <a:t>Toxicants metabolism and biotransformation.</a:t>
            </a:r>
          </a:p>
          <a:p>
            <a:r>
              <a:rPr lang="en-US" sz="3600" b="1" i="1" dirty="0"/>
              <a:t>Week 5: </a:t>
            </a:r>
            <a:r>
              <a:rPr lang="en-US" sz="3600" dirty="0"/>
              <a:t>Exposure and toxicokinetics.</a:t>
            </a:r>
          </a:p>
          <a:p>
            <a:r>
              <a:rPr lang="en-US" sz="3600" b="1" i="1" dirty="0"/>
              <a:t>Week 6:</a:t>
            </a:r>
            <a:r>
              <a:rPr lang="en-US" sz="3600" dirty="0"/>
              <a:t> Toxicodynamics.</a:t>
            </a:r>
            <a:r>
              <a:rPr lang="en-US" sz="3600" b="1" i="1" dirty="0"/>
              <a:t> </a:t>
            </a:r>
            <a:endParaRPr lang="en-US" sz="3600" dirty="0"/>
          </a:p>
          <a:p>
            <a:r>
              <a:rPr lang="en-US" sz="3600" b="1" i="1" dirty="0"/>
              <a:t>Week 7:</a:t>
            </a:r>
            <a:r>
              <a:rPr lang="en-US" sz="3600" dirty="0"/>
              <a:t> Factors affecting xenobiotic action.</a:t>
            </a:r>
          </a:p>
          <a:p>
            <a:r>
              <a:rPr lang="en-US" sz="3600" b="1" i="1" dirty="0"/>
              <a:t>Week 8: </a:t>
            </a:r>
            <a:r>
              <a:rPr lang="en-US" sz="3600" dirty="0"/>
              <a:t>First exam.  </a:t>
            </a:r>
          </a:p>
        </p:txBody>
      </p:sp>
    </p:spTree>
    <p:extLst>
      <p:ext uri="{BB962C8B-B14F-4D97-AF65-F5344CB8AC3E}">
        <p14:creationId xmlns:p14="http://schemas.microsoft.com/office/powerpoint/2010/main" val="376234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766"/>
    </mc:Choice>
    <mc:Fallback xmlns="">
      <p:transition spd="slow" advTm="110766"/>
    </mc:Fallback>
  </mc:AlternateContent>
  <p:extLst mod="1">
    <p:ext uri="{3A86A75C-4F4B-4683-9AE1-C65F6400EC91}">
      <p14:laserTraceLst xmlns:p14="http://schemas.microsoft.com/office/powerpoint/2010/main">
        <p14:tracePtLst>
          <p14:tracePt t="1006" x="4411663" y="4670425"/>
          <p14:tracePt t="1016" x="4205288" y="4562475"/>
          <p14:tracePt t="1026" x="3822700" y="4313238"/>
          <p14:tracePt t="1035" x="3357563" y="3983038"/>
          <p14:tracePt t="1050" x="2938463" y="3633788"/>
          <p14:tracePt t="1067" x="2224088" y="3000375"/>
          <p14:tracePt t="1084" x="1687513" y="2419350"/>
          <p14:tracePt t="1100" x="1527175" y="2224088"/>
          <p14:tracePt t="1117" x="1295400" y="1901825"/>
          <p14:tracePt t="1133" x="1241425" y="1795463"/>
          <p14:tracePt t="1150" x="1241425" y="1768475"/>
          <p14:tracePt t="1166" x="1223963" y="1724025"/>
          <p14:tracePt t="1183" x="1223963" y="1697038"/>
          <p14:tracePt t="1200" x="1223963" y="1687513"/>
          <p14:tracePt t="1216" x="1223963" y="1670050"/>
          <p14:tracePt t="1233" x="1223963" y="1643063"/>
          <p14:tracePt t="1250" x="1250950" y="1625600"/>
          <p14:tracePt t="1266" x="1268413" y="1608138"/>
          <p14:tracePt t="1283" x="1303338" y="1571625"/>
          <p14:tracePt t="1300" x="1339850" y="1554163"/>
          <p14:tracePt t="1317" x="1357313" y="1544638"/>
          <p14:tracePt t="1333" x="1411288" y="1536700"/>
          <p14:tracePt t="1350" x="1473200" y="1517650"/>
          <p14:tracePt t="1366" x="1536700" y="1509713"/>
          <p14:tracePt t="1383" x="1687513" y="1490663"/>
          <p14:tracePt t="1400" x="1803400" y="1465263"/>
          <p14:tracePt t="1417" x="1901825" y="1446213"/>
          <p14:tracePt t="1433" x="1955800" y="1428750"/>
          <p14:tracePt t="1450" x="2009775" y="1419225"/>
          <p14:tracePt t="1693" x="2009775" y="1411288"/>
          <p14:tracePt t="1701" x="1982788" y="1401763"/>
          <p14:tracePt t="1711" x="1822450" y="1339850"/>
          <p14:tracePt t="1721" x="1608138" y="1241425"/>
          <p14:tracePt t="1733" x="1419225" y="1133475"/>
          <p14:tracePt t="1750" x="1250950" y="1027113"/>
          <p14:tracePt t="1767" x="1143000" y="938213"/>
          <p14:tracePt t="1783" x="1098550" y="884238"/>
          <p14:tracePt t="1800" x="1081088" y="847725"/>
          <p14:tracePt t="1816" x="1081088" y="839788"/>
          <p14:tracePt t="1833" x="1071563" y="803275"/>
          <p14:tracePt t="1850" x="1071563" y="776288"/>
          <p14:tracePt t="1867" x="1081088" y="758825"/>
          <p14:tracePt t="1883" x="1098550" y="741363"/>
          <p14:tracePt t="1900" x="1133475" y="704850"/>
          <p14:tracePt t="1917" x="1204913" y="679450"/>
          <p14:tracePt t="1933" x="1231900" y="669925"/>
          <p14:tracePt t="1950" x="1303338" y="660400"/>
          <p14:tracePt t="1966" x="1366838" y="652463"/>
          <p14:tracePt t="1983" x="1411288" y="652463"/>
          <p14:tracePt t="2000" x="1509713" y="652463"/>
          <p14:tracePt t="2017" x="1633538" y="679450"/>
          <p14:tracePt t="2033" x="1687513" y="687388"/>
          <p14:tracePt t="2050" x="1768475" y="714375"/>
          <p14:tracePt t="2067" x="1822450" y="731838"/>
          <p14:tracePt t="2083" x="1847850" y="741363"/>
          <p14:tracePt t="2100" x="1893888" y="741363"/>
          <p14:tracePt t="2116" x="1928813" y="750888"/>
          <p14:tracePt t="2133" x="1946275" y="750888"/>
          <p14:tracePt t="2150" x="1965325" y="750888"/>
          <p14:tracePt t="2377" x="1982788" y="750888"/>
          <p14:tracePt t="2387" x="2017713" y="750888"/>
          <p14:tracePt t="2397" x="2160588" y="723900"/>
          <p14:tracePt t="2406" x="2347913" y="679450"/>
          <p14:tracePt t="2417" x="2446338" y="669925"/>
          <p14:tracePt t="2433" x="2500313" y="660400"/>
          <p14:tracePt t="2450" x="2571750" y="660400"/>
          <p14:tracePt t="2466" x="2616200" y="660400"/>
          <p14:tracePt t="2483" x="2625725" y="652463"/>
          <p14:tracePt t="2500" x="2652713" y="652463"/>
          <p14:tracePt t="2517" x="2660650" y="652463"/>
          <p14:tracePt t="2533" x="2660650" y="642938"/>
          <p14:tracePt t="2550" x="2670175" y="642938"/>
          <p14:tracePt t="2567" x="2679700" y="642938"/>
          <p14:tracePt t="2613" x="2687638" y="642938"/>
          <p14:tracePt t="2652" x="2697163" y="642938"/>
          <p14:tracePt t="2661" x="2697163" y="633413"/>
          <p14:tracePt t="2671" x="2705100" y="633413"/>
          <p14:tracePt t="2683" x="2714625" y="633413"/>
          <p14:tracePt t="2701" x="2724150" y="633413"/>
          <p14:tracePt t="2720" x="2732088" y="625475"/>
          <p14:tracePt t="2733" x="2741613" y="625475"/>
          <p14:tracePt t="2750" x="2751138" y="625475"/>
          <p14:tracePt t="2766" x="2759075" y="625475"/>
          <p14:tracePt t="2783" x="2768600" y="625475"/>
          <p14:tracePt t="2801" x="2776538" y="625475"/>
          <p14:tracePt t="3465" x="2724150" y="642938"/>
          <p14:tracePt t="3474" x="2562225" y="741363"/>
          <p14:tracePt t="3485" x="2276475" y="893763"/>
          <p14:tracePt t="3500" x="2062163" y="1027113"/>
          <p14:tracePt t="3517" x="1857375" y="1179513"/>
          <p14:tracePt t="3533" x="1803400" y="1241425"/>
          <p14:tracePt t="3550" x="1785938" y="1268413"/>
          <p14:tracePt t="3567" x="1776413" y="1339850"/>
          <p14:tracePt t="3583" x="1776413" y="1438275"/>
          <p14:tracePt t="3600" x="1776413" y="1482725"/>
          <p14:tracePt t="3617" x="1822450" y="1581150"/>
          <p14:tracePt t="3633" x="1866900" y="1633538"/>
          <p14:tracePt t="3650" x="1911350" y="1660525"/>
          <p14:tracePt t="3667" x="1928813" y="1679575"/>
          <p14:tracePt t="3684" x="1955800" y="1697038"/>
          <p14:tracePt t="4003" x="1928813" y="1697038"/>
          <p14:tracePt t="4016" x="1893888" y="1697038"/>
          <p14:tracePt t="4024" x="1812925" y="1697038"/>
          <p14:tracePt t="4033" x="1704975" y="1687513"/>
          <p14:tracePt t="4050" x="1581150" y="1687513"/>
          <p14:tracePt t="4067" x="1276350" y="1704975"/>
          <p14:tracePt t="4083" x="1116013" y="1724025"/>
          <p14:tracePt t="4100" x="1054100" y="1741488"/>
          <p14:tracePt t="4117" x="1027113" y="1751013"/>
          <p14:tracePt t="4133" x="990600" y="1758950"/>
          <p14:tracePt t="4150" x="982663" y="1758950"/>
          <p14:tracePt t="4167" x="955675" y="1758950"/>
          <p14:tracePt t="4183" x="938213" y="1758950"/>
          <p14:tracePt t="4200" x="928688" y="1758950"/>
          <p14:tracePt t="4217" x="911225" y="1758950"/>
          <p14:tracePt t="4233" x="901700" y="1758950"/>
          <p14:tracePt t="4250" x="866775" y="1758950"/>
          <p14:tracePt t="4267" x="839788" y="1758950"/>
          <p14:tracePt t="4283" x="830263" y="1758950"/>
          <p14:tracePt t="4300" x="785813" y="1758950"/>
          <p14:tracePt t="4317" x="776288" y="1758950"/>
          <p14:tracePt t="4333" x="741363" y="1758950"/>
          <p14:tracePt t="4350" x="687388" y="1758950"/>
          <p14:tracePt t="4367" x="642938" y="1758950"/>
          <p14:tracePt t="4383" x="625475" y="1758950"/>
          <p14:tracePt t="4400" x="598488" y="1758950"/>
          <p14:tracePt t="4417" x="571500" y="1758950"/>
          <p14:tracePt t="4433" x="561975" y="1758950"/>
          <p14:tracePt t="4450" x="554038" y="1758950"/>
          <p14:tracePt t="4467" x="544513" y="1758950"/>
          <p14:tracePt t="4493" x="544513" y="1751013"/>
          <p14:tracePt t="4503" x="544513" y="1741488"/>
          <p14:tracePt t="4517" x="561975" y="1731963"/>
          <p14:tracePt t="4533" x="642938" y="1704975"/>
          <p14:tracePt t="4550" x="687388" y="1704975"/>
          <p14:tracePt t="4567" x="785813" y="1704975"/>
          <p14:tracePt t="4583" x="839788" y="1704975"/>
          <p14:tracePt t="4600" x="866775" y="1704975"/>
          <p14:tracePt t="4617" x="919163" y="1704975"/>
          <p14:tracePt t="4633" x="973138" y="1704975"/>
          <p14:tracePt t="4650" x="1017588" y="1704975"/>
          <p14:tracePt t="5022" x="1036638" y="1704975"/>
          <p14:tracePt t="5033" x="1054100" y="1704975"/>
          <p14:tracePt t="5042" x="1081088" y="1704975"/>
          <p14:tracePt t="5052" x="1108075" y="1714500"/>
          <p14:tracePt t="5067" x="1125538" y="1714500"/>
          <p14:tracePt t="5083" x="1160463" y="1724025"/>
          <p14:tracePt t="5100" x="1179513" y="1724025"/>
          <p14:tracePt t="5117" x="1223963" y="1731963"/>
          <p14:tracePt t="5133" x="1268413" y="1741488"/>
          <p14:tracePt t="5150" x="1312863" y="1751013"/>
          <p14:tracePt t="5167" x="1330325" y="1751013"/>
          <p14:tracePt t="5183" x="1366838" y="1758950"/>
          <p14:tracePt t="5200" x="1384300" y="1768475"/>
          <p14:tracePt t="5217" x="1393825" y="1768475"/>
          <p14:tracePt t="6345" x="1384300" y="1776413"/>
          <p14:tracePt t="6355" x="1357313" y="1785938"/>
          <p14:tracePt t="6366" x="1322388" y="1795463"/>
          <p14:tracePt t="6374" x="1285875" y="1795463"/>
          <p14:tracePt t="6384" x="1250950" y="1795463"/>
          <p14:tracePt t="6400" x="1223963" y="1795463"/>
          <p14:tracePt t="6417" x="1169988" y="1795463"/>
          <p14:tracePt t="6433" x="1125538" y="1795463"/>
          <p14:tracePt t="6450" x="1098550" y="1795463"/>
          <p14:tracePt t="6467" x="1081088" y="1795463"/>
          <p14:tracePt t="6483" x="1071563" y="1795463"/>
          <p14:tracePt t="6500" x="1062038" y="1795463"/>
          <p14:tracePt t="6530" x="1062038" y="1803400"/>
          <p14:tracePt t="6551" x="1062038" y="1812925"/>
          <p14:tracePt t="6560" x="1089025" y="1812925"/>
          <p14:tracePt t="6571" x="1116013" y="1812925"/>
          <p14:tracePt t="6583" x="1160463" y="1822450"/>
          <p14:tracePt t="6600" x="1384300" y="1847850"/>
          <p14:tracePt t="6617" x="1562100" y="1857375"/>
          <p14:tracePt t="6633" x="1731963" y="1857375"/>
          <p14:tracePt t="6650" x="1795463" y="1857375"/>
          <p14:tracePt t="6667" x="1812925" y="1857375"/>
          <p14:tracePt t="6683" x="1839913" y="1866900"/>
          <p14:tracePt t="6961" x="1847850" y="1866900"/>
          <p14:tracePt t="6971" x="1884363" y="1866900"/>
          <p14:tracePt t="6982" x="1990725" y="1866900"/>
          <p14:tracePt t="6992" x="2224088" y="1847850"/>
          <p14:tracePt t="7001" x="2446338" y="1847850"/>
          <p14:tracePt t="7017" x="2670175" y="1847850"/>
          <p14:tracePt t="7033" x="2884488" y="1847850"/>
          <p14:tracePt t="7050" x="3027363" y="1847850"/>
          <p14:tracePt t="7067" x="3089275" y="1847850"/>
          <p14:tracePt t="7083" x="3197225" y="1847850"/>
          <p14:tracePt t="7100" x="3303588" y="1857375"/>
          <p14:tracePt t="7117" x="3348038" y="1866900"/>
          <p14:tracePt t="7133" x="3411538" y="1874838"/>
          <p14:tracePt t="7150" x="3465513" y="1874838"/>
          <p14:tracePt t="7167" x="3490913" y="1874838"/>
          <p14:tracePt t="7183" x="3544888" y="1874838"/>
          <p14:tracePt t="7200" x="3608388" y="1874838"/>
          <p14:tracePt t="7217" x="3670300" y="1874838"/>
          <p14:tracePt t="7233" x="3697288" y="1874838"/>
          <p14:tracePt t="7250" x="3751263" y="1866900"/>
          <p14:tracePt t="7267" x="3803650" y="1866900"/>
          <p14:tracePt t="7283" x="3830638" y="1866900"/>
          <p14:tracePt t="7300" x="3875088" y="1857375"/>
          <p14:tracePt t="7317" x="3919538" y="1857375"/>
          <p14:tracePt t="7333" x="3973513" y="1847850"/>
          <p14:tracePt t="7530" x="3983038" y="1847850"/>
          <p14:tracePt t="7540" x="4017963" y="1839913"/>
          <p14:tracePt t="7550" x="4187825" y="1803400"/>
          <p14:tracePt t="7559" x="4527550" y="1741488"/>
          <p14:tracePt t="7569" x="4867275" y="1714500"/>
          <p14:tracePt t="7583" x="5170488" y="1679575"/>
          <p14:tracePt t="7600" x="5500688" y="1679575"/>
          <p14:tracePt t="7617" x="5589588" y="1679575"/>
          <p14:tracePt t="7633" x="5616575" y="1679575"/>
          <p14:tracePt t="7650" x="5680075" y="1687513"/>
          <p14:tracePt t="7667" x="5705475" y="1687513"/>
          <p14:tracePt t="7683" x="5741988" y="1687513"/>
          <p14:tracePt t="7700" x="5795963" y="1687513"/>
          <p14:tracePt t="7717" x="5830888" y="1687513"/>
          <p14:tracePt t="7733" x="5848350" y="1687513"/>
          <p14:tracePt t="7750" x="5884863" y="1687513"/>
          <p14:tracePt t="7767" x="5919788" y="1687513"/>
          <p14:tracePt t="7783" x="5946775" y="1687513"/>
          <p14:tracePt t="7800" x="6045200" y="1687513"/>
          <p14:tracePt t="7817" x="6126163" y="1679575"/>
          <p14:tracePt t="7833" x="6215063" y="1670050"/>
          <p14:tracePt t="7850" x="6251575" y="1660525"/>
          <p14:tracePt t="7867" x="6303963" y="1652588"/>
          <p14:tracePt t="7883" x="6357938" y="1652588"/>
          <p14:tracePt t="7900" x="6375400" y="1652588"/>
          <p14:tracePt t="7917" x="6411913" y="1652588"/>
          <p14:tracePt t="7933" x="6438900" y="1652588"/>
          <p14:tracePt t="7950" x="6465888" y="1652588"/>
          <p14:tracePt t="7967" x="6483350" y="1652588"/>
          <p14:tracePt t="7983" x="6527800" y="1652588"/>
          <p14:tracePt t="8000" x="6554788" y="1652588"/>
          <p14:tracePt t="8017" x="6599238" y="1660525"/>
          <p14:tracePt t="8019" x="6608763" y="1670050"/>
          <p14:tracePt t="8033" x="6626225" y="1670050"/>
          <p14:tracePt t="8050" x="6653213" y="1670050"/>
          <p14:tracePt t="8083" x="6670675" y="1679575"/>
          <p14:tracePt t="8100" x="6680200" y="1679575"/>
          <p14:tracePt t="8117" x="6688138" y="1679575"/>
          <p14:tracePt t="8176" x="6697663" y="1679575"/>
          <p14:tracePt t="8208" x="6705600" y="1679575"/>
          <p14:tracePt t="8284" x="6697663" y="1679575"/>
          <p14:tracePt t="8294" x="6680200" y="1679575"/>
          <p14:tracePt t="8305" x="6661150" y="1679575"/>
          <p14:tracePt t="8317" x="6643688" y="1679575"/>
          <p14:tracePt t="8333" x="6616700" y="1679575"/>
          <p14:tracePt t="8350" x="6599238" y="1679575"/>
          <p14:tracePt t="8367" x="6554788" y="1679575"/>
          <p14:tracePt t="8384" x="6483350" y="1679575"/>
          <p14:tracePt t="8400" x="6438900" y="1679575"/>
          <p14:tracePt t="8417" x="6367463" y="1679575"/>
          <p14:tracePt t="8433" x="6323013" y="1679575"/>
          <p14:tracePt t="8450" x="6286500" y="1679575"/>
          <p14:tracePt t="8483" x="6269038" y="1679575"/>
          <p14:tracePt t="8500" x="6259513" y="1679575"/>
          <p14:tracePt t="11037" x="6251575" y="1679575"/>
          <p14:tracePt t="11046" x="6251575" y="1670050"/>
          <p14:tracePt t="11056" x="6224588" y="1670050"/>
          <p14:tracePt t="11067" x="6170613" y="1643063"/>
          <p14:tracePt t="11084" x="6010275" y="1598613"/>
          <p14:tracePt t="11100" x="5491163" y="1490663"/>
          <p14:tracePt t="11117" x="4848225" y="1446213"/>
          <p14:tracePt t="11134" x="4429125" y="1438275"/>
          <p14:tracePt t="11150" x="4384675" y="1438275"/>
          <p14:tracePt t="11167" x="4303713" y="1438275"/>
          <p14:tracePt t="11184" x="4259263" y="1438275"/>
          <p14:tracePt t="11200" x="4232275" y="1438275"/>
          <p14:tracePt t="11217" x="4187825" y="1455738"/>
          <p14:tracePt t="11234" x="4152900" y="1490663"/>
          <p14:tracePt t="11250" x="4133850" y="1509713"/>
          <p14:tracePt t="11267" x="4108450" y="1536700"/>
          <p14:tracePt t="11284" x="4089400" y="1562100"/>
          <p14:tracePt t="11301" x="4071938" y="1589088"/>
          <p14:tracePt t="11317" x="4071938" y="1598613"/>
          <p14:tracePt t="11334" x="4081463" y="1625600"/>
          <p14:tracePt t="11350" x="4125913" y="1652588"/>
          <p14:tracePt t="11367" x="4170363" y="1670050"/>
          <p14:tracePt t="11384" x="4251325" y="1697038"/>
          <p14:tracePt t="11400" x="4340225" y="1714500"/>
          <p14:tracePt t="11417" x="4367213" y="1724025"/>
          <p14:tracePt t="11434" x="4438650" y="1731963"/>
          <p14:tracePt t="11450" x="4510088" y="1731963"/>
          <p14:tracePt t="11467" x="4537075" y="1731963"/>
          <p14:tracePt t="11484" x="4589463" y="1731963"/>
          <p14:tracePt t="11500" x="4633913" y="1724025"/>
          <p14:tracePt t="11517" x="4660900" y="1697038"/>
          <p14:tracePt t="11534" x="4687888" y="1697038"/>
          <p14:tracePt t="11550" x="4705350" y="1670050"/>
          <p14:tracePt t="11567" x="4724400" y="1625600"/>
          <p14:tracePt t="11584" x="4732338" y="1598613"/>
          <p14:tracePt t="11600" x="4741863" y="1544638"/>
          <p14:tracePt t="11617" x="4724400" y="1490663"/>
          <p14:tracePt t="11634" x="4679950" y="1446213"/>
          <p14:tracePt t="11650" x="4643438" y="1419225"/>
          <p14:tracePt t="11667" x="4537075" y="1411288"/>
          <p14:tracePt t="11684" x="4419600" y="1411288"/>
          <p14:tracePt t="11700" x="4367213" y="1419225"/>
          <p14:tracePt t="11717" x="4276725" y="1446213"/>
          <p14:tracePt t="11734" x="4205288" y="1500188"/>
          <p14:tracePt t="11751" x="4160838" y="1527175"/>
          <p14:tracePt t="11767" x="4143375" y="1554163"/>
          <p14:tracePt t="11784" x="4116388" y="1589088"/>
          <p14:tracePt t="11800" x="4098925" y="1633538"/>
          <p14:tracePt t="11817" x="4098925" y="1652588"/>
          <p14:tracePt t="11834" x="4116388" y="1687513"/>
          <p14:tracePt t="11850" x="4125913" y="1704975"/>
          <p14:tracePt t="12068" x="4133850" y="1704975"/>
          <p14:tracePt t="12104" x="4108450" y="1704975"/>
          <p14:tracePt t="12114" x="4062413" y="1704975"/>
          <p14:tracePt t="12124" x="3857625" y="1670050"/>
          <p14:tracePt t="12134" x="3438525" y="1616075"/>
          <p14:tracePt t="12150" x="2946400" y="1598613"/>
          <p14:tracePt t="12167" x="2098675" y="1625600"/>
          <p14:tracePt t="12184" x="1768475" y="1670050"/>
          <p14:tracePt t="12200" x="1160463" y="1758950"/>
          <p14:tracePt t="12217" x="795338" y="1857375"/>
          <p14:tracePt t="12234" x="581025" y="1938338"/>
          <p14:tracePt t="12250" x="490538" y="1982788"/>
          <p14:tracePt t="12267" x="465138" y="1990725"/>
          <p14:tracePt t="12284" x="438150" y="2017713"/>
          <p14:tracePt t="12301" x="411163" y="2044700"/>
          <p14:tracePt t="12317" x="411163" y="2054225"/>
          <p14:tracePt t="12334" x="393700" y="2081213"/>
          <p14:tracePt t="12350" x="393700" y="2108200"/>
          <p14:tracePt t="12367" x="393700" y="2116138"/>
          <p14:tracePt t="12384" x="393700" y="2143125"/>
          <p14:tracePt t="12400" x="393700" y="2152650"/>
          <p14:tracePt t="12417" x="393700" y="2170113"/>
          <p14:tracePt t="12434" x="393700" y="2179638"/>
          <p14:tracePt t="12450" x="401638" y="2197100"/>
          <p14:tracePt t="12467" x="401638" y="2205038"/>
          <p14:tracePt t="12500" x="411163" y="2224088"/>
          <p14:tracePt t="12517" x="428625" y="2232025"/>
          <p14:tracePt t="12534" x="446088" y="2241550"/>
          <p14:tracePt t="12550" x="455613" y="2251075"/>
          <p14:tracePt t="12567" x="482600" y="2259013"/>
          <p14:tracePt t="12584" x="500063" y="2268538"/>
          <p14:tracePt t="12585" x="509588" y="2268538"/>
          <p14:tracePt t="12600" x="536575" y="2268538"/>
          <p14:tracePt t="12617" x="554038" y="2276475"/>
          <p14:tracePt t="12634" x="571500" y="2276475"/>
          <p14:tracePt t="12650" x="581025" y="2276475"/>
          <p14:tracePt t="12667" x="588963" y="2276475"/>
          <p14:tracePt t="13730" x="598488" y="2276475"/>
          <p14:tracePt t="13742" x="608013" y="2276475"/>
          <p14:tracePt t="13749" x="642938" y="2268538"/>
          <p14:tracePt t="13760" x="669925" y="2268538"/>
          <p14:tracePt t="13769" x="704850" y="2259013"/>
          <p14:tracePt t="13784" x="741363" y="2259013"/>
          <p14:tracePt t="13800" x="822325" y="2251075"/>
          <p14:tracePt t="13817" x="857250" y="2251075"/>
          <p14:tracePt t="13834" x="928688" y="2251075"/>
          <p14:tracePt t="13850" x="1009650" y="2251075"/>
          <p14:tracePt t="13867" x="1062038" y="2251075"/>
          <p14:tracePt t="13884" x="1258888" y="2251075"/>
          <p14:tracePt t="13900" x="1465263" y="2251075"/>
          <p14:tracePt t="13917" x="1687513" y="2268538"/>
          <p14:tracePt t="13934" x="1751013" y="2268538"/>
          <p14:tracePt t="13950" x="1866900" y="2286000"/>
          <p14:tracePt t="13967" x="1946275" y="2295525"/>
          <p14:tracePt t="13984" x="1973263" y="2295525"/>
          <p14:tracePt t="14000" x="2027238" y="2303463"/>
          <p14:tracePt t="14017" x="2044700" y="2303463"/>
          <p14:tracePt t="14034" x="2062163" y="2303463"/>
          <p14:tracePt t="14232" x="2071688" y="2303463"/>
          <p14:tracePt t="14241" x="2089150" y="2303463"/>
          <p14:tracePt t="14249" x="2143125" y="2303463"/>
          <p14:tracePt t="14259" x="2241550" y="2303463"/>
          <p14:tracePt t="14269" x="2347913" y="2303463"/>
          <p14:tracePt t="14284" x="2428875" y="2303463"/>
          <p14:tracePt t="14300" x="2536825" y="2303463"/>
          <p14:tracePt t="14318" x="2633663" y="2303463"/>
          <p14:tracePt t="14334" x="2670175" y="2303463"/>
          <p14:tracePt t="14350" x="2759075" y="2303463"/>
          <p14:tracePt t="14367" x="2857500" y="2312988"/>
          <p14:tracePt t="14384" x="2894013" y="2312988"/>
          <p14:tracePt t="14401" x="2982913" y="2322513"/>
          <p14:tracePt t="14417" x="3054350" y="2322513"/>
          <p14:tracePt t="14434" x="3089275" y="2322513"/>
          <p14:tracePt t="14450" x="3143250" y="2330450"/>
          <p14:tracePt t="14467" x="3197225" y="2330450"/>
          <p14:tracePt t="14484" x="3224213" y="2339975"/>
          <p14:tracePt t="14500" x="3251200" y="2339975"/>
          <p14:tracePt t="14517" x="3286125" y="2347913"/>
          <p14:tracePt t="14534" x="3313113" y="2347913"/>
          <p14:tracePt t="14550" x="3357563" y="2347913"/>
          <p14:tracePt t="14567" x="3394075" y="2347913"/>
          <p14:tracePt t="14584" x="3429000" y="2347913"/>
          <p14:tracePt t="14601" x="3465513" y="2347913"/>
          <p14:tracePt t="14617" x="3473450" y="2347913"/>
          <p14:tracePt t="14634" x="3490913" y="2347913"/>
          <p14:tracePt t="14651" x="3500438" y="2347913"/>
          <p14:tracePt t="14684" x="3517900" y="2347913"/>
          <p14:tracePt t="14717" x="3527425" y="2347913"/>
          <p14:tracePt t="14734" x="3536950" y="2347913"/>
          <p14:tracePt t="14750" x="3554413" y="2347913"/>
          <p14:tracePt t="14768" x="3571875" y="2347913"/>
          <p14:tracePt t="14784" x="3581400" y="2339975"/>
          <p14:tracePt t="14800" x="3598863" y="2330450"/>
          <p14:tracePt t="14817" x="3616325" y="2312988"/>
          <p14:tracePt t="14834" x="3625850" y="2312988"/>
          <p14:tracePt t="14850" x="3652838" y="2303463"/>
          <p14:tracePt t="14884" x="3670300" y="2295525"/>
          <p14:tracePt t="14901" x="3679825" y="2295525"/>
          <p14:tracePt t="16797" x="3697288" y="2295525"/>
          <p14:tracePt t="16806" x="3751263" y="2295525"/>
          <p14:tracePt t="16815" x="4027488" y="2295525"/>
          <p14:tracePt t="16826" x="4465638" y="2322513"/>
          <p14:tracePt t="16835" x="5010150" y="2374900"/>
          <p14:tracePt t="16850" x="5473700" y="2428875"/>
          <p14:tracePt t="16867" x="6153150" y="2517775"/>
          <p14:tracePt t="16884" x="6438900" y="2562225"/>
          <p14:tracePt t="16900" x="7197725" y="2598738"/>
          <p14:tracePt t="16917" x="8018463" y="2598738"/>
          <p14:tracePt t="16934" x="8751888" y="2554288"/>
          <p14:tracePt t="16951" x="8983663" y="2544763"/>
          <p14:tracePt t="17414" x="8848725" y="2286000"/>
          <p14:tracePt t="17423" x="8277225" y="2160588"/>
          <p14:tracePt t="17433" x="7661275" y="2062163"/>
          <p14:tracePt t="17443" x="7000875" y="1973263"/>
          <p14:tracePt t="17453" x="6394450" y="1973263"/>
          <p14:tracePt t="17467" x="5697538" y="1973263"/>
          <p14:tracePt t="17484" x="4081463" y="2133600"/>
          <p14:tracePt t="17501" x="2724150" y="2401888"/>
          <p14:tracePt t="17517" x="1955800" y="2581275"/>
          <p14:tracePt t="17534" x="704850" y="2965450"/>
          <p14:tracePt t="17551" x="80963" y="3197225"/>
          <p14:tracePt t="17567" x="26988" y="3224213"/>
          <p14:tracePt t="17785" x="9525" y="3402013"/>
          <p14:tracePt t="17795" x="26988" y="3411538"/>
          <p14:tracePt t="17806" x="53975" y="3411538"/>
          <p14:tracePt t="17817" x="80963" y="3419475"/>
          <p14:tracePt t="17834" x="196850" y="3419475"/>
          <p14:tracePt t="17851" x="268288" y="3419475"/>
          <p14:tracePt t="17867" x="393700" y="3411538"/>
          <p14:tracePt t="17884" x="527050" y="3357563"/>
          <p14:tracePt t="17900" x="615950" y="3340100"/>
          <p14:tracePt t="17917" x="973138" y="3224213"/>
          <p14:tracePt t="17934" x="1330325" y="3089275"/>
          <p14:tracePt t="17950" x="1374775" y="3081338"/>
          <p14:tracePt t="17967" x="1455738" y="3054350"/>
          <p14:tracePt t="17984" x="1500188" y="3036888"/>
          <p14:tracePt t="18177" x="1517650" y="3027363"/>
          <p14:tracePt t="18187" x="1544638" y="3017838"/>
          <p14:tracePt t="18197" x="1608138" y="2990850"/>
          <p14:tracePt t="18208" x="1785938" y="2946400"/>
          <p14:tracePt t="18218" x="1982788" y="2894013"/>
          <p14:tracePt t="18234" x="2214563" y="2857500"/>
          <p14:tracePt t="18251" x="2482850" y="2786063"/>
          <p14:tracePt t="18267" x="2581275" y="2768600"/>
          <p14:tracePt t="18284" x="2608263" y="2768600"/>
          <p14:tracePt t="18301" x="2643188" y="2759075"/>
          <p14:tracePt t="18317" x="2679700" y="2759075"/>
          <p14:tracePt t="18334" x="2697163" y="2759075"/>
          <p14:tracePt t="18351" x="2705100" y="2759075"/>
          <p14:tracePt t="18367" x="2724150" y="2759075"/>
          <p14:tracePt t="18384" x="2741613" y="2759075"/>
          <p14:tracePt t="18417" x="2759075" y="2759075"/>
          <p14:tracePt t="18434" x="2768600" y="2759075"/>
          <p14:tracePt t="18451" x="2776538" y="2759075"/>
          <p14:tracePt t="18467" x="2786063" y="2759075"/>
          <p14:tracePt t="18484" x="2795588" y="2759075"/>
          <p14:tracePt t="18501" x="2813050" y="2751138"/>
          <p14:tracePt t="18517" x="2822575" y="2751138"/>
          <p14:tracePt t="18534" x="2847975" y="2741613"/>
          <p14:tracePt t="18551" x="2884488" y="2741613"/>
          <p14:tracePt t="18567" x="2894013" y="2741613"/>
          <p14:tracePt t="18584" x="2919413" y="2732088"/>
          <p14:tracePt t="20313" x="2919413" y="2724150"/>
          <p14:tracePt t="20324" x="2938463" y="2705100"/>
          <p14:tracePt t="20333" x="2973388" y="2687638"/>
          <p14:tracePt t="20342" x="3027363" y="2652713"/>
          <p14:tracePt t="20352" x="3081338" y="2616200"/>
          <p14:tracePt t="20367" x="3133725" y="2589213"/>
          <p14:tracePt t="20384" x="3214688" y="2562225"/>
          <p14:tracePt t="20401" x="3268663" y="2544763"/>
          <p14:tracePt t="20417" x="3295650" y="2544763"/>
          <p14:tracePt t="20434" x="3384550" y="2536825"/>
          <p14:tracePt t="20451" x="3536950" y="2536825"/>
          <p14:tracePt t="20467" x="3687763" y="2527300"/>
          <p14:tracePt t="20484" x="3902075" y="2527300"/>
          <p14:tracePt t="20501" x="3973513" y="2527300"/>
          <p14:tracePt t="20517" x="4010025" y="2527300"/>
          <p14:tracePt t="20534" x="4062413" y="2527300"/>
          <p14:tracePt t="20551" x="4098925" y="2527300"/>
          <p14:tracePt t="20567" x="4116388" y="2527300"/>
          <p14:tracePt t="20584" x="4143375" y="2527300"/>
          <p14:tracePt t="20601" x="4152900" y="2527300"/>
          <p14:tracePt t="20618" x="4160838" y="2527300"/>
          <p14:tracePt t="20634" x="4170363" y="2527300"/>
          <p14:tracePt t="20651" x="4179888" y="2527300"/>
          <p14:tracePt t="20675" x="4187825" y="2527300"/>
          <p14:tracePt t="20949" x="4197350" y="2527300"/>
          <p14:tracePt t="20960" x="4214813" y="2527300"/>
          <p14:tracePt t="20971" x="4251325" y="2517775"/>
          <p14:tracePt t="20984" x="4322763" y="2509838"/>
          <p14:tracePt t="21001" x="4456113" y="2500313"/>
          <p14:tracePt t="21018" x="4537075" y="2482850"/>
          <p14:tracePt t="21034" x="4562475" y="2482850"/>
          <p14:tracePt t="21051" x="4608513" y="2473325"/>
          <p14:tracePt t="21068" x="4660900" y="2473325"/>
          <p14:tracePt t="21084" x="4679950" y="2465388"/>
          <p14:tracePt t="21101" x="4732338" y="2455863"/>
          <p14:tracePt t="21117" x="4795838" y="2446338"/>
          <p14:tracePt t="21134" x="4822825" y="2446338"/>
          <p14:tracePt t="21151" x="4875213" y="2446338"/>
          <p14:tracePt t="21167" x="4911725" y="2446338"/>
          <p14:tracePt t="21184" x="4929188" y="2438400"/>
          <p14:tracePt t="21201" x="4956175" y="2438400"/>
          <p14:tracePt t="21217" x="4965700" y="2428875"/>
          <p14:tracePt t="21234" x="4983163" y="2428875"/>
          <p14:tracePt t="21251" x="4991100" y="2428875"/>
          <p14:tracePt t="21267" x="5018088" y="2428875"/>
          <p14:tracePt t="21284" x="5037138" y="2411413"/>
          <p14:tracePt t="23085" x="5054600" y="2411413"/>
          <p14:tracePt t="23096" x="5062538" y="2411413"/>
          <p14:tracePt t="23104" x="5099050" y="2411413"/>
          <p14:tracePt t="23117" x="5214938" y="2428875"/>
          <p14:tracePt t="23134" x="5741988" y="2500313"/>
          <p14:tracePt t="23151" x="6000750" y="2527300"/>
          <p14:tracePt t="23167" x="6500813" y="2571750"/>
          <p14:tracePt t="23184" x="6705600" y="2571750"/>
          <p14:tracePt t="23201" x="6742113" y="2571750"/>
          <p14:tracePt t="23217" x="6804025" y="2571750"/>
          <p14:tracePt t="23234" x="6858000" y="2571750"/>
          <p14:tracePt t="23251" x="6911975" y="2571750"/>
          <p14:tracePt t="23267" x="6938963" y="2571750"/>
          <p14:tracePt t="23284" x="6983413" y="2571750"/>
          <p14:tracePt t="23301" x="7045325" y="2562225"/>
          <p14:tracePt t="23317" x="7062788" y="2562225"/>
          <p14:tracePt t="23334" x="7116763" y="2554288"/>
          <p14:tracePt t="23351" x="7153275" y="2544763"/>
          <p14:tracePt t="23367" x="7170738" y="2544763"/>
          <p14:tracePt t="23384" x="7215188" y="2536825"/>
          <p14:tracePt t="23401" x="7232650" y="2527300"/>
          <p14:tracePt t="23417" x="7251700" y="2527300"/>
          <p14:tracePt t="23434" x="7277100" y="2527300"/>
          <p14:tracePt t="23451" x="7304088" y="2517775"/>
          <p14:tracePt t="23467" x="7348538" y="2509838"/>
          <p14:tracePt t="23484" x="7367588" y="2500313"/>
          <p14:tracePt t="23501" x="7394575" y="2500313"/>
          <p14:tracePt t="23517" x="7419975" y="2490788"/>
          <p14:tracePt t="23534" x="7429500" y="2482850"/>
          <p14:tracePt t="23551" x="7446963" y="2482850"/>
          <p14:tracePt t="23568" x="7466013" y="2473325"/>
          <p14:tracePt t="23585" x="7483475" y="2465388"/>
          <p14:tracePt t="23601" x="7483475" y="2455863"/>
          <p14:tracePt t="23617" x="7500938" y="2446338"/>
          <p14:tracePt t="23634" x="7500938" y="2428875"/>
          <p14:tracePt t="23651" x="7500938" y="2411413"/>
          <p14:tracePt t="23667" x="7500938" y="2384425"/>
          <p14:tracePt t="23684" x="7500938" y="2347913"/>
          <p14:tracePt t="23701" x="7491413" y="2330450"/>
          <p14:tracePt t="23717" x="7473950" y="2303463"/>
          <p14:tracePt t="23734" x="7466013" y="2286000"/>
          <p14:tracePt t="23752" x="7456488" y="2286000"/>
          <p14:tracePt t="24672" x="7439025" y="2276475"/>
          <p14:tracePt t="24682" x="7304088" y="2251075"/>
          <p14:tracePt t="24691" x="6875463" y="2160588"/>
          <p14:tracePt t="24702" x="6330950" y="2071688"/>
          <p14:tracePt t="24718" x="5715000" y="2017713"/>
          <p14:tracePt t="24734" x="4465638" y="2017713"/>
          <p14:tracePt t="24751" x="3500438" y="2133600"/>
          <p14:tracePt t="24768" x="3089275" y="2214563"/>
          <p14:tracePt t="24784" x="2465388" y="2384425"/>
          <p14:tracePt t="24801" x="2232025" y="2465388"/>
          <p14:tracePt t="24818" x="2214563" y="2482850"/>
          <p14:tracePt t="24834" x="2179638" y="2500313"/>
          <p14:tracePt t="24851" x="2160588" y="2517775"/>
          <p14:tracePt t="24868" x="2143125" y="2527300"/>
          <p14:tracePt t="24884" x="2133600" y="2544763"/>
          <p14:tracePt t="24901" x="2133600" y="2554288"/>
          <p14:tracePt t="24918" x="2125663" y="2562225"/>
          <p14:tracePt t="24934" x="2116138" y="2571750"/>
          <p14:tracePt t="24951" x="2108200" y="2581275"/>
          <p14:tracePt t="24968" x="2098675" y="2589213"/>
          <p14:tracePt t="24984" x="2089150" y="2598738"/>
          <p14:tracePt t="25001" x="2081213" y="2616200"/>
          <p14:tracePt t="25018" x="2062163" y="2643188"/>
          <p14:tracePt t="25034" x="2036763" y="2660650"/>
          <p14:tracePt t="25051" x="2017713" y="2679700"/>
          <p14:tracePt t="25068" x="1990725" y="2714625"/>
          <p14:tracePt t="25084" x="1955800" y="2732088"/>
          <p14:tracePt t="25101" x="1946275" y="2751138"/>
          <p14:tracePt t="25118" x="1919288" y="2768600"/>
          <p14:tracePt t="25134" x="1911350" y="2776538"/>
          <p14:tracePt t="25151" x="1911350" y="2786063"/>
          <p14:tracePt t="25168" x="1901825" y="2786063"/>
          <p14:tracePt t="25184" x="1901825" y="2795588"/>
          <p14:tracePt t="25201" x="1893888" y="2795588"/>
          <p14:tracePt t="25240" x="1911350" y="2795588"/>
          <p14:tracePt t="25251" x="1928813" y="2795588"/>
          <p14:tracePt t="25268" x="1955800" y="2795588"/>
          <p14:tracePt t="25284" x="2027238" y="2795588"/>
          <p14:tracePt t="25301" x="2089150" y="2795588"/>
          <p14:tracePt t="25318" x="2116138" y="2786063"/>
          <p14:tracePt t="25320" x="2133600" y="2776538"/>
          <p14:tracePt t="25334" x="2143125" y="2776538"/>
          <p14:tracePt t="25351" x="2170113" y="2776538"/>
          <p14:tracePt t="25384" x="2197100" y="2776538"/>
          <p14:tracePt t="25401" x="2224088" y="2768600"/>
          <p14:tracePt t="25418" x="2241550" y="2759075"/>
          <p14:tracePt t="32264" x="2224088" y="2751138"/>
          <p14:tracePt t="32274" x="2160588" y="2724150"/>
          <p14:tracePt t="32282" x="2009775" y="2679700"/>
          <p14:tracePt t="32292" x="1776413" y="2652713"/>
          <p14:tracePt t="32302" x="1500188" y="2643188"/>
          <p14:tracePt t="32318" x="1152525" y="2679700"/>
          <p14:tracePt t="32335" x="500063" y="2867025"/>
          <p14:tracePt t="32351" x="142875" y="3009900"/>
          <p14:tracePt t="32368" x="88900" y="3036888"/>
          <p14:tracePt t="32385" x="26988" y="3081338"/>
          <p14:tracePt t="32558" x="0" y="3295650"/>
          <p14:tracePt t="32568" x="9525" y="3322638"/>
          <p14:tracePt t="32577" x="26988" y="3322638"/>
          <p14:tracePt t="32586" x="26988" y="3340100"/>
          <p14:tracePt t="32601" x="36513" y="3340100"/>
          <p14:tracePt t="32618" x="53975" y="3357563"/>
          <p14:tracePt t="32635" x="71438" y="3367088"/>
          <p14:tracePt t="32651" x="71438" y="3375025"/>
          <p14:tracePt t="32668" x="98425" y="3394075"/>
          <p14:tracePt t="32684" x="125413" y="3419475"/>
          <p14:tracePt t="32718" x="142875" y="3438525"/>
          <p14:tracePt t="32735" x="152400" y="3438525"/>
          <p14:tracePt t="32989" x="169863" y="3438525"/>
          <p14:tracePt t="32997" x="187325" y="3438525"/>
          <p14:tracePt t="33007" x="214313" y="3438525"/>
          <p14:tracePt t="33018" x="250825" y="3438525"/>
          <p14:tracePt t="33035" x="285750" y="3438525"/>
          <p14:tracePt t="33051" x="347663" y="3438525"/>
          <p14:tracePt t="33068" x="393700" y="3438525"/>
          <p14:tracePt t="33085" x="428625" y="3438525"/>
          <p14:tracePt t="33101" x="455613" y="3438525"/>
          <p14:tracePt t="33118" x="490538" y="3438525"/>
          <p14:tracePt t="33135" x="527050" y="3438525"/>
          <p14:tracePt t="33151" x="544513" y="3429000"/>
          <p14:tracePt t="33168" x="588963" y="3429000"/>
          <p14:tracePt t="33185" x="615950" y="3419475"/>
          <p14:tracePt t="33201" x="625475" y="3419475"/>
          <p14:tracePt t="33218" x="652463" y="3419475"/>
          <p14:tracePt t="33235" x="669925" y="3419475"/>
          <p14:tracePt t="33251" x="679450" y="3419475"/>
          <p14:tracePt t="33268" x="704850" y="3411538"/>
          <p14:tracePt t="33285" x="731838" y="3402013"/>
          <p14:tracePt t="33301" x="768350" y="3402013"/>
          <p14:tracePt t="33318" x="795338" y="3402013"/>
          <p14:tracePt t="33335" x="812800" y="3394075"/>
          <p14:tracePt t="33351" x="839788" y="3384550"/>
          <p14:tracePt t="33385" x="857250" y="3384550"/>
          <p14:tracePt t="33401" x="866775" y="3375025"/>
          <p14:tracePt t="33418" x="884238" y="3375025"/>
          <p14:tracePt t="33438" x="893763" y="3375025"/>
          <p14:tracePt t="33459" x="901700" y="3367088"/>
          <p14:tracePt t="33477" x="911225" y="3367088"/>
          <p14:tracePt t="33488" x="919163" y="3357563"/>
          <p14:tracePt t="33501" x="928688" y="3357563"/>
          <p14:tracePt t="33518" x="938213" y="3357563"/>
          <p14:tracePt t="33535" x="938213" y="3348038"/>
          <p14:tracePt t="33551" x="955675" y="3348038"/>
          <p14:tracePt t="33568" x="982663" y="3340100"/>
          <p14:tracePt t="33585" x="1000125" y="3340100"/>
          <p14:tracePt t="33601" x="1017588" y="3330575"/>
          <p14:tracePt t="33618" x="1036638" y="3330575"/>
          <p14:tracePt t="33635" x="1054100" y="3330575"/>
          <p14:tracePt t="33651" x="1062038" y="3330575"/>
          <p14:tracePt t="33668" x="1081088" y="3322638"/>
          <p14:tracePt t="33685" x="1089025" y="3322638"/>
          <p14:tracePt t="33702" x="1108075" y="3322638"/>
          <p14:tracePt t="34124" x="1116013" y="3322638"/>
          <p14:tracePt t="34136" x="1133475" y="3322638"/>
          <p14:tracePt t="34145" x="1179513" y="3322638"/>
          <p14:tracePt t="34153" x="1393825" y="3322638"/>
          <p14:tracePt t="34168" x="1758950" y="3330575"/>
          <p14:tracePt t="34185" x="2401888" y="3375025"/>
          <p14:tracePt t="34202" x="2608263" y="3394075"/>
          <p14:tracePt t="34218" x="2643188" y="3394075"/>
          <p14:tracePt t="34235" x="2724150" y="3411538"/>
          <p14:tracePt t="34251" x="2786063" y="3419475"/>
          <p14:tracePt t="34268" x="2822575" y="3419475"/>
          <p14:tracePt t="34285" x="2874963" y="3419475"/>
          <p14:tracePt t="34301" x="2928938" y="3429000"/>
          <p14:tracePt t="34318" x="2946400" y="3429000"/>
          <p14:tracePt t="34335" x="3000375" y="3429000"/>
          <p14:tracePt t="34351" x="3044825" y="3429000"/>
          <p14:tracePt t="34368" x="3089275" y="3429000"/>
          <p14:tracePt t="34385" x="3108325" y="3429000"/>
          <p14:tracePt t="34401" x="3125788" y="3429000"/>
          <p14:tracePt t="34418" x="3179763" y="3429000"/>
          <p14:tracePt t="34435" x="3187700" y="3429000"/>
          <p14:tracePt t="34451" x="3214688" y="3429000"/>
          <p14:tracePt t="34468" x="3251200" y="3419475"/>
          <p14:tracePt t="34501" x="3276600" y="3411538"/>
          <p14:tracePt t="34518" x="3295650" y="3411538"/>
          <p14:tracePt t="34535" x="3303588" y="3411538"/>
          <p14:tracePt t="34551" x="3303588" y="3402013"/>
          <p14:tracePt t="34850" x="3322638" y="3402013"/>
          <p14:tracePt t="34859" x="3348038" y="3402013"/>
          <p14:tracePt t="34868" x="3394075" y="3402013"/>
          <p14:tracePt t="34885" x="3446463" y="3402013"/>
          <p14:tracePt t="34901" x="3527425" y="3402013"/>
          <p14:tracePt t="34918" x="3571875" y="3402013"/>
          <p14:tracePt t="34935" x="3589338" y="3402013"/>
          <p14:tracePt t="34951" x="3625850" y="3402013"/>
          <p14:tracePt t="34968" x="3679825" y="3402013"/>
          <p14:tracePt t="34985" x="3741738" y="3402013"/>
          <p14:tracePt t="35001" x="3776663" y="3402013"/>
          <p14:tracePt t="35018" x="3894138" y="3402013"/>
          <p14:tracePt t="35035" x="4000500" y="3402013"/>
          <p14:tracePt t="35051" x="4044950" y="3402013"/>
          <p14:tracePt t="35068" x="4116388" y="3411538"/>
          <p14:tracePt t="35085" x="4170363" y="3411538"/>
          <p14:tracePt t="35101" x="4197350" y="3411538"/>
          <p14:tracePt t="35118" x="4241800" y="3411538"/>
          <p14:tracePt t="35135" x="4276725" y="3411538"/>
          <p14:tracePt t="35151" x="4286250" y="3411538"/>
          <p14:tracePt t="35168" x="4322763" y="3411538"/>
          <p14:tracePt t="35185" x="4340225" y="3411538"/>
          <p14:tracePt t="35201" x="4367213" y="3411538"/>
          <p14:tracePt t="35218" x="4384675" y="3411538"/>
          <p14:tracePt t="35235" x="4411663" y="3411538"/>
          <p14:tracePt t="35251" x="4456113" y="3411538"/>
          <p14:tracePt t="35268" x="4483100" y="3411538"/>
          <p14:tracePt t="35285" x="4527550" y="3411538"/>
          <p14:tracePt t="35301" x="4572000" y="3411538"/>
          <p14:tracePt t="35318" x="4598988" y="3411538"/>
          <p14:tracePt t="35335" x="4652963" y="3411538"/>
          <p14:tracePt t="35351" x="4705350" y="3411538"/>
          <p14:tracePt t="35368" x="4732338" y="3411538"/>
          <p14:tracePt t="35385" x="4741863" y="3411538"/>
          <p14:tracePt t="35401" x="4759325" y="3411538"/>
          <p14:tracePt t="35632" x="4776788" y="3411538"/>
          <p14:tracePt t="35642" x="4803775" y="3411538"/>
          <p14:tracePt t="35653" x="4857750" y="3411538"/>
          <p14:tracePt t="35662" x="5010150" y="3394075"/>
          <p14:tracePt t="35673" x="5126038" y="3394075"/>
          <p14:tracePt t="35685" x="5197475" y="3384550"/>
          <p14:tracePt t="35701" x="5330825" y="3375025"/>
          <p14:tracePt t="35718" x="5375275" y="3375025"/>
          <p14:tracePt t="35735" x="5473700" y="3375025"/>
          <p14:tracePt t="35751" x="5562600" y="3367088"/>
          <p14:tracePt t="35768" x="5599113" y="3367088"/>
          <p14:tracePt t="35785" x="5688013" y="3357563"/>
          <p14:tracePt t="35801" x="5786438" y="3357563"/>
          <p14:tracePt t="35818" x="5867400" y="3357563"/>
          <p14:tracePt t="35835" x="5894388" y="3357563"/>
          <p14:tracePt t="35851" x="5946775" y="3357563"/>
          <p14:tracePt t="35868" x="5991225" y="3357563"/>
          <p14:tracePt t="35885" x="6018213" y="3357563"/>
          <p14:tracePt t="35901" x="6054725" y="3357563"/>
          <p14:tracePt t="35918" x="6081713" y="3357563"/>
          <p14:tracePt t="35935" x="6099175" y="3357563"/>
          <p14:tracePt t="35952" x="6108700" y="3357563"/>
          <p14:tracePt t="35968" x="6116638" y="3357563"/>
          <p14:tracePt t="35985" x="6126163" y="3357563"/>
          <p14:tracePt t="37386" x="6116638" y="3357563"/>
          <p14:tracePt t="37396" x="6072188" y="3340100"/>
          <p14:tracePt t="37407" x="5884863" y="3276600"/>
          <p14:tracePt t="37418" x="5491163" y="3179763"/>
          <p14:tracePt t="37435" x="4527550" y="3017838"/>
          <p14:tracePt t="37451" x="4062413" y="2982913"/>
          <p14:tracePt t="37468" x="3259138" y="2982913"/>
          <p14:tracePt t="37485" x="2759075" y="3017838"/>
          <p14:tracePt t="37501" x="2697163" y="3027363"/>
          <p14:tracePt t="37518" x="2571750" y="3044825"/>
          <p14:tracePt t="37535" x="2500313" y="3054350"/>
          <p14:tracePt t="37551" x="2482850" y="3054350"/>
          <p14:tracePt t="37568" x="2428875" y="3071813"/>
          <p14:tracePt t="37585" x="2384425" y="3089275"/>
          <p14:tracePt t="37601" x="2339975" y="3108325"/>
          <p14:tracePt t="37618" x="2322513" y="3116263"/>
          <p14:tracePt t="37635" x="2276475" y="3143250"/>
          <p14:tracePt t="37651" x="2232025" y="3160713"/>
          <p14:tracePt t="37668" x="2224088" y="3179763"/>
          <p14:tracePt t="37685" x="2197100" y="3197225"/>
          <p14:tracePt t="37701" x="2170113" y="3205163"/>
          <p14:tracePt t="37719" x="2152650" y="3224213"/>
          <p14:tracePt t="37735" x="2152650" y="3241675"/>
          <p14:tracePt t="37751" x="2125663" y="3251200"/>
          <p14:tracePt t="37768" x="2108200" y="3268663"/>
          <p14:tracePt t="37785" x="2098675" y="3276600"/>
          <p14:tracePt t="37801" x="2089150" y="3276600"/>
          <p14:tracePt t="37818" x="2089150" y="3286125"/>
          <p14:tracePt t="37835" x="2081213" y="3286125"/>
          <p14:tracePt t="37885" x="2089150" y="3286125"/>
          <p14:tracePt t="37895" x="2108200" y="3286125"/>
          <p14:tracePt t="37905" x="2116138" y="3286125"/>
          <p14:tracePt t="37918" x="2133600" y="3286125"/>
          <p14:tracePt t="37935" x="2170113" y="3286125"/>
          <p14:tracePt t="37951" x="2187575" y="3286125"/>
          <p14:tracePt t="37968" x="2214563" y="3286125"/>
          <p14:tracePt t="37985" x="2251075" y="3286125"/>
          <p14:tracePt t="38002" x="2286000" y="3276600"/>
          <p14:tracePt t="38018" x="2295525" y="3276600"/>
          <p14:tracePt t="38035" x="2339975" y="3268663"/>
          <p14:tracePt t="38051" x="2374900" y="3259138"/>
          <p14:tracePt t="38068" x="2393950" y="3259138"/>
          <p14:tracePt t="38085" x="2428875" y="3251200"/>
          <p14:tracePt t="38101" x="2455863" y="3251200"/>
          <p14:tracePt t="46749" x="2438400" y="3251200"/>
          <p14:tracePt t="46759" x="2411413" y="3259138"/>
          <p14:tracePt t="46769" x="2374900" y="3268663"/>
          <p14:tracePt t="46779" x="2339975" y="3276600"/>
          <p14:tracePt t="46788" x="2286000" y="3295650"/>
          <p14:tracePt t="46802" x="2232025" y="3313113"/>
          <p14:tracePt t="46819" x="2089150" y="3340100"/>
          <p14:tracePt t="46835" x="2027238" y="3348038"/>
          <p14:tracePt t="46852" x="1911350" y="3367088"/>
          <p14:tracePt t="46869" x="1830388" y="3394075"/>
          <p14:tracePt t="46885" x="1803400" y="3402013"/>
          <p14:tracePt t="46902" x="1758950" y="3429000"/>
          <p14:tracePt t="46919" x="1714500" y="3455988"/>
          <p14:tracePt t="46935" x="1679575" y="3482975"/>
          <p14:tracePt t="46952" x="1660525" y="3500438"/>
          <p14:tracePt t="46969" x="1625600" y="3527425"/>
          <p14:tracePt t="46985" x="1608138" y="3544888"/>
          <p14:tracePt t="47002" x="1589088" y="3554413"/>
          <p14:tracePt t="47019" x="1581150" y="3562350"/>
          <p14:tracePt t="47035" x="1581150" y="3581400"/>
          <p14:tracePt t="47053" x="1581150" y="3616325"/>
          <p14:tracePt t="47069" x="1598613" y="3633788"/>
          <p14:tracePt t="47085" x="1633538" y="3714750"/>
          <p14:tracePt t="47102" x="1660525" y="3751263"/>
          <p14:tracePt t="47119" x="1697038" y="3795713"/>
          <p14:tracePt t="47135" x="1724025" y="3830638"/>
          <p14:tracePt t="47152" x="1751013" y="3840163"/>
          <p14:tracePt t="47429" x="1751013" y="3848100"/>
          <p14:tracePt t="47474" x="1731963" y="3848100"/>
          <p14:tracePt t="47485" x="1704975" y="3848100"/>
          <p14:tracePt t="47495" x="1670050" y="3848100"/>
          <p14:tracePt t="47503" x="1625600" y="3840163"/>
          <p14:tracePt t="47519" x="1581150" y="3830638"/>
          <p14:tracePt t="47535" x="1500188" y="3830638"/>
          <p14:tracePt t="47552" x="1446213" y="3830638"/>
          <p14:tracePt t="47569" x="1419225" y="3830638"/>
          <p14:tracePt t="47585" x="1374775" y="3830638"/>
          <p14:tracePt t="47602" x="1339850" y="3840163"/>
          <p14:tracePt t="47619" x="1330325" y="3840163"/>
          <p14:tracePt t="47635" x="1295400" y="3848100"/>
          <p14:tracePt t="47652" x="1276350" y="3848100"/>
          <p14:tracePt t="47669" x="1276350" y="3857625"/>
          <p14:tracePt t="47686" x="1258888" y="3857625"/>
          <p14:tracePt t="47702" x="1250950" y="3857625"/>
          <p14:tracePt t="47719" x="1250950" y="3867150"/>
          <p14:tracePt t="47735" x="1241425" y="3867150"/>
          <p14:tracePt t="47752" x="1241425" y="3875088"/>
          <p14:tracePt t="47769" x="1231900" y="3884613"/>
          <p14:tracePt t="47785" x="1231900" y="3894138"/>
          <p14:tracePt t="47802" x="1231900" y="3902075"/>
          <p14:tracePt t="47819" x="1231900" y="3911600"/>
          <p14:tracePt t="47846" x="1231900" y="3919538"/>
          <p14:tracePt t="48248" x="1276350" y="3919538"/>
          <p14:tracePt t="48257" x="1419225" y="3919538"/>
          <p14:tracePt t="48268" x="1670050" y="3929063"/>
          <p14:tracePt t="48278" x="1919288" y="3946525"/>
          <p14:tracePt t="48289" x="2170113" y="3973513"/>
          <p14:tracePt t="48302" x="2357438" y="4000500"/>
          <p14:tracePt t="48319" x="2527300" y="4017963"/>
          <p14:tracePt t="48336" x="2571750" y="4027488"/>
          <p14:tracePt t="48352" x="2625725" y="4037013"/>
          <p14:tracePt t="48369" x="2687638" y="4037013"/>
          <p14:tracePt t="48385" x="2732088" y="4044950"/>
          <p14:tracePt t="48402" x="2751138" y="4054475"/>
          <p14:tracePt t="48419" x="2786063" y="4062413"/>
          <p14:tracePt t="48435" x="2822575" y="4062413"/>
          <p14:tracePt t="48453" x="2840038" y="4062413"/>
          <p14:tracePt t="48469" x="2857500" y="4062413"/>
          <p14:tracePt t="48485" x="2884488" y="4062413"/>
          <p14:tracePt t="48502" x="2911475" y="4062413"/>
          <p14:tracePt t="48519" x="2928938" y="4062413"/>
          <p14:tracePt t="48535" x="2955925" y="4062413"/>
          <p14:tracePt t="48552" x="2982913" y="4062413"/>
          <p14:tracePt t="48585" x="3000375" y="4062413"/>
          <p14:tracePt t="48602" x="3017838" y="4062413"/>
          <p14:tracePt t="48621" x="3036888" y="4062413"/>
          <p14:tracePt t="48640" x="3044825" y="4062413"/>
          <p14:tracePt t="49307" x="3071813" y="4062413"/>
          <p14:tracePt t="49316" x="3098800" y="4054475"/>
          <p14:tracePt t="49325" x="3133725" y="4054475"/>
          <p14:tracePt t="49335" x="3187700" y="4044950"/>
          <p14:tracePt t="49352" x="3232150" y="4044950"/>
          <p14:tracePt t="49369" x="3419475" y="4010025"/>
          <p14:tracePt t="49385" x="3616325" y="3983038"/>
          <p14:tracePt t="49403" x="3732213" y="3956050"/>
          <p14:tracePt t="49419" x="3795713" y="3938588"/>
          <p14:tracePt t="49435" x="3919538" y="3911600"/>
          <p14:tracePt t="49452" x="4010025" y="3894138"/>
          <p14:tracePt t="49469" x="4054475" y="3894138"/>
          <p14:tracePt t="49485" x="4133850" y="3894138"/>
          <p14:tracePt t="49502" x="4214813" y="3894138"/>
          <p14:tracePt t="49519" x="4259263" y="3894138"/>
          <p14:tracePt t="49535" x="4348163" y="3894138"/>
          <p14:tracePt t="49552" x="4510088" y="3894138"/>
          <p14:tracePt t="49569" x="4581525" y="3894138"/>
          <p14:tracePt t="49585" x="4687888" y="3884613"/>
          <p14:tracePt t="49602" x="4776788" y="3884613"/>
          <p14:tracePt t="49619" x="4857750" y="3875088"/>
          <p14:tracePt t="49635" x="4884738" y="3867150"/>
          <p14:tracePt t="49652" x="4946650" y="3857625"/>
          <p14:tracePt t="49669" x="5000625" y="3848100"/>
          <p14:tracePt t="49685" x="5018088" y="3848100"/>
          <p14:tracePt t="49702" x="5062538" y="3848100"/>
          <p14:tracePt t="49719" x="5099050" y="3840163"/>
          <p14:tracePt t="49736" x="5126038" y="3840163"/>
          <p14:tracePt t="49752" x="5133975" y="3830638"/>
          <p14:tracePt t="49769" x="5153025" y="3830638"/>
          <p14:tracePt t="49786" x="5180013" y="3830638"/>
          <p14:tracePt t="49802" x="5187950" y="3830638"/>
          <p14:tracePt t="49819" x="5214938" y="3830638"/>
          <p14:tracePt t="49835" x="5251450" y="3830638"/>
          <p14:tracePt t="49852" x="5268913" y="3830638"/>
          <p14:tracePt t="49869" x="5303838" y="3822700"/>
          <p14:tracePt t="49885" x="5340350" y="3822700"/>
          <p14:tracePt t="49902" x="5357813" y="3813175"/>
          <p14:tracePt t="49919" x="5402263" y="3813175"/>
          <p14:tracePt t="49935" x="5446713" y="3813175"/>
          <p14:tracePt t="49952" x="5491163" y="3813175"/>
          <p14:tracePt t="49969" x="5518150" y="3813175"/>
          <p14:tracePt t="49985" x="5562600" y="3813175"/>
          <p14:tracePt t="50002" x="5616575" y="3803650"/>
          <p14:tracePt t="50019" x="5634038" y="3803650"/>
          <p14:tracePt t="50035" x="5661025" y="3803650"/>
          <p14:tracePt t="50052" x="5688013" y="3803650"/>
          <p14:tracePt t="50069" x="5697538" y="3803650"/>
          <p14:tracePt t="50085" x="5705475" y="3803650"/>
          <p14:tracePt t="50102" x="5715000" y="3803650"/>
          <p14:tracePt t="50158" x="5705475" y="3803650"/>
          <p14:tracePt t="50168" x="5653088" y="3803650"/>
          <p14:tracePt t="50178" x="5303838" y="3759200"/>
          <p14:tracePt t="50187" x="4679950" y="3724275"/>
          <p14:tracePt t="50202" x="4071938" y="3724275"/>
          <p14:tracePt t="50219" x="3179763" y="3724275"/>
          <p14:tracePt t="50236" x="2911475" y="3724275"/>
          <p14:tracePt t="50252" x="2482850" y="3751263"/>
          <p14:tracePt t="50269" x="2312988" y="3768725"/>
          <p14:tracePt t="50285" x="2187575" y="3786188"/>
          <p14:tracePt t="50302" x="2125663" y="3795713"/>
          <p14:tracePt t="50319" x="2027238" y="3813175"/>
          <p14:tracePt t="50335" x="1965325" y="3822700"/>
          <p14:tracePt t="50352" x="1938338" y="3830638"/>
          <p14:tracePt t="50369" x="1884363" y="3840163"/>
          <p14:tracePt t="50385" x="1839913" y="3867150"/>
          <p14:tracePt t="50402" x="1795463" y="3875088"/>
          <p14:tracePt t="50419" x="1758950" y="3894138"/>
          <p14:tracePt t="50435" x="1724025" y="3902075"/>
          <p14:tracePt t="50452" x="1687513" y="3919538"/>
          <p14:tracePt t="50469" x="1679575" y="3929063"/>
          <p14:tracePt t="50485" x="1652588" y="3938588"/>
          <p14:tracePt t="50502" x="1625600" y="3965575"/>
          <p14:tracePt t="50519" x="1616075" y="3973513"/>
          <p14:tracePt t="50535" x="1598613" y="3983038"/>
          <p14:tracePt t="50552" x="1571625" y="4010025"/>
          <p14:tracePt t="50569" x="1562100" y="4017963"/>
          <p14:tracePt t="50585" x="1544638" y="4037013"/>
          <p14:tracePt t="50602" x="1527175" y="4054475"/>
          <p14:tracePt t="50619" x="1517650" y="4071938"/>
          <p14:tracePt t="50638" x="1509713" y="4081463"/>
          <p14:tracePt t="50657" x="1500188" y="4098925"/>
          <p14:tracePt t="50669" x="1490663" y="4098925"/>
          <p14:tracePt t="50685" x="1490663" y="4108450"/>
          <p14:tracePt t="50702" x="1482725" y="4125913"/>
          <p14:tracePt t="51197" x="1482725" y="4143375"/>
          <p14:tracePt t="51206" x="1490663" y="4160838"/>
          <p14:tracePt t="51215" x="1509713" y="4197350"/>
          <p14:tracePt t="51225" x="1527175" y="4214813"/>
          <p14:tracePt t="51236" x="1554163" y="4241800"/>
          <p14:tracePt t="51252" x="1581150" y="4268788"/>
          <p14:tracePt t="51269" x="1633538" y="4295775"/>
          <p14:tracePt t="51285" x="1679575" y="4313238"/>
          <p14:tracePt t="51302" x="1714500" y="4330700"/>
          <p14:tracePt t="51319" x="1758950" y="4340225"/>
          <p14:tracePt t="51335" x="1822450" y="4340225"/>
          <p14:tracePt t="51352" x="1884363" y="4340225"/>
          <p14:tracePt t="51369" x="1919288" y="4348163"/>
          <p14:tracePt t="51385" x="2009775" y="4348163"/>
          <p14:tracePt t="51402" x="2081213" y="4348163"/>
          <p14:tracePt t="51419" x="2108200" y="4348163"/>
          <p14:tracePt t="51435" x="2160588" y="4348163"/>
          <p14:tracePt t="51452" x="2205038" y="4348163"/>
          <p14:tracePt t="51469" x="2251075" y="4348163"/>
          <p14:tracePt t="51485" x="2276475" y="4348163"/>
          <p14:tracePt t="51502" x="2330450" y="4348163"/>
          <p14:tracePt t="51519" x="2366963" y="4348163"/>
          <p14:tracePt t="51535" x="2393950" y="4348163"/>
          <p14:tracePt t="51552" x="2419350" y="4348163"/>
          <p14:tracePt t="51569" x="2446338" y="4348163"/>
          <p14:tracePt t="51585" x="2465388" y="4348163"/>
          <p14:tracePt t="51602" x="2490788" y="4348163"/>
          <p14:tracePt t="51619" x="2536825" y="4348163"/>
          <p14:tracePt t="51635" x="2554288" y="4340225"/>
          <p14:tracePt t="51652" x="2571750" y="4340225"/>
          <p14:tracePt t="51669" x="2589213" y="4340225"/>
          <p14:tracePt t="51685" x="2598738" y="4340225"/>
          <p14:tracePt t="53478" x="2589213" y="4340225"/>
          <p14:tracePt t="53488" x="2571750" y="4322763"/>
          <p14:tracePt t="53498" x="2536825" y="4303713"/>
          <p14:tracePt t="53507" x="2490788" y="4276725"/>
          <p14:tracePt t="53519" x="2465388" y="4251325"/>
          <p14:tracePt t="53536" x="2438400" y="4241800"/>
          <p14:tracePt t="53552" x="2411413" y="4205288"/>
          <p14:tracePt t="53569" x="2393950" y="4187825"/>
          <p14:tracePt t="53586" x="2384425" y="4170363"/>
          <p14:tracePt t="53602" x="2384425" y="4160838"/>
          <p14:tracePt t="53619" x="2366963" y="4152900"/>
          <p14:tracePt t="53636" x="2366963" y="4133850"/>
          <p14:tracePt t="53652" x="2366963" y="4125913"/>
          <p14:tracePt t="53669" x="2366963" y="4108450"/>
          <p14:tracePt t="53686" x="2366963" y="4089400"/>
          <p14:tracePt t="53702" x="2393950" y="4054475"/>
          <p14:tracePt t="53719" x="2419350" y="4044950"/>
          <p14:tracePt t="53736" x="2490788" y="4010025"/>
          <p14:tracePt t="53752" x="2589213" y="3983038"/>
          <p14:tracePt t="53769" x="2643188" y="3965575"/>
          <p14:tracePt t="53786" x="2768600" y="3946525"/>
          <p14:tracePt t="53802" x="2830513" y="3938588"/>
          <p14:tracePt t="53819" x="2911475" y="3938588"/>
          <p14:tracePt t="53836" x="2973388" y="3938588"/>
          <p14:tracePt t="53852" x="3017838" y="3929063"/>
          <p14:tracePt t="53869" x="3027363" y="3929063"/>
          <p14:tracePt t="54056" x="3036888" y="3929063"/>
          <p14:tracePt t="54066" x="3054350" y="3929063"/>
          <p14:tracePt t="54076" x="3116263" y="3919538"/>
          <p14:tracePt t="54086" x="3295650" y="3911600"/>
          <p14:tracePt t="54102" x="3473450" y="3894138"/>
          <p14:tracePt t="54119" x="3840163" y="3894138"/>
          <p14:tracePt t="54136" x="3938588" y="3894138"/>
          <p14:tracePt t="54152" x="3965575" y="3894138"/>
          <p14:tracePt t="54169" x="4010025" y="3894138"/>
          <p14:tracePt t="54186" x="4044950" y="3894138"/>
          <p14:tracePt t="54202" x="4089400" y="3894138"/>
          <p14:tracePt t="54219" x="4098925" y="3894138"/>
          <p14:tracePt t="54236" x="4143375" y="3894138"/>
          <p14:tracePt t="54252" x="4170363" y="3894138"/>
          <p14:tracePt t="54269" x="4232275" y="3884613"/>
          <p14:tracePt t="54286" x="4276725" y="3875088"/>
          <p14:tracePt t="54303" x="4322763" y="3875088"/>
          <p14:tracePt t="54319" x="4348163" y="3867150"/>
          <p14:tracePt t="54336" x="4384675" y="3867150"/>
          <p14:tracePt t="54352" x="4438650" y="3857625"/>
          <p14:tracePt t="54369" x="4465638" y="3848100"/>
          <p14:tracePt t="54386" x="4537075" y="3840163"/>
          <p14:tracePt t="54402" x="4589463" y="3830638"/>
          <p14:tracePt t="54419" x="4616450" y="3822700"/>
          <p14:tracePt t="54436" x="4633913" y="3822700"/>
          <p14:tracePt t="54452" x="4652963" y="3813175"/>
          <p14:tracePt t="54469" x="4670425" y="3813175"/>
          <p14:tracePt t="54486" x="4679950" y="3813175"/>
          <p14:tracePt t="54502" x="4687888" y="3813175"/>
          <p14:tracePt t="54519" x="4697413" y="3813175"/>
          <p14:tracePt t="54536" x="4705350" y="3813175"/>
          <p14:tracePt t="54575" x="4714875" y="3813175"/>
          <p14:tracePt t="54595" x="4714875" y="3803650"/>
          <p14:tracePt t="54614" x="4724400" y="3803650"/>
          <p14:tracePt t="54624" x="4732338" y="3803650"/>
          <p14:tracePt t="54633" x="4741863" y="3803650"/>
          <p14:tracePt t="54643" x="4768850" y="3795713"/>
          <p14:tracePt t="54656" x="4786313" y="3795713"/>
          <p14:tracePt t="54669" x="4830763" y="3795713"/>
          <p14:tracePt t="54686" x="4894263" y="3795713"/>
          <p14:tracePt t="54703" x="4946650" y="3795713"/>
          <p14:tracePt t="54719" x="4973638" y="3795713"/>
          <p14:tracePt t="54721" x="4991100" y="3795713"/>
          <p14:tracePt t="54736" x="5000625" y="3795713"/>
          <p14:tracePt t="54753" x="5027613" y="3795713"/>
          <p14:tracePt t="54786" x="5045075" y="3795713"/>
          <p14:tracePt t="54802" x="5054600" y="3795713"/>
          <p14:tracePt t="54836" x="5062538" y="3795713"/>
          <p14:tracePt t="54996" x="5037138" y="3795713"/>
          <p14:tracePt t="55006" x="5018088" y="3795713"/>
          <p14:tracePt t="55016" x="4973638" y="3795713"/>
          <p14:tracePt t="55026" x="4830763" y="3776663"/>
          <p14:tracePt t="55036" x="4510088" y="3776663"/>
          <p14:tracePt t="55052" x="4098925" y="3776663"/>
          <p14:tracePt t="55069" x="3251200" y="3768725"/>
          <p14:tracePt t="55086" x="2616200" y="3768725"/>
          <p14:tracePt t="55103" x="2419350" y="3768725"/>
          <p14:tracePt t="55119" x="2276475" y="3776663"/>
          <p14:tracePt t="55136" x="2232025" y="3795713"/>
          <p14:tracePt t="55152" x="2205038" y="3795713"/>
          <p14:tracePt t="55169" x="2197100" y="3795713"/>
          <p14:tracePt t="55186" x="2187575" y="3803650"/>
          <p14:tracePt t="55202" x="2179638" y="3803650"/>
          <p14:tracePt t="55477" x="2170113" y="3813175"/>
          <p14:tracePt t="55487" x="2143125" y="3822700"/>
          <p14:tracePt t="55496" x="2044700" y="3848100"/>
          <p14:tracePt t="55506" x="1866900" y="3911600"/>
          <p14:tracePt t="55519" x="1625600" y="3983038"/>
          <p14:tracePt t="55536" x="1108075" y="4160838"/>
          <p14:tracePt t="55552" x="928688" y="4224338"/>
          <p14:tracePt t="55569" x="847725" y="4241800"/>
          <p14:tracePt t="55586" x="812800" y="4259263"/>
          <p14:tracePt t="55602" x="803275" y="4259263"/>
          <p14:tracePt t="55619" x="795338" y="4259263"/>
          <p14:tracePt t="55636" x="795338" y="4268788"/>
          <p14:tracePt t="55669" x="785813" y="4268788"/>
          <p14:tracePt t="55701" x="776288" y="4268788"/>
          <p14:tracePt t="55742" x="776288" y="4276725"/>
          <p14:tracePt t="55750" x="776288" y="4286250"/>
          <p14:tracePt t="55761" x="776288" y="4295775"/>
          <p14:tracePt t="55770" x="785813" y="4303713"/>
          <p14:tracePt t="55786" x="803275" y="4313238"/>
          <p14:tracePt t="55802" x="857250" y="4340225"/>
          <p14:tracePt t="55819" x="893763" y="4357688"/>
          <p14:tracePt t="55836" x="955675" y="4375150"/>
          <p14:tracePt t="55852" x="1017588" y="4402138"/>
          <p14:tracePt t="55869" x="1062038" y="4411663"/>
          <p14:tracePt t="55886" x="1081088" y="4411663"/>
          <p14:tracePt t="55902" x="1116013" y="4411663"/>
          <p14:tracePt t="55919" x="1160463" y="4411663"/>
          <p14:tracePt t="55936" x="1196975" y="4411663"/>
          <p14:tracePt t="55952" x="1214438" y="4411663"/>
          <p14:tracePt t="55969" x="1231900" y="4411663"/>
          <p14:tracePt t="55986" x="1268413" y="4411663"/>
          <p14:tracePt t="56220" x="1285875" y="4411663"/>
          <p14:tracePt t="56231" x="1322388" y="4411663"/>
          <p14:tracePt t="56241" x="1509713" y="4411663"/>
          <p14:tracePt t="56252" x="1758950" y="4402138"/>
          <p14:tracePt t="56269" x="2197100" y="4402138"/>
          <p14:tracePt t="56286" x="2286000" y="4402138"/>
          <p14:tracePt t="56303" x="2357438" y="4402138"/>
          <p14:tracePt t="56319" x="2401888" y="4402138"/>
          <p14:tracePt t="56336" x="2419350" y="4402138"/>
          <p14:tracePt t="56352" x="2455863" y="4402138"/>
          <p14:tracePt t="56369" x="2490788" y="4402138"/>
          <p14:tracePt t="56386" x="2527300" y="4402138"/>
          <p14:tracePt t="56402" x="2536825" y="4394200"/>
          <p14:tracePt t="56419" x="2554288" y="4394200"/>
          <p14:tracePt t="56436" x="2562225" y="4384675"/>
          <p14:tracePt t="56452" x="2571750" y="4384675"/>
          <p14:tracePt t="56469" x="2581275" y="4384675"/>
          <p14:tracePt t="56486" x="2598738" y="4375150"/>
          <p14:tracePt t="56524" x="2608263" y="4367213"/>
          <p14:tracePt t="56554" x="2608263" y="4357688"/>
          <p14:tracePt t="56573" x="2608263" y="4348163"/>
          <p14:tracePt t="56582" x="2589213" y="4330700"/>
          <p14:tracePt t="56593" x="2544763" y="4313238"/>
          <p14:tracePt t="56604" x="2366963" y="4232275"/>
          <p14:tracePt t="56619" x="2125663" y="4160838"/>
          <p14:tracePt t="56636" x="1822450" y="4116388"/>
          <p14:tracePt t="56652" x="1741488" y="4116388"/>
          <p14:tracePt t="56669" x="1724025" y="4116388"/>
          <p14:tracePt t="56686" x="1697038" y="4116388"/>
          <p14:tracePt t="56702" x="1687513" y="4133850"/>
          <p14:tracePt t="56719" x="1679575" y="4143375"/>
          <p14:tracePt t="56736" x="1670050" y="4143375"/>
          <p14:tracePt t="56752" x="1670050" y="4152900"/>
          <p14:tracePt t="56769" x="1670050" y="4179888"/>
          <p14:tracePt t="56786" x="1670050" y="4187825"/>
          <p14:tracePt t="56802" x="1670050" y="4205288"/>
          <p14:tracePt t="56819" x="1697038" y="4232275"/>
          <p14:tracePt t="56836" x="1704975" y="4241800"/>
          <p14:tracePt t="56852" x="1751013" y="4268788"/>
          <p14:tracePt t="56869" x="1768475" y="4276725"/>
          <p14:tracePt t="56886" x="1830388" y="4295775"/>
          <p14:tracePt t="56902" x="1847850" y="4295775"/>
          <p14:tracePt t="56919" x="1874838" y="4313238"/>
          <p14:tracePt t="56936" x="1901825" y="4313238"/>
          <p14:tracePt t="56952" x="1911350" y="4313238"/>
          <p14:tracePt t="57797" x="1893888" y="4313238"/>
          <p14:tracePt t="57807" x="1857375" y="4313238"/>
          <p14:tracePt t="57817" x="1776413" y="4330700"/>
          <p14:tracePt t="57828" x="1536700" y="4384675"/>
          <p14:tracePt t="57837" x="1196975" y="4483100"/>
          <p14:tracePt t="57852" x="830263" y="4598988"/>
          <p14:tracePt t="57869" x="401638" y="4759325"/>
          <p14:tracePt t="57886" x="250825" y="4840288"/>
          <p14:tracePt t="57902" x="142875" y="4894263"/>
          <p14:tracePt t="57919" x="88900" y="4919663"/>
          <p14:tracePt t="57936" x="61913" y="4946650"/>
          <p14:tracePt t="57953" x="36513" y="4973638"/>
          <p14:tracePt t="57969" x="26988" y="4991100"/>
          <p14:tracePt t="57986" x="9525" y="5018088"/>
          <p14:tracePt t="58002" x="9525" y="5045075"/>
          <p14:tracePt t="58019" x="9525" y="5054600"/>
          <p14:tracePt t="58036" x="9525" y="5089525"/>
          <p14:tracePt t="58052" x="17463" y="5116513"/>
          <p14:tracePt t="58069" x="36513" y="5133975"/>
          <p14:tracePt t="58086" x="53975" y="5160963"/>
          <p14:tracePt t="58102" x="80963" y="5197475"/>
          <p14:tracePt t="58119" x="107950" y="5205413"/>
          <p14:tracePt t="58136" x="152400" y="5224463"/>
          <p14:tracePt t="58152" x="214313" y="5232400"/>
          <p14:tracePt t="58169" x="268288" y="5232400"/>
          <p14:tracePt t="58186" x="295275" y="5232400"/>
          <p14:tracePt t="58202" x="347663" y="5232400"/>
          <p14:tracePt t="58219" x="384175" y="5232400"/>
          <p14:tracePt t="58236" x="401638" y="5232400"/>
          <p14:tracePt t="58252" x="446088" y="5224463"/>
          <p14:tracePt t="58269" x="482600" y="5224463"/>
          <p14:tracePt t="58286" x="517525" y="5224463"/>
          <p14:tracePt t="58303" x="527050" y="5214938"/>
          <p14:tracePt t="58319" x="554038" y="5214938"/>
          <p14:tracePt t="58336" x="561975" y="5205413"/>
          <p14:tracePt t="58352" x="581025" y="5205413"/>
          <p14:tracePt t="58369" x="598488" y="5197475"/>
          <p14:tracePt t="58386" x="625475" y="5187950"/>
          <p14:tracePt t="58403" x="642938" y="5187950"/>
          <p14:tracePt t="58419" x="687388" y="5170488"/>
          <p14:tracePt t="58436" x="723900" y="5160963"/>
          <p14:tracePt t="58452" x="741363" y="5143500"/>
          <p14:tracePt t="58469" x="776288" y="5143500"/>
          <p14:tracePt t="58486" x="795338" y="5126038"/>
          <p14:tracePt t="58503" x="822325" y="5116513"/>
          <p14:tracePt t="58519" x="830263" y="5108575"/>
          <p14:tracePt t="58751" x="839788" y="5108575"/>
          <p14:tracePt t="58757" x="893763" y="5099050"/>
          <p14:tracePt t="58769" x="1152525" y="5062538"/>
          <p14:tracePt t="58786" x="1866900" y="5018088"/>
          <p14:tracePt t="58802" x="2089150" y="5000625"/>
          <p14:tracePt t="58819" x="2251075" y="5000625"/>
          <p14:tracePt t="58836" x="2303463" y="5000625"/>
          <p14:tracePt t="58852" x="2322513" y="5010150"/>
          <p14:tracePt t="58869" x="2384425" y="5018088"/>
          <p14:tracePt t="58886" x="2455863" y="5027613"/>
          <p14:tracePt t="58902" x="2509838" y="5027613"/>
          <p14:tracePt t="58919" x="2608263" y="5037138"/>
          <p14:tracePt t="58936" x="2687638" y="5045075"/>
          <p14:tracePt t="58952" x="2714625" y="5045075"/>
          <p14:tracePt t="58969" x="2751138" y="5045075"/>
          <p14:tracePt t="58986" x="2776538" y="5045075"/>
          <p14:tracePt t="59002" x="2803525" y="5045075"/>
          <p14:tracePt t="59036" x="2822575" y="5045075"/>
          <p14:tracePt t="59053" x="2830513" y="5045075"/>
          <p14:tracePt t="59070" x="2840038" y="5054600"/>
          <p14:tracePt t="59086" x="2847975" y="5054600"/>
          <p14:tracePt t="59102" x="2857500" y="5054600"/>
          <p14:tracePt t="59136" x="2867025" y="5054600"/>
          <p14:tracePt t="59178" x="2874963" y="5054600"/>
          <p14:tracePt t="59207" x="2884488" y="5054600"/>
          <p14:tracePt t="59217" x="2894013" y="5054600"/>
          <p14:tracePt t="59227" x="2901950" y="5054600"/>
          <p14:tracePt t="59237" x="2919413" y="5054600"/>
          <p14:tracePt t="59253" x="2928938" y="5054600"/>
          <p14:tracePt t="59269" x="2946400" y="5054600"/>
          <p14:tracePt t="59286" x="2973388" y="5054600"/>
          <p14:tracePt t="59302" x="2982913" y="5054600"/>
          <p14:tracePt t="59305" x="3000375" y="5054600"/>
          <p14:tracePt t="59319" x="3009900" y="5054600"/>
          <p14:tracePt t="59336" x="3027363" y="5054600"/>
          <p14:tracePt t="59353" x="3044825" y="5054600"/>
          <p14:tracePt t="59369" x="3062288" y="5054600"/>
          <p14:tracePt t="59386" x="3081338" y="5054600"/>
          <p14:tracePt t="59402" x="3089275" y="5054600"/>
          <p14:tracePt t="59419" x="3098800" y="5054600"/>
          <p14:tracePt t="59436" x="3108325" y="5054600"/>
          <p14:tracePt t="60187" x="3125788" y="5054600"/>
          <p14:tracePt t="60197" x="3160713" y="5054600"/>
          <p14:tracePt t="60207" x="3259138" y="5037138"/>
          <p14:tracePt t="60219" x="3402013" y="5027613"/>
          <p14:tracePt t="60236" x="3786188" y="4983163"/>
          <p14:tracePt t="60253" x="3965575" y="4973638"/>
          <p14:tracePt t="60269" x="4108450" y="4965700"/>
          <p14:tracePt t="60286" x="4224338" y="4965700"/>
          <p14:tracePt t="60302" x="4268788" y="4965700"/>
          <p14:tracePt t="60319" x="4375150" y="4965700"/>
          <p14:tracePt t="60336" x="4473575" y="4965700"/>
          <p14:tracePt t="60353" x="4510088" y="4973638"/>
          <p14:tracePt t="60369" x="4581525" y="4983163"/>
          <p14:tracePt t="60386" x="4643438" y="4983163"/>
          <p14:tracePt t="60403" x="4687888" y="4983163"/>
          <p14:tracePt t="60419" x="4714875" y="4991100"/>
          <p14:tracePt t="60436" x="4759325" y="4991100"/>
          <p14:tracePt t="60453" x="4803775" y="4991100"/>
          <p14:tracePt t="60469" x="4830763" y="4991100"/>
          <p14:tracePt t="60486" x="4875213" y="4991100"/>
          <p14:tracePt t="60503" x="4919663" y="4991100"/>
          <p14:tracePt t="60519" x="4956175" y="4991100"/>
          <p14:tracePt t="60536" x="4973638" y="4991100"/>
          <p14:tracePt t="60553" x="5010150" y="4991100"/>
          <p14:tracePt t="60569" x="5062538" y="4991100"/>
          <p14:tracePt t="60586" x="5081588" y="4991100"/>
          <p14:tracePt t="60602" x="5116513" y="4991100"/>
          <p14:tracePt t="60619" x="5153025" y="4991100"/>
          <p14:tracePt t="60636" x="5170488" y="4991100"/>
          <p14:tracePt t="60653" x="5205413" y="4991100"/>
          <p14:tracePt t="60669" x="5241925" y="4991100"/>
          <p14:tracePt t="60686" x="5259388" y="4991100"/>
          <p14:tracePt t="60703" x="5303838" y="4991100"/>
          <p14:tracePt t="60719" x="5357813" y="4991100"/>
          <p14:tracePt t="60736" x="5394325" y="4991100"/>
          <p14:tracePt t="60753" x="5411788" y="4983163"/>
          <p14:tracePt t="60769" x="5438775" y="4983163"/>
          <p14:tracePt t="60786" x="5473700" y="4983163"/>
          <p14:tracePt t="60803" x="5500688" y="4973638"/>
          <p14:tracePt t="60836" x="5518150" y="4973638"/>
          <p14:tracePt t="66524" x="5491163" y="4973638"/>
          <p14:tracePt t="66534" x="5438775" y="4973638"/>
          <p14:tracePt t="66544" x="5276850" y="4983163"/>
          <p14:tracePt t="66553" x="5027613" y="5010150"/>
          <p14:tracePt t="66570" x="4768850" y="5045075"/>
          <p14:tracePt t="66586" x="4037013" y="5170488"/>
          <p14:tracePt t="66603" x="3348038" y="5303838"/>
          <p14:tracePt t="66620" x="3160713" y="5348288"/>
          <p14:tracePt t="66636" x="3044825" y="5384800"/>
          <p14:tracePt t="66653" x="2955925" y="5419725"/>
          <p14:tracePt t="66669" x="2901950" y="5438775"/>
          <p14:tracePt t="66686" x="2830513" y="5473700"/>
          <p14:tracePt t="66703" x="2776538" y="5500688"/>
          <p14:tracePt t="66720" x="2751138" y="5518150"/>
          <p14:tracePt t="66736" x="2741613" y="5527675"/>
          <p14:tracePt t="66753" x="2724150" y="5537200"/>
          <p14:tracePt t="66770" x="2714625" y="5537200"/>
          <p14:tracePt t="66803" x="2705100" y="5545138"/>
          <p14:tracePt t="66820" x="2705100" y="5554663"/>
          <p14:tracePt t="66838" x="2697163" y="5554663"/>
          <p14:tracePt t="66853" x="2697163" y="5562600"/>
          <p14:tracePt t="66886" x="2697163" y="5572125"/>
          <p14:tracePt t="66916" x="2697163" y="5581650"/>
          <p14:tracePt t="66936" x="2697163" y="5589588"/>
          <p14:tracePt t="66956" x="2705100" y="5589588"/>
          <p14:tracePt t="66964" x="2714625" y="5589588"/>
          <p14:tracePt t="67337" x="2705100" y="5589588"/>
          <p14:tracePt t="67348" x="2687638" y="5589588"/>
          <p14:tracePt t="67357" x="2652713" y="5589588"/>
          <p14:tracePt t="67369" x="2616200" y="5572125"/>
          <p14:tracePt t="67386" x="2509838" y="5545138"/>
          <p14:tracePt t="67403" x="2465388" y="5537200"/>
          <p14:tracePt t="67420" x="2393950" y="5527675"/>
          <p14:tracePt t="67436" x="2322513" y="5518150"/>
          <p14:tracePt t="67453" x="2286000" y="5510213"/>
          <p14:tracePt t="67470" x="2224088" y="5510213"/>
          <p14:tracePt t="67486" x="2170113" y="5510213"/>
          <p14:tracePt t="67503" x="2125663" y="5510213"/>
          <p14:tracePt t="67520" x="2098675" y="5510213"/>
          <p14:tracePt t="67536" x="2071688" y="5518150"/>
          <p14:tracePt t="67553" x="2027238" y="5527675"/>
          <p14:tracePt t="67570" x="2009775" y="5537200"/>
          <p14:tracePt t="67586" x="1982788" y="5545138"/>
          <p14:tracePt t="67603" x="1946275" y="5562600"/>
          <p14:tracePt t="67620" x="1928813" y="5572125"/>
          <p14:tracePt t="67636" x="1928813" y="5581650"/>
          <p14:tracePt t="67653" x="1919288" y="5589588"/>
          <p14:tracePt t="67670" x="1911350" y="5589588"/>
          <p14:tracePt t="67686" x="1911350" y="5599113"/>
          <p14:tracePt t="67703" x="1911350" y="5608638"/>
          <p14:tracePt t="67720" x="1911350" y="5616575"/>
          <p14:tracePt t="67753" x="1919288" y="5626100"/>
          <p14:tracePt t="67770" x="1946275" y="5634038"/>
          <p14:tracePt t="67786" x="1965325" y="5634038"/>
          <p14:tracePt t="67803" x="2017713" y="5634038"/>
          <p14:tracePt t="67820" x="2081213" y="5634038"/>
          <p14:tracePt t="67836" x="2116138" y="5634038"/>
          <p14:tracePt t="67853" x="2143125" y="5634038"/>
          <p14:tracePt t="67870" x="2170113" y="5626100"/>
          <p14:tracePt t="67886" x="2187575" y="5626100"/>
          <p14:tracePt t="67903" x="2197100" y="5626100"/>
          <p14:tracePt t="67905" x="2205038" y="5626100"/>
          <p14:tracePt t="67936" x="2214563" y="5616575"/>
          <p14:tracePt t="68160" x="2232025" y="5616575"/>
          <p14:tracePt t="68170" x="2251075" y="5608638"/>
          <p14:tracePt t="68179" x="2286000" y="5608638"/>
          <p14:tracePt t="68189" x="2322513" y="5608638"/>
          <p14:tracePt t="68203" x="2374900" y="5608638"/>
          <p14:tracePt t="68220" x="2446338" y="5599113"/>
          <p14:tracePt t="68236" x="2500313" y="5599113"/>
          <p14:tracePt t="68253" x="2554288" y="5589588"/>
          <p14:tracePt t="68270" x="2625725" y="5589588"/>
          <p14:tracePt t="68286" x="2660650" y="5589588"/>
          <p14:tracePt t="68303" x="2759075" y="5581650"/>
          <p14:tracePt t="68320" x="2867025" y="5572125"/>
          <p14:tracePt t="68336" x="2955925" y="5572125"/>
          <p14:tracePt t="68353" x="2990850" y="5572125"/>
          <p14:tracePt t="68370" x="3044825" y="5572125"/>
          <p14:tracePt t="68386" x="3089275" y="5572125"/>
          <p14:tracePt t="68403" x="3125788" y="5572125"/>
          <p14:tracePt t="68420" x="3179763" y="5562600"/>
          <p14:tracePt t="68436" x="3232150" y="5562600"/>
          <p14:tracePt t="68454" x="3295650" y="5562600"/>
          <p14:tracePt t="68470" x="3313113" y="5562600"/>
          <p14:tracePt t="68486" x="3367088" y="5562600"/>
          <p14:tracePt t="68503" x="3402013" y="5562600"/>
          <p14:tracePt t="68520" x="3419475" y="5562600"/>
          <p14:tracePt t="68536" x="3465513" y="5554663"/>
          <p14:tracePt t="68553" x="3517900" y="5545138"/>
          <p14:tracePt t="68570" x="3554413" y="5545138"/>
          <p14:tracePt t="68586" x="3643313" y="5518150"/>
          <p14:tracePt t="68603" x="3705225" y="5510213"/>
          <p14:tracePt t="68620" x="3751263" y="5500688"/>
          <p14:tracePt t="68636" x="3768725" y="5491163"/>
          <p14:tracePt t="68653" x="3795713" y="5483225"/>
          <p14:tracePt t="68670" x="3822700" y="5483225"/>
          <p14:tracePt t="68686" x="3830638" y="5473700"/>
          <p14:tracePt t="68703" x="3848100" y="5465763"/>
          <p14:tracePt t="68720" x="3857625" y="5465763"/>
          <p14:tracePt t="68737" x="3867150" y="5465763"/>
          <p14:tracePt t="73154" x="3840163" y="5465763"/>
          <p14:tracePt t="73164" x="3776663" y="5465763"/>
          <p14:tracePt t="73174" x="3589338" y="5483225"/>
          <p14:tracePt t="73186" x="3375025" y="5527675"/>
          <p14:tracePt t="73203" x="3268663" y="5545138"/>
          <p14:tracePt t="73220" x="3179763" y="5562600"/>
          <p14:tracePt t="73236" x="3133725" y="5581650"/>
          <p14:tracePt t="73253" x="3098800" y="5599113"/>
          <p14:tracePt t="73270" x="3036888" y="5616575"/>
          <p14:tracePt t="73286" x="2946400" y="5670550"/>
          <p14:tracePt t="73303" x="2901950" y="5705475"/>
          <p14:tracePt t="73320" x="2867025" y="5732463"/>
          <p14:tracePt t="73336" x="2822575" y="5768975"/>
          <p14:tracePt t="73353" x="2786063" y="5813425"/>
          <p14:tracePt t="73370" x="2759075" y="5848350"/>
          <p14:tracePt t="73386" x="2751138" y="5867400"/>
          <p14:tracePt t="73403" x="2741613" y="5894388"/>
          <p14:tracePt t="73420" x="2732088" y="5911850"/>
          <p14:tracePt t="73436" x="2732088" y="5929313"/>
          <p14:tracePt t="73453" x="2732088" y="5938838"/>
          <p14:tracePt t="73470" x="2732088" y="5956300"/>
          <p14:tracePt t="73488" x="2732088" y="5965825"/>
          <p14:tracePt t="73503" x="2741613" y="5965825"/>
          <p14:tracePt t="73520" x="2759075" y="5973763"/>
          <p14:tracePt t="73536" x="2803525" y="5973763"/>
          <p14:tracePt t="73553" x="2822575" y="5973763"/>
          <p14:tracePt t="73570" x="2867025" y="5973763"/>
          <p14:tracePt t="73586" x="2901950" y="5973763"/>
          <p14:tracePt t="73603" x="2919413" y="5973763"/>
          <p14:tracePt t="73620" x="2965450" y="5973763"/>
          <p14:tracePt t="73637" x="2973388" y="5973763"/>
          <p14:tracePt t="74330" x="2965450" y="5973763"/>
          <p14:tracePt t="74340" x="2911475" y="5965825"/>
          <p14:tracePt t="74350" x="2687638" y="5946775"/>
          <p14:tracePt t="74359" x="2366963" y="5919788"/>
          <p14:tracePt t="74371" x="2044700" y="5902325"/>
          <p14:tracePt t="74387" x="1704975" y="5902325"/>
          <p14:tracePt t="74403" x="1241425" y="5902325"/>
          <p14:tracePt t="74420" x="1000125" y="5902325"/>
          <p14:tracePt t="74437" x="866775" y="5902325"/>
          <p14:tracePt t="74453" x="822325" y="5902325"/>
          <p14:tracePt t="74470" x="741363" y="5911850"/>
          <p14:tracePt t="74486" x="687388" y="5919788"/>
          <p14:tracePt t="74503" x="652463" y="5938838"/>
          <p14:tracePt t="74520" x="588963" y="5973763"/>
          <p14:tracePt t="74537" x="554038" y="6000750"/>
          <p14:tracePt t="74553" x="527050" y="6010275"/>
          <p14:tracePt t="74570" x="509588" y="6027738"/>
          <p14:tracePt t="74587" x="509588" y="6045200"/>
          <p14:tracePt t="74603" x="509588" y="6054725"/>
          <p14:tracePt t="74620" x="509588" y="6081713"/>
          <p14:tracePt t="74637" x="536575" y="6108700"/>
          <p14:tracePt t="74653" x="554038" y="6126163"/>
          <p14:tracePt t="74670" x="625475" y="6153150"/>
          <p14:tracePt t="74687" x="839788" y="6224588"/>
          <p14:tracePt t="74703" x="1241425" y="6303963"/>
          <p14:tracePt t="74720" x="1401763" y="6330950"/>
          <p14:tracePt t="74737" x="1527175" y="6340475"/>
          <p14:tracePt t="74754" x="1581150" y="6340475"/>
          <p14:tracePt t="74770" x="1589088" y="6340475"/>
          <p14:tracePt t="74910" x="1598613" y="6340475"/>
          <p14:tracePt t="74967" x="1608138" y="6340475"/>
          <p14:tracePt t="74978" x="1633538" y="6340475"/>
          <p14:tracePt t="74988" x="1822450" y="6303963"/>
          <p14:tracePt t="74996" x="2081213" y="6259513"/>
          <p14:tracePt t="75006" x="2312988" y="6224588"/>
          <p14:tracePt t="75020" x="2473325" y="6197600"/>
          <p14:tracePt t="75037" x="2554288" y="6188075"/>
          <p14:tracePt t="75053" x="2581275" y="6180138"/>
          <p14:tracePt t="75070" x="2608263" y="6180138"/>
          <p14:tracePt t="75087" x="2625725" y="6180138"/>
          <p14:tracePt t="75103" x="2633663" y="6170613"/>
          <p14:tracePt t="75120" x="2643188" y="6170613"/>
          <p14:tracePt t="75137" x="2643188" y="6161088"/>
          <p14:tracePt t="75153" x="2660650" y="6161088"/>
          <p14:tracePt t="75187" x="2679700" y="6161088"/>
          <p14:tracePt t="75203" x="2697163" y="6153150"/>
          <p14:tracePt t="75220" x="2705100" y="6153150"/>
          <p14:tracePt t="75899" x="2705100" y="6143625"/>
          <p14:tracePt t="75908" x="2679700" y="6134100"/>
          <p14:tracePt t="75917" x="2633663" y="6116638"/>
          <p14:tracePt t="75926" x="2527300" y="6081713"/>
          <p14:tracePt t="75937" x="2366963" y="6027738"/>
          <p14:tracePt t="75953" x="2179638" y="5983288"/>
          <p14:tracePt t="75970" x="1884363" y="5929313"/>
          <p14:tracePt t="75987" x="1785938" y="5919788"/>
          <p14:tracePt t="76003" x="1741488" y="5919788"/>
          <p14:tracePt t="76020" x="1679575" y="5911850"/>
          <p14:tracePt t="76037" x="1616075" y="5911850"/>
          <p14:tracePt t="76053" x="1571625" y="5911850"/>
          <p14:tracePt t="76070" x="1544638" y="5911850"/>
          <p14:tracePt t="76087" x="1500188" y="5919788"/>
          <p14:tracePt t="76104" x="1465263" y="5938838"/>
          <p14:tracePt t="76137" x="1446213" y="5946775"/>
          <p14:tracePt t="76153" x="1438275" y="5946775"/>
          <p14:tracePt t="76170" x="1428750" y="5946775"/>
          <p14:tracePt t="76187" x="1419225" y="5956300"/>
          <p14:tracePt t="76203" x="1411288" y="5965825"/>
          <p14:tracePt t="76237" x="1401763" y="5973763"/>
          <p14:tracePt t="76253" x="1393825" y="5983288"/>
          <p14:tracePt t="76271" x="1393825" y="5991225"/>
          <p14:tracePt t="76289" x="1384300" y="6000750"/>
          <p14:tracePt t="76348" x="1384300" y="6010275"/>
          <p14:tracePt t="76397" x="1384300" y="6018213"/>
          <p14:tracePt t="76417" x="1393825" y="6018213"/>
          <p14:tracePt t="76436" x="1401763" y="6018213"/>
          <p14:tracePt t="76446" x="1419225" y="6018213"/>
          <p14:tracePt t="76456" x="1428750" y="6027738"/>
          <p14:tracePt t="76470" x="1438275" y="6027738"/>
          <p14:tracePt t="76487" x="1482725" y="6027738"/>
          <p14:tracePt t="76503" x="1500188" y="6037263"/>
          <p14:tracePt t="76520" x="1544638" y="6037263"/>
          <p14:tracePt t="76537" x="1581150" y="6037263"/>
          <p14:tracePt t="76553" x="1608138" y="6037263"/>
          <p14:tracePt t="76587" x="1625600" y="6037263"/>
          <p14:tracePt t="76603" x="1652588" y="6037263"/>
          <p14:tracePt t="76838" x="1660525" y="6037263"/>
          <p14:tracePt t="76847" x="1679575" y="6037263"/>
          <p14:tracePt t="76857" x="1704975" y="6037263"/>
          <p14:tracePt t="76870" x="1724025" y="6037263"/>
          <p14:tracePt t="76887" x="1776413" y="6027738"/>
          <p14:tracePt t="76903" x="1803400" y="6027738"/>
          <p14:tracePt t="76920" x="1839913" y="6027738"/>
          <p14:tracePt t="76937" x="1874838" y="6027738"/>
          <p14:tracePt t="76953" x="1911350" y="6027738"/>
          <p14:tracePt t="76970" x="1946275" y="6027738"/>
          <p14:tracePt t="76987" x="1990725" y="6027738"/>
          <p14:tracePt t="77003" x="2009775" y="6027738"/>
          <p14:tracePt t="77020" x="2044700" y="6027738"/>
          <p14:tracePt t="77037" x="2081213" y="6027738"/>
          <p14:tracePt t="77053" x="2108200" y="6027738"/>
          <p14:tracePt t="77070" x="2125663" y="6027738"/>
          <p14:tracePt t="77087" x="2160588" y="6027738"/>
          <p14:tracePt t="77103" x="2197100" y="6027738"/>
          <p14:tracePt t="77120" x="2205038" y="6027738"/>
          <p14:tracePt t="77137" x="2251075" y="6027738"/>
          <p14:tracePt t="77153" x="2276475" y="6027738"/>
          <p14:tracePt t="77170" x="2303463" y="6027738"/>
          <p14:tracePt t="77187" x="2322513" y="6027738"/>
          <p14:tracePt t="77203" x="2347913" y="6027738"/>
          <p14:tracePt t="77220" x="2366963" y="6027738"/>
          <p14:tracePt t="77237" x="2374900" y="6027738"/>
          <p14:tracePt t="77253" x="2384425" y="6027738"/>
          <p14:tracePt t="77494" x="2393950" y="6027738"/>
          <p14:tracePt t="77503" x="2411413" y="6027738"/>
          <p14:tracePt t="77513" x="2438400" y="6027738"/>
          <p14:tracePt t="77523" x="2465388" y="6018213"/>
          <p14:tracePt t="77537" x="2500313" y="6010275"/>
          <p14:tracePt t="77553" x="2581275" y="6000750"/>
          <p14:tracePt t="77570" x="2608263" y="5991225"/>
          <p14:tracePt t="77587" x="2714625" y="5983288"/>
          <p14:tracePt t="77603" x="2857500" y="5983288"/>
          <p14:tracePt t="77620" x="3081338" y="5973763"/>
          <p14:tracePt t="77637" x="3152775" y="5973763"/>
          <p14:tracePt t="77653" x="3276600" y="5973763"/>
          <p14:tracePt t="77671" x="3411538" y="5983288"/>
          <p14:tracePt t="77687" x="3473450" y="5991225"/>
          <p14:tracePt t="77703" x="3571875" y="6000750"/>
          <p14:tracePt t="77720" x="3633788" y="6010275"/>
          <p14:tracePt t="77737" x="3660775" y="6010275"/>
          <p14:tracePt t="77753" x="3724275" y="6018213"/>
          <p14:tracePt t="77770" x="3786188" y="6018213"/>
          <p14:tracePt t="77787" x="3813175" y="6018213"/>
          <p14:tracePt t="77803" x="3875088" y="6018213"/>
          <p14:tracePt t="77820" x="3929063" y="6018213"/>
          <p14:tracePt t="77837" x="3973513" y="6027738"/>
          <p14:tracePt t="77853" x="3990975" y="6027738"/>
          <p14:tracePt t="77870" x="4037013" y="6037263"/>
          <p14:tracePt t="77887" x="4054475" y="6037263"/>
          <p14:tracePt t="77903" x="4062413" y="6037263"/>
          <p14:tracePt t="78112" x="4071938" y="6037263"/>
          <p14:tracePt t="78121" x="4098925" y="6054725"/>
          <p14:tracePt t="78130" x="4152900" y="6072188"/>
          <p14:tracePt t="78140" x="4313238" y="6143625"/>
          <p14:tracePt t="78153" x="4581525" y="6232525"/>
          <p14:tracePt t="78170" x="5037138" y="6340475"/>
          <p14:tracePt t="78187" x="5197475" y="6367463"/>
          <p14:tracePt t="78203" x="5419725" y="6375400"/>
          <p14:tracePt t="78220" x="5554663" y="6375400"/>
          <p14:tracePt t="78237" x="5599113" y="6375400"/>
          <p14:tracePt t="78253" x="5697538" y="6375400"/>
          <p14:tracePt t="78270" x="5776913" y="6375400"/>
          <p14:tracePt t="78287" x="5840413" y="6375400"/>
          <p14:tracePt t="78303" x="5857875" y="6375400"/>
          <p14:tracePt t="78320" x="5911850" y="6375400"/>
          <p14:tracePt t="78337" x="5956300" y="6375400"/>
          <p14:tracePt t="78353" x="5973763" y="6375400"/>
          <p14:tracePt t="78370" x="6018213" y="6375400"/>
          <p14:tracePt t="78387" x="6062663" y="6367463"/>
          <p14:tracePt t="78403" x="6081713" y="6367463"/>
          <p14:tracePt t="78420" x="6134100" y="6367463"/>
          <p14:tracePt t="78437" x="6188075" y="6367463"/>
          <p14:tracePt t="78454" x="6224588" y="6367463"/>
          <p14:tracePt t="78470" x="6269038" y="6367463"/>
          <p14:tracePt t="78487" x="6296025" y="6367463"/>
          <p14:tracePt t="78503" x="6313488" y="6367463"/>
          <p14:tracePt t="78520" x="6323013" y="6367463"/>
          <p14:tracePt t="78537" x="6330950" y="6367463"/>
          <p14:tracePt t="78554" x="6340475" y="6367463"/>
          <p14:tracePt t="78570" x="6348413" y="6367463"/>
          <p14:tracePt t="78603" x="6357938" y="6367463"/>
          <p14:tracePt t="78631" x="6367463" y="6367463"/>
          <p14:tracePt t="78650" x="6375400" y="6367463"/>
          <p14:tracePt t="78661" x="6384925" y="6367463"/>
          <p14:tracePt t="78671" x="6394450" y="6367463"/>
          <p14:tracePt t="78689" x="6402388" y="6367463"/>
          <p14:tracePt t="78703" x="6411913" y="6367463"/>
          <p14:tracePt t="78720" x="6419850" y="6367463"/>
          <p14:tracePt t="78737" x="6429375" y="6357938"/>
          <p14:tracePt t="78754" x="6446838" y="6348413"/>
          <p14:tracePt t="78770" x="6456363" y="6348413"/>
          <p14:tracePt t="78787" x="6473825" y="6340475"/>
          <p14:tracePt t="78803" x="6473825" y="6330950"/>
          <p14:tracePt t="78820" x="6483350" y="6323013"/>
          <p14:tracePt t="78837" x="6491288" y="6313488"/>
          <p14:tracePt t="78854" x="6491288" y="6303963"/>
          <p14:tracePt t="78870" x="6491288" y="6276975"/>
          <p14:tracePt t="78887" x="6465888" y="6251575"/>
          <p14:tracePt t="78903" x="6276975" y="6143625"/>
          <p14:tracePt t="78920" x="6072188" y="6054725"/>
          <p14:tracePt t="78937" x="5795963" y="5946775"/>
          <p14:tracePt t="78953" x="5670550" y="5919788"/>
          <p14:tracePt t="78970" x="5634038" y="5911850"/>
          <p14:tracePt t="78987" x="5554663" y="5902325"/>
          <p14:tracePt t="79003" x="5491163" y="5902325"/>
          <p14:tracePt t="79021" x="5446713" y="5902325"/>
          <p14:tracePt t="79037" x="5419725" y="5902325"/>
          <p14:tracePt t="79053" x="5367338" y="5902325"/>
          <p14:tracePt t="79070" x="5330825" y="5902325"/>
          <p14:tracePt t="79087" x="5276850" y="5911850"/>
          <p14:tracePt t="79103" x="5224463" y="5919788"/>
          <p14:tracePt t="79120" x="5170488" y="5929313"/>
          <p14:tracePt t="79137" x="5153025" y="5929313"/>
          <p14:tracePt t="79153" x="5108575" y="5929313"/>
          <p14:tracePt t="79170" x="5089525" y="5938838"/>
          <p14:tracePt t="79187" x="5081588" y="5938838"/>
          <p14:tracePt t="79203" x="5062538" y="5946775"/>
          <p14:tracePt t="79220" x="5045075" y="5946775"/>
          <p14:tracePt t="79591" x="5037138" y="5946775"/>
          <p14:tracePt t="79600" x="5027613" y="5946775"/>
          <p14:tracePt t="79610" x="5000625" y="5946775"/>
          <p14:tracePt t="79620" x="4956175" y="5946775"/>
          <p14:tracePt t="79637" x="4768850" y="5929313"/>
          <p14:tracePt t="79653" x="4259263" y="5919788"/>
          <p14:tracePt t="79670" x="3840163" y="5919788"/>
          <p14:tracePt t="79687" x="3633788" y="5938838"/>
          <p14:tracePt t="79703" x="3384550" y="5965825"/>
          <p14:tracePt t="79720" x="3276600" y="5973763"/>
          <p14:tracePt t="79737" x="3224213" y="5983288"/>
          <p14:tracePt t="79753" x="3205163" y="5983288"/>
          <p14:tracePt t="79770" x="3187700" y="5983288"/>
          <p14:tracePt t="79787" x="3170238" y="5983288"/>
          <p14:tracePt t="79803" x="3160713" y="5983288"/>
          <p14:tracePt t="79820" x="3152775" y="5983288"/>
          <p14:tracePt t="79837" x="3133725" y="5983288"/>
          <p14:tracePt t="79853" x="3125788" y="5983288"/>
          <p14:tracePt t="79870" x="3116263" y="5983288"/>
          <p14:tracePt t="79887" x="3098800" y="5983288"/>
          <p14:tracePt t="79903" x="3089275" y="5983288"/>
          <p14:tracePt t="79937" x="3071813" y="5983288"/>
          <p14:tracePt t="79953" x="3062288" y="5983288"/>
          <p14:tracePt t="79987" x="3054350" y="5983288"/>
          <p14:tracePt t="80003" x="3044825" y="5983288"/>
          <p14:tracePt t="80021" x="3036888" y="5983288"/>
          <p14:tracePt t="87181" x="3054350" y="5991225"/>
          <p14:tracePt t="87191" x="3116263" y="6010275"/>
          <p14:tracePt t="87201" x="3224213" y="6037263"/>
          <p14:tracePt t="87211" x="3419475" y="6099175"/>
          <p14:tracePt t="87221" x="3633788" y="6134100"/>
          <p14:tracePt t="87237" x="3875088" y="6188075"/>
          <p14:tracePt t="87254" x="4133850" y="6232525"/>
          <p14:tracePt t="87270" x="4357688" y="6269038"/>
          <p14:tracePt t="87287" x="4456113" y="6269038"/>
          <p14:tracePt t="87304" x="4581525" y="6276975"/>
          <p14:tracePt t="87320" x="4697413" y="6276975"/>
          <p14:tracePt t="87338" x="4830763" y="6276975"/>
          <p14:tracePt t="87354" x="4875213" y="6276975"/>
          <p14:tracePt t="87370" x="4956175" y="6276975"/>
          <p14:tracePt t="87387" x="5018088" y="6259513"/>
          <p14:tracePt t="87404" x="5037138" y="6259513"/>
          <p14:tracePt t="87420" x="5089525" y="6242050"/>
          <p14:tracePt t="87437" x="5133975" y="6224588"/>
          <p14:tracePt t="87454" x="5153025" y="6215063"/>
          <p14:tracePt t="87470" x="5205413" y="6197600"/>
          <p14:tracePt t="87487" x="5241925" y="6170613"/>
          <p14:tracePt t="87504" x="5259388" y="6170613"/>
          <p14:tracePt t="87520" x="5295900" y="6153150"/>
          <p14:tracePt t="87537" x="5340350" y="6126163"/>
          <p14:tracePt t="87554" x="5375275" y="6108700"/>
          <p14:tracePt t="87571" x="5394325" y="6099175"/>
          <p14:tracePt t="87587" x="5411788" y="6081713"/>
          <p14:tracePt t="87604" x="5429250" y="6081713"/>
          <p14:tracePt t="87620" x="5438775" y="6072188"/>
          <p14:tracePt t="87637" x="5465763" y="6054725"/>
          <p14:tracePt t="87654" x="5491163" y="6045200"/>
          <p14:tracePt t="87670" x="5518150" y="6027738"/>
          <p14:tracePt t="87687" x="5527675" y="6018213"/>
          <p14:tracePt t="87704" x="5554663" y="6010275"/>
          <p14:tracePt t="87720" x="5572125" y="6000750"/>
          <p14:tracePt t="87737" x="5572125" y="5991225"/>
          <p14:tracePt t="87754" x="5589588" y="5983288"/>
          <p14:tracePt t="87771" x="5608638" y="5983288"/>
          <p14:tracePt t="87788" x="5626100" y="5973763"/>
          <p14:tracePt t="89436" x="5608638" y="5965825"/>
          <p14:tracePt t="89444" x="5589588" y="5965825"/>
          <p14:tracePt t="89454" x="5562600" y="5956300"/>
          <p14:tracePt t="89471" x="5537200" y="5956300"/>
          <p14:tracePt t="89487" x="5500688" y="5956300"/>
          <p14:tracePt t="89504" x="5465763" y="5956300"/>
          <p14:tracePt t="89521" x="5456238" y="5956300"/>
          <p14:tracePt t="89537" x="5438775" y="5956300"/>
          <p14:tracePt t="89554" x="5429250" y="5956300"/>
          <p14:tracePt t="89571" x="5419725" y="5956300"/>
          <p14:tracePt t="89587" x="5394325" y="5956300"/>
          <p14:tracePt t="89604" x="5375275" y="5946775"/>
          <p14:tracePt t="89621" x="5348288" y="5946775"/>
          <p14:tracePt t="89637" x="5340350" y="5946775"/>
          <p14:tracePt t="89654" x="5313363" y="5946775"/>
          <p14:tracePt t="89671" x="5286375" y="5965825"/>
          <p14:tracePt t="89687" x="5268913" y="5965825"/>
          <p14:tracePt t="89704" x="5251450" y="5973763"/>
          <p14:tracePt t="89721" x="5241925" y="5983288"/>
          <p14:tracePt t="89737" x="5232400" y="5991225"/>
          <p14:tracePt t="89754" x="5232400" y="6000750"/>
          <p14:tracePt t="89771" x="5232400" y="6010275"/>
          <p14:tracePt t="89787" x="5232400" y="6018213"/>
          <p14:tracePt t="89804" x="5232400" y="6027738"/>
          <p14:tracePt t="89821" x="5251450" y="6045200"/>
          <p14:tracePt t="89837" x="5268913" y="6054725"/>
          <p14:tracePt t="89854" x="5276850" y="6054725"/>
          <p14:tracePt t="89871" x="5330825" y="6062663"/>
          <p14:tracePt t="89887" x="5384800" y="6062663"/>
          <p14:tracePt t="89904" x="5429250" y="6062663"/>
          <p14:tracePt t="89921" x="5446713" y="6062663"/>
          <p14:tracePt t="89937" x="5473700" y="6062663"/>
          <p14:tracePt t="89954" x="5510213" y="6054725"/>
          <p14:tracePt t="89971" x="5518150" y="6054725"/>
          <p14:tracePt t="89987" x="5554663" y="6045200"/>
          <p14:tracePt t="90004" x="5581650" y="6018213"/>
          <p14:tracePt t="90021" x="5616575" y="6000750"/>
          <p14:tracePt t="90037" x="5626100" y="5991225"/>
          <p14:tracePt t="90054" x="5643563" y="5983288"/>
          <p14:tracePt t="90070" x="5643563" y="5965825"/>
          <p14:tracePt t="90087" x="5653088" y="5956300"/>
          <p14:tracePt t="90104" x="5653088" y="5938838"/>
          <p14:tracePt t="90121" x="5653088" y="5919788"/>
          <p14:tracePt t="90138" x="5634038" y="5911850"/>
          <p14:tracePt t="90141" x="5626100" y="5911850"/>
          <p14:tracePt t="90154" x="5599113" y="5902325"/>
          <p14:tracePt t="90171" x="5554663" y="5884863"/>
          <p14:tracePt t="90187" x="5527675" y="5884863"/>
          <p14:tracePt t="90204" x="5483225" y="5884863"/>
          <p14:tracePt t="90221" x="5456238" y="5894388"/>
          <p14:tracePt t="90237" x="5438775" y="5894388"/>
          <p14:tracePt t="90254" x="5429250" y="5902325"/>
          <p14:tracePt t="90271" x="5419725" y="5919788"/>
          <p14:tracePt t="90287" x="5411788" y="5938838"/>
          <p14:tracePt t="90304" x="5411788" y="5965825"/>
          <p14:tracePt t="90321" x="5429250" y="5991225"/>
          <p14:tracePt t="90337" x="5456238" y="6027738"/>
          <p14:tracePt t="90354" x="5500688" y="6054725"/>
          <p14:tracePt t="90371" x="5518150" y="6062663"/>
          <p14:tracePt t="90387" x="5562600" y="6062663"/>
          <p14:tracePt t="90404" x="5589588" y="6062663"/>
          <p14:tracePt t="90421" x="5643563" y="6062663"/>
          <p14:tracePt t="90437" x="5697538" y="6062663"/>
          <p14:tracePt t="90454" x="5732463" y="6054725"/>
          <p14:tracePt t="90471" x="5741988" y="6054725"/>
          <p14:tracePt t="90487" x="5768975" y="6037263"/>
          <p14:tracePt t="90504" x="5803900" y="6027738"/>
          <p14:tracePt t="90521" x="5813425" y="6018213"/>
          <p14:tracePt t="90537" x="5840413" y="6000750"/>
          <p14:tracePt t="90554" x="5867400" y="5991225"/>
          <p14:tracePt t="90571" x="5875338" y="5973763"/>
          <p14:tracePt t="90587" x="5884863" y="5973763"/>
          <p14:tracePt t="90604" x="5884863" y="5965825"/>
          <p14:tracePt t="90621" x="5902325" y="5956300"/>
          <p14:tracePt t="90670" x="5902325" y="5946775"/>
          <p14:tracePt t="90679" x="5911850" y="5946775"/>
          <p14:tracePt t="90698" x="5911850" y="5938838"/>
          <p14:tracePt t="92118" x="5884863" y="5938838"/>
          <p14:tracePt t="92128" x="5848350" y="5938838"/>
          <p14:tracePt t="92138" x="5795963" y="5938838"/>
          <p14:tracePt t="92148" x="5732463" y="5929313"/>
          <p14:tracePt t="92157" x="5661025" y="5929313"/>
          <p14:tracePt t="92171" x="5572125" y="5919788"/>
          <p14:tracePt t="92187" x="5465763" y="5919788"/>
          <p14:tracePt t="92204" x="5429250" y="5919788"/>
          <p14:tracePt t="92221" x="5340350" y="5919788"/>
          <p14:tracePt t="92237" x="5286375" y="5919788"/>
          <p14:tracePt t="92254" x="5268913" y="5919788"/>
          <p14:tracePt t="92271" x="5241925" y="5919788"/>
          <p14:tracePt t="92287" x="5232400" y="5919788"/>
          <p14:tracePt t="92304" x="5232400" y="5929313"/>
          <p14:tracePt t="92321" x="5224463" y="5929313"/>
          <p14:tracePt t="92354" x="5224463" y="5938838"/>
          <p14:tracePt t="92371" x="5232400" y="5946775"/>
          <p14:tracePt t="92387" x="5268913" y="5956300"/>
          <p14:tracePt t="92404" x="5330825" y="5973763"/>
          <p14:tracePt t="92421" x="5384800" y="5991225"/>
          <p14:tracePt t="92437" x="5419725" y="5991225"/>
          <p14:tracePt t="92454" x="5510213" y="5991225"/>
          <p14:tracePt t="92471" x="5562600" y="5991225"/>
          <p14:tracePt t="92487" x="5688013" y="5991225"/>
          <p14:tracePt t="92504" x="5759450" y="5991225"/>
          <p14:tracePt t="92521" x="5822950" y="5983288"/>
          <p14:tracePt t="92537" x="5848350" y="5983288"/>
          <p14:tracePt t="92554" x="5884863" y="5973763"/>
          <p14:tracePt t="92571" x="5919788" y="5973763"/>
          <p14:tracePt t="92587" x="5929313" y="5965825"/>
          <p14:tracePt t="92604" x="5946775" y="5965825"/>
          <p14:tracePt t="92621" x="5965825" y="5965825"/>
          <p14:tracePt t="92638" x="5973763" y="5965825"/>
          <p14:tracePt t="92654" x="5991225" y="5956300"/>
          <p14:tracePt t="92671" x="6010275" y="5946775"/>
          <p14:tracePt t="92687" x="6037263" y="5929313"/>
          <p14:tracePt t="92704" x="6045200" y="5929313"/>
          <p14:tracePt t="92721" x="6072188" y="5919788"/>
          <p14:tracePt t="92737" x="6081713" y="5919788"/>
          <p14:tracePt t="92754" x="6089650" y="5911850"/>
          <p14:tracePt t="92787" x="6099175" y="5902325"/>
          <p14:tracePt t="92833" x="6099175" y="5894388"/>
          <p14:tracePt t="92843" x="6072188" y="5894388"/>
          <p14:tracePt t="92855" x="6045200" y="5894388"/>
          <p14:tracePt t="92871" x="6010275" y="5894388"/>
          <p14:tracePt t="92887" x="5884863" y="5894388"/>
          <p14:tracePt t="92904" x="5768975" y="5894388"/>
          <p14:tracePt t="92921" x="5732463" y="5894388"/>
          <p14:tracePt t="92937" x="5697538" y="5911850"/>
          <p14:tracePt t="92954" x="5680075" y="5911850"/>
          <p14:tracePt t="92971" x="5680075" y="5919788"/>
          <p14:tracePt t="93004" x="5680075" y="5929313"/>
          <p14:tracePt t="99916" x="5653088" y="5929313"/>
          <p14:tracePt t="99925" x="5527675" y="5929313"/>
          <p14:tracePt t="99935" x="5010150" y="5840413"/>
          <p14:tracePt t="99945" x="4251325" y="5724525"/>
          <p14:tracePt t="99954" x="3581400" y="5616575"/>
          <p14:tracePt t="99971" x="3036888" y="5537200"/>
          <p14:tracePt t="99988" x="2179638" y="5491163"/>
          <p14:tracePt t="100004" x="1438275" y="5527675"/>
          <p14:tracePt t="100021" x="1231900" y="5572125"/>
          <p14:tracePt t="100038" x="1062038" y="5608638"/>
          <p14:tracePt t="100054" x="965200" y="5661025"/>
          <p14:tracePt t="100071" x="938213" y="5670550"/>
          <p14:tracePt t="100088" x="884238" y="5715000"/>
          <p14:tracePt t="100104" x="830263" y="5768975"/>
          <p14:tracePt t="100121" x="758825" y="5857875"/>
          <p14:tracePt t="100138" x="731838" y="5894388"/>
          <p14:tracePt t="100154" x="687388" y="5946775"/>
          <p14:tracePt t="100171" x="679450" y="5983288"/>
          <p14:tracePt t="100188" x="669925" y="5991225"/>
          <p14:tracePt t="100204" x="669925" y="6010275"/>
          <p14:tracePt t="100221" x="679450" y="6037263"/>
          <p14:tracePt t="100238" x="687388" y="6045200"/>
          <p14:tracePt t="100254" x="687388" y="6062663"/>
          <p14:tracePt t="100271" x="696913" y="6081713"/>
          <p14:tracePt t="100288" x="714375" y="6108700"/>
          <p14:tracePt t="100304" x="714375" y="6126163"/>
          <p14:tracePt t="100321" x="714375" y="6153150"/>
          <p14:tracePt t="100338" x="723900" y="6170613"/>
          <p14:tracePt t="100354" x="723900" y="6180138"/>
          <p14:tracePt t="100371" x="731838" y="6205538"/>
          <p14:tracePt t="100388" x="750888" y="6224588"/>
          <p14:tracePt t="100405" x="758825" y="6242050"/>
          <p14:tracePt t="100421" x="758825" y="6259513"/>
          <p14:tracePt t="100438" x="768350" y="6269038"/>
          <p14:tracePt t="100650" x="768350" y="6276975"/>
          <p14:tracePt t="100659" x="758825" y="6286500"/>
          <p14:tracePt t="100670" x="750888" y="6296025"/>
          <p14:tracePt t="100680" x="731838" y="6313488"/>
          <p14:tracePt t="100689" x="704850" y="6330950"/>
          <p14:tracePt t="100704" x="696913" y="6348413"/>
          <p14:tracePt t="100721" x="660400" y="6394450"/>
          <p14:tracePt t="100738" x="652463" y="6411913"/>
          <p14:tracePt t="100754" x="625475" y="6465888"/>
          <p14:tracePt t="100771" x="615950" y="6518275"/>
          <p14:tracePt t="101611" x="2071688" y="6527800"/>
          <p14:tracePt t="101619" x="2125663" y="6518275"/>
          <p14:tracePt t="101629" x="2160588" y="6510338"/>
          <p14:tracePt t="101639" x="2187575" y="6510338"/>
          <p14:tracePt t="101655" x="2214563" y="6510338"/>
          <p14:tracePt t="101671" x="2259013" y="6500813"/>
          <p14:tracePt t="101688" x="2286000" y="6491288"/>
          <p14:tracePt t="101704" x="2330450" y="6491288"/>
          <p14:tracePt t="101721" x="2384425" y="6491288"/>
          <p14:tracePt t="101738" x="2446338" y="6483350"/>
          <p14:tracePt t="101754" x="2473325" y="6473825"/>
          <p14:tracePt t="101771" x="2536825" y="6465888"/>
          <p14:tracePt t="101788" x="2562225" y="6465888"/>
          <p14:tracePt t="101805" x="2633663" y="6456363"/>
          <p14:tracePt t="101821" x="2652713" y="6456363"/>
          <p14:tracePt t="101838" x="2705100" y="6446838"/>
          <p14:tracePt t="101854" x="2741613" y="6438900"/>
          <p14:tracePt t="101871" x="2759075" y="6438900"/>
          <p14:tracePt t="101888" x="2795588" y="6429375"/>
          <p14:tracePt t="101905" x="2813050" y="6429375"/>
          <p14:tracePt t="101921" x="2830513" y="6429375"/>
          <p14:tracePt t="102658" x="2857500" y="6429375"/>
          <p14:tracePt t="102668" x="2894013" y="6429375"/>
          <p14:tracePt t="102678" x="2946400" y="6429375"/>
          <p14:tracePt t="102688" x="3027363" y="6429375"/>
          <p14:tracePt t="102705" x="3081338" y="6429375"/>
          <p14:tracePt t="102721" x="3197225" y="6456363"/>
          <p14:tracePt t="102738" x="3295650" y="6473825"/>
          <p14:tracePt t="102755" x="3322638" y="6473825"/>
          <p14:tracePt t="102771" x="3375025" y="6473825"/>
          <p14:tracePt t="102788" x="3419475" y="6483350"/>
          <p14:tracePt t="102804" x="3455988" y="6483350"/>
          <p14:tracePt t="102821" x="3465513" y="6483350"/>
          <p14:tracePt t="102838" x="3500438" y="6483350"/>
          <p14:tracePt t="102855" x="3536950" y="6483350"/>
          <p14:tracePt t="102872" x="3544888" y="6483350"/>
          <p14:tracePt t="102888" x="3562350" y="6483350"/>
          <p14:tracePt t="102905" x="3571875" y="6483350"/>
          <p14:tracePt t="102922" x="3589338" y="6483350"/>
          <p14:tracePt t="102955" x="3598863" y="6483350"/>
          <p14:tracePt t="102971" x="3608388" y="6483350"/>
          <p14:tracePt t="102988" x="3616325" y="6483350"/>
          <p14:tracePt t="103005" x="3625850" y="6483350"/>
          <p14:tracePt t="103021" x="3633788" y="6483350"/>
          <p14:tracePt t="103038" x="3643313" y="6483350"/>
          <p14:tracePt t="103080" x="3652838" y="6483350"/>
          <p14:tracePt t="103109" x="3660775" y="6483350"/>
          <p14:tracePt t="103167" x="3652838" y="6483350"/>
          <p14:tracePt t="103177" x="3625850" y="6483350"/>
          <p14:tracePt t="103187" x="3581400" y="6483350"/>
          <p14:tracePt t="103197" x="3411538" y="6500813"/>
          <p14:tracePt t="103206" x="3232150" y="6510338"/>
          <p14:tracePt t="103221" x="3054350" y="6518275"/>
          <p14:tracePt t="103238" x="2938463" y="6527800"/>
          <p14:tracePt t="103255" x="2911475" y="6527800"/>
          <p14:tracePt t="103271" x="2857500" y="6527800"/>
          <p14:tracePt t="103288" x="2830513" y="6527800"/>
          <p14:tracePt t="103305" x="2822575" y="6527800"/>
          <p14:tracePt t="103321" x="2803525" y="6537325"/>
          <p14:tracePt t="103324" x="2795588" y="6537325"/>
          <p14:tracePt t="103355" x="2776538" y="6537325"/>
          <p14:tracePt t="103371" x="2768600" y="6537325"/>
          <p14:tracePt t="103388" x="2759075" y="6537325"/>
          <p14:tracePt t="104716" x="2741613" y="6537325"/>
          <p14:tracePt t="104725" x="2724150" y="6537325"/>
          <p14:tracePt t="104735" x="2697163" y="6537325"/>
          <p14:tracePt t="104744" x="2670175" y="6537325"/>
          <p14:tracePt t="104755" x="2643188" y="6537325"/>
          <p14:tracePt t="104771" x="2608263" y="6537325"/>
          <p14:tracePt t="104788" x="2554288" y="6537325"/>
          <p14:tracePt t="104805" x="2500313" y="6537325"/>
          <p14:tracePt t="104821" x="2473325" y="6537325"/>
          <p14:tracePt t="104838" x="2446338" y="6537325"/>
          <p14:tracePt t="104855" x="2438400" y="6537325"/>
          <p14:tracePt t="104857" x="2428875" y="6537325"/>
          <p14:tracePt t="104871" x="2411413" y="6537325"/>
          <p14:tracePt t="104921" x="2419350" y="6537325"/>
          <p14:tracePt t="104932" x="2446338" y="6537325"/>
          <p14:tracePt t="104940" x="2473325" y="6527800"/>
          <p14:tracePt t="104955" x="2509838" y="6518275"/>
          <p14:tracePt t="104971" x="2562225" y="6518275"/>
          <p14:tracePt t="104988" x="2589213" y="6518275"/>
          <p14:tracePt t="105005" x="2643188" y="6518275"/>
          <p14:tracePt t="105021" x="2697163" y="6518275"/>
          <p14:tracePt t="105038" x="2751138" y="6518275"/>
          <p14:tracePt t="105055" x="2768600" y="6518275"/>
          <p14:tracePt t="105071" x="2813050" y="6510338"/>
          <p14:tracePt t="105088" x="2822575" y="6510338"/>
          <p14:tracePt t="105401" x="2813050" y="6500813"/>
          <p14:tracePt t="105410" x="2795588" y="6483350"/>
          <p14:tracePt t="105420" x="2768600" y="6446838"/>
          <p14:tracePt t="105430" x="2724150" y="6375400"/>
          <p14:tracePt t="105440" x="2660650" y="6276975"/>
          <p14:tracePt t="105455" x="2598738" y="6134100"/>
          <p14:tracePt t="105471" x="2554288" y="6018213"/>
          <p14:tracePt t="105488" x="2527300" y="5956300"/>
          <p14:tracePt t="105505" x="2500313" y="5848350"/>
          <p14:tracePt t="105522" x="2482850" y="5786438"/>
          <p14:tracePt t="105538" x="2482850" y="5751513"/>
          <p14:tracePt t="105555" x="2482850" y="5732463"/>
          <p14:tracePt t="105571" x="2482850" y="5715000"/>
          <p14:tracePt t="105588" x="2482850" y="5697538"/>
          <p14:tracePt t="105605" x="2490788" y="5688013"/>
          <p14:tracePt t="105621" x="2509838" y="5680075"/>
          <p14:tracePt t="105638" x="2536825" y="5670550"/>
          <p14:tracePt t="105655" x="2589213" y="5670550"/>
          <p14:tracePt t="105671" x="2625725" y="5670550"/>
          <p14:tracePt t="105688" x="2705100" y="5670550"/>
          <p14:tracePt t="105705" x="2786063" y="5688013"/>
          <p14:tracePt t="105721" x="2822575" y="5705475"/>
          <p14:tracePt t="105738" x="2894013" y="5732463"/>
          <p14:tracePt t="105755" x="2938463" y="5751513"/>
          <p14:tracePt t="105771" x="2955925" y="5751513"/>
          <p14:tracePt t="105788" x="2973388" y="5759450"/>
          <p14:tracePt t="105998" x="2965450" y="5759450"/>
          <p14:tracePt t="106009" x="2901950" y="5751513"/>
          <p14:tracePt t="106020" x="2687638" y="5643563"/>
          <p14:tracePt t="106030" x="2428875" y="5510213"/>
          <p14:tracePt t="106038" x="2205038" y="5367338"/>
          <p14:tracePt t="106055" x="2027238" y="5214938"/>
          <p14:tracePt t="106071" x="1731963" y="4875213"/>
          <p14:tracePt t="106088" x="1527175" y="4518025"/>
          <p14:tracePt t="106105" x="1473200" y="4419600"/>
          <p14:tracePt t="106121" x="1411288" y="4152900"/>
          <p14:tracePt t="106138" x="1339850" y="3571875"/>
          <p14:tracePt t="106155" x="1303338" y="2928938"/>
          <p14:tracePt t="106171" x="1312863" y="2589213"/>
          <p14:tracePt t="106188" x="1374775" y="1965325"/>
          <p14:tracePt t="106205" x="1428750" y="1616075"/>
          <p14:tracePt t="106221" x="1465263" y="1527175"/>
          <p14:tracePt t="106238" x="1490663" y="1428750"/>
          <p14:tracePt t="106255" x="1517650" y="1366838"/>
          <p14:tracePt t="106272" x="1554163" y="1322388"/>
          <p14:tracePt t="106288" x="1562100" y="1295400"/>
          <p14:tracePt t="106305" x="1616075" y="1258888"/>
          <p14:tracePt t="106321" x="1697038" y="1223963"/>
          <p14:tracePt t="106338" x="1731963" y="1204913"/>
          <p14:tracePt t="106355" x="1785938" y="1204913"/>
          <p14:tracePt t="106371" x="1830388" y="1204913"/>
          <p14:tracePt t="106388" x="1857375" y="1204913"/>
          <p14:tracePt t="106405" x="1919288" y="1214438"/>
          <p14:tracePt t="106421" x="2027238" y="1268413"/>
          <p14:tracePt t="106438" x="2170113" y="1339850"/>
          <p14:tracePt t="106455" x="2490788" y="1554163"/>
          <p14:tracePt t="106471" x="2857500" y="1874838"/>
          <p14:tracePt t="106488" x="3081338" y="2125663"/>
          <p14:tracePt t="106505" x="3348038" y="2562225"/>
          <p14:tracePt t="106522" x="3562350" y="3081338"/>
          <p14:tracePt t="106539" x="3679825" y="3589338"/>
          <p14:tracePt t="106555" x="3687763" y="3786188"/>
          <p14:tracePt t="106571" x="3714750" y="4187825"/>
          <p14:tracePt t="106588" x="3714750" y="4384675"/>
          <p14:tracePt t="106605" x="3714750" y="4429125"/>
          <p14:tracePt t="106621" x="3714750" y="4491038"/>
          <p14:tracePt t="106638" x="3705225" y="4562475"/>
          <p14:tracePt t="106655" x="3652838" y="4652963"/>
          <p14:tracePt t="106671" x="3633788" y="4705350"/>
          <p14:tracePt t="106688" x="3571875" y="4803775"/>
          <p14:tracePt t="106705" x="3517900" y="4867275"/>
          <p14:tracePt t="106721" x="3490913" y="4911725"/>
          <p14:tracePt t="106738" x="3429000" y="4965700"/>
          <p14:tracePt t="106755" x="3394075" y="4991100"/>
          <p14:tracePt t="106772" x="3268663" y="5081588"/>
          <p14:tracePt t="106788" x="3224213" y="5116513"/>
          <p14:tracePt t="106805" x="3170238" y="5160963"/>
          <p14:tracePt t="106821" x="3133725" y="5197475"/>
          <p14:tracePt t="106838" x="3116263" y="5205413"/>
          <p14:tracePt t="106855" x="3062288" y="5232400"/>
          <p14:tracePt t="106871" x="3000375" y="5268913"/>
          <p14:tracePt t="106888" x="2965450" y="5276850"/>
          <p14:tracePt t="106905" x="2911475" y="5295900"/>
          <p14:tracePt t="106921" x="2867025" y="5303838"/>
          <p14:tracePt t="106938" x="2857500" y="5303838"/>
          <p14:tracePt t="106955" x="2840038" y="5303838"/>
          <p14:tracePt t="106971" x="2830513" y="5303838"/>
          <p14:tracePt t="106988" x="2822575" y="5303838"/>
          <p14:tracePt t="107005" x="2813050" y="5303838"/>
          <p14:tracePt t="107021" x="2803525" y="5303838"/>
          <p14:tracePt t="107038" x="2795588" y="5303838"/>
          <p14:tracePt t="107055" x="2786063" y="5303838"/>
          <p14:tracePt t="107071" x="2776538" y="5303838"/>
          <p14:tracePt t="107516" x="2768600" y="5303838"/>
          <p14:tracePt t="107528" x="2751138" y="5303838"/>
          <p14:tracePt t="107537" x="2724150" y="5303838"/>
          <p14:tracePt t="107545" x="2697163" y="5303838"/>
          <p14:tracePt t="107556" x="2670175" y="5303838"/>
          <p14:tracePt t="107571" x="2643188" y="5303838"/>
          <p14:tracePt t="107588" x="2589213" y="5313363"/>
          <p14:tracePt t="107605" x="2527300" y="5348288"/>
          <p14:tracePt t="107621" x="2509838" y="5357813"/>
          <p14:tracePt t="107638" x="2473325" y="5394325"/>
          <p14:tracePt t="107655" x="2455863" y="5411788"/>
          <p14:tracePt t="107671" x="2428875" y="5456238"/>
          <p14:tracePt t="107688" x="2419350" y="5483225"/>
          <p14:tracePt t="107705" x="2401888" y="5527675"/>
          <p14:tracePt t="107721" x="2401888" y="5562600"/>
          <p14:tracePt t="107739" x="2401888" y="5572125"/>
          <p14:tracePt t="107755" x="2401888" y="5608638"/>
          <p14:tracePt t="107771" x="2401888" y="5634038"/>
          <p14:tracePt t="107788" x="2401888" y="5653088"/>
          <p14:tracePt t="107805" x="2411413" y="5688013"/>
          <p14:tracePt t="107821" x="2419350" y="5732463"/>
          <p14:tracePt t="107838" x="2428875" y="5751513"/>
          <p14:tracePt t="107855" x="2438400" y="5786438"/>
          <p14:tracePt t="107871" x="2455863" y="5803900"/>
          <p14:tracePt t="107888" x="2455863" y="5813425"/>
          <p14:tracePt t="107905" x="2465388" y="5830888"/>
          <p14:tracePt t="107921" x="2465388" y="5840413"/>
          <p14:tracePt t="107938" x="2473325" y="5857875"/>
          <p14:tracePt t="107955" x="2482850" y="5867400"/>
          <p14:tracePt t="107971" x="2482850" y="5875338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" y="41499"/>
            <a:ext cx="9143999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Course program</a:t>
            </a:r>
          </a:p>
          <a:p>
            <a:r>
              <a:rPr lang="en-US" sz="4000" b="1" dirty="0"/>
              <a:t> </a:t>
            </a:r>
            <a:endParaRPr lang="en-US" sz="3600" dirty="0"/>
          </a:p>
          <a:p>
            <a:r>
              <a:rPr lang="en-US" sz="3600" b="1" i="1" dirty="0"/>
              <a:t>Week 9: </a:t>
            </a:r>
            <a:r>
              <a:rPr lang="en-US" sz="3600" dirty="0"/>
              <a:t>Toxicity of heavy metals and radioactive substances.</a:t>
            </a:r>
          </a:p>
          <a:p>
            <a:r>
              <a:rPr lang="en-US" sz="3600" b="1" i="1" dirty="0"/>
              <a:t>Week 10: </a:t>
            </a:r>
            <a:r>
              <a:rPr lang="en-US" sz="3600" dirty="0"/>
              <a:t>Toxicity of hydrocarbon compounds.</a:t>
            </a:r>
          </a:p>
          <a:p>
            <a:r>
              <a:rPr lang="en-US" sz="3600" b="1" i="1" dirty="0"/>
              <a:t>Week 11:</a:t>
            </a:r>
            <a:r>
              <a:rPr lang="en-US" sz="3600" dirty="0"/>
              <a:t> Toxicity of plastics and dioxin. </a:t>
            </a:r>
            <a:r>
              <a:rPr lang="en-US" sz="3600" b="1" i="1" dirty="0"/>
              <a:t> </a:t>
            </a:r>
          </a:p>
          <a:p>
            <a:r>
              <a:rPr lang="en-US" sz="3600" b="1" i="1" dirty="0"/>
              <a:t>Week 12: </a:t>
            </a:r>
            <a:r>
              <a:rPr lang="en-US" sz="3600" dirty="0"/>
              <a:t>Toxicity of pesticides.</a:t>
            </a:r>
          </a:p>
          <a:p>
            <a:r>
              <a:rPr lang="en-US" sz="3600" b="1" i="1" dirty="0"/>
              <a:t>Week 13:</a:t>
            </a:r>
            <a:r>
              <a:rPr lang="en-US" sz="3600" dirty="0"/>
              <a:t> Toxic effects of food additives and drugs.</a:t>
            </a:r>
          </a:p>
          <a:p>
            <a:r>
              <a:rPr lang="en-US" sz="3600" b="1" i="1" dirty="0"/>
              <a:t>Week 14: </a:t>
            </a:r>
            <a:r>
              <a:rPr lang="en-US" sz="3600" dirty="0"/>
              <a:t>Natural toxins and toxicity.</a:t>
            </a:r>
          </a:p>
          <a:p>
            <a:r>
              <a:rPr lang="en-US" sz="3600" b="1" i="1" dirty="0"/>
              <a:t>Week 15: </a:t>
            </a:r>
            <a:r>
              <a:rPr lang="en-US" sz="3600" dirty="0"/>
              <a:t>Genotoxicity, mutagenicity and carcinogenesis</a:t>
            </a:r>
            <a:r>
              <a:rPr lang="en-GB" sz="3600" dirty="0"/>
              <a:t>.</a:t>
            </a:r>
            <a:endParaRPr lang="en-US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38452"/>
    </mc:Choice>
    <mc:Fallback xmlns="">
      <p:transition spd="slow" advTm="138452"/>
    </mc:Fallback>
  </mc:AlternateContent>
  <p:extLst mod="1">
    <p:ext uri="{3A86A75C-4F4B-4683-9AE1-C65F6400EC91}">
      <p14:laserTraceLst xmlns:p14="http://schemas.microsoft.com/office/powerpoint/2010/main">
        <p14:tracePtLst>
          <p14:tracePt t="885" x="2438400" y="5875338"/>
          <p14:tracePt t="894" x="2232025" y="5840413"/>
          <p14:tracePt t="904" x="1884363" y="5724525"/>
          <p14:tracePt t="914" x="1500188" y="5589588"/>
          <p14:tracePt t="924" x="1152525" y="5456238"/>
          <p14:tracePt t="939" x="795338" y="5276850"/>
          <p14:tracePt t="956" x="250825" y="4946650"/>
          <p14:tracePt t="1149" x="53975" y="4017963"/>
          <p14:tracePt t="1159" x="107950" y="3990975"/>
          <p14:tracePt t="1169" x="152400" y="3965575"/>
          <p14:tracePt t="1179" x="187325" y="3956050"/>
          <p14:tracePt t="1189" x="214313" y="3956050"/>
          <p14:tracePt t="1206" x="241300" y="3946525"/>
          <p14:tracePt t="1222" x="285750" y="3946525"/>
          <p14:tracePt t="1239" x="330200" y="3946525"/>
          <p14:tracePt t="1256" x="357188" y="3946525"/>
          <p14:tracePt t="1272" x="401638" y="3946525"/>
          <p14:tracePt t="1485" x="401638" y="3938588"/>
          <p14:tracePt t="1531" x="393700" y="3938588"/>
          <p14:tracePt t="1541" x="347663" y="3919538"/>
          <p14:tracePt t="1551" x="169863" y="3830638"/>
          <p14:tracePt t="1727" x="0" y="2598738"/>
          <p14:tracePt t="1736" x="36513" y="2589213"/>
          <p14:tracePt t="1747" x="71438" y="2589213"/>
          <p14:tracePt t="1757" x="98425" y="2589213"/>
          <p14:tracePt t="1772" x="125413" y="2589213"/>
          <p14:tracePt t="1789" x="169863" y="2589213"/>
          <p14:tracePt t="2268" x="169863" y="2581275"/>
          <p14:tracePt t="2275" x="187325" y="2562225"/>
          <p14:tracePt t="2285" x="214313" y="2517775"/>
          <p14:tracePt t="2295" x="366713" y="2428875"/>
          <p14:tracePt t="2307" x="536575" y="2339975"/>
          <p14:tracePt t="2322" x="714375" y="2259013"/>
          <p14:tracePt t="2339" x="839788" y="2224088"/>
          <p14:tracePt t="2356" x="919163" y="2205038"/>
          <p14:tracePt t="2372" x="946150" y="2205038"/>
          <p14:tracePt t="2389" x="1000125" y="2197100"/>
          <p14:tracePt t="2406" x="1054100" y="2197100"/>
          <p14:tracePt t="2422" x="1098550" y="2197100"/>
          <p14:tracePt t="2439" x="1116013" y="2197100"/>
          <p14:tracePt t="2456" x="1169988" y="2197100"/>
          <p14:tracePt t="2472" x="1204913" y="2197100"/>
          <p14:tracePt t="2489" x="1223963" y="2197100"/>
          <p14:tracePt t="2506" x="1250950" y="2197100"/>
          <p14:tracePt t="2522" x="1268413" y="2197100"/>
          <p14:tracePt t="2539" x="1276350" y="2187575"/>
          <p14:tracePt t="3891" x="1276350" y="2170113"/>
          <p14:tracePt t="3902" x="1285875" y="2152650"/>
          <p14:tracePt t="3911" x="1285875" y="2125663"/>
          <p14:tracePt t="3922" x="1312863" y="2098675"/>
          <p14:tracePt t="3939" x="1322388" y="2071688"/>
          <p14:tracePt t="3956" x="1384300" y="2009775"/>
          <p14:tracePt t="3973" x="1419225" y="1965325"/>
          <p14:tracePt t="3989" x="1473200" y="1938338"/>
          <p14:tracePt t="4006" x="1490663" y="1928813"/>
          <p14:tracePt t="4022" x="1544638" y="1919288"/>
          <p14:tracePt t="4039" x="1571625" y="1911350"/>
          <p14:tracePt t="4056" x="1660525" y="1911350"/>
          <p14:tracePt t="4072" x="1795463" y="1911350"/>
          <p14:tracePt t="4089" x="1919288" y="1911350"/>
          <p14:tracePt t="4106" x="1982788" y="1919288"/>
          <p14:tracePt t="4122" x="2089150" y="1919288"/>
          <p14:tracePt t="4139" x="2152650" y="1919288"/>
          <p14:tracePt t="4156" x="2179638" y="1919288"/>
          <p14:tracePt t="4172" x="2232025" y="1919288"/>
          <p14:tracePt t="4189" x="2259013" y="1928813"/>
          <p14:tracePt t="4206" x="2286000" y="1928813"/>
          <p14:tracePt t="4222" x="2303463" y="1928813"/>
          <p14:tracePt t="4239" x="2322513" y="1938338"/>
          <p14:tracePt t="4998" x="2330450" y="1938338"/>
          <p14:tracePt t="5008" x="2347913" y="1938338"/>
          <p14:tracePt t="5018" x="2393950" y="1938338"/>
          <p14:tracePt t="5029" x="2482850" y="1928813"/>
          <p14:tracePt t="5039" x="2643188" y="1919288"/>
          <p14:tracePt t="5056" x="2813050" y="1919288"/>
          <p14:tracePt t="5072" x="3089275" y="1928813"/>
          <p14:tracePt t="5089" x="3179763" y="1938338"/>
          <p14:tracePt t="5106" x="3259138" y="1946275"/>
          <p14:tracePt t="5122" x="3313113" y="1955800"/>
          <p14:tracePt t="5139" x="3402013" y="1955800"/>
          <p14:tracePt t="5156" x="3473450" y="1965325"/>
          <p14:tracePt t="5172" x="3500438" y="1965325"/>
          <p14:tracePt t="5189" x="3544888" y="1965325"/>
          <p14:tracePt t="5206" x="3598863" y="1965325"/>
          <p14:tracePt t="5222" x="3625850" y="1965325"/>
          <p14:tracePt t="5239" x="3679825" y="1965325"/>
          <p14:tracePt t="5256" x="3732213" y="1965325"/>
          <p14:tracePt t="5273" x="3751263" y="1965325"/>
          <p14:tracePt t="5289" x="3795713" y="1965325"/>
          <p14:tracePt t="5306" x="3848100" y="1965325"/>
          <p14:tracePt t="5322" x="3875088" y="1965325"/>
          <p14:tracePt t="5339" x="3946525" y="1955800"/>
          <p14:tracePt t="5356" x="4044950" y="1955800"/>
          <p14:tracePt t="5372" x="4108450" y="1955800"/>
          <p14:tracePt t="5389" x="4125913" y="1955800"/>
          <p14:tracePt t="5406" x="4152900" y="1955800"/>
          <p14:tracePt t="5423" x="4170363" y="1955800"/>
          <p14:tracePt t="5713" x="4179888" y="1955800"/>
          <p14:tracePt t="5724" x="4197350" y="1955800"/>
          <p14:tracePt t="5734" x="4232275" y="1955800"/>
          <p14:tracePt t="5744" x="4268788" y="1955800"/>
          <p14:tracePt t="5756" x="4322763" y="1955800"/>
          <p14:tracePt t="5772" x="4357688" y="1955800"/>
          <p14:tracePt t="5789" x="4429125" y="1965325"/>
          <p14:tracePt t="5806" x="4510088" y="1973263"/>
          <p14:tracePt t="5822" x="4572000" y="1973263"/>
          <p14:tracePt t="5839" x="4608513" y="1973263"/>
          <p14:tracePt t="5856" x="4679950" y="1973263"/>
          <p14:tracePt t="5872" x="4803775" y="1982788"/>
          <p14:tracePt t="5889" x="4894263" y="1982788"/>
          <p14:tracePt t="5906" x="5099050" y="1982788"/>
          <p14:tracePt t="5923" x="5232400" y="1982788"/>
          <p14:tracePt t="5939" x="5286375" y="1982788"/>
          <p14:tracePt t="5956" x="5367338" y="1982788"/>
          <p14:tracePt t="5972" x="5429250" y="1982788"/>
          <p14:tracePt t="5989" x="5473700" y="1982788"/>
          <p14:tracePt t="6006" x="5500688" y="1982788"/>
          <p14:tracePt t="6023" x="5545138" y="1982788"/>
          <p14:tracePt t="6039" x="5581650" y="1982788"/>
          <p14:tracePt t="6056" x="5616575" y="1982788"/>
          <p14:tracePt t="6073" x="5634038" y="1982788"/>
          <p14:tracePt t="6089" x="5661025" y="1982788"/>
          <p14:tracePt t="6106" x="5697538" y="1973263"/>
          <p14:tracePt t="6123" x="5715000" y="1973263"/>
          <p14:tracePt t="6139" x="5751513" y="1965325"/>
          <p14:tracePt t="6156" x="5776913" y="1965325"/>
          <p14:tracePt t="6173" x="5786438" y="1965325"/>
          <p14:tracePt t="6189" x="5813425" y="1965325"/>
          <p14:tracePt t="6762" x="5786438" y="1946275"/>
          <p14:tracePt t="6771" x="5732463" y="1919288"/>
          <p14:tracePt t="6782" x="5634038" y="1884363"/>
          <p14:tracePt t="6792" x="5473700" y="1830388"/>
          <p14:tracePt t="6806" x="5322888" y="1768475"/>
          <p14:tracePt t="6823" x="4902200" y="1652588"/>
          <p14:tracePt t="6839" x="4633913" y="1571625"/>
          <p14:tracePt t="6856" x="3911600" y="1482725"/>
          <p14:tracePt t="6873" x="3044825" y="1482725"/>
          <p14:tracePt t="6889" x="2303463" y="1517650"/>
          <p14:tracePt t="6906" x="1973263" y="1562100"/>
          <p14:tracePt t="6923" x="1374775" y="1714500"/>
          <p14:tracePt t="6939" x="1116013" y="1803400"/>
          <p14:tracePt t="6956" x="1054100" y="1839913"/>
          <p14:tracePt t="6973" x="955675" y="1901825"/>
          <p14:tracePt t="6989" x="893763" y="1946275"/>
          <p14:tracePt t="7006" x="866775" y="1982788"/>
          <p14:tracePt t="7023" x="839788" y="2009775"/>
          <p14:tracePt t="7039" x="812800" y="2044700"/>
          <p14:tracePt t="7056" x="812800" y="2062163"/>
          <p14:tracePt t="7073" x="803275" y="2098675"/>
          <p14:tracePt t="7089" x="795338" y="2152650"/>
          <p14:tracePt t="7106" x="785813" y="2205038"/>
          <p14:tracePt t="7123" x="785813" y="2232025"/>
          <p14:tracePt t="7139" x="785813" y="2303463"/>
          <p14:tracePt t="7156" x="785813" y="2357438"/>
          <p14:tracePt t="7173" x="795338" y="2384425"/>
          <p14:tracePt t="7189" x="822325" y="2428875"/>
          <p14:tracePt t="7206" x="857250" y="2455863"/>
          <p14:tracePt t="7223" x="874713" y="2465388"/>
          <p14:tracePt t="7239" x="893763" y="2473325"/>
          <p14:tracePt t="7742" x="919163" y="2473325"/>
          <p14:tracePt t="7752" x="990600" y="2455863"/>
          <p14:tracePt t="7761" x="1241425" y="2393950"/>
          <p14:tracePt t="7773" x="1571625" y="2330450"/>
          <p14:tracePt t="7790" x="2276475" y="2197100"/>
          <p14:tracePt t="7806" x="2509838" y="2170113"/>
          <p14:tracePt t="7823" x="2776538" y="2143125"/>
          <p14:tracePt t="7839" x="2867025" y="2143125"/>
          <p14:tracePt t="7856" x="2894013" y="2143125"/>
          <p14:tracePt t="7873" x="2938463" y="2143125"/>
          <p14:tracePt t="7890" x="2990850" y="2143125"/>
          <p14:tracePt t="7906" x="3009900" y="2143125"/>
          <p14:tracePt t="7923" x="3054350" y="2152650"/>
          <p14:tracePt t="7939" x="3108325" y="2152650"/>
          <p14:tracePt t="7956" x="3125788" y="2152650"/>
          <p14:tracePt t="7973" x="3170238" y="2152650"/>
          <p14:tracePt t="7989" x="3214688" y="2152650"/>
          <p14:tracePt t="8006" x="3259138" y="2152650"/>
          <p14:tracePt t="8023" x="3276600" y="2152650"/>
          <p14:tracePt t="8039" x="3322638" y="2160588"/>
          <p14:tracePt t="8056" x="3367088" y="2160588"/>
          <p14:tracePt t="8073" x="3402013" y="2170113"/>
          <p14:tracePt t="8089" x="3482975" y="2170113"/>
          <p14:tracePt t="8106" x="3554413" y="2179638"/>
          <p14:tracePt t="8123" x="3581400" y="2179638"/>
          <p14:tracePt t="8139" x="3616325" y="2179638"/>
          <p14:tracePt t="8156" x="3643313" y="2179638"/>
          <p14:tracePt t="8173" x="3652838" y="2179638"/>
          <p14:tracePt t="8189" x="3660775" y="2179638"/>
          <p14:tracePt t="16491" x="3652838" y="2179638"/>
          <p14:tracePt t="16498" x="3616325" y="2179638"/>
          <p14:tracePt t="16508" x="3455988" y="2098675"/>
          <p14:tracePt t="16523" x="3241675" y="1982788"/>
          <p14:tracePt t="16540" x="2813050" y="1724025"/>
          <p14:tracePt t="16556" x="2687638" y="1633538"/>
          <p14:tracePt t="16573" x="2598738" y="1571625"/>
          <p14:tracePt t="16590" x="2571750" y="1536700"/>
          <p14:tracePt t="16606" x="2544763" y="1517650"/>
          <p14:tracePt t="16623" x="2536825" y="1517650"/>
          <p14:tracePt t="16640" x="2536825" y="1509713"/>
          <p14:tracePt t="16656" x="2527300" y="1509713"/>
          <p14:tracePt t="16673" x="2527300" y="1490663"/>
          <p14:tracePt t="16690" x="2517775" y="1490663"/>
          <p14:tracePt t="16706" x="2517775" y="1482725"/>
          <p14:tracePt t="16740" x="2517775" y="1473200"/>
          <p14:tracePt t="16756" x="2554288" y="1455738"/>
          <p14:tracePt t="16773" x="2589213" y="1455738"/>
          <p14:tracePt t="16790" x="2608263" y="1455738"/>
          <p14:tracePt t="16806" x="2652713" y="1455738"/>
          <p14:tracePt t="16823" x="2741613" y="1455738"/>
          <p14:tracePt t="16840" x="2786063" y="1455738"/>
          <p14:tracePt t="16842" x="2830513" y="1455738"/>
          <p14:tracePt t="16856" x="2874963" y="1455738"/>
          <p14:tracePt t="16873" x="2946400" y="1465263"/>
          <p14:tracePt t="16890" x="3009900" y="1473200"/>
          <p14:tracePt t="16906" x="3036888" y="1473200"/>
          <p14:tracePt t="16924" x="3089275" y="1482725"/>
          <p14:tracePt t="16940" x="3143250" y="1490663"/>
          <p14:tracePt t="16956" x="3170238" y="1500188"/>
          <p14:tracePt t="16975" x="3241675" y="1527175"/>
          <p14:tracePt t="16990" x="3295650" y="1536700"/>
          <p14:tracePt t="17006" x="3313113" y="1544638"/>
          <p14:tracePt t="17023" x="3340100" y="1544638"/>
          <p14:tracePt t="17262" x="3357563" y="1544638"/>
          <p14:tracePt t="17272" x="3375025" y="1544638"/>
          <p14:tracePt t="17282" x="3429000" y="1562100"/>
          <p14:tracePt t="17293" x="3544888" y="1571625"/>
          <p14:tracePt t="17306" x="3670300" y="1598613"/>
          <p14:tracePt t="17323" x="3776663" y="1608138"/>
          <p14:tracePt t="17340" x="3857625" y="1625600"/>
          <p14:tracePt t="17356" x="3894138" y="1633538"/>
          <p14:tracePt t="17373" x="3990975" y="1652588"/>
          <p14:tracePt t="17390" x="4098925" y="1670050"/>
          <p14:tracePt t="17406" x="4143375" y="1679575"/>
          <p14:tracePt t="17423" x="4214813" y="1687513"/>
          <p14:tracePt t="17440" x="4259263" y="1704975"/>
          <p14:tracePt t="17456" x="4276725" y="1704975"/>
          <p14:tracePt t="17473" x="4303713" y="1714500"/>
          <p14:tracePt t="17490" x="4322763" y="1714500"/>
          <p14:tracePt t="17507" x="4340225" y="1714500"/>
          <p14:tracePt t="17523" x="4348163" y="1714500"/>
          <p14:tracePt t="17540" x="4375150" y="1714500"/>
          <p14:tracePt t="17556" x="4402138" y="1714500"/>
          <p14:tracePt t="17590" x="4411663" y="1714500"/>
          <p14:tracePt t="17607" x="4419600" y="1714500"/>
          <p14:tracePt t="17909" x="4429125" y="1714500"/>
          <p14:tracePt t="17918" x="4456113" y="1714500"/>
          <p14:tracePt t="17929" x="4510088" y="1714500"/>
          <p14:tracePt t="17940" x="4581525" y="1714500"/>
          <p14:tracePt t="17957" x="4679950" y="1714500"/>
          <p14:tracePt t="17973" x="4705350" y="1724025"/>
          <p14:tracePt t="17990" x="4759325" y="1741488"/>
          <p14:tracePt t="18006" x="4813300" y="1741488"/>
          <p14:tracePt t="18023" x="4840288" y="1751013"/>
          <p14:tracePt t="18040" x="4894263" y="1751013"/>
          <p14:tracePt t="18056" x="4946650" y="1751013"/>
          <p14:tracePt t="18073" x="4965700" y="1751013"/>
          <p14:tracePt t="18090" x="5000625" y="1751013"/>
          <p14:tracePt t="18106" x="5027613" y="1751013"/>
          <p14:tracePt t="18123" x="5037138" y="1751013"/>
          <p14:tracePt t="18140" x="5054600" y="1751013"/>
          <p14:tracePt t="18156" x="5072063" y="1751013"/>
          <p14:tracePt t="18173" x="5099050" y="1751013"/>
          <p14:tracePt t="18206" x="5116513" y="1751013"/>
          <p14:tracePt t="18223" x="5143500" y="1751013"/>
          <p14:tracePt t="18240" x="5153025" y="1741488"/>
          <p14:tracePt t="18256" x="5170488" y="1731963"/>
          <p14:tracePt t="18273" x="5197475" y="1724025"/>
          <p14:tracePt t="18290" x="5214938" y="1714500"/>
          <p14:tracePt t="18306" x="5224463" y="1704975"/>
          <p14:tracePt t="18323" x="5241925" y="1704975"/>
          <p14:tracePt t="18340" x="5251450" y="1704975"/>
          <p14:tracePt t="18356" x="5268913" y="1697038"/>
          <p14:tracePt t="18373" x="5276850" y="1697038"/>
          <p14:tracePt t="18801" x="5276850" y="1687513"/>
          <p14:tracePt t="18811" x="5259388" y="1687513"/>
          <p14:tracePt t="18820" x="5224463" y="1679575"/>
          <p14:tracePt t="18829" x="5180013" y="1670050"/>
          <p14:tracePt t="18840" x="5126038" y="1670050"/>
          <p14:tracePt t="18856" x="5081588" y="1660525"/>
          <p14:tracePt t="18873" x="4965700" y="1660525"/>
          <p14:tracePt t="18890" x="4884738" y="1660525"/>
          <p14:tracePt t="18906" x="4848225" y="1660525"/>
          <p14:tracePt t="18923" x="4795838" y="1660525"/>
          <p14:tracePt t="18940" x="4751388" y="1660525"/>
          <p14:tracePt t="18956" x="4724400" y="1670050"/>
          <p14:tracePt t="18973" x="4687888" y="1679575"/>
          <p14:tracePt t="18990" x="4652963" y="1679575"/>
          <p14:tracePt t="19006" x="4608513" y="1687513"/>
          <p14:tracePt t="19023" x="4572000" y="1697038"/>
          <p14:tracePt t="19040" x="4518025" y="1704975"/>
          <p14:tracePt t="19056" x="4483100" y="1704975"/>
          <p14:tracePt t="19074" x="4456113" y="1714500"/>
          <p14:tracePt t="19090" x="4438650" y="1714500"/>
          <p14:tracePt t="19106" x="4419600" y="1714500"/>
          <p14:tracePt t="19123" x="4411663" y="1714500"/>
          <p14:tracePt t="19140" x="4394200" y="1714500"/>
          <p14:tracePt t="19156" x="4384675" y="1724025"/>
          <p14:tracePt t="19173" x="4357688" y="1724025"/>
          <p14:tracePt t="19190" x="4348163" y="1724025"/>
          <p14:tracePt t="19206" x="4330700" y="1724025"/>
          <p14:tracePt t="19223" x="4303713" y="1731963"/>
          <p14:tracePt t="19240" x="4286250" y="1741488"/>
          <p14:tracePt t="19256" x="4259263" y="1741488"/>
          <p14:tracePt t="19273" x="4232275" y="1741488"/>
          <p14:tracePt t="19290" x="4214813" y="1741488"/>
          <p14:tracePt t="19306" x="4205288" y="1741488"/>
          <p14:tracePt t="19323" x="4187825" y="1741488"/>
          <p14:tracePt t="19356" x="4179888" y="1741488"/>
          <p14:tracePt t="19373" x="4170363" y="1741488"/>
          <p14:tracePt t="20995" x="4197350" y="1741488"/>
          <p14:tracePt t="21004" x="4224338" y="1741488"/>
          <p14:tracePt t="21013" x="4259263" y="1741488"/>
          <p14:tracePt t="21024" x="4295775" y="1741488"/>
          <p14:tracePt t="21040" x="4322763" y="1741488"/>
          <p14:tracePt t="21057" x="4367213" y="1741488"/>
          <p14:tracePt t="21073" x="4419600" y="1751013"/>
          <p14:tracePt t="21090" x="4438650" y="1758950"/>
          <p14:tracePt t="21107" x="4483100" y="1768475"/>
          <p14:tracePt t="21123" x="4527550" y="1768475"/>
          <p14:tracePt t="21140" x="4572000" y="1768475"/>
          <p14:tracePt t="21157" x="4598988" y="1768475"/>
          <p14:tracePt t="21173" x="4633913" y="1768475"/>
          <p14:tracePt t="21191" x="4670425" y="1768475"/>
          <p14:tracePt t="21207" x="4687888" y="1768475"/>
          <p14:tracePt t="21223" x="4705350" y="1768475"/>
          <p14:tracePt t="21240" x="4724400" y="1768475"/>
          <p14:tracePt t="21257" x="4732338" y="1768475"/>
          <p14:tracePt t="21273" x="4741863" y="1768475"/>
          <p14:tracePt t="21290" x="4751388" y="1768475"/>
          <p14:tracePt t="22356" x="4768850" y="1768475"/>
          <p14:tracePt t="22366" x="4786313" y="1768475"/>
          <p14:tracePt t="22376" x="4803775" y="1768475"/>
          <p14:tracePt t="22390" x="4840288" y="1768475"/>
          <p14:tracePt t="22407" x="4911725" y="1776413"/>
          <p14:tracePt t="22423" x="4983163" y="1776413"/>
          <p14:tracePt t="22440" x="5010150" y="1776413"/>
          <p14:tracePt t="22457" x="5062538" y="1776413"/>
          <p14:tracePt t="22474" x="5116513" y="1776413"/>
          <p14:tracePt t="22490" x="5133975" y="1776413"/>
          <p14:tracePt t="22507" x="5180013" y="1776413"/>
          <p14:tracePt t="22523" x="5214938" y="1776413"/>
          <p14:tracePt t="22540" x="5232400" y="1776413"/>
          <p14:tracePt t="22557" x="5276850" y="1776413"/>
          <p14:tracePt t="22573" x="5313363" y="1776413"/>
          <p14:tracePt t="22590" x="5340350" y="1776413"/>
          <p14:tracePt t="22607" x="5357813" y="1768475"/>
          <p14:tracePt t="22623" x="5394325" y="1758950"/>
          <p14:tracePt t="22640" x="5419725" y="1758950"/>
          <p14:tracePt t="22657" x="5438775" y="1751013"/>
          <p14:tracePt t="22674" x="5456238" y="1741488"/>
          <p14:tracePt t="22690" x="5473700" y="1741488"/>
          <p14:tracePt t="22707" x="5491163" y="1741488"/>
          <p14:tracePt t="22723" x="5500688" y="1731963"/>
          <p14:tracePt t="22740" x="5518150" y="1731963"/>
          <p14:tracePt t="22757" x="5554663" y="1724025"/>
          <p14:tracePt t="22773" x="5562600" y="1724025"/>
          <p14:tracePt t="22790" x="5581650" y="1714500"/>
          <p14:tracePt t="22807" x="5599113" y="1714500"/>
          <p14:tracePt t="22823" x="5616575" y="1714500"/>
          <p14:tracePt t="22840" x="5626100" y="1704975"/>
          <p14:tracePt t="22857" x="5634038" y="1704975"/>
          <p14:tracePt t="22874" x="5643563" y="1697038"/>
          <p14:tracePt t="22907" x="5653088" y="1697038"/>
          <p14:tracePt t="22953" x="5653088" y="1687513"/>
          <p14:tracePt t="22963" x="5643563" y="1687513"/>
          <p14:tracePt t="22973" x="5616575" y="1679575"/>
          <p14:tracePt t="22985" x="5581650" y="1679575"/>
          <p14:tracePt t="22993" x="5518150" y="1679575"/>
          <p14:tracePt t="23007" x="5348288" y="1652588"/>
          <p14:tracePt t="23023" x="5027613" y="1643063"/>
          <p14:tracePt t="23040" x="4875213" y="1643063"/>
          <p14:tracePt t="23057" x="4776788" y="1643063"/>
          <p14:tracePt t="23073" x="4724400" y="1643063"/>
          <p14:tracePt t="23090" x="4679950" y="1643063"/>
          <p14:tracePt t="23107" x="4652963" y="1652588"/>
          <p14:tracePt t="23123" x="4616450" y="1660525"/>
          <p14:tracePt t="23140" x="4572000" y="1660525"/>
          <p14:tracePt t="23157" x="4554538" y="1670050"/>
          <p14:tracePt t="23173" x="4527550" y="1679575"/>
          <p14:tracePt t="23190" x="4500563" y="1687513"/>
          <p14:tracePt t="23207" x="4465638" y="1687513"/>
          <p14:tracePt t="23223" x="4456113" y="1697038"/>
          <p14:tracePt t="23240" x="4419600" y="1704975"/>
          <p14:tracePt t="23257" x="4411663" y="1704975"/>
          <p14:tracePt t="23273" x="4402138" y="1714500"/>
          <p14:tracePt t="23542" x="4394200" y="1714500"/>
          <p14:tracePt t="23561" x="4384675" y="1714500"/>
          <p14:tracePt t="23571" x="4357688" y="1714500"/>
          <p14:tracePt t="23580" x="4313238" y="1704975"/>
          <p14:tracePt t="23590" x="4276725" y="1687513"/>
          <p14:tracePt t="23607" x="4251325" y="1679575"/>
          <p14:tracePt t="23623" x="4187825" y="1660525"/>
          <p14:tracePt t="23640" x="4152900" y="1652588"/>
          <p14:tracePt t="23657" x="4133850" y="1643063"/>
          <p14:tracePt t="23673" x="4116388" y="1643063"/>
          <p14:tracePt t="23690" x="4108450" y="1633538"/>
          <p14:tracePt t="23707" x="4098925" y="1633538"/>
          <p14:tracePt t="23740" x="4089400" y="1633538"/>
          <p14:tracePt t="23758" x="4089400" y="1625600"/>
          <p14:tracePt t="23773" x="4098925" y="1616075"/>
          <p14:tracePt t="23790" x="4133850" y="1616075"/>
          <p14:tracePt t="23807" x="4187825" y="1608138"/>
          <p14:tracePt t="23823" x="4205288" y="1608138"/>
          <p14:tracePt t="23840" x="4259263" y="1608138"/>
          <p14:tracePt t="23857" x="4313238" y="1608138"/>
          <p14:tracePt t="23873" x="4357688" y="1608138"/>
          <p14:tracePt t="23890" x="4384675" y="1608138"/>
          <p14:tracePt t="23907" x="4411663" y="1608138"/>
          <p14:tracePt t="23923" x="4429125" y="1608138"/>
          <p14:tracePt t="23940" x="4438650" y="1608138"/>
          <p14:tracePt t="23957" x="4446588" y="1608138"/>
          <p14:tracePt t="23973" x="4456113" y="1608138"/>
          <p14:tracePt t="24198" x="4465638" y="1608138"/>
          <p14:tracePt t="24207" x="4483100" y="1608138"/>
          <p14:tracePt t="24216" x="4518025" y="1608138"/>
          <p14:tracePt t="24227" x="4581525" y="1608138"/>
          <p14:tracePt t="24240" x="4652963" y="1608138"/>
          <p14:tracePt t="24257" x="4813300" y="1625600"/>
          <p14:tracePt t="24273" x="4867275" y="1633538"/>
          <p14:tracePt t="24290" x="4956175" y="1633538"/>
          <p14:tracePt t="24307" x="5045075" y="1652588"/>
          <p14:tracePt t="24324" x="5116513" y="1660525"/>
          <p14:tracePt t="24340" x="5143500" y="1660525"/>
          <p14:tracePt t="24357" x="5187950" y="1670050"/>
          <p14:tracePt t="24373" x="5241925" y="1670050"/>
          <p14:tracePt t="24390" x="5268913" y="1670050"/>
          <p14:tracePt t="24407" x="5295900" y="1670050"/>
          <p14:tracePt t="24423" x="5313363" y="1670050"/>
          <p14:tracePt t="24440" x="5322888" y="1670050"/>
          <p14:tracePt t="24457" x="5330825" y="1670050"/>
          <p14:tracePt t="24473" x="5348288" y="1670050"/>
          <p14:tracePt t="24490" x="5367338" y="1670050"/>
          <p14:tracePt t="24507" x="5375275" y="1670050"/>
          <p14:tracePt t="24523" x="5394325" y="1670050"/>
          <p14:tracePt t="24540" x="5411788" y="1670050"/>
          <p14:tracePt t="24557" x="5429250" y="1670050"/>
          <p14:tracePt t="24573" x="5438775" y="1670050"/>
          <p14:tracePt t="24590" x="5446713" y="1670050"/>
          <p14:tracePt t="24623" x="5456238" y="1670050"/>
          <p14:tracePt t="24640" x="5465763" y="1670050"/>
          <p14:tracePt t="25951" x="5438775" y="1670050"/>
          <p14:tracePt t="25961" x="5384800" y="1660525"/>
          <p14:tracePt t="25973" x="5232400" y="1643063"/>
          <p14:tracePt t="25981" x="5018088" y="1616075"/>
          <p14:tracePt t="25992" x="4848225" y="1616075"/>
          <p14:tracePt t="26007" x="4705350" y="1616075"/>
          <p14:tracePt t="26023" x="4616450" y="1616075"/>
          <p14:tracePt t="26040" x="4572000" y="1616075"/>
          <p14:tracePt t="26057" x="4562475" y="1616075"/>
          <p14:tracePt t="26073" x="4562475" y="1625600"/>
          <p14:tracePt t="26090" x="4562475" y="1633538"/>
          <p14:tracePt t="26107" x="4581525" y="1660525"/>
          <p14:tracePt t="26123" x="4598988" y="1660525"/>
          <p14:tracePt t="26140" x="4679950" y="1697038"/>
          <p14:tracePt t="26157" x="4751388" y="1724025"/>
          <p14:tracePt t="26173" x="4786313" y="1724025"/>
          <p14:tracePt t="26190" x="4840288" y="1741488"/>
          <p14:tracePt t="26207" x="4867275" y="1751013"/>
          <p14:tracePt t="26224" x="4884738" y="1751013"/>
          <p14:tracePt t="26240" x="4894263" y="1751013"/>
          <p14:tracePt t="26257" x="4902200" y="1751013"/>
          <p14:tracePt t="26852" x="4911725" y="1751013"/>
          <p14:tracePt t="26862" x="4938713" y="1751013"/>
          <p14:tracePt t="26873" x="5037138" y="1731963"/>
          <p14:tracePt t="26881" x="5224463" y="1704975"/>
          <p14:tracePt t="26892" x="5402263" y="1679575"/>
          <p14:tracePt t="26907" x="5581650" y="1670050"/>
          <p14:tracePt t="26923" x="5688013" y="1670050"/>
          <p14:tracePt t="26940" x="5776913" y="1670050"/>
          <p14:tracePt t="26957" x="5813425" y="1670050"/>
          <p14:tracePt t="26973" x="5902325" y="1670050"/>
          <p14:tracePt t="26991" x="5991225" y="1670050"/>
          <p14:tracePt t="27007" x="6037263" y="1670050"/>
          <p14:tracePt t="27024" x="6126163" y="1679575"/>
          <p14:tracePt t="27040" x="6188075" y="1687513"/>
          <p14:tracePt t="27057" x="6215063" y="1687513"/>
          <p14:tracePt t="27074" x="6232525" y="1687513"/>
          <p14:tracePt t="27627" x="6197600" y="1687513"/>
          <p14:tracePt t="27636" x="5965825" y="1687513"/>
          <p14:tracePt t="27645" x="5554663" y="1687513"/>
          <p14:tracePt t="27657" x="5116513" y="1687513"/>
          <p14:tracePt t="27674" x="4241800" y="1687513"/>
          <p14:tracePt t="27690" x="3848100" y="1704975"/>
          <p14:tracePt t="27707" x="3116263" y="1731963"/>
          <p14:tracePt t="27724" x="2724150" y="1785938"/>
          <p14:tracePt t="27740" x="2000250" y="1866900"/>
          <p14:tracePt t="27757" x="1571625" y="1946275"/>
          <p14:tracePt t="27774" x="1196975" y="2036763"/>
          <p14:tracePt t="27790" x="990600" y="2116138"/>
          <p14:tracePt t="27807" x="652463" y="2268538"/>
          <p14:tracePt t="27824" x="509588" y="2384425"/>
          <p14:tracePt t="27840" x="465138" y="2411413"/>
          <p14:tracePt t="27857" x="428625" y="2465388"/>
          <p14:tracePt t="27874" x="401638" y="2509838"/>
          <p14:tracePt t="27890" x="374650" y="2544763"/>
          <p14:tracePt t="27907" x="366713" y="2562225"/>
          <p14:tracePt t="27924" x="357188" y="2598738"/>
          <p14:tracePt t="27940" x="339725" y="2616200"/>
          <p14:tracePt t="27957" x="339725" y="2625725"/>
          <p14:tracePt t="27974" x="339725" y="2633663"/>
          <p14:tracePt t="27990" x="339725" y="2643188"/>
          <p14:tracePt t="28008" x="339725" y="2652713"/>
          <p14:tracePt t="28027" x="347663" y="2652713"/>
          <p14:tracePt t="28040" x="357188" y="2652713"/>
          <p14:tracePt t="28057" x="366713" y="2652713"/>
          <p14:tracePt t="28074" x="384175" y="2652713"/>
          <p14:tracePt t="28090" x="393700" y="2652713"/>
          <p14:tracePt t="28107" x="411163" y="2652713"/>
          <p14:tracePt t="28124" x="428625" y="2652713"/>
          <p14:tracePt t="28140" x="473075" y="2652713"/>
          <p14:tracePt t="28157" x="509588" y="2633663"/>
          <p14:tracePt t="28174" x="536575" y="2633663"/>
          <p14:tracePt t="28190" x="615950" y="2598738"/>
          <p14:tracePt t="28207" x="731838" y="2544763"/>
          <p14:tracePt t="28224" x="839788" y="2500313"/>
          <p14:tracePt t="28240" x="866775" y="2490788"/>
          <p14:tracePt t="28257" x="911225" y="2465388"/>
          <p14:tracePt t="28274" x="938213" y="2465388"/>
          <p14:tracePt t="28290" x="946150" y="2455863"/>
          <p14:tracePt t="28307" x="965200" y="2446338"/>
          <p14:tracePt t="28527" x="973138" y="2446338"/>
          <p14:tracePt t="28536" x="1017588" y="2438400"/>
          <p14:tracePt t="28549" x="1187450" y="2393950"/>
          <p14:tracePt t="28557" x="1401763" y="2339975"/>
          <p14:tracePt t="28574" x="1616075" y="2295525"/>
          <p14:tracePt t="28590" x="1830388" y="2251075"/>
          <p14:tracePt t="28607" x="1911350" y="2251075"/>
          <p14:tracePt t="28624" x="1973263" y="2251075"/>
          <p14:tracePt t="28640" x="2009775" y="2241550"/>
          <p14:tracePt t="28657" x="2108200" y="2241550"/>
          <p14:tracePt t="28674" x="2330450" y="2241550"/>
          <p14:tracePt t="28690" x="2393950" y="2241550"/>
          <p14:tracePt t="28707" x="2500313" y="2241550"/>
          <p14:tracePt t="28724" x="2598738" y="2241550"/>
          <p14:tracePt t="28740" x="2633663" y="2241550"/>
          <p14:tracePt t="28757" x="2741613" y="2251075"/>
          <p14:tracePt t="28774" x="2867025" y="2251075"/>
          <p14:tracePt t="28790" x="2973388" y="2251075"/>
          <p14:tracePt t="28807" x="3009900" y="2251075"/>
          <p14:tracePt t="28824" x="3062288" y="2251075"/>
          <p14:tracePt t="28840" x="3116263" y="2251075"/>
          <p14:tracePt t="28857" x="3133725" y="2251075"/>
          <p14:tracePt t="28874" x="3187700" y="2251075"/>
          <p14:tracePt t="28890" x="3241675" y="2251075"/>
          <p14:tracePt t="28907" x="3286125" y="2251075"/>
          <p14:tracePt t="28924" x="3303588" y="2251075"/>
          <p14:tracePt t="28940" x="3330575" y="2251075"/>
          <p14:tracePt t="28957" x="3340100" y="2251075"/>
          <p14:tracePt t="28974" x="3348038" y="2251075"/>
          <p14:tracePt t="28990" x="3367088" y="2251075"/>
          <p14:tracePt t="29045" x="3375025" y="2251075"/>
          <p14:tracePt t="29144" x="3367088" y="2251075"/>
          <p14:tracePt t="29153" x="3348038" y="2251075"/>
          <p14:tracePt t="29164" x="3330575" y="2251075"/>
          <p14:tracePt t="29174" x="3286125" y="2241550"/>
          <p14:tracePt t="29190" x="3241675" y="2241550"/>
          <p14:tracePt t="29207" x="3098800" y="2232025"/>
          <p14:tracePt t="29224" x="2973388" y="2232025"/>
          <p14:tracePt t="29241" x="2928938" y="2232025"/>
          <p14:tracePt t="29257" x="2867025" y="2224088"/>
          <p14:tracePt t="29274" x="2822575" y="2224088"/>
          <p14:tracePt t="29290" x="2813050" y="2224088"/>
          <p14:tracePt t="29307" x="2803525" y="2224088"/>
          <p14:tracePt t="29584" x="2795588" y="2224088"/>
          <p14:tracePt t="29594" x="2786063" y="2224088"/>
          <p14:tracePt t="29603" x="2759075" y="2214563"/>
          <p14:tracePt t="29613" x="2687638" y="2205038"/>
          <p14:tracePt t="29624" x="2517775" y="2170113"/>
          <p14:tracePt t="29640" x="2330450" y="2133600"/>
          <p14:tracePt t="29657" x="2027238" y="2108200"/>
          <p14:tracePt t="29674" x="1928813" y="2108200"/>
          <p14:tracePt t="29690" x="1893888" y="2098675"/>
          <p14:tracePt t="29707" x="1830388" y="2098675"/>
          <p14:tracePt t="29724" x="1768475" y="2098675"/>
          <p14:tracePt t="29741" x="1731963" y="2098675"/>
          <p14:tracePt t="29757" x="1704975" y="2098675"/>
          <p14:tracePt t="29774" x="1660525" y="2098675"/>
          <p14:tracePt t="29790" x="1608138" y="2098675"/>
          <p14:tracePt t="29807" x="1581150" y="2098675"/>
          <p14:tracePt t="29824" x="1544638" y="2116138"/>
          <p14:tracePt t="29840" x="1517650" y="2125663"/>
          <p14:tracePt t="29857" x="1490663" y="2125663"/>
          <p14:tracePt t="29874" x="1473200" y="2133600"/>
          <p14:tracePt t="29890" x="1438275" y="2152650"/>
          <p14:tracePt t="29907" x="1419225" y="2160588"/>
          <p14:tracePt t="29924" x="1411288" y="2170113"/>
          <p14:tracePt t="29940" x="1393825" y="2187575"/>
          <p14:tracePt t="29957" x="1374775" y="2205038"/>
          <p14:tracePt t="29974" x="1366838" y="2214563"/>
          <p14:tracePt t="34883" x="1366838" y="2224088"/>
          <p14:tracePt t="34893" x="1357313" y="2224088"/>
          <p14:tracePt t="34903" x="1357313" y="2241550"/>
          <p14:tracePt t="34913" x="1339850" y="2259013"/>
          <p14:tracePt t="34924" x="1330325" y="2276475"/>
          <p14:tracePt t="34941" x="1295400" y="2347913"/>
          <p14:tracePt t="34957" x="1285875" y="2374900"/>
          <p14:tracePt t="34974" x="1276350" y="2446338"/>
          <p14:tracePt t="34991" x="1268413" y="2517775"/>
          <p14:tracePt t="35007" x="1268413" y="2544763"/>
          <p14:tracePt t="35024" x="1268413" y="2598738"/>
          <p14:tracePt t="35041" x="1268413" y="2652713"/>
          <p14:tracePt t="35057" x="1268413" y="2670175"/>
          <p14:tracePt t="35074" x="1285875" y="2714625"/>
          <p14:tracePt t="35091" x="1312863" y="2768600"/>
          <p14:tracePt t="35107" x="1330325" y="2786063"/>
          <p14:tracePt t="35109" x="1347788" y="2795588"/>
          <p14:tracePt t="35124" x="1366838" y="2813050"/>
          <p14:tracePt t="35141" x="1411288" y="2830513"/>
          <p14:tracePt t="35157" x="1438275" y="2847975"/>
          <p14:tracePt t="35174" x="1473200" y="2847975"/>
          <p14:tracePt t="35191" x="1500188" y="2857500"/>
          <p14:tracePt t="35207" x="1536700" y="2857500"/>
          <p14:tracePt t="35224" x="1544638" y="2857500"/>
          <p14:tracePt t="35241" x="1581150" y="2857500"/>
          <p14:tracePt t="35257" x="1608138" y="2857500"/>
          <p14:tracePt t="35274" x="1625600" y="2857500"/>
          <p14:tracePt t="35291" x="1660525" y="2857500"/>
          <p14:tracePt t="35307" x="1687513" y="2840038"/>
          <p14:tracePt t="35324" x="1704975" y="2830513"/>
          <p14:tracePt t="35341" x="1714500" y="2830513"/>
          <p14:tracePt t="35357" x="1731963" y="2822575"/>
          <p14:tracePt t="35374" x="1751013" y="2813050"/>
          <p14:tracePt t="35391" x="1768475" y="2813050"/>
          <p14:tracePt t="36235" x="1768475" y="2803525"/>
          <p14:tracePt t="36244" x="1751013" y="2803525"/>
          <p14:tracePt t="36254" x="1704975" y="2795588"/>
          <p14:tracePt t="36264" x="1670050" y="2786063"/>
          <p14:tracePt t="36274" x="1616075" y="2776538"/>
          <p14:tracePt t="36291" x="1571625" y="2768600"/>
          <p14:tracePt t="36307" x="1473200" y="2759075"/>
          <p14:tracePt t="36324" x="1384300" y="2759075"/>
          <p14:tracePt t="36341" x="1357313" y="2759075"/>
          <p14:tracePt t="36357" x="1303338" y="2759075"/>
          <p14:tracePt t="36374" x="1258888" y="2759075"/>
          <p14:tracePt t="36391" x="1223963" y="2759075"/>
          <p14:tracePt t="36407" x="1204913" y="2759075"/>
          <p14:tracePt t="36424" x="1160463" y="2759075"/>
          <p14:tracePt t="36441" x="1152525" y="2759075"/>
          <p14:tracePt t="36457" x="1133475" y="2759075"/>
          <p14:tracePt t="36474" x="1125538" y="2759075"/>
          <p14:tracePt t="36491" x="1116013" y="2759075"/>
          <p14:tracePt t="36507" x="1108075" y="2759075"/>
          <p14:tracePt t="36524" x="1089025" y="2759075"/>
          <p14:tracePt t="36541" x="1081088" y="2759075"/>
          <p14:tracePt t="36557" x="1071563" y="2759075"/>
          <p14:tracePt t="36574" x="1062038" y="2759075"/>
          <p14:tracePt t="36607" x="1054100" y="2759075"/>
          <p14:tracePt t="36665" x="1044575" y="2759075"/>
          <p14:tracePt t="36725" x="1062038" y="2759075"/>
          <p14:tracePt t="36734" x="1081088" y="2759075"/>
          <p14:tracePt t="36744" x="1108075" y="2759075"/>
          <p14:tracePt t="36757" x="1133475" y="2759075"/>
          <p14:tracePt t="36774" x="1169988" y="2759075"/>
          <p14:tracePt t="36791" x="1187450" y="2759075"/>
          <p14:tracePt t="36807" x="1231900" y="2759075"/>
          <p14:tracePt t="36824" x="1276350" y="2759075"/>
          <p14:tracePt t="36841" x="1322388" y="2759075"/>
          <p14:tracePt t="36857" x="1339850" y="2759075"/>
          <p14:tracePt t="36874" x="1374775" y="2759075"/>
          <p14:tracePt t="36891" x="1401763" y="2759075"/>
          <p14:tracePt t="36907" x="1411288" y="2759075"/>
          <p14:tracePt t="37968" x="1428750" y="2759075"/>
          <p14:tracePt t="37983" x="1446213" y="2759075"/>
          <p14:tracePt t="37987" x="1490663" y="2759075"/>
          <p14:tracePt t="38002" x="1679575" y="2795588"/>
          <p14:tracePt t="38009" x="1946275" y="2867025"/>
          <p14:tracePt t="38024" x="2286000" y="2946400"/>
          <p14:tracePt t="38041" x="2732088" y="3054350"/>
          <p14:tracePt t="38057" x="2894013" y="3081338"/>
          <p14:tracePt t="38074" x="2955925" y="3089275"/>
          <p14:tracePt t="38091" x="3017838" y="3089275"/>
          <p14:tracePt t="38107" x="3062288" y="3089275"/>
          <p14:tracePt t="38124" x="3108325" y="3089275"/>
          <p14:tracePt t="38141" x="3116263" y="3089275"/>
          <p14:tracePt t="38157" x="3133725" y="3089275"/>
          <p14:tracePt t="38919" x="3160713" y="3089275"/>
          <p14:tracePt t="38928" x="3197225" y="3089275"/>
          <p14:tracePt t="38938" x="3375025" y="3027363"/>
          <p14:tracePt t="38947" x="3581400" y="3000375"/>
          <p14:tracePt t="38959" x="3759200" y="2982913"/>
          <p14:tracePt t="38974" x="3929063" y="2982913"/>
          <p14:tracePt t="38991" x="4268788" y="3009900"/>
          <p14:tracePt t="39007" x="4562475" y="3062288"/>
          <p14:tracePt t="39024" x="4616450" y="3071813"/>
          <p14:tracePt t="39041" x="4714875" y="3081338"/>
          <p14:tracePt t="39057" x="4786313" y="3089275"/>
          <p14:tracePt t="39074" x="4830763" y="3089275"/>
          <p14:tracePt t="39091" x="4875213" y="3098800"/>
          <p14:tracePt t="39107" x="4911725" y="3098800"/>
          <p14:tracePt t="39124" x="4929188" y="3098800"/>
          <p14:tracePt t="39141" x="4973638" y="3108325"/>
          <p14:tracePt t="39157" x="5018088" y="3108325"/>
          <p14:tracePt t="39174" x="5054600" y="3116263"/>
          <p14:tracePt t="39191" x="5081588" y="3116263"/>
          <p14:tracePt t="39207" x="5126038" y="3116263"/>
          <p14:tracePt t="39224" x="5187950" y="3116263"/>
          <p14:tracePt t="39241" x="5232400" y="3116263"/>
          <p14:tracePt t="39257" x="5259388" y="3116263"/>
          <p14:tracePt t="39274" x="5303838" y="3116263"/>
          <p14:tracePt t="39291" x="5340350" y="3116263"/>
          <p14:tracePt t="39307" x="5367338" y="3116263"/>
          <p14:tracePt t="39324" x="5402263" y="3116263"/>
          <p14:tracePt t="39341" x="5438775" y="3116263"/>
          <p14:tracePt t="39358" x="5465763" y="3116263"/>
          <p14:tracePt t="39374" x="5473700" y="3116263"/>
          <p14:tracePt t="39391" x="5500688" y="3116263"/>
          <p14:tracePt t="39407" x="5518150" y="3116263"/>
          <p14:tracePt t="39441" x="5527675" y="3116263"/>
          <p14:tracePt t="39457" x="5537200" y="3116263"/>
          <p14:tracePt t="39474" x="5545138" y="3116263"/>
          <p14:tracePt t="39978" x="5554663" y="3108325"/>
          <p14:tracePt t="39986" x="5572125" y="3108325"/>
          <p14:tracePt t="39996" x="5626100" y="3089275"/>
          <p14:tracePt t="40008" x="5786438" y="3081338"/>
          <p14:tracePt t="40025" x="6438900" y="3081338"/>
          <p14:tracePt t="40041" x="6831013" y="3081338"/>
          <p14:tracePt t="40057" x="7491413" y="3098800"/>
          <p14:tracePt t="40074" x="8001000" y="3098800"/>
          <p14:tracePt t="40091" x="8153400" y="3098800"/>
          <p14:tracePt t="40107" x="8232775" y="3098800"/>
          <p14:tracePt t="40124" x="8296275" y="3098800"/>
          <p14:tracePt t="40141" x="8323263" y="3098800"/>
          <p14:tracePt t="40157" x="8367713" y="3098800"/>
          <p14:tracePt t="40174" x="8412163" y="3098800"/>
          <p14:tracePt t="40191" x="8456613" y="3098800"/>
          <p14:tracePt t="40207" x="8474075" y="3098800"/>
          <p14:tracePt t="40224" x="8501063" y="3098800"/>
          <p14:tracePt t="40241" x="8537575" y="3089275"/>
          <p14:tracePt t="40274" x="8572500" y="3081338"/>
          <p14:tracePt t="40291" x="8589963" y="3071813"/>
          <p14:tracePt t="40308" x="8599488" y="3071813"/>
          <p14:tracePt t="40324" x="8626475" y="3062288"/>
          <p14:tracePt t="40341" x="8653463" y="3054350"/>
          <p14:tracePt t="40358" x="8688388" y="3036888"/>
          <p14:tracePt t="40374" x="8705850" y="3036888"/>
          <p14:tracePt t="40391" x="8732838" y="3017838"/>
          <p14:tracePt t="40407" x="8742363" y="3009900"/>
          <p14:tracePt t="40424" x="8751888" y="3000375"/>
          <p14:tracePt t="40457" x="8751888" y="2973388"/>
          <p14:tracePt t="40474" x="8751888" y="2965450"/>
          <p14:tracePt t="40491" x="8705850" y="2928938"/>
          <p14:tracePt t="40507" x="8562975" y="2867025"/>
          <p14:tracePt t="40524" x="8089900" y="2724150"/>
          <p14:tracePt t="40541" x="7902575" y="2687638"/>
          <p14:tracePt t="40558" x="7751763" y="2660650"/>
          <p14:tracePt t="40574" x="7715250" y="2660650"/>
          <p14:tracePt t="40591" x="7705725" y="2652713"/>
          <p14:tracePt t="40607" x="7688263" y="2652713"/>
          <p14:tracePt t="40624" x="7680325" y="2652713"/>
          <p14:tracePt t="40641" x="7661275" y="2660650"/>
          <p14:tracePt t="41543" x="7653338" y="2660650"/>
          <p14:tracePt t="41552" x="7634288" y="2660650"/>
          <p14:tracePt t="41562" x="7608888" y="2660650"/>
          <p14:tracePt t="41574" x="7572375" y="2660650"/>
          <p14:tracePt t="41591" x="7259638" y="2633663"/>
          <p14:tracePt t="41607" x="7010400" y="2616200"/>
          <p14:tracePt t="41624" x="6402388" y="2616200"/>
          <p14:tracePt t="41641" x="5616575" y="2643188"/>
          <p14:tracePt t="41658" x="5268913" y="2679700"/>
          <p14:tracePt t="41674" x="4768850" y="2714625"/>
          <p14:tracePt t="41691" x="4224338" y="2759075"/>
          <p14:tracePt t="41708" x="3946525" y="2776538"/>
          <p14:tracePt t="41724" x="3562350" y="2813050"/>
          <p14:tracePt t="41741" x="3232150" y="2840038"/>
          <p14:tracePt t="41758" x="3108325" y="2847975"/>
          <p14:tracePt t="41774" x="3062288" y="2857500"/>
          <p14:tracePt t="41791" x="3009900" y="2867025"/>
          <p14:tracePt t="41808" x="2965450" y="2884488"/>
          <p14:tracePt t="41824" x="2946400" y="2884488"/>
          <p14:tracePt t="41841" x="2919413" y="2911475"/>
          <p14:tracePt t="41858" x="2911475" y="2919413"/>
          <p14:tracePt t="42151" x="2928938" y="2911475"/>
          <p14:tracePt t="42160" x="2946400" y="2911475"/>
          <p14:tracePt t="42171" x="2990850" y="2884488"/>
          <p14:tracePt t="42180" x="3027363" y="2874963"/>
          <p14:tracePt t="42191" x="3081338" y="2857500"/>
          <p14:tracePt t="42208" x="3160713" y="2847975"/>
          <p14:tracePt t="42224" x="3197225" y="2840038"/>
          <p14:tracePt t="42241" x="3340100" y="2830513"/>
          <p14:tracePt t="42258" x="3544888" y="2830513"/>
          <p14:tracePt t="42274" x="3660775" y="2822575"/>
          <p14:tracePt t="42291" x="3884613" y="2813050"/>
          <p14:tracePt t="42308" x="4000500" y="2813050"/>
          <p14:tracePt t="42324" x="4037013" y="2813050"/>
          <p14:tracePt t="42341" x="4089400" y="2813050"/>
          <p14:tracePt t="42358" x="4133850" y="2813050"/>
          <p14:tracePt t="42375" x="4179888" y="2813050"/>
          <p14:tracePt t="42391" x="4205288" y="2822575"/>
          <p14:tracePt t="42408" x="4251325" y="2822575"/>
          <p14:tracePt t="42425" x="4303713" y="2822575"/>
          <p14:tracePt t="42441" x="4322763" y="2822575"/>
          <p14:tracePt t="42458" x="4357688" y="2822575"/>
          <p14:tracePt t="42474" x="4384675" y="2822575"/>
          <p14:tracePt t="42491" x="4394200" y="2822575"/>
          <p14:tracePt t="42508" x="4429125" y="2830513"/>
          <p14:tracePt t="42524" x="4465638" y="2840038"/>
          <p14:tracePt t="42541" x="4483100" y="2840038"/>
          <p14:tracePt t="42558" x="4537075" y="2840038"/>
          <p14:tracePt t="42574" x="4562475" y="2840038"/>
          <p14:tracePt t="42591" x="4581525" y="2840038"/>
          <p14:tracePt t="42608" x="4589463" y="2840038"/>
          <p14:tracePt t="42624" x="4598988" y="2840038"/>
          <p14:tracePt t="42817" x="4616450" y="2840038"/>
          <p14:tracePt t="42826" x="4643438" y="2840038"/>
          <p14:tracePt t="42836" x="4705350" y="2830513"/>
          <p14:tracePt t="42845" x="4768850" y="2822575"/>
          <p14:tracePt t="42858" x="4813300" y="2813050"/>
          <p14:tracePt t="42874" x="4894263" y="2795588"/>
          <p14:tracePt t="42891" x="4919663" y="2795588"/>
          <p14:tracePt t="42908" x="4965700" y="2795588"/>
          <p14:tracePt t="42924" x="5000625" y="2795588"/>
          <p14:tracePt t="42941" x="5010150" y="2795588"/>
          <p14:tracePt t="42958" x="5037138" y="2795588"/>
          <p14:tracePt t="42974" x="5054600" y="2795588"/>
          <p14:tracePt t="42991" x="5062538" y="2795588"/>
          <p14:tracePt t="43008" x="5099050" y="2795588"/>
          <p14:tracePt t="43024" x="5126038" y="2795588"/>
          <p14:tracePt t="43041" x="5153025" y="2786063"/>
          <p14:tracePt t="43058" x="5160963" y="2786063"/>
          <p14:tracePt t="43074" x="5180013" y="2786063"/>
          <p14:tracePt t="43091" x="5205413" y="2786063"/>
          <p14:tracePt t="43108" x="5214938" y="2776538"/>
          <p14:tracePt t="43124" x="5232400" y="2776538"/>
          <p14:tracePt t="43141" x="5251450" y="2776538"/>
          <p14:tracePt t="43158" x="5268913" y="2768600"/>
          <p14:tracePt t="46988" x="5259388" y="2768600"/>
          <p14:tracePt t="46999" x="5232400" y="2759075"/>
          <p14:tracePt t="47007" x="5062538" y="2741613"/>
          <p14:tracePt t="47018" x="4741863" y="2687638"/>
          <p14:tracePt t="47029" x="4340225" y="2625725"/>
          <p14:tracePt t="47041" x="3919538" y="2589213"/>
          <p14:tracePt t="47058" x="3197225" y="2589213"/>
          <p14:tracePt t="47074" x="2795588" y="2633663"/>
          <p14:tracePt t="47091" x="2224088" y="2751138"/>
          <p14:tracePt t="47108" x="1847850" y="2884488"/>
          <p14:tracePt t="47124" x="1687513" y="2955925"/>
          <p14:tracePt t="47141" x="1571625" y="3044825"/>
          <p14:tracePt t="47158" x="1500188" y="3125788"/>
          <p14:tracePt t="47175" x="1455738" y="3205163"/>
          <p14:tracePt t="47191" x="1438275" y="3232150"/>
          <p14:tracePt t="47208" x="1428750" y="3286125"/>
          <p14:tracePt t="47224" x="1428750" y="3322638"/>
          <p14:tracePt t="47241" x="1428750" y="3340100"/>
          <p14:tracePt t="47258" x="1428750" y="3375025"/>
          <p14:tracePt t="47275" x="1455738" y="3402013"/>
          <p14:tracePt t="47291" x="1473200" y="3429000"/>
          <p14:tracePt t="47308" x="1527175" y="3465513"/>
          <p14:tracePt t="47325" x="1581150" y="3490913"/>
          <p14:tracePt t="47341" x="1616075" y="3517900"/>
          <p14:tracePt t="47358" x="1625600" y="3517900"/>
          <p14:tracePt t="47374" x="1660525" y="3527425"/>
          <p14:tracePt t="47391" x="1687513" y="3536950"/>
          <p14:tracePt t="47408" x="1704975" y="3536950"/>
          <p14:tracePt t="47424" x="1724025" y="3536950"/>
          <p14:tracePt t="48193" x="1714500" y="3536950"/>
          <p14:tracePt t="48203" x="1687513" y="3536950"/>
          <p14:tracePt t="48215" x="1633538" y="3527425"/>
          <p14:tracePt t="48224" x="1527175" y="3517900"/>
          <p14:tracePt t="48242" x="1393825" y="3500438"/>
          <p14:tracePt t="48258" x="1347788" y="3500438"/>
          <p14:tracePt t="48275" x="1268413" y="3490913"/>
          <p14:tracePt t="48291" x="1214438" y="3490913"/>
          <p14:tracePt t="48308" x="1196975" y="3490913"/>
          <p14:tracePt t="48324" x="1160463" y="3490913"/>
          <p14:tracePt t="48341" x="1125538" y="3490913"/>
          <p14:tracePt t="48358" x="1116013" y="3490913"/>
          <p14:tracePt t="48374" x="1098550" y="3490913"/>
          <p14:tracePt t="48391" x="1089025" y="3490913"/>
          <p14:tracePt t="48408" x="1081088" y="3490913"/>
          <p14:tracePt t="48441" x="1071563" y="3490913"/>
          <p14:tracePt t="48526" x="1089025" y="3490913"/>
          <p14:tracePt t="48536" x="1098550" y="3490913"/>
          <p14:tracePt t="48545" x="1116013" y="3490913"/>
          <p14:tracePt t="48558" x="1125538" y="3490913"/>
          <p14:tracePt t="48574" x="1152525" y="3490913"/>
          <p14:tracePt t="48591" x="1179513" y="3490913"/>
          <p14:tracePt t="48608" x="1204913" y="3490913"/>
          <p14:tracePt t="48625" x="1241425" y="3490913"/>
          <p14:tracePt t="48641" x="1250950" y="3490913"/>
          <p14:tracePt t="48658" x="1258888" y="3490913"/>
          <p14:tracePt t="49320" x="1268413" y="3490913"/>
          <p14:tracePt t="49329" x="1295400" y="3490913"/>
          <p14:tracePt t="49339" x="1347788" y="3490913"/>
          <p14:tracePt t="49349" x="1517650" y="3465513"/>
          <p14:tracePt t="49360" x="1633538" y="3446463"/>
          <p14:tracePt t="49375" x="1697038" y="3438525"/>
          <p14:tracePt t="49391" x="1768475" y="3419475"/>
          <p14:tracePt t="49408" x="1812925" y="3419475"/>
          <p14:tracePt t="49425" x="1830388" y="3411538"/>
          <p14:tracePt t="49441" x="1866900" y="3411538"/>
          <p14:tracePt t="49458" x="1911350" y="3411538"/>
          <p14:tracePt t="49475" x="1928813" y="3411538"/>
          <p14:tracePt t="49491" x="1973263" y="3411538"/>
          <p14:tracePt t="49508" x="2009775" y="3411538"/>
          <p14:tracePt t="49525" x="2054225" y="3411538"/>
          <p14:tracePt t="49541" x="2071688" y="3411538"/>
          <p14:tracePt t="49558" x="2108200" y="3411538"/>
          <p14:tracePt t="49575" x="2133600" y="3411538"/>
          <p14:tracePt t="49591" x="2160588" y="3411538"/>
          <p14:tracePt t="49608" x="2187575" y="3411538"/>
          <p14:tracePt t="49625" x="2214563" y="3411538"/>
          <p14:tracePt t="49641" x="2241550" y="3411538"/>
          <p14:tracePt t="49658" x="2276475" y="3411538"/>
          <p14:tracePt t="49675" x="2303463" y="3411538"/>
          <p14:tracePt t="49692" x="2339975" y="3411538"/>
          <p14:tracePt t="49708" x="2357438" y="3411538"/>
          <p14:tracePt t="49725" x="2393950" y="3411538"/>
          <p14:tracePt t="49741" x="2428875" y="3411538"/>
          <p14:tracePt t="49758" x="2446338" y="3411538"/>
          <p14:tracePt t="49775" x="2473325" y="3402013"/>
          <p14:tracePt t="49791" x="2509838" y="3402013"/>
          <p14:tracePt t="49808" x="2517775" y="3402013"/>
          <p14:tracePt t="49825" x="2536825" y="3402013"/>
          <p14:tracePt t="49841" x="2554288" y="3394075"/>
          <p14:tracePt t="49858" x="2562225" y="3394075"/>
          <p14:tracePt t="49875" x="2571750" y="3394075"/>
          <p14:tracePt t="50573" x="2581275" y="3394075"/>
          <p14:tracePt t="50583" x="2598738" y="3394075"/>
          <p14:tracePt t="50593" x="2652713" y="3402013"/>
          <p14:tracePt t="50608" x="2705100" y="3411538"/>
          <p14:tracePt t="50625" x="2786063" y="3419475"/>
          <p14:tracePt t="50641" x="2830513" y="3429000"/>
          <p14:tracePt t="50658" x="2847975" y="3429000"/>
          <p14:tracePt t="50675" x="2867025" y="3429000"/>
          <p14:tracePt t="50691" x="2874963" y="3429000"/>
          <p14:tracePt t="50725" x="2884488" y="3438525"/>
          <p14:tracePt t="50741" x="2901950" y="3438525"/>
          <p14:tracePt t="50775" x="2919413" y="3438525"/>
          <p14:tracePt t="50791" x="2938463" y="3438525"/>
          <p14:tracePt t="50808" x="2955925" y="3438525"/>
          <p14:tracePt t="50825" x="2965450" y="3438525"/>
          <p14:tracePt t="50841" x="2982913" y="3438525"/>
          <p14:tracePt t="50858" x="2990850" y="3438525"/>
          <p14:tracePt t="50875" x="3009900" y="3438525"/>
          <p14:tracePt t="50891" x="3017838" y="3438525"/>
          <p14:tracePt t="50908" x="3036888" y="3438525"/>
          <p14:tracePt t="50925" x="3054350" y="3438525"/>
          <p14:tracePt t="50958" x="3071813" y="3438525"/>
          <p14:tracePt t="50991" x="3081338" y="3438525"/>
          <p14:tracePt t="51013" x="3089275" y="3438525"/>
          <p14:tracePt t="51073" x="3098800" y="3438525"/>
          <p14:tracePt t="51092" x="3108325" y="3438525"/>
          <p14:tracePt t="51123" x="3116263" y="3438525"/>
          <p14:tracePt t="51142" x="3125788" y="3438525"/>
          <p14:tracePt t="51151" x="3143250" y="3438525"/>
          <p14:tracePt t="51161" x="3160713" y="3429000"/>
          <p14:tracePt t="51175" x="3187700" y="3429000"/>
          <p14:tracePt t="51191" x="3286125" y="3419475"/>
          <p14:tracePt t="51208" x="3394075" y="3394075"/>
          <p14:tracePt t="51225" x="3714750" y="3375025"/>
          <p14:tracePt t="51241" x="3983038" y="3375025"/>
          <p14:tracePt t="51258" x="4054475" y="3375025"/>
          <p14:tracePt t="51275" x="4170363" y="3375025"/>
          <p14:tracePt t="51291" x="4251325" y="3375025"/>
          <p14:tracePt t="51308" x="4295775" y="3375025"/>
          <p14:tracePt t="51325" x="4313238" y="3375025"/>
          <p14:tracePt t="51341" x="4340225" y="3375025"/>
          <p14:tracePt t="51358" x="4357688" y="3375025"/>
          <p14:tracePt t="51375" x="4367213" y="3375025"/>
          <p14:tracePt t="51391" x="4384675" y="3375025"/>
          <p14:tracePt t="51661" x="4394200" y="3375025"/>
          <p14:tracePt t="51671" x="4419600" y="3375025"/>
          <p14:tracePt t="51680" x="4483100" y="3384550"/>
          <p14:tracePt t="51691" x="4537075" y="3384550"/>
          <p14:tracePt t="51708" x="4589463" y="3394075"/>
          <p14:tracePt t="51725" x="4643438" y="3402013"/>
          <p14:tracePt t="51741" x="4679950" y="3411538"/>
          <p14:tracePt t="51758" x="4714875" y="3411538"/>
          <p14:tracePt t="51775" x="4732338" y="3419475"/>
          <p14:tracePt t="51791" x="4768850" y="3429000"/>
          <p14:tracePt t="51808" x="4813300" y="3438525"/>
          <p14:tracePt t="51825" x="4830763" y="3446463"/>
          <p14:tracePt t="51841" x="4867275" y="3465513"/>
          <p14:tracePt t="51858" x="4902200" y="3473450"/>
          <p14:tracePt t="51875" x="4911725" y="3473450"/>
          <p14:tracePt t="51891" x="4938713" y="3482975"/>
          <p14:tracePt t="51908" x="4956175" y="3490913"/>
          <p14:tracePt t="51925" x="4965700" y="3490913"/>
          <p14:tracePt t="51941" x="4973638" y="3490913"/>
          <p14:tracePt t="51958" x="4991100" y="3500438"/>
          <p14:tracePt t="51975" x="5000625" y="3500438"/>
          <p14:tracePt t="51992" x="5010150" y="3500438"/>
          <p14:tracePt t="52008" x="5027613" y="3500438"/>
          <p14:tracePt t="52025" x="5062538" y="3509963"/>
          <p14:tracePt t="52042" x="5116513" y="3509963"/>
          <p14:tracePt t="52058" x="5143500" y="3509963"/>
          <p14:tracePt t="52075" x="5197475" y="3509963"/>
          <p14:tracePt t="52091" x="5313363" y="3509963"/>
          <p14:tracePt t="52108" x="5367338" y="3509963"/>
          <p14:tracePt t="52125" x="5456238" y="3500438"/>
          <p14:tracePt t="52141" x="5527675" y="3490913"/>
          <p14:tracePt t="52158" x="5562600" y="3482975"/>
          <p14:tracePt t="52175" x="5608638" y="3482975"/>
          <p14:tracePt t="52191" x="5634038" y="3473450"/>
          <p14:tracePt t="52434" x="5643563" y="3473450"/>
          <p14:tracePt t="52446" x="5661025" y="3473450"/>
          <p14:tracePt t="52454" x="5688013" y="3465513"/>
          <p14:tracePt t="52463" x="5724525" y="3465513"/>
          <p14:tracePt t="52475" x="5759450" y="3465513"/>
          <p14:tracePt t="52492" x="5813425" y="3465513"/>
          <p14:tracePt t="52508" x="5840413" y="3465513"/>
          <p14:tracePt t="52525" x="5902325" y="3465513"/>
          <p14:tracePt t="52541" x="5929313" y="3455988"/>
          <p14:tracePt t="52558" x="5991225" y="3455988"/>
          <p14:tracePt t="52575" x="6054725" y="3455988"/>
          <p14:tracePt t="52591" x="6108700" y="3455988"/>
          <p14:tracePt t="52608" x="6143625" y="3446463"/>
          <p14:tracePt t="52625" x="6197600" y="3446463"/>
          <p14:tracePt t="52641" x="6259513" y="3446463"/>
          <p14:tracePt t="52659" x="6303963" y="3446463"/>
          <p14:tracePt t="52675" x="6323013" y="3446463"/>
          <p14:tracePt t="52691" x="6357938" y="3438525"/>
          <p14:tracePt t="52708" x="6384925" y="3429000"/>
          <p14:tracePt t="52725" x="6411913" y="3429000"/>
          <p14:tracePt t="52741" x="6438900" y="3419475"/>
          <p14:tracePt t="52758" x="6473825" y="3402013"/>
          <p14:tracePt t="52775" x="6483350" y="3402013"/>
          <p14:tracePt t="52791" x="6510338" y="3394075"/>
          <p14:tracePt t="52808" x="6518275" y="3384550"/>
          <p14:tracePt t="52825" x="6537325" y="3375025"/>
          <p14:tracePt t="52841" x="6554788" y="3367088"/>
          <p14:tracePt t="52858" x="6572250" y="3357563"/>
          <p14:tracePt t="52875" x="6589713" y="3340100"/>
          <p14:tracePt t="52891" x="6608763" y="3330575"/>
          <p14:tracePt t="52908" x="6616700" y="3322638"/>
          <p14:tracePt t="52925" x="6634163" y="3313113"/>
          <p14:tracePt t="56968" x="6608763" y="3295650"/>
          <p14:tracePt t="56978" x="6269038" y="3170238"/>
          <p14:tracePt t="56988" x="5688013" y="2965450"/>
          <p14:tracePt t="57000" x="5160963" y="2813050"/>
          <p14:tracePt t="57008" x="4679950" y="2732088"/>
          <p14:tracePt t="57025" x="4295775" y="2714625"/>
          <p14:tracePt t="57042" x="3768725" y="2732088"/>
          <p14:tracePt t="57058" x="3367088" y="2803525"/>
          <p14:tracePt t="57075" x="3303588" y="2822575"/>
          <p14:tracePt t="57092" x="3251200" y="2847975"/>
          <p14:tracePt t="57108" x="3224213" y="2857500"/>
          <p14:tracePt t="57125" x="3205163" y="2867025"/>
          <p14:tracePt t="57158" x="3197225" y="2874963"/>
          <p14:tracePt t="57175" x="3197225" y="2884488"/>
          <p14:tracePt t="57192" x="3187700" y="2884488"/>
          <p14:tracePt t="57208" x="3179763" y="2894013"/>
          <p14:tracePt t="57225" x="3179763" y="2901950"/>
          <p14:tracePt t="57258" x="3179763" y="2919413"/>
          <p14:tracePt t="57275" x="3179763" y="2946400"/>
          <p14:tracePt t="57292" x="3179763" y="2973388"/>
          <p14:tracePt t="57308" x="3197225" y="3000375"/>
          <p14:tracePt t="57325" x="3232150" y="3036888"/>
          <p14:tracePt t="57342" x="3340100" y="3170238"/>
          <p14:tracePt t="57358" x="3455988" y="3313113"/>
          <p14:tracePt t="57375" x="3786188" y="3697288"/>
          <p14:tracePt t="57392" x="3965575" y="3875088"/>
          <p14:tracePt t="57408" x="3990975" y="3894138"/>
          <p14:tracePt t="57425" x="4027488" y="3911600"/>
          <p14:tracePt t="57665" x="4037013" y="3911600"/>
          <p14:tracePt t="57674" x="4054475" y="3911600"/>
          <p14:tracePt t="57684" x="4098925" y="3911600"/>
          <p14:tracePt t="57694" x="4251325" y="3902075"/>
          <p14:tracePt t="57708" x="4429125" y="3894138"/>
          <p14:tracePt t="57725" x="4724400" y="3894138"/>
          <p14:tracePt t="57742" x="4840288" y="3894138"/>
          <p14:tracePt t="57758" x="4902200" y="3894138"/>
          <p14:tracePt t="57775" x="5018088" y="3894138"/>
          <p14:tracePt t="57792" x="5251450" y="3857625"/>
          <p14:tracePt t="57808" x="5419725" y="3822700"/>
          <p14:tracePt t="57825" x="5626100" y="3795713"/>
          <p14:tracePt t="57842" x="5919788" y="3732213"/>
          <p14:tracePt t="57858" x="6108700" y="3697288"/>
          <p14:tracePt t="57875" x="6402388" y="3652838"/>
          <p14:tracePt t="57892" x="6527800" y="3625850"/>
          <p14:tracePt t="57909" x="6616700" y="3598863"/>
          <p14:tracePt t="57925" x="6653213" y="3589338"/>
          <p14:tracePt t="57942" x="6705600" y="3571875"/>
          <p14:tracePt t="57958" x="6732588" y="3554413"/>
          <p14:tracePt t="57975" x="6751638" y="3544888"/>
          <p14:tracePt t="57992" x="6769100" y="3527425"/>
          <p14:tracePt t="58008" x="6786563" y="3509963"/>
          <p14:tracePt t="58025" x="6796088" y="3490913"/>
          <p14:tracePt t="58042" x="6813550" y="3465513"/>
          <p14:tracePt t="58058" x="6823075" y="3438525"/>
          <p14:tracePt t="58075" x="6831013" y="3402013"/>
          <p14:tracePt t="58092" x="6840538" y="3384550"/>
          <p14:tracePt t="58108" x="6848475" y="3348038"/>
          <p14:tracePt t="58125" x="6848475" y="3322638"/>
          <p14:tracePt t="58142" x="6848475" y="3303588"/>
          <p14:tracePt t="58158" x="6840538" y="3276600"/>
          <p14:tracePt t="58175" x="6786563" y="3224213"/>
          <p14:tracePt t="58192" x="6402388" y="3081338"/>
          <p14:tracePt t="58208" x="6010275" y="3027363"/>
          <p14:tracePt t="58225" x="5268913" y="3009900"/>
          <p14:tracePt t="58242" x="4795838" y="3089275"/>
          <p14:tracePt t="58258" x="4598988" y="3152775"/>
          <p14:tracePt t="58275" x="4348163" y="3251200"/>
          <p14:tracePt t="58292" x="4054475" y="3419475"/>
          <p14:tracePt t="58308" x="3919538" y="3482975"/>
          <p14:tracePt t="58325" x="3795713" y="3581400"/>
          <p14:tracePt t="58342" x="3724275" y="3643313"/>
          <p14:tracePt t="58358" x="3705225" y="3670300"/>
          <p14:tracePt t="58375" x="3687763" y="3724275"/>
          <p14:tracePt t="58392" x="3687763" y="3768725"/>
          <p14:tracePt t="58408" x="3687763" y="3795713"/>
          <p14:tracePt t="58411" x="3705225" y="3822700"/>
          <p14:tracePt t="58425" x="3724275" y="3857625"/>
          <p14:tracePt t="58442" x="3759200" y="3894138"/>
          <p14:tracePt t="58458" x="3786188" y="3919538"/>
          <p14:tracePt t="58475" x="3795713" y="3929063"/>
          <p14:tracePt t="58492" x="3813175" y="3938588"/>
          <p14:tracePt t="59261" x="3795713" y="3938588"/>
          <p14:tracePt t="59271" x="3759200" y="3929063"/>
          <p14:tracePt t="59282" x="3705225" y="3911600"/>
          <p14:tracePt t="59292" x="3643313" y="3894138"/>
          <p14:tracePt t="59308" x="3589338" y="3875088"/>
          <p14:tracePt t="59325" x="3438525" y="3857625"/>
          <p14:tracePt t="59342" x="3224213" y="3848100"/>
          <p14:tracePt t="59358" x="3054350" y="3848100"/>
          <p14:tracePt t="59375" x="2938463" y="3867150"/>
          <p14:tracePt t="59392" x="2813050" y="3894138"/>
          <p14:tracePt t="59408" x="2732088" y="3919538"/>
          <p14:tracePt t="59425" x="2697163" y="3946525"/>
          <p14:tracePt t="59428" x="2670175" y="3965575"/>
          <p14:tracePt t="59442" x="2643188" y="3983038"/>
          <p14:tracePt t="59458" x="2625725" y="4017963"/>
          <p14:tracePt t="59475" x="2616200" y="4044950"/>
          <p14:tracePt t="59492" x="2608263" y="4081463"/>
          <p14:tracePt t="59508" x="2608263" y="4108450"/>
          <p14:tracePt t="59525" x="2608263" y="4133850"/>
          <p14:tracePt t="59542" x="2616200" y="4143375"/>
          <p14:tracePt t="59558" x="2643188" y="4170363"/>
          <p14:tracePt t="59575" x="2679700" y="4197350"/>
          <p14:tracePt t="59592" x="2705100" y="4205288"/>
          <p14:tracePt t="59608" x="2759075" y="4232275"/>
          <p14:tracePt t="59625" x="2795588" y="4251325"/>
          <p14:tracePt t="59642" x="2822575" y="4251325"/>
          <p14:tracePt t="59658" x="2830513" y="4259263"/>
          <p14:tracePt t="59675" x="2847975" y="4268788"/>
          <p14:tracePt t="60359" x="2822575" y="4268788"/>
          <p14:tracePt t="60368" x="2795588" y="4268788"/>
          <p14:tracePt t="60377" x="2741613" y="4251325"/>
          <p14:tracePt t="60392" x="2687638" y="4241800"/>
          <p14:tracePt t="60408" x="2589213" y="4214813"/>
          <p14:tracePt t="60425" x="2554288" y="4205288"/>
          <p14:tracePt t="60442" x="2482850" y="4197350"/>
          <p14:tracePt t="60459" x="2428875" y="4179888"/>
          <p14:tracePt t="60475" x="2401888" y="4170363"/>
          <p14:tracePt t="60492" x="2357438" y="4160838"/>
          <p14:tracePt t="60508" x="2312988" y="4143375"/>
          <p14:tracePt t="60525" x="2276475" y="4143375"/>
          <p14:tracePt t="60542" x="2259013" y="4143375"/>
          <p14:tracePt t="60558" x="2224088" y="4125913"/>
          <p14:tracePt t="60575" x="2197100" y="4125913"/>
          <p14:tracePt t="60592" x="2179638" y="4116388"/>
          <p14:tracePt t="60608" x="2160588" y="4108450"/>
          <p14:tracePt t="60625" x="2133600" y="4098925"/>
          <p14:tracePt t="60642" x="2125663" y="4089400"/>
          <p14:tracePt t="60658" x="2116138" y="4081463"/>
          <p14:tracePt t="60675" x="2108200" y="4081463"/>
          <p14:tracePt t="60692" x="2108200" y="4071938"/>
          <p14:tracePt t="60725" x="2098675" y="4062413"/>
          <p14:tracePt t="60779" x="2098675" y="4054475"/>
          <p14:tracePt t="60818" x="2098675" y="4044950"/>
          <p14:tracePt t="60838" x="2108200" y="4044950"/>
          <p14:tracePt t="60848" x="2116138" y="4044950"/>
          <p14:tracePt t="60858" x="2125663" y="4037013"/>
          <p14:tracePt t="60879" x="2133600" y="4037013"/>
          <p14:tracePt t="60897" x="2143125" y="4027488"/>
          <p14:tracePt t="60919" x="2152650" y="4027488"/>
          <p14:tracePt t="60927" x="2160588" y="4027488"/>
          <p14:tracePt t="60936" x="2170113" y="4027488"/>
          <p14:tracePt t="60946" x="2179638" y="4027488"/>
          <p14:tracePt t="60958" x="2187575" y="4027488"/>
          <p14:tracePt t="60976" x="2214563" y="4017963"/>
          <p14:tracePt t="60992" x="2224088" y="4017963"/>
          <p14:tracePt t="61008" x="2259013" y="4017963"/>
          <p14:tracePt t="61025" x="2276475" y="4017963"/>
          <p14:tracePt t="61042" x="2286000" y="4017963"/>
          <p14:tracePt t="61058" x="2303463" y="4017963"/>
          <p14:tracePt t="61075" x="2322513" y="4017963"/>
          <p14:tracePt t="61092" x="2330450" y="4017963"/>
          <p14:tracePt t="61573" x="2339975" y="4017963"/>
          <p14:tracePt t="61582" x="2357438" y="4017963"/>
          <p14:tracePt t="61594" x="2384425" y="4017963"/>
          <p14:tracePt t="61602" x="2419350" y="4017963"/>
          <p14:tracePt t="61612" x="2455863" y="4017963"/>
          <p14:tracePt t="61625" x="2490788" y="4017963"/>
          <p14:tracePt t="61642" x="2544763" y="4017963"/>
          <p14:tracePt t="61658" x="2571750" y="4017963"/>
          <p14:tracePt t="61675" x="2616200" y="4017963"/>
          <p14:tracePt t="61692" x="2660650" y="4017963"/>
          <p14:tracePt t="61708" x="2679700" y="4017963"/>
          <p14:tracePt t="61725" x="2714625" y="4027488"/>
          <p14:tracePt t="61742" x="2732088" y="4027488"/>
          <p14:tracePt t="61758" x="2751138" y="4027488"/>
          <p14:tracePt t="61775" x="2759075" y="4027488"/>
          <p14:tracePt t="61792" x="2768600" y="4037013"/>
          <p14:tracePt t="61808" x="2776538" y="4037013"/>
          <p14:tracePt t="61842" x="2786063" y="4037013"/>
          <p14:tracePt t="61858" x="2795588" y="4044950"/>
          <p14:tracePt t="61877" x="2803525" y="4044950"/>
          <p14:tracePt t="62092" x="2813050" y="4044950"/>
          <p14:tracePt t="62103" x="2847975" y="4044950"/>
          <p14:tracePt t="62111" x="2965450" y="4044950"/>
          <p14:tracePt t="62125" x="3152775" y="4037013"/>
          <p14:tracePt t="62142" x="3473450" y="4037013"/>
          <p14:tracePt t="62159" x="3544888" y="4037013"/>
          <p14:tracePt t="62175" x="3652838" y="4037013"/>
          <p14:tracePt t="62192" x="3724275" y="4037013"/>
          <p14:tracePt t="62208" x="3776663" y="4037013"/>
          <p14:tracePt t="62225" x="3803650" y="4037013"/>
          <p14:tracePt t="62242" x="3857625" y="4037013"/>
          <p14:tracePt t="62258" x="3919538" y="4037013"/>
          <p14:tracePt t="62275" x="3965575" y="4044950"/>
          <p14:tracePt t="62292" x="4027488" y="4062413"/>
          <p14:tracePt t="62308" x="4089400" y="4071938"/>
          <p14:tracePt t="62325" x="4125913" y="4081463"/>
          <p14:tracePt t="62342" x="4170363" y="4089400"/>
          <p14:tracePt t="62358" x="4224338" y="4098925"/>
          <p14:tracePt t="62375" x="4276725" y="4108450"/>
          <p14:tracePt t="62392" x="4303713" y="4116388"/>
          <p14:tracePt t="62408" x="4357688" y="4125913"/>
          <p14:tracePt t="62425" x="4375150" y="4133850"/>
          <p14:tracePt t="62442" x="4429125" y="4152900"/>
          <p14:tracePt t="62459" x="4465638" y="4160838"/>
          <p14:tracePt t="62475" x="4491038" y="4170363"/>
          <p14:tracePt t="62492" x="4510088" y="4170363"/>
          <p14:tracePt t="64270" x="4510088" y="4179888"/>
          <p14:tracePt t="64306" x="4500563" y="4179888"/>
          <p14:tracePt t="64316" x="4446588" y="4160838"/>
          <p14:tracePt t="64325" x="4224338" y="4071938"/>
          <p14:tracePt t="64335" x="3840163" y="3973513"/>
          <p14:tracePt t="64345" x="3438525" y="3902075"/>
          <p14:tracePt t="64359" x="2990850" y="3848100"/>
          <p14:tracePt t="64376" x="2259013" y="3803650"/>
          <p14:tracePt t="64392" x="1990725" y="3803650"/>
          <p14:tracePt t="64409" x="1500188" y="3803650"/>
          <p14:tracePt t="64425" x="1098550" y="3830638"/>
          <p14:tracePt t="64442" x="1000125" y="3840163"/>
          <p14:tracePt t="64459" x="884238" y="3857625"/>
          <p14:tracePt t="64475" x="795338" y="3902075"/>
          <p14:tracePt t="64492" x="687388" y="3956050"/>
          <p14:tracePt t="64509" x="625475" y="4000500"/>
          <p14:tracePt t="64525" x="536575" y="4071938"/>
          <p14:tracePt t="64542" x="473075" y="4116388"/>
          <p14:tracePt t="64559" x="465138" y="4133850"/>
          <p14:tracePt t="64575" x="428625" y="4160838"/>
          <p14:tracePt t="64592" x="411163" y="4187825"/>
          <p14:tracePt t="64609" x="393700" y="4214813"/>
          <p14:tracePt t="64625" x="374650" y="4224338"/>
          <p14:tracePt t="64642" x="357188" y="4259263"/>
          <p14:tracePt t="64659" x="347663" y="4286250"/>
          <p14:tracePt t="64675" x="339725" y="4295775"/>
          <p14:tracePt t="64692" x="339725" y="4322763"/>
          <p14:tracePt t="64709" x="339725" y="4330700"/>
          <p14:tracePt t="64726" x="339725" y="4340225"/>
          <p14:tracePt t="64742" x="339725" y="4357688"/>
          <p14:tracePt t="64759" x="339725" y="4375150"/>
          <p14:tracePt t="64775" x="357188" y="4375150"/>
          <p14:tracePt t="64792" x="393700" y="4402138"/>
          <p14:tracePt t="64809" x="473075" y="4419600"/>
          <p14:tracePt t="64825" x="598488" y="4429125"/>
          <p14:tracePt t="64842" x="660400" y="4438650"/>
          <p14:tracePt t="64859" x="741363" y="4438650"/>
          <p14:tracePt t="64875" x="795338" y="4438650"/>
          <p14:tracePt t="64892" x="812800" y="4438650"/>
          <p14:tracePt t="64909" x="857250" y="4438650"/>
          <p14:tracePt t="64925" x="874713" y="4438650"/>
          <p14:tracePt t="64942" x="893763" y="4438650"/>
          <p14:tracePt t="65168" x="901700" y="4438650"/>
          <p14:tracePt t="65178" x="928688" y="4419600"/>
          <p14:tracePt t="65187" x="1089025" y="4375150"/>
          <p14:tracePt t="65197" x="1401763" y="4313238"/>
          <p14:tracePt t="65210" x="1803400" y="4251325"/>
          <p14:tracePt t="65226" x="2571750" y="4152900"/>
          <p14:tracePt t="65242" x="2938463" y="4133850"/>
          <p14:tracePt t="65259" x="3589338" y="4071938"/>
          <p14:tracePt t="65275" x="4160838" y="4027488"/>
          <p14:tracePt t="65292" x="4625975" y="3990975"/>
          <p14:tracePt t="65309" x="5608638" y="3929063"/>
          <p14:tracePt t="65325" x="6483350" y="3911600"/>
          <p14:tracePt t="65342" x="6894513" y="3911600"/>
          <p14:tracePt t="65359" x="7419975" y="3938588"/>
          <p14:tracePt t="65375" x="7491413" y="3938588"/>
          <p14:tracePt t="65392" x="7510463" y="3938588"/>
          <p14:tracePt t="65409" x="7527925" y="3938588"/>
          <p14:tracePt t="65425" x="7537450" y="3938588"/>
          <p14:tracePt t="65669" x="7500938" y="3938588"/>
          <p14:tracePt t="65678" x="7313613" y="3929063"/>
          <p14:tracePt t="65687" x="7134225" y="3902075"/>
          <p14:tracePt t="65697" x="6938963" y="3867150"/>
          <p14:tracePt t="65709" x="6867525" y="3848100"/>
          <p14:tracePt t="65726" x="6804025" y="3840163"/>
          <p14:tracePt t="65742" x="6705600" y="3822700"/>
          <p14:tracePt t="65759" x="6653213" y="3813175"/>
          <p14:tracePt t="65775" x="6589713" y="3803650"/>
          <p14:tracePt t="65792" x="6562725" y="3803650"/>
          <p14:tracePt t="65809" x="6500813" y="3803650"/>
          <p14:tracePt t="65825" x="6446838" y="3803650"/>
          <p14:tracePt t="65842" x="6429375" y="3803650"/>
          <p14:tracePt t="65859" x="6384925" y="3803650"/>
          <p14:tracePt t="65875" x="6348413" y="3803650"/>
          <p14:tracePt t="65892" x="6323013" y="3803650"/>
          <p14:tracePt t="65909" x="6269038" y="3803650"/>
          <p14:tracePt t="65925" x="6197600" y="3803650"/>
          <p14:tracePt t="65942" x="6134100" y="3795713"/>
          <p14:tracePt t="65959" x="6108700" y="3795713"/>
          <p14:tracePt t="65975" x="6062663" y="3795713"/>
          <p14:tracePt t="65992" x="6045200" y="3786188"/>
          <p14:tracePt t="66009" x="6027738" y="3786188"/>
          <p14:tracePt t="66025" x="6018213" y="3786188"/>
          <p14:tracePt t="66042" x="6010275" y="3786188"/>
          <p14:tracePt t="66075" x="6000750" y="3786188"/>
          <p14:tracePt t="71055" x="5991225" y="3786188"/>
          <p14:tracePt t="71065" x="5983288" y="3786188"/>
          <p14:tracePt t="71075" x="5938838" y="3786188"/>
          <p14:tracePt t="71085" x="5776913" y="3786188"/>
          <p14:tracePt t="71095" x="5483225" y="3795713"/>
          <p14:tracePt t="71109" x="5062538" y="3840163"/>
          <p14:tracePt t="71126" x="4116388" y="4000500"/>
          <p14:tracePt t="71142" x="3705225" y="4108450"/>
          <p14:tracePt t="71159" x="2982913" y="4286250"/>
          <p14:tracePt t="71176" x="2259013" y="4500563"/>
          <p14:tracePt t="71192" x="1704975" y="4633913"/>
          <p14:tracePt t="71209" x="1509713" y="4687888"/>
          <p14:tracePt t="71226" x="1374775" y="4732338"/>
          <p14:tracePt t="71242" x="1312863" y="4759325"/>
          <p14:tracePt t="71259" x="1303338" y="4768850"/>
          <p14:tracePt t="71276" x="1276350" y="4776788"/>
          <p14:tracePt t="71292" x="1276350" y="4786313"/>
          <p14:tracePt t="71309" x="1268413" y="4786313"/>
          <p14:tracePt t="71349" x="1268413" y="4795838"/>
          <p14:tracePt t="71388" x="1285875" y="4795838"/>
          <p14:tracePt t="71398" x="1295400" y="4803775"/>
          <p14:tracePt t="71408" x="1312863" y="4803775"/>
          <p14:tracePt t="71417" x="1330325" y="4813300"/>
          <p14:tracePt t="71427" x="1357313" y="4813300"/>
          <p14:tracePt t="71442" x="1384300" y="4822825"/>
          <p14:tracePt t="71459" x="1428750" y="4822825"/>
          <p14:tracePt t="71476" x="1455738" y="4822825"/>
          <p14:tracePt t="71492" x="1473200" y="4822825"/>
          <p14:tracePt t="71509" x="1509713" y="4822825"/>
          <p14:tracePt t="71526" x="1536700" y="4822825"/>
          <p14:tracePt t="71542" x="1554163" y="4822825"/>
          <p14:tracePt t="71559" x="1589088" y="4822825"/>
          <p14:tracePt t="71576" x="1598613" y="4822825"/>
          <p14:tracePt t="72252" x="1589088" y="4830763"/>
          <p14:tracePt t="72260" x="1562100" y="4840288"/>
          <p14:tracePt t="72270" x="1517650" y="4857750"/>
          <p14:tracePt t="72280" x="1419225" y="4902200"/>
          <p14:tracePt t="72292" x="1250950" y="4983163"/>
          <p14:tracePt t="72309" x="1108075" y="5072063"/>
          <p14:tracePt t="72326" x="1009650" y="5153025"/>
          <p14:tracePt t="72342" x="973138" y="5180013"/>
          <p14:tracePt t="72359" x="973138" y="5197475"/>
          <p14:tracePt t="72376" x="965200" y="5214938"/>
          <p14:tracePt t="72392" x="965200" y="5224463"/>
          <p14:tracePt t="72409" x="965200" y="5241925"/>
          <p14:tracePt t="72426" x="982663" y="5259388"/>
          <p14:tracePt t="72442" x="1062038" y="5295900"/>
          <p14:tracePt t="72459" x="1160463" y="5330825"/>
          <p14:tracePt t="72476" x="1231900" y="5340350"/>
          <p14:tracePt t="72492" x="1258888" y="5348288"/>
          <p14:tracePt t="72509" x="1295400" y="5348288"/>
          <p14:tracePt t="72526" x="1312863" y="5348288"/>
          <p14:tracePt t="72770" x="1330325" y="5348288"/>
          <p14:tracePt t="72780" x="1357313" y="5348288"/>
          <p14:tracePt t="72789" x="1411288" y="5340350"/>
          <p14:tracePt t="72799" x="1544638" y="5322888"/>
          <p14:tracePt t="72809" x="1704975" y="5286375"/>
          <p14:tracePt t="72826" x="1822450" y="5259388"/>
          <p14:tracePt t="72842" x="1955800" y="5232400"/>
          <p14:tracePt t="72859" x="2036763" y="5224463"/>
          <p14:tracePt t="72876" x="2081213" y="5224463"/>
          <p14:tracePt t="72892" x="2143125" y="5214938"/>
          <p14:tracePt t="72909" x="2197100" y="5214938"/>
          <p14:tracePt t="72926" x="2224088" y="5214938"/>
          <p14:tracePt t="72942" x="2268538" y="5214938"/>
          <p14:tracePt t="72959" x="2322513" y="5214938"/>
          <p14:tracePt t="72976" x="2366963" y="5214938"/>
          <p14:tracePt t="72992" x="2393950" y="5214938"/>
          <p14:tracePt t="73009" x="2438400" y="5214938"/>
          <p14:tracePt t="73026" x="2482850" y="5214938"/>
          <p14:tracePt t="73043" x="2500313" y="5214938"/>
          <p14:tracePt t="73059" x="2509838" y="5214938"/>
          <p14:tracePt t="73076" x="2527300" y="5214938"/>
          <p14:tracePt t="73092" x="2554288" y="5205413"/>
          <p14:tracePt t="73126" x="2562225" y="5205413"/>
          <p14:tracePt t="73964" x="2571750" y="5205413"/>
          <p14:tracePt t="73974" x="2589213" y="5205413"/>
          <p14:tracePt t="73986" x="2616200" y="5205413"/>
          <p14:tracePt t="73994" x="2652713" y="5205413"/>
          <p14:tracePt t="74009" x="2697163" y="5205413"/>
          <p14:tracePt t="74026" x="2795588" y="5197475"/>
          <p14:tracePt t="74042" x="2894013" y="5187950"/>
          <p14:tracePt t="74059" x="2938463" y="5187950"/>
          <p14:tracePt t="74076" x="3027363" y="5187950"/>
          <p14:tracePt t="74092" x="3116263" y="5187950"/>
          <p14:tracePt t="74109" x="3179763" y="5187950"/>
          <p14:tracePt t="74126" x="3268663" y="5187950"/>
          <p14:tracePt t="74142" x="3322638" y="5187950"/>
          <p14:tracePt t="74159" x="3340100" y="5187950"/>
          <p14:tracePt t="74176" x="3375025" y="5187950"/>
          <p14:tracePt t="74192" x="3394075" y="5187950"/>
          <p14:tracePt t="74209" x="3402013" y="5187950"/>
          <p14:tracePt t="74226" x="3419475" y="5187950"/>
          <p14:tracePt t="74242" x="3438525" y="5187950"/>
          <p14:tracePt t="74259" x="3446463" y="5187950"/>
          <p14:tracePt t="74279" x="3455988" y="5187950"/>
          <p14:tracePt t="74307" x="3465513" y="5187950"/>
          <p14:tracePt t="74336" x="3473450" y="5187950"/>
          <p14:tracePt t="75405" x="3482975" y="5187950"/>
          <p14:tracePt t="75416" x="3509963" y="5187950"/>
          <p14:tracePt t="75425" x="3571875" y="5170488"/>
          <p14:tracePt t="75434" x="3625850" y="5170488"/>
          <p14:tracePt t="75444" x="3705225" y="5160963"/>
          <p14:tracePt t="75459" x="3751263" y="5153025"/>
          <p14:tracePt t="75476" x="3813175" y="5153025"/>
          <p14:tracePt t="75492" x="3894138" y="5153025"/>
          <p14:tracePt t="75509" x="3929063" y="5153025"/>
          <p14:tracePt t="75526" x="4037013" y="5143500"/>
          <p14:tracePt t="75542" x="4125913" y="5143500"/>
          <p14:tracePt t="75559" x="4170363" y="5133975"/>
          <p14:tracePt t="75576" x="4241800" y="5133975"/>
          <p14:tracePt t="75592" x="4313238" y="5133975"/>
          <p14:tracePt t="75609" x="4340225" y="5133975"/>
          <p14:tracePt t="75626" x="4384675" y="5133975"/>
          <p14:tracePt t="75642" x="4429125" y="5133975"/>
          <p14:tracePt t="75659" x="4483100" y="5133975"/>
          <p14:tracePt t="75676" x="4510088" y="5133975"/>
          <p14:tracePt t="75692" x="4554538" y="5133975"/>
          <p14:tracePt t="75709" x="4589463" y="5143500"/>
          <p14:tracePt t="75726" x="4598988" y="5143500"/>
          <p14:tracePt t="75742" x="4616450" y="5143500"/>
          <p14:tracePt t="75759" x="4625975" y="5143500"/>
          <p14:tracePt t="75776" x="4633913" y="5143500"/>
          <p14:tracePt t="76002" x="4643438" y="5143500"/>
          <p14:tracePt t="76012" x="4660900" y="5143500"/>
          <p14:tracePt t="76021" x="4687888" y="5143500"/>
          <p14:tracePt t="76033" x="4741863" y="5143500"/>
          <p14:tracePt t="76042" x="4795838" y="5133975"/>
          <p14:tracePt t="76059" x="4857750" y="5126038"/>
          <p14:tracePt t="76076" x="4946650" y="5126038"/>
          <p14:tracePt t="76092" x="5045075" y="5116513"/>
          <p14:tracePt t="76110" x="5099050" y="5116513"/>
          <p14:tracePt t="76126" x="5126038" y="5116513"/>
          <p14:tracePt t="76143" x="5170488" y="5116513"/>
          <p14:tracePt t="76159" x="5224463" y="5116513"/>
          <p14:tracePt t="76176" x="5251450" y="5116513"/>
          <p14:tracePt t="76193" x="5303838" y="5116513"/>
          <p14:tracePt t="76209" x="5357813" y="5108575"/>
          <p14:tracePt t="76226" x="5411788" y="5108575"/>
          <p14:tracePt t="76243" x="5438775" y="5108575"/>
          <p14:tracePt t="76259" x="5473700" y="5108575"/>
          <p14:tracePt t="76276" x="5510213" y="5099050"/>
          <p14:tracePt t="76293" x="5527675" y="5099050"/>
          <p14:tracePt t="76309" x="5581650" y="5099050"/>
          <p14:tracePt t="76326" x="5608638" y="5089525"/>
          <p14:tracePt t="76342" x="5626100" y="5081588"/>
          <p14:tracePt t="76359" x="5661025" y="5081588"/>
          <p14:tracePt t="76376" x="5688013" y="5072063"/>
          <p14:tracePt t="76393" x="5697538" y="5072063"/>
          <p14:tracePt t="76409" x="5741988" y="5062538"/>
          <p14:tracePt t="76426" x="5768975" y="5054600"/>
          <p14:tracePt t="76442" x="5803900" y="5045075"/>
          <p14:tracePt t="76459" x="5813425" y="5045075"/>
          <p14:tracePt t="76476" x="5840413" y="5037138"/>
          <p14:tracePt t="76493" x="5857875" y="5037138"/>
          <p14:tracePt t="76526" x="5867400" y="5037138"/>
          <p14:tracePt t="76542" x="5875338" y="5037138"/>
          <p14:tracePt t="76559" x="5875338" y="5027613"/>
          <p14:tracePt t="76576" x="5884863" y="5027613"/>
          <p14:tracePt t="76610" x="5894388" y="5027613"/>
          <p14:tracePt t="76984" x="5884863" y="5027613"/>
          <p14:tracePt t="76992" x="5875338" y="5018088"/>
          <p14:tracePt t="77002" x="5867400" y="5018088"/>
          <p14:tracePt t="77011" x="5857875" y="5010150"/>
          <p14:tracePt t="77026" x="5840413" y="5010150"/>
          <p14:tracePt t="77042" x="5813425" y="5000625"/>
          <p14:tracePt t="77060" x="5776913" y="5000625"/>
          <p14:tracePt t="77093" x="5751513" y="5000625"/>
          <p14:tracePt t="77109" x="5732463" y="4991100"/>
          <p14:tracePt t="82144" x="5724525" y="4991100"/>
          <p14:tracePt t="82155" x="5697538" y="4973638"/>
          <p14:tracePt t="82164" x="5653088" y="4946650"/>
          <p14:tracePt t="82176" x="5500688" y="4822825"/>
          <p14:tracePt t="82193" x="5108575" y="4554538"/>
          <p14:tracePt t="82209" x="4938713" y="4456113"/>
          <p14:tracePt t="82226" x="4643438" y="4259263"/>
          <p14:tracePt t="82243" x="4295775" y="3990975"/>
          <p14:tracePt t="82259" x="4089400" y="3830638"/>
          <p14:tracePt t="82276" x="3803650" y="3562350"/>
          <p14:tracePt t="82293" x="3616325" y="3384550"/>
          <p14:tracePt t="82310" x="3554413" y="3313113"/>
          <p14:tracePt t="82326" x="3544888" y="3295650"/>
          <p14:tracePt t="82343" x="3509963" y="3259138"/>
          <p14:tracePt t="82359" x="3490913" y="3251200"/>
          <p14:tracePt t="82376" x="3455988" y="3241675"/>
          <p14:tracePt t="82393" x="3419475" y="3232150"/>
          <p14:tracePt t="82409" x="3367088" y="3232150"/>
          <p14:tracePt t="82426" x="3340100" y="3241675"/>
          <p14:tracePt t="82443" x="3259138" y="3303588"/>
          <p14:tracePt t="82459" x="3179763" y="3411538"/>
          <p14:tracePt t="82476" x="3143250" y="3465513"/>
          <p14:tracePt t="82493" x="3108325" y="3536950"/>
          <p14:tracePt t="82509" x="3098800" y="3589338"/>
          <p14:tracePt t="82526" x="3108325" y="3616325"/>
          <p14:tracePt t="82543" x="3116263" y="3633788"/>
          <p14:tracePt t="82559" x="3179763" y="3679825"/>
          <p14:tracePt t="82576" x="3268663" y="3705225"/>
          <p14:tracePt t="82593" x="3295650" y="3714750"/>
          <p14:tracePt t="82609" x="3367088" y="3732213"/>
          <p14:tracePt t="82626" x="3411538" y="3732213"/>
          <p14:tracePt t="82643" x="3473450" y="3724275"/>
          <p14:tracePt t="82659" x="3517900" y="3714750"/>
          <p14:tracePt t="82676" x="3598863" y="3670300"/>
          <p14:tracePt t="82693" x="3633788" y="3633788"/>
          <p14:tracePt t="82709" x="3660775" y="3616325"/>
          <p14:tracePt t="82726" x="3679825" y="3571875"/>
          <p14:tracePt t="82743" x="3697288" y="3517900"/>
          <p14:tracePt t="82760" x="3697288" y="3482975"/>
          <p14:tracePt t="82776" x="3697288" y="3394075"/>
          <p14:tracePt t="82793" x="3679825" y="3313113"/>
          <p14:tracePt t="82809" x="3643313" y="3268663"/>
          <p14:tracePt t="82826" x="3625850" y="3251200"/>
          <p14:tracePt t="82843" x="3571875" y="3241675"/>
          <p14:tracePt t="82859" x="3527425" y="3232150"/>
          <p14:tracePt t="82876" x="3509963" y="3232150"/>
          <p14:tracePt t="82893" x="3473450" y="3232150"/>
          <p14:tracePt t="82909" x="3446463" y="3232150"/>
          <p14:tracePt t="82926" x="3438525" y="3232150"/>
          <p14:tracePt t="82943" x="3419475" y="3241675"/>
          <p14:tracePt t="82959" x="3411538" y="3259138"/>
          <p14:tracePt t="82977" x="3402013" y="3268663"/>
          <p14:tracePt t="82993" x="3394075" y="3303588"/>
          <p14:tracePt t="83010" x="3394075" y="3322638"/>
          <p14:tracePt t="84231" x="3384550" y="3340100"/>
          <p14:tracePt t="84241" x="3375025" y="3375025"/>
          <p14:tracePt t="84250" x="3367088" y="3446463"/>
          <p14:tracePt t="84261" x="3330575" y="3625850"/>
          <p14:tracePt t="84276" x="3322638" y="3875088"/>
          <p14:tracePt t="84293" x="3340100" y="4537075"/>
          <p14:tracePt t="84309" x="3509963" y="5116513"/>
          <p14:tracePt t="84326" x="3589338" y="5322888"/>
          <p14:tracePt t="84343" x="3741738" y="5554663"/>
          <p14:tracePt t="84360" x="3830638" y="5643563"/>
          <p14:tracePt t="84377" x="3956050" y="5697538"/>
          <p14:tracePt t="84393" x="4143375" y="5705475"/>
          <p14:tracePt t="84410" x="4616450" y="5688013"/>
          <p14:tracePt t="84426" x="4830763" y="5634038"/>
          <p14:tracePt t="84443" x="5062538" y="5537200"/>
          <p14:tracePt t="84730" x="5045075" y="5527675"/>
          <p14:tracePt t="84740" x="5000625" y="5518150"/>
          <p14:tracePt t="84749" x="4894263" y="5473700"/>
          <p14:tracePt t="84760" x="4751388" y="5419725"/>
          <p14:tracePt t="84776" x="4660900" y="5384800"/>
          <p14:tracePt t="84793" x="4562475" y="5340350"/>
          <p14:tracePt t="84810" x="4518025" y="5303838"/>
          <p14:tracePt t="84826" x="4500563" y="5286375"/>
          <p14:tracePt t="84843" x="4473575" y="5241925"/>
          <p14:tracePt t="84860" x="4446588" y="5205413"/>
          <p14:tracePt t="84877" x="4429125" y="5160963"/>
          <p14:tracePt t="84893" x="4419600" y="5143500"/>
          <p14:tracePt t="84910" x="4402138" y="5108575"/>
          <p14:tracePt t="84926" x="4375150" y="5081588"/>
          <p14:tracePt t="84943" x="4375150" y="5054600"/>
          <p14:tracePt t="84960" x="4348163" y="5037138"/>
          <p14:tracePt t="84976" x="4322763" y="5010150"/>
          <p14:tracePt t="84993" x="4303713" y="5000625"/>
          <p14:tracePt t="85010" x="4295775" y="4983163"/>
          <p14:tracePt t="85026" x="4276725" y="4973638"/>
          <p14:tracePt t="85043" x="4259263" y="4965700"/>
          <p14:tracePt t="85060" x="4241800" y="4965700"/>
          <p14:tracePt t="85076" x="4197350" y="4956175"/>
          <p14:tracePt t="85093" x="4143375" y="4956175"/>
          <p14:tracePt t="85110" x="4108450" y="4956175"/>
          <p14:tracePt t="85126" x="4054475" y="4956175"/>
          <p14:tracePt t="85143" x="4017963" y="4956175"/>
          <p14:tracePt t="85160" x="3990975" y="4956175"/>
          <p14:tracePt t="85176" x="3983038" y="4956175"/>
          <p14:tracePt t="85406" x="3973513" y="4956175"/>
          <p14:tracePt t="85415" x="3946525" y="4956175"/>
          <p14:tracePt t="85425" x="3902075" y="4956175"/>
          <p14:tracePt t="85436" x="3840163" y="4956175"/>
          <p14:tracePt t="85445" x="3776663" y="4956175"/>
          <p14:tracePt t="85460" x="3741738" y="4946650"/>
          <p14:tracePt t="85476" x="3679825" y="4946650"/>
          <p14:tracePt t="85493" x="3652838" y="4946650"/>
          <p14:tracePt t="85510" x="3608388" y="4946650"/>
          <p14:tracePt t="85526" x="3571875" y="4946650"/>
          <p14:tracePt t="85543" x="3544888" y="4946650"/>
          <p14:tracePt t="85560" x="3536950" y="4946650"/>
          <p14:tracePt t="85576" x="3517900" y="4946650"/>
          <p14:tracePt t="85610" x="3517900" y="4956175"/>
          <p14:tracePt t="102558" x="3562350" y="4956175"/>
          <p14:tracePt t="102569" x="3751263" y="4946650"/>
          <p14:tracePt t="102578" x="3946525" y="4938713"/>
          <p14:tracePt t="102586" x="4143375" y="4938713"/>
          <p14:tracePt t="102596" x="4313238" y="4938713"/>
          <p14:tracePt t="102610" x="4465638" y="4938713"/>
          <p14:tracePt t="102627" x="4687888" y="4938713"/>
          <p14:tracePt t="102644" x="4776788" y="4938713"/>
          <p14:tracePt t="102660" x="5010150" y="4938713"/>
          <p14:tracePt t="102677" x="5205413" y="4938713"/>
          <p14:tracePt t="102694" x="5340350" y="4956175"/>
          <p14:tracePt t="102710" x="5429250" y="4965700"/>
          <p14:tracePt t="102727" x="5589588" y="5000625"/>
          <p14:tracePt t="102744" x="5653088" y="5018088"/>
          <p14:tracePt t="102760" x="5680075" y="5018088"/>
          <p14:tracePt t="102777" x="5715000" y="5027613"/>
          <p14:tracePt t="102794" x="5751513" y="5027613"/>
          <p14:tracePt t="102810" x="5759450" y="5027613"/>
          <p14:tracePt t="102827" x="5776913" y="5027613"/>
          <p14:tracePt t="102844" x="5803900" y="5027613"/>
          <p14:tracePt t="102860" x="5822950" y="5027613"/>
          <p14:tracePt t="102877" x="5840413" y="5027613"/>
          <p14:tracePt t="102894" x="5857875" y="5027613"/>
          <p14:tracePt t="103126" x="5822950" y="5027613"/>
          <p14:tracePt t="103135" x="5634038" y="5010150"/>
          <p14:tracePt t="103145" x="5241925" y="4973638"/>
          <p14:tracePt t="103160" x="4776788" y="4946650"/>
          <p14:tracePt t="103177" x="3795713" y="4894263"/>
          <p14:tracePt t="103194" x="2751138" y="4938713"/>
          <p14:tracePt t="103210" x="2276475" y="5027613"/>
          <p14:tracePt t="103227" x="1339850" y="5268913"/>
          <p14:tracePt t="103244" x="482600" y="5589588"/>
          <p14:tracePt t="103260" x="223838" y="5724525"/>
          <p14:tracePt t="103277" x="26988" y="5840413"/>
          <p14:tracePt t="103430" x="17463" y="6188075"/>
          <p14:tracePt t="103439" x="61913" y="6232525"/>
          <p14:tracePt t="103450" x="115888" y="6276975"/>
          <p14:tracePt t="103460" x="169863" y="6303963"/>
          <p14:tracePt t="103477" x="285750" y="6340475"/>
          <p14:tracePt t="103494" x="339725" y="6340475"/>
          <p14:tracePt t="103510" x="455613" y="6340475"/>
          <p14:tracePt t="103527" x="517525" y="6340475"/>
          <p14:tracePt t="103544" x="536575" y="6340475"/>
          <p14:tracePt t="103560" x="571500" y="6340475"/>
          <p14:tracePt t="103577" x="588963" y="6340475"/>
          <p14:tracePt t="103594" x="598488" y="6340475"/>
          <p14:tracePt t="103782" x="598488" y="6330950"/>
          <p14:tracePt t="103793" x="615950" y="6323013"/>
          <p14:tracePt t="103803" x="660400" y="6296025"/>
          <p14:tracePt t="103812" x="822325" y="6197600"/>
          <p14:tracePt t="103827" x="1054100" y="6081713"/>
          <p14:tracePt t="103844" x="1500188" y="5867400"/>
          <p14:tracePt t="103860" x="1616075" y="5822950"/>
          <p14:tracePt t="103877" x="1643063" y="5822950"/>
          <p14:tracePt t="103894" x="1670050" y="5803900"/>
          <p14:tracePt t="103910" x="1704975" y="5803900"/>
          <p14:tracePt t="103928" x="1724025" y="5795963"/>
          <p14:tracePt t="103944" x="1751013" y="5786438"/>
          <p14:tracePt t="103960" x="1785938" y="5776913"/>
          <p14:tracePt t="103977" x="1830388" y="5751513"/>
          <p14:tracePt t="103994" x="1866900" y="5741988"/>
          <p14:tracePt t="104010" x="1919288" y="5724525"/>
          <p14:tracePt t="104027" x="1973263" y="5705475"/>
          <p14:tracePt t="104044" x="1990725" y="5697538"/>
          <p14:tracePt t="104060" x="2036763" y="5688013"/>
          <p14:tracePt t="104077" x="2062163" y="5688013"/>
          <p14:tracePt t="104094" x="2071688" y="5680075"/>
          <p14:tracePt t="104110" x="2089150" y="5680075"/>
          <p14:tracePt t="104127" x="2108200" y="5670550"/>
          <p14:tracePt t="104144" x="2125663" y="5670550"/>
          <p14:tracePt t="104526" x="2133600" y="5670550"/>
          <p14:tracePt t="104536" x="2152650" y="5661025"/>
          <p14:tracePt t="104546" x="2197100" y="5653088"/>
          <p14:tracePt t="104561" x="2241550" y="5643563"/>
          <p14:tracePt t="104577" x="2393950" y="5616575"/>
          <p14:tracePt t="104594" x="2455863" y="5599113"/>
          <p14:tracePt t="104611" x="2517775" y="5589588"/>
          <p14:tracePt t="104627" x="2562225" y="5589588"/>
          <p14:tracePt t="104644" x="2598738" y="5581650"/>
          <p14:tracePt t="104661" x="2616200" y="5581650"/>
          <p14:tracePt t="104677" x="2633663" y="5581650"/>
          <p14:tracePt t="104694" x="2652713" y="5581650"/>
          <p14:tracePt t="104710" x="2660650" y="5581650"/>
          <p14:tracePt t="104727" x="2679700" y="5581650"/>
          <p14:tracePt t="104744" x="2705100" y="5581650"/>
          <p14:tracePt t="104761" x="2714625" y="5581650"/>
          <p14:tracePt t="104777" x="2741613" y="5581650"/>
          <p14:tracePt t="104794" x="2768600" y="5581650"/>
          <p14:tracePt t="104810" x="2803525" y="5581650"/>
          <p14:tracePt t="104827" x="2830513" y="5581650"/>
          <p14:tracePt t="104844" x="2911475" y="5572125"/>
          <p14:tracePt t="104861" x="2990850" y="5572125"/>
          <p14:tracePt t="104877" x="3044825" y="5572125"/>
          <p14:tracePt t="104894" x="3116263" y="5572125"/>
          <p14:tracePt t="104911" x="3179763" y="5572125"/>
          <p14:tracePt t="104927" x="3224213" y="5572125"/>
          <p14:tracePt t="104944" x="3251200" y="5572125"/>
          <p14:tracePt t="104961" x="3313113" y="5572125"/>
          <p14:tracePt t="104980" x="3340100" y="5572125"/>
          <p14:tracePt t="104994" x="3411538" y="5572125"/>
          <p14:tracePt t="105010" x="3465513" y="5572125"/>
          <p14:tracePt t="105027" x="3517900" y="5572125"/>
          <p14:tracePt t="105044" x="3562350" y="5572125"/>
          <p14:tracePt t="105061" x="3581400" y="5572125"/>
          <p14:tracePt t="105077" x="3616325" y="5572125"/>
          <p14:tracePt t="105094" x="3643313" y="5572125"/>
          <p14:tracePt t="105110" x="3660775" y="5572125"/>
          <p14:tracePt t="105127" x="3679825" y="5572125"/>
          <p14:tracePt t="105144" x="3697288" y="5572125"/>
          <p14:tracePt t="105160" x="3705225" y="5572125"/>
          <p14:tracePt t="105177" x="3714750" y="5572125"/>
          <p14:tracePt t="105194" x="3724275" y="5572125"/>
          <p14:tracePt t="105227" x="3732213" y="5572125"/>
          <p14:tracePt t="105244" x="3741738" y="5572125"/>
          <p14:tracePt t="105290" x="3751263" y="5572125"/>
          <p14:tracePt t="105985" x="3768725" y="5572125"/>
          <p14:tracePt t="105995" x="3803650" y="5581650"/>
          <p14:tracePt t="106006" x="4010025" y="5608638"/>
          <p14:tracePt t="106016" x="4276725" y="5626100"/>
          <p14:tracePt t="106027" x="4527550" y="5634038"/>
          <p14:tracePt t="106044" x="4894263" y="5634038"/>
          <p14:tracePt t="106061" x="5062538" y="5634038"/>
          <p14:tracePt t="106077" x="5251450" y="5634038"/>
          <p14:tracePt t="106094" x="5384800" y="5634038"/>
          <p14:tracePt t="106111" x="5456238" y="5634038"/>
          <p14:tracePt t="106127" x="5562600" y="5634038"/>
          <p14:tracePt t="106144" x="5680075" y="5626100"/>
          <p14:tracePt t="106161" x="5759450" y="5626100"/>
          <p14:tracePt t="106177" x="5884863" y="5616575"/>
          <p14:tracePt t="106194" x="5965825" y="5608638"/>
          <p14:tracePt t="106211" x="6037263" y="5608638"/>
          <p14:tracePt t="106227" x="6054725" y="5608638"/>
          <p14:tracePt t="106244" x="6099175" y="5608638"/>
          <p14:tracePt t="106261" x="6134100" y="5608638"/>
          <p14:tracePt t="106277" x="6143625" y="5608638"/>
          <p14:tracePt t="106294" x="6180138" y="5608638"/>
          <p14:tracePt t="106311" x="6205538" y="5608638"/>
          <p14:tracePt t="106328" x="6242050" y="5608638"/>
          <p14:tracePt t="106344" x="6251575" y="5608638"/>
          <p14:tracePt t="106361" x="6269038" y="5608638"/>
          <p14:tracePt t="106377" x="6276975" y="5608638"/>
          <p14:tracePt t="107004" x="6242050" y="5599113"/>
          <p14:tracePt t="107014" x="6037263" y="5572125"/>
          <p14:tracePt t="107024" x="5643563" y="5545138"/>
          <p14:tracePt t="107034" x="5232400" y="5545138"/>
          <p14:tracePt t="107044" x="4768850" y="5545138"/>
          <p14:tracePt t="107061" x="4348163" y="5616575"/>
          <p14:tracePt t="107077" x="3482975" y="5803900"/>
          <p14:tracePt t="107094" x="2894013" y="6010275"/>
          <p14:tracePt t="107111" x="2384425" y="6232525"/>
          <p14:tracePt t="107127" x="2187575" y="6313488"/>
          <p14:tracePt t="107144" x="2044700" y="6375400"/>
          <p14:tracePt t="107161" x="2017713" y="6394450"/>
          <p14:tracePt t="107177" x="1982788" y="6411913"/>
          <p14:tracePt t="107194" x="1965325" y="6411913"/>
          <p14:tracePt t="107211" x="1965325" y="6419850"/>
          <p14:tracePt t="107227" x="1955800" y="6419850"/>
          <p14:tracePt t="107261" x="1955800" y="6429375"/>
          <p14:tracePt t="107289" x="1946275" y="6429375"/>
          <p14:tracePt t="107347" x="1938338" y="6429375"/>
          <p14:tracePt t="107358" x="1928813" y="6429375"/>
          <p14:tracePt t="107368" x="1919288" y="6429375"/>
          <p14:tracePt t="107377" x="1901825" y="6429375"/>
          <p14:tracePt t="107394" x="1874838" y="6429375"/>
          <p14:tracePt t="107411" x="1830388" y="6429375"/>
          <p14:tracePt t="107427" x="1812925" y="6429375"/>
          <p14:tracePt t="107444" x="1731963" y="6394450"/>
          <p14:tracePt t="107461" x="1714500" y="6384925"/>
          <p14:tracePt t="107477" x="1679575" y="6348413"/>
          <p14:tracePt t="107494" x="1652588" y="6323013"/>
          <p14:tracePt t="107511" x="1643063" y="6296025"/>
          <p14:tracePt t="107527" x="1625600" y="6269038"/>
          <p14:tracePt t="107544" x="1608138" y="6242050"/>
          <p14:tracePt t="107561" x="1608138" y="6224588"/>
          <p14:tracePt t="107577" x="1589088" y="6188075"/>
          <p14:tracePt t="107594" x="1589088" y="6170613"/>
          <p14:tracePt t="107611" x="1589088" y="6153150"/>
          <p14:tracePt t="107627" x="1589088" y="6143625"/>
          <p14:tracePt t="107644" x="1589088" y="6126163"/>
          <p14:tracePt t="107661" x="1589088" y="6116638"/>
          <p14:tracePt t="108554" x="1616075" y="6108700"/>
          <p14:tracePt t="108562" x="1714500" y="6089650"/>
          <p14:tracePt t="108572" x="1928813" y="6062663"/>
          <p14:tracePt t="108583" x="2322513" y="6054725"/>
          <p14:tracePt t="108594" x="2714625" y="6037263"/>
          <p14:tracePt t="108611" x="3367088" y="6037263"/>
          <p14:tracePt t="108627" x="3633788" y="6037263"/>
          <p14:tracePt t="108630" x="3911600" y="6054725"/>
          <p14:tracePt t="108644" x="4116388" y="6062663"/>
          <p14:tracePt t="108661" x="4348163" y="6089650"/>
          <p14:tracePt t="108678" x="4394200" y="6089650"/>
          <p14:tracePt t="108694" x="4456113" y="6089650"/>
          <p14:tracePt t="108711" x="4491038" y="6089650"/>
          <p14:tracePt t="108727" x="4510088" y="6089650"/>
          <p14:tracePt t="109679" x="4500563" y="6089650"/>
          <p14:tracePt t="109689" x="4465638" y="6072188"/>
          <p14:tracePt t="109699" x="4402138" y="6037263"/>
          <p14:tracePt t="109711" x="4187825" y="5956300"/>
          <p14:tracePt t="109728" x="3598863" y="5759450"/>
          <p14:tracePt t="109744" x="3357563" y="5697538"/>
          <p14:tracePt t="109761" x="3098800" y="5670550"/>
          <p14:tracePt t="109777" x="3009900" y="5670550"/>
          <p14:tracePt t="109794" x="2965450" y="5670550"/>
          <p14:tracePt t="109811" x="2911475" y="5670550"/>
          <p14:tracePt t="109827" x="2867025" y="5688013"/>
          <p14:tracePt t="109844" x="2847975" y="5697538"/>
          <p14:tracePt t="109861" x="2795588" y="5724525"/>
          <p14:tracePt t="109877" x="2759075" y="5759450"/>
          <p14:tracePt t="109894" x="2741613" y="5776913"/>
          <p14:tracePt t="109911" x="2697163" y="5813425"/>
          <p14:tracePt t="109927" x="2660650" y="5848350"/>
          <p14:tracePt t="109944" x="2633663" y="5884863"/>
          <p14:tracePt t="109961" x="2625725" y="5894388"/>
          <p14:tracePt t="109977" x="2608263" y="5911850"/>
          <p14:tracePt t="109994" x="2589213" y="5938838"/>
          <p14:tracePt t="110011" x="2581275" y="5946775"/>
          <p14:tracePt t="110027" x="2554288" y="5973763"/>
          <p14:tracePt t="110044" x="2517775" y="6010275"/>
          <p14:tracePt t="110061" x="2465388" y="6037263"/>
          <p14:tracePt t="110078" x="2438400" y="6045200"/>
          <p14:tracePt t="110094" x="2401888" y="6072188"/>
          <p14:tracePt t="110111" x="2366963" y="6072188"/>
          <p14:tracePt t="110127" x="2357438" y="6072188"/>
          <p14:tracePt t="110130" x="2347913" y="6072188"/>
          <p14:tracePt t="110144" x="2330450" y="6072188"/>
          <p14:tracePt t="110161" x="2322513" y="6072188"/>
          <p14:tracePt t="110177" x="2303463" y="6072188"/>
          <p14:tracePt t="110194" x="2276475" y="6072188"/>
          <p14:tracePt t="110211" x="2251075" y="6072188"/>
          <p14:tracePt t="110228" x="2214563" y="6062663"/>
          <p14:tracePt t="111530" x="2214563" y="6045200"/>
          <p14:tracePt t="111540" x="2241550" y="6010275"/>
          <p14:tracePt t="111550" x="2259013" y="5983288"/>
          <p14:tracePt t="111561" x="2286000" y="5938838"/>
          <p14:tracePt t="111577" x="2312988" y="5911850"/>
          <p14:tracePt t="111594" x="2357438" y="5857875"/>
          <p14:tracePt t="111611" x="2401888" y="5803900"/>
          <p14:tracePt t="111627" x="2438400" y="5768975"/>
          <p14:tracePt t="111644" x="2455863" y="5759450"/>
          <p14:tracePt t="111661" x="2509838" y="5741988"/>
          <p14:tracePt t="111677" x="2589213" y="5705475"/>
          <p14:tracePt t="111694" x="2652713" y="5697538"/>
          <p14:tracePt t="111711" x="2830513" y="5680075"/>
          <p14:tracePt t="111727" x="3054350" y="5680075"/>
          <p14:tracePt t="111745" x="3179763" y="5680075"/>
          <p14:tracePt t="111761" x="3224213" y="5688013"/>
          <p14:tracePt t="111778" x="3295650" y="5697538"/>
          <p14:tracePt t="111795" x="3348038" y="5705475"/>
          <p14:tracePt t="111811" x="3367088" y="5705475"/>
          <p14:tracePt t="111827" x="3394075" y="5705475"/>
          <p14:tracePt t="111844" x="3411538" y="5705475"/>
          <p14:tracePt t="111861" x="3419475" y="5705475"/>
          <p14:tracePt t="111878" x="3429000" y="5705475"/>
          <p14:tracePt t="111894" x="3438525" y="5705475"/>
          <p14:tracePt t="111928" x="3446463" y="5705475"/>
          <p14:tracePt t="111961" x="3455988" y="5705475"/>
          <p14:tracePt t="113567" x="3438525" y="5705475"/>
          <p14:tracePt t="113577" x="3419475" y="5697538"/>
          <p14:tracePt t="113588" x="3384550" y="5697538"/>
          <p14:tracePt t="113598" x="3348038" y="5688013"/>
          <p14:tracePt t="113611" x="3303588" y="5680075"/>
          <p14:tracePt t="113628" x="3241675" y="5670550"/>
          <p14:tracePt t="113644" x="3214688" y="5670550"/>
          <p14:tracePt t="113661" x="3160713" y="5670550"/>
          <p14:tracePt t="113678" x="3089275" y="5670550"/>
          <p14:tracePt t="113694" x="3027363" y="5670550"/>
          <p14:tracePt t="113711" x="3000375" y="5680075"/>
          <p14:tracePt t="113728" x="2955925" y="5680075"/>
          <p14:tracePt t="113744" x="2911475" y="5680075"/>
          <p14:tracePt t="113761" x="2884488" y="5680075"/>
          <p14:tracePt t="113778" x="2847975" y="5680075"/>
          <p14:tracePt t="113794" x="2813050" y="5680075"/>
          <p14:tracePt t="113811" x="2795588" y="5680075"/>
          <p14:tracePt t="113828" x="2759075" y="5680075"/>
          <p14:tracePt t="113844" x="2741613" y="5680075"/>
          <p14:tracePt t="113861" x="2732088" y="5680075"/>
          <p14:tracePt t="113878" x="2732088" y="5670550"/>
          <p14:tracePt t="113894" x="2724150" y="5670550"/>
          <p14:tracePt t="113911" x="2724150" y="5661025"/>
          <p14:tracePt t="113928" x="2714625" y="5661025"/>
          <p14:tracePt t="113961" x="2714625" y="5653088"/>
          <p14:tracePt t="113978" x="2714625" y="5643563"/>
          <p14:tracePt t="113994" x="2741613" y="5616575"/>
          <p14:tracePt t="114011" x="2776538" y="5589588"/>
          <p14:tracePt t="114028" x="2813050" y="5572125"/>
          <p14:tracePt t="114044" x="2830513" y="5572125"/>
          <p14:tracePt t="114061" x="2847975" y="5554663"/>
          <p14:tracePt t="114078" x="2874963" y="5545138"/>
          <p14:tracePt t="114094" x="2884488" y="5545138"/>
          <p14:tracePt t="114111" x="2911475" y="5545138"/>
          <p14:tracePt t="114128" x="2928938" y="5545138"/>
          <p14:tracePt t="119563" x="2938463" y="5545138"/>
          <p14:tracePt t="119575" x="2973388" y="5545138"/>
          <p14:tracePt t="119581" x="3152775" y="5554663"/>
          <p14:tracePt t="119594" x="3500438" y="5562600"/>
          <p14:tracePt t="119611" x="4268788" y="5634038"/>
          <p14:tracePt t="119628" x="4491038" y="5661025"/>
          <p14:tracePt t="119645" x="4660900" y="5670550"/>
          <p14:tracePt t="119661" x="4768850" y="5680075"/>
          <p14:tracePt t="119678" x="4803775" y="5680075"/>
          <p14:tracePt t="119695" x="4884738" y="5680075"/>
          <p14:tracePt t="119711" x="4956175" y="5680075"/>
          <p14:tracePt t="119728" x="5018088" y="5680075"/>
          <p14:tracePt t="119745" x="5045075" y="5680075"/>
          <p14:tracePt t="119761" x="5089525" y="5680075"/>
          <p14:tracePt t="119778" x="5133975" y="5680075"/>
          <p14:tracePt t="119795" x="5160963" y="5680075"/>
          <p14:tracePt t="119811" x="5205413" y="5680075"/>
          <p14:tracePt t="119828" x="5224463" y="5680075"/>
          <p14:tracePt t="119845" x="5259388" y="5680075"/>
          <p14:tracePt t="119861" x="5286375" y="5680075"/>
          <p14:tracePt t="119878" x="5313363" y="5680075"/>
          <p14:tracePt t="119895" x="5330825" y="5680075"/>
          <p14:tracePt t="119911" x="5367338" y="5680075"/>
          <p14:tracePt t="119928" x="5394325" y="5680075"/>
          <p14:tracePt t="119945" x="5438775" y="5680075"/>
          <p14:tracePt t="119961" x="5456238" y="5680075"/>
          <p14:tracePt t="119978" x="5491163" y="5680075"/>
          <p14:tracePt t="119995" x="5537200" y="5670550"/>
          <p14:tracePt t="120012" x="5572125" y="5670550"/>
          <p14:tracePt t="120028" x="5599113" y="5661025"/>
          <p14:tracePt t="120045" x="5643563" y="5653088"/>
          <p14:tracePt t="120061" x="5680075" y="5643563"/>
          <p14:tracePt t="120078" x="5697538" y="5643563"/>
          <p14:tracePt t="120095" x="5732463" y="5626100"/>
          <p14:tracePt t="120111" x="5759450" y="5626100"/>
          <p14:tracePt t="120128" x="5768975" y="5616575"/>
          <p14:tracePt t="120145" x="5786438" y="5608638"/>
          <p14:tracePt t="120161" x="5803900" y="5599113"/>
          <p14:tracePt t="120178" x="5822950" y="5581650"/>
          <p14:tracePt t="120195" x="5830888" y="5562600"/>
          <p14:tracePt t="120211" x="5857875" y="5537200"/>
          <p14:tracePt t="120228" x="5875338" y="5518150"/>
          <p14:tracePt t="120245" x="5884863" y="5491163"/>
          <p14:tracePt t="120261" x="5894388" y="5483225"/>
          <p14:tracePt t="121501" x="5884863" y="5483225"/>
          <p14:tracePt t="121511" x="5848350" y="5483225"/>
          <p14:tracePt t="121521" x="5786438" y="5483225"/>
          <p14:tracePt t="121531" x="5599113" y="5510213"/>
          <p14:tracePt t="121545" x="5446713" y="5518150"/>
          <p14:tracePt t="121561" x="5295900" y="5545138"/>
          <p14:tracePt t="121578" x="5251450" y="5554663"/>
          <p14:tracePt t="121595" x="5170488" y="5572125"/>
          <p14:tracePt t="121611" x="5099050" y="5608638"/>
          <p14:tracePt t="121628" x="5045075" y="5643563"/>
          <p14:tracePt t="121645" x="5027613" y="5661025"/>
          <p14:tracePt t="121661" x="5000625" y="5688013"/>
          <p14:tracePt t="121678" x="4991100" y="5705475"/>
          <p14:tracePt t="121695" x="4983163" y="5715000"/>
          <p14:tracePt t="121711" x="4983163" y="5741988"/>
          <p14:tracePt t="121728" x="4991100" y="5768975"/>
          <p14:tracePt t="121745" x="4991100" y="5776913"/>
          <p14:tracePt t="121761" x="5027613" y="5803900"/>
          <p14:tracePt t="121778" x="5099050" y="5830888"/>
          <p14:tracePt t="121795" x="5224463" y="5857875"/>
          <p14:tracePt t="121811" x="5276850" y="5867400"/>
          <p14:tracePt t="121828" x="5384800" y="5875338"/>
          <p14:tracePt t="121845" x="5446713" y="5884863"/>
          <p14:tracePt t="121861" x="5465763" y="5884863"/>
          <p14:tracePt t="121878" x="5510213" y="5884863"/>
          <p14:tracePt t="121895" x="5545138" y="5884863"/>
          <p14:tracePt t="121912" x="5572125" y="5884863"/>
          <p14:tracePt t="121928" x="5581650" y="5884863"/>
          <p14:tracePt t="121945" x="5608638" y="5875338"/>
          <p14:tracePt t="121962" x="5643563" y="5857875"/>
          <p14:tracePt t="121978" x="5653088" y="5840413"/>
          <p14:tracePt t="121995" x="5670550" y="5813425"/>
          <p14:tracePt t="122011" x="5697538" y="5759450"/>
          <p14:tracePt t="122028" x="5697538" y="5732463"/>
          <p14:tracePt t="122045" x="5697538" y="5680075"/>
          <p14:tracePt t="122061" x="5680075" y="5626100"/>
          <p14:tracePt t="122078" x="5661025" y="5589588"/>
          <p14:tracePt t="122095" x="5616575" y="5562600"/>
          <p14:tracePt t="122111" x="5581650" y="5537200"/>
          <p14:tracePt t="122128" x="5527675" y="5537200"/>
          <p14:tracePt t="122145" x="5510213" y="5537200"/>
          <p14:tracePt t="122161" x="5473700" y="5527675"/>
          <p14:tracePt t="122178" x="5446713" y="5527675"/>
          <p14:tracePt t="122195" x="5438775" y="5527675"/>
          <p14:tracePt t="122211" x="5402263" y="5537200"/>
          <p14:tracePt t="122228" x="5375275" y="5545138"/>
          <p14:tracePt t="122245" x="5357813" y="5554663"/>
          <p14:tracePt t="122261" x="5348288" y="5562600"/>
          <p14:tracePt t="122278" x="5340350" y="5562600"/>
          <p14:tracePt t="122295" x="5340350" y="5572125"/>
          <p14:tracePt t="122311" x="5340350" y="5581650"/>
          <p14:tracePt t="122328" x="5340350" y="5589588"/>
          <p14:tracePt t="122345" x="5340350" y="5616575"/>
          <p14:tracePt t="122378" x="5367338" y="5634038"/>
          <p14:tracePt t="122395" x="5411788" y="5653088"/>
          <p14:tracePt t="122411" x="5429250" y="5661025"/>
          <p14:tracePt t="122428" x="5456238" y="5670550"/>
          <p14:tracePt t="122445" x="5500688" y="5670550"/>
          <p14:tracePt t="122461" x="5527675" y="5670550"/>
          <p14:tracePt t="122478" x="5554663" y="5670550"/>
          <p14:tracePt t="122495" x="5589588" y="5661025"/>
          <p14:tracePt t="122511" x="5626100" y="5643563"/>
          <p14:tracePt t="122528" x="5634038" y="5634038"/>
          <p14:tracePt t="122545" x="5661025" y="5608638"/>
          <p14:tracePt t="122561" x="5680075" y="5581650"/>
          <p14:tracePt t="122578" x="5680075" y="5572125"/>
          <p14:tracePt t="122595" x="5680075" y="5545138"/>
          <p14:tracePt t="122611" x="5680075" y="5500688"/>
          <p14:tracePt t="122628" x="5643563" y="5465763"/>
          <p14:tracePt t="122645" x="5616575" y="5446713"/>
          <p14:tracePt t="122661" x="5545138" y="5419725"/>
          <p14:tracePt t="122678" x="5483225" y="5411788"/>
          <p14:tracePt t="122695" x="5465763" y="5411788"/>
          <p14:tracePt t="122711" x="5429250" y="5411788"/>
          <p14:tracePt t="122728" x="5411788" y="5411788"/>
          <p14:tracePt t="122745" x="5402263" y="5411788"/>
          <p14:tracePt t="122761" x="5384800" y="5419725"/>
          <p14:tracePt t="122778" x="5375275" y="5438775"/>
          <p14:tracePt t="122795" x="5375275" y="5465763"/>
          <p14:tracePt t="122811" x="5375275" y="5473700"/>
          <p14:tracePt t="122828" x="5375275" y="5500688"/>
          <p14:tracePt t="122845" x="5394325" y="5510213"/>
          <p14:tracePt t="122862" x="5411788" y="5518150"/>
          <p14:tracePt t="122878" x="5438775" y="5537200"/>
          <p14:tracePt t="122895" x="5483225" y="5554663"/>
          <p14:tracePt t="122911" x="5510213" y="5554663"/>
          <p14:tracePt t="122928" x="5545138" y="5554663"/>
          <p14:tracePt t="122945" x="5581650" y="5554663"/>
          <p14:tracePt t="122961" x="5616575" y="5554663"/>
          <p14:tracePt t="122983" x="5626100" y="5554663"/>
          <p14:tracePt t="127633" x="5643563" y="5562600"/>
          <p14:tracePt t="127644" x="5680075" y="5562600"/>
          <p14:tracePt t="127654" x="5715000" y="5562600"/>
          <p14:tracePt t="127663" x="5776913" y="5572125"/>
          <p14:tracePt t="127678" x="5902325" y="5581650"/>
          <p14:tracePt t="127695" x="6367463" y="5616575"/>
          <p14:tracePt t="127712" x="6823075" y="5643563"/>
          <p14:tracePt t="127728" x="6973888" y="5661025"/>
          <p14:tracePt t="127745" x="7099300" y="5680075"/>
          <p14:tracePt t="127762" x="7153275" y="5680075"/>
          <p14:tracePt t="127778" x="7170738" y="5680075"/>
          <p14:tracePt t="127795" x="7205663" y="5688013"/>
          <p14:tracePt t="127812" x="7251700" y="5688013"/>
          <p14:tracePt t="127828" x="7296150" y="5688013"/>
          <p14:tracePt t="127845" x="7313613" y="5688013"/>
          <p14:tracePt t="127862" x="7348538" y="5688013"/>
          <p14:tracePt t="128104" x="7323138" y="5688013"/>
          <p14:tracePt t="128113" x="7232650" y="5688013"/>
          <p14:tracePt t="128123" x="6929438" y="5680075"/>
          <p14:tracePt t="128133" x="6419850" y="5661025"/>
          <p14:tracePt t="128145" x="5857875" y="5643563"/>
          <p14:tracePt t="128161" x="4768850" y="5626100"/>
          <p14:tracePt t="128178" x="4133850" y="5653088"/>
          <p14:tracePt t="128195" x="2990850" y="5741988"/>
          <p14:tracePt t="128212" x="2054225" y="5848350"/>
          <p14:tracePt t="128228" x="1598613" y="5919788"/>
          <p14:tracePt t="128245" x="982663" y="6054725"/>
          <p14:tracePt t="128262" x="839788" y="6089650"/>
          <p14:tracePt t="128279" x="795338" y="6108700"/>
          <p14:tracePt t="128295" x="785813" y="6108700"/>
          <p14:tracePt t="128312" x="768350" y="6108700"/>
          <p14:tracePt t="128329" x="758825" y="6116638"/>
          <p14:tracePt t="128362" x="750888" y="6116638"/>
          <p14:tracePt t="128378" x="750888" y="6126163"/>
          <p14:tracePt t="128408" x="741363" y="6126163"/>
          <p14:tracePt t="128505" x="741363" y="6134100"/>
          <p14:tracePt t="128534" x="731838" y="6134100"/>
          <p14:tracePt t="128555" x="731838" y="6143625"/>
          <p14:tracePt t="128564" x="723900" y="6143625"/>
          <p14:tracePt t="128585" x="723900" y="6153150"/>
          <p14:tracePt t="128594" x="714375" y="6153150"/>
          <p14:tracePt t="128614" x="714375" y="6161088"/>
          <p14:tracePt t="128681" x="723900" y="6153150"/>
          <p14:tracePt t="128691" x="731838" y="6143625"/>
          <p14:tracePt t="128703" x="741363" y="6126163"/>
          <p14:tracePt t="128712" x="768350" y="6116638"/>
          <p14:tracePt t="128728" x="776288" y="6099175"/>
          <p14:tracePt t="128745" x="812800" y="6081713"/>
          <p14:tracePt t="128762" x="830263" y="6072188"/>
          <p14:tracePt t="128923" x="839788" y="6072188"/>
          <p14:tracePt t="129623" x="847725" y="6072188"/>
          <p14:tracePt t="129633" x="866775" y="6072188"/>
          <p14:tracePt t="129642" x="955675" y="6089650"/>
          <p14:tracePt t="129651" x="1160463" y="6126163"/>
          <p14:tracePt t="129662" x="1393825" y="6161088"/>
          <p14:tracePt t="129678" x="1608138" y="6205538"/>
          <p14:tracePt t="129695" x="1884363" y="6259513"/>
          <p14:tracePt t="129712" x="2017713" y="6276975"/>
          <p14:tracePt t="129729" x="2089150" y="6296025"/>
          <p14:tracePt t="129745" x="2133600" y="6303963"/>
          <p14:tracePt t="129762" x="2197100" y="6313488"/>
          <p14:tracePt t="129778" x="2241550" y="6313488"/>
          <p14:tracePt t="129795" x="2268538" y="6323013"/>
          <p14:tracePt t="129812" x="2303463" y="6323013"/>
          <p14:tracePt t="129829" x="2312988" y="6323013"/>
          <p14:tracePt t="129845" x="2322513" y="6323013"/>
          <p14:tracePt t="129862" x="2339975" y="6323013"/>
          <p14:tracePt t="130808" x="2339975" y="6313488"/>
          <p14:tracePt t="130817" x="2330450" y="6286500"/>
          <p14:tracePt t="130827" x="2330450" y="6269038"/>
          <p14:tracePt t="130837" x="2330450" y="6242050"/>
          <p14:tracePt t="130847" x="2330450" y="6224588"/>
          <p14:tracePt t="130862" x="2330450" y="6205538"/>
          <p14:tracePt t="130878" x="2330450" y="6180138"/>
          <p14:tracePt t="130895" x="2330450" y="6153150"/>
          <p14:tracePt t="130928" x="2347913" y="6134100"/>
          <p14:tracePt t="130945" x="2374900" y="6116638"/>
          <p14:tracePt t="130962" x="2393950" y="6116638"/>
          <p14:tracePt t="130978" x="2428875" y="6099175"/>
          <p14:tracePt t="130995" x="2473325" y="6099175"/>
          <p14:tracePt t="131012" x="2500313" y="6089650"/>
          <p14:tracePt t="131028" x="2536825" y="6081713"/>
          <p14:tracePt t="131045" x="2571750" y="6081713"/>
          <p14:tracePt t="131062" x="2589213" y="6081713"/>
          <p14:tracePt t="131078" x="2616200" y="6081713"/>
          <p14:tracePt t="131095" x="2633663" y="6081713"/>
          <p14:tracePt t="131524" x="2633663" y="6072188"/>
          <p14:tracePt t="131532" x="2616200" y="6072188"/>
          <p14:tracePt t="131542" x="2589213" y="6045200"/>
          <p14:tracePt t="131552" x="2527300" y="6018213"/>
          <p14:tracePt t="131563" x="2438400" y="5983288"/>
          <p14:tracePt t="131578" x="2374900" y="5956300"/>
          <p14:tracePt t="131595" x="2286000" y="5911850"/>
          <p14:tracePt t="131612" x="2214563" y="5902325"/>
          <p14:tracePt t="131629" x="2152650" y="5884863"/>
          <p14:tracePt t="131645" x="2116138" y="5884863"/>
          <p14:tracePt t="131662" x="2054225" y="5875338"/>
          <p14:tracePt t="131679" x="2027238" y="5875338"/>
          <p14:tracePt t="131695" x="1973263" y="5875338"/>
          <p14:tracePt t="131712" x="1928813" y="5875338"/>
          <p14:tracePt t="131728" x="1901825" y="5875338"/>
          <p14:tracePt t="131745" x="1884363" y="5884863"/>
          <p14:tracePt t="131762" x="1874838" y="5894388"/>
          <p14:tracePt t="131778" x="1857375" y="5902325"/>
          <p14:tracePt t="131795" x="1847850" y="5911850"/>
          <p14:tracePt t="131812" x="1839913" y="5919788"/>
          <p14:tracePt t="131828" x="1830388" y="5919788"/>
          <p14:tracePt t="131845" x="1822450" y="5929313"/>
          <p14:tracePt t="131884" x="1822450" y="5938838"/>
          <p14:tracePt t="131905" x="1822450" y="5946775"/>
          <p14:tracePt t="131923" x="1839913" y="5956300"/>
          <p14:tracePt t="131935" x="1847850" y="5965825"/>
          <p14:tracePt t="131945" x="1866900" y="5965825"/>
          <p14:tracePt t="131962" x="1919288" y="5973763"/>
          <p14:tracePt t="131978" x="1946275" y="5973763"/>
          <p14:tracePt t="131995" x="2009775" y="5983288"/>
          <p14:tracePt t="132012" x="2071688" y="5983288"/>
          <p14:tracePt t="132028" x="2098675" y="5983288"/>
          <p14:tracePt t="132045" x="2133600" y="5983288"/>
          <p14:tracePt t="132062" x="2170113" y="5973763"/>
          <p14:tracePt t="132078" x="2179638" y="5973763"/>
          <p14:tracePt t="133276" x="2160588" y="5983288"/>
          <p14:tracePt t="133285" x="2081213" y="6037263"/>
          <p14:tracePt t="133298" x="1928813" y="6153150"/>
          <p14:tracePt t="133305" x="1768475" y="6296025"/>
          <p14:tracePt t="133315" x="1633538" y="6438900"/>
          <p14:tracePt t="134129" x="2062163" y="6724650"/>
          <p14:tracePt t="134138" x="2081213" y="6724650"/>
          <p14:tracePt t="134148" x="2108200" y="6715125"/>
          <p14:tracePt t="134162" x="2133600" y="6715125"/>
          <p14:tracePt t="134179" x="2214563" y="6697663"/>
          <p14:tracePt t="134196" x="2295525" y="6680200"/>
          <p14:tracePt t="134212" x="2322513" y="6680200"/>
          <p14:tracePt t="134229" x="2366963" y="6670675"/>
          <p14:tracePt t="134245" x="2401888" y="6661150"/>
          <p14:tracePt t="134262" x="2419350" y="6653213"/>
          <p14:tracePt t="134279" x="2446338" y="6653213"/>
          <p14:tracePt t="134295" x="2473325" y="6653213"/>
          <p14:tracePt t="134312" x="2482850" y="6653213"/>
          <p14:tracePt t="134329" x="2500313" y="6643688"/>
          <p14:tracePt t="134345" x="2517775" y="6634163"/>
          <p14:tracePt t="134362" x="2536825" y="6634163"/>
          <p14:tracePt t="134379" x="2554288" y="6634163"/>
          <p14:tracePt t="134395" x="2581275" y="6634163"/>
          <p14:tracePt t="134412" x="2598738" y="6626225"/>
          <p14:tracePt t="134445" x="2608263" y="6626225"/>
          <p14:tracePt t="134462" x="2625725" y="6626225"/>
          <p14:tracePt t="134716" x="2633663" y="6626225"/>
          <p14:tracePt t="134727" x="2660650" y="6616700"/>
          <p14:tracePt t="134738" x="2705100" y="6608763"/>
          <p14:tracePt t="134747" x="2894013" y="6581775"/>
          <p14:tracePt t="134762" x="3044825" y="6562725"/>
          <p14:tracePt t="134779" x="3197225" y="6545263"/>
          <p14:tracePt t="134795" x="3241675" y="6545263"/>
          <p14:tracePt t="134812" x="3259138" y="6537325"/>
          <p14:tracePt t="134829" x="3286125" y="6537325"/>
          <p14:tracePt t="134845" x="3313113" y="6537325"/>
          <p14:tracePt t="134862" x="3330575" y="6537325"/>
          <p14:tracePt t="134879" x="3367088" y="6537325"/>
          <p14:tracePt t="134895" x="3419475" y="6537325"/>
          <p14:tracePt t="134912" x="3465513" y="6537325"/>
          <p14:tracePt t="134929" x="3482975" y="6537325"/>
          <p14:tracePt t="134945" x="3527425" y="6537325"/>
          <p14:tracePt t="134962" x="3562350" y="6537325"/>
          <p14:tracePt t="134979" x="3581400" y="6537325"/>
          <p14:tracePt t="134995" x="3625850" y="6537325"/>
          <p14:tracePt t="135012" x="3660775" y="6537325"/>
          <p14:tracePt t="135029" x="3687763" y="6537325"/>
          <p14:tracePt t="135045" x="3705225" y="6537325"/>
          <p14:tracePt t="135062" x="3724275" y="6537325"/>
          <p14:tracePt t="135079" x="3751263" y="6537325"/>
          <p14:tracePt t="135095" x="3759200" y="6537325"/>
          <p14:tracePt t="135112" x="3776663" y="6537325"/>
          <p14:tracePt t="135129" x="3795713" y="6537325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The scope and the organization of the course</a:t>
            </a:r>
          </a:p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Classes: </a:t>
            </a:r>
            <a:r>
              <a:rPr lang="en-US" sz="3600" dirty="0"/>
              <a:t>are prepared for the 3rd-year Environmental Science Students. They will begin on September</a:t>
            </a:r>
            <a:r>
              <a:rPr lang="en-US" sz="3600"/>
              <a:t>, 2022, </a:t>
            </a:r>
            <a:r>
              <a:rPr lang="en-US" sz="3600" dirty="0"/>
              <a:t>and will hold during the 15 weeks according to the above presented timetable.</a:t>
            </a:r>
          </a:p>
          <a:p>
            <a:r>
              <a:rPr lang="en-US" sz="3600" dirty="0"/>
              <a:t> </a:t>
            </a:r>
          </a:p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An absence: </a:t>
            </a:r>
            <a:r>
              <a:rPr lang="en-US" sz="3600" dirty="0"/>
              <a:t>from classes should be excused according to the general regulations (i.e. sick leave) soon after coming back to college otherwise the absence is recorded as an unexcused one.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1254">
        <p14:gallery dir="l"/>
      </p:transition>
    </mc:Choice>
    <mc:Fallback xmlns="">
      <p:transition spd="slow" advTm="71254">
        <p:fade/>
      </p:transition>
    </mc:Fallback>
  </mc:AlternateContent>
  <p:extLst mod="1">
    <p:ext uri="{3A86A75C-4F4B-4683-9AE1-C65F6400EC91}">
      <p14:laserTraceLst xmlns:p14="http://schemas.microsoft.com/office/powerpoint/2010/main">
        <p14:tracePtLst>
          <p14:tracePt t="388" x="3795713" y="6527800"/>
          <p14:tracePt t="397" x="3786188" y="6518275"/>
          <p14:tracePt t="407" x="3759200" y="6465888"/>
          <p14:tracePt t="416" x="3589338" y="6170613"/>
          <p14:tracePt t="433" x="3357563" y="5724525"/>
          <p14:tracePt t="450" x="2965450" y="4830763"/>
          <p14:tracePt t="467" x="2741613" y="4241800"/>
          <p14:tracePt t="483" x="2679700" y="4017963"/>
          <p14:tracePt t="500" x="2581275" y="3589338"/>
          <p14:tracePt t="517" x="2490788" y="3187700"/>
          <p14:tracePt t="533" x="2465388" y="3044825"/>
          <p14:tracePt t="550" x="2455863" y="2867025"/>
          <p14:tracePt t="567" x="2455863" y="2803525"/>
          <p14:tracePt t="583" x="2455863" y="2759075"/>
          <p14:tracePt t="600" x="2465388" y="2751138"/>
          <p14:tracePt t="617" x="2465388" y="2724150"/>
          <p14:tracePt t="633" x="2482850" y="2697163"/>
          <p14:tracePt t="650" x="2490788" y="2697163"/>
          <p14:tracePt t="667" x="2500313" y="2687638"/>
          <p14:tracePt t="975" x="2490788" y="2679700"/>
          <p14:tracePt t="987" x="2446338" y="2652713"/>
          <p14:tracePt t="995" x="2214563" y="2473325"/>
          <p14:tracePt t="1004" x="1874838" y="2241550"/>
          <p14:tracePt t="1017" x="1581150" y="2009775"/>
          <p14:tracePt t="1033" x="1231900" y="1660525"/>
          <p14:tracePt t="1050" x="1179513" y="1589088"/>
          <p14:tracePt t="1067" x="1143000" y="1517650"/>
          <p14:tracePt t="1083" x="1125538" y="1482725"/>
          <p14:tracePt t="1085" x="1116013" y="1465263"/>
          <p14:tracePt t="1100" x="1116013" y="1438275"/>
          <p14:tracePt t="1117" x="1108075" y="1393825"/>
          <p14:tracePt t="1133" x="1108075" y="1347788"/>
          <p14:tracePt t="1150" x="1108075" y="1330325"/>
          <p14:tracePt t="1167" x="1108075" y="1295400"/>
          <p14:tracePt t="1183" x="1125538" y="1241425"/>
          <p14:tracePt t="1200" x="1160463" y="1204913"/>
          <p14:tracePt t="1217" x="1179513" y="1179513"/>
          <p14:tracePt t="1233" x="1223963" y="1143000"/>
          <p14:tracePt t="1250" x="1250950" y="1125538"/>
          <p14:tracePt t="1267" x="1276350" y="1108075"/>
          <p14:tracePt t="1283" x="1312863" y="1089025"/>
          <p14:tracePt t="1300" x="1357313" y="1071563"/>
          <p14:tracePt t="1317" x="1411288" y="1036638"/>
          <p14:tracePt t="1333" x="1428750" y="1036638"/>
          <p14:tracePt t="1350" x="1465263" y="1017588"/>
          <p14:tracePt t="1367" x="1473200" y="1017588"/>
          <p14:tracePt t="1593" x="1482725" y="1017588"/>
          <p14:tracePt t="1604" x="1490663" y="1009650"/>
          <p14:tracePt t="1613" x="1554163" y="990600"/>
          <p14:tracePt t="1621" x="1776413" y="946150"/>
          <p14:tracePt t="1633" x="2089150" y="866775"/>
          <p14:tracePt t="1650" x="2562225" y="750888"/>
          <p14:tracePt t="1667" x="2776538" y="714375"/>
          <p14:tracePt t="1683" x="3143250" y="660400"/>
          <p14:tracePt t="1700" x="3259138" y="642938"/>
          <p14:tracePt t="1717" x="3303588" y="642938"/>
          <p14:tracePt t="1733" x="3357563" y="642938"/>
          <p14:tracePt t="1750" x="3411538" y="642938"/>
          <p14:tracePt t="1767" x="3429000" y="633413"/>
          <p14:tracePt t="1783" x="3473450" y="633413"/>
          <p14:tracePt t="1800" x="3517900" y="633413"/>
          <p14:tracePt t="1817" x="3554413" y="625475"/>
          <p14:tracePt t="1833" x="3571875" y="625475"/>
          <p14:tracePt t="1850" x="3589338" y="625475"/>
          <p14:tracePt t="1867" x="3608388" y="625475"/>
          <p14:tracePt t="1900" x="3616325" y="625475"/>
          <p14:tracePt t="2464" x="3643313" y="608013"/>
          <p14:tracePt t="2473" x="3724275" y="588963"/>
          <p14:tracePt t="2483" x="3938588" y="561975"/>
          <p14:tracePt t="2494" x="4357688" y="554038"/>
          <p14:tracePt t="2503" x="4751388" y="554038"/>
          <p14:tracePt t="2517" x="5116513" y="588963"/>
          <p14:tracePt t="2533" x="5562600" y="669925"/>
          <p14:tracePt t="2550" x="5705475" y="704850"/>
          <p14:tracePt t="2567" x="5795963" y="731838"/>
          <p14:tracePt t="2583" x="5840413" y="741363"/>
          <p14:tracePt t="2601" x="5875338" y="758825"/>
          <p14:tracePt t="2617" x="5884863" y="758825"/>
          <p14:tracePt t="2633" x="5911850" y="758825"/>
          <p14:tracePt t="2650" x="5938838" y="758825"/>
          <p14:tracePt t="2667" x="5946775" y="758825"/>
          <p14:tracePt t="2683" x="5983288" y="758825"/>
          <p14:tracePt t="2700" x="6027738" y="768350"/>
          <p14:tracePt t="2717" x="6054725" y="768350"/>
          <p14:tracePt t="2733" x="6108700" y="776288"/>
          <p14:tracePt t="2750" x="6153150" y="776288"/>
          <p14:tracePt t="2767" x="6170613" y="776288"/>
          <p14:tracePt t="2783" x="6197600" y="776288"/>
          <p14:tracePt t="2800" x="6215063" y="776288"/>
          <p14:tracePt t="2817" x="6232525" y="776288"/>
          <p14:tracePt t="2833" x="6242050" y="776288"/>
          <p14:tracePt t="2850" x="6251575" y="776288"/>
          <p14:tracePt t="3043" x="6269038" y="776288"/>
          <p14:tracePt t="3052" x="6303963" y="776288"/>
          <p14:tracePt t="3062" x="6384925" y="758825"/>
          <p14:tracePt t="3071" x="6599238" y="704850"/>
          <p14:tracePt t="3083" x="6823075" y="679450"/>
          <p14:tracePt t="3101" x="7180263" y="660400"/>
          <p14:tracePt t="3117" x="7242175" y="660400"/>
          <p14:tracePt t="3133" x="7331075" y="652463"/>
          <p14:tracePt t="3150" x="7402513" y="652463"/>
          <p14:tracePt t="3167" x="7439025" y="652463"/>
          <p14:tracePt t="3183" x="7537450" y="652463"/>
          <p14:tracePt t="3200" x="7643813" y="652463"/>
          <p14:tracePt t="3217" x="7680325" y="652463"/>
          <p14:tracePt t="3233" x="7769225" y="652463"/>
          <p14:tracePt t="3250" x="7831138" y="642938"/>
          <p14:tracePt t="3267" x="7858125" y="642938"/>
          <p14:tracePt t="3283" x="7902575" y="633413"/>
          <p14:tracePt t="3300" x="7939088" y="633413"/>
          <p14:tracePt t="3317" x="7966075" y="625475"/>
          <p14:tracePt t="3333" x="7974013" y="625475"/>
          <p14:tracePt t="3350" x="8001000" y="625475"/>
          <p14:tracePt t="3367" x="8018463" y="625475"/>
          <p14:tracePt t="3383" x="8027988" y="625475"/>
          <p14:tracePt t="3400" x="8037513" y="625475"/>
          <p14:tracePt t="3943" x="8027988" y="625475"/>
          <p14:tracePt t="3953" x="8001000" y="615950"/>
          <p14:tracePt t="3963" x="7956550" y="608013"/>
          <p14:tracePt t="3972" x="7796213" y="571500"/>
          <p14:tracePt t="3983" x="7608888" y="536575"/>
          <p14:tracePt t="4000" x="7429500" y="509588"/>
          <p14:tracePt t="4017" x="7331075" y="500063"/>
          <p14:tracePt t="4033" x="7286625" y="500063"/>
          <p14:tracePt t="4050" x="7269163" y="500063"/>
          <p14:tracePt t="4067" x="7251700" y="490538"/>
          <p14:tracePt t="4083" x="7242175" y="490538"/>
          <p14:tracePt t="4100" x="7232650" y="490538"/>
          <p14:tracePt t="4117" x="7224713" y="490538"/>
          <p14:tracePt t="4149" x="7215188" y="490538"/>
          <p14:tracePt t="4219" x="7205663" y="490538"/>
          <p14:tracePt t="4268" x="7197725" y="490538"/>
          <p14:tracePt t="4286" x="7188200" y="490538"/>
          <p14:tracePt t="4307" x="7180263" y="490538"/>
          <p14:tracePt t="4315" x="7170738" y="490538"/>
          <p14:tracePt t="4335" x="7153275" y="490538"/>
          <p14:tracePt t="4345" x="7143750" y="490538"/>
          <p14:tracePt t="4354" x="7134225" y="490538"/>
          <p14:tracePt t="4367" x="7116763" y="490538"/>
          <p14:tracePt t="4384" x="7072313" y="490538"/>
          <p14:tracePt t="4400" x="7054850" y="490538"/>
          <p14:tracePt t="4417" x="7018338" y="490538"/>
          <p14:tracePt t="4433" x="6983413" y="490538"/>
          <p14:tracePt t="4450" x="6965950" y="490538"/>
          <p14:tracePt t="4467" x="6956425" y="490538"/>
          <p14:tracePt t="4483" x="6938963" y="500063"/>
          <p14:tracePt t="5072" x="6929438" y="500063"/>
          <p14:tracePt t="5080" x="6894513" y="490538"/>
          <p14:tracePt t="5089" x="6858000" y="473075"/>
          <p14:tracePt t="5101" x="6796088" y="446088"/>
          <p14:tracePt t="5117" x="6634163" y="401638"/>
          <p14:tracePt t="5133" x="6251575" y="312738"/>
          <p14:tracePt t="5150" x="5867400" y="258763"/>
          <p14:tracePt t="5167" x="5697538" y="258763"/>
          <p14:tracePt t="5183" x="5653088" y="258763"/>
          <p14:tracePt t="5200" x="5527675" y="268288"/>
          <p14:tracePt t="5217" x="5429250" y="285750"/>
          <p14:tracePt t="5233" x="5375275" y="303213"/>
          <p14:tracePt t="5250" x="5303838" y="322263"/>
          <p14:tracePt t="5267" x="5251450" y="347663"/>
          <p14:tracePt t="5283" x="5205413" y="357188"/>
          <p14:tracePt t="5300" x="5153025" y="393700"/>
          <p14:tracePt t="5317" x="5099050" y="411163"/>
          <p14:tracePt t="5334" x="5054600" y="428625"/>
          <p14:tracePt t="5350" x="5037138" y="438150"/>
          <p14:tracePt t="5367" x="5000625" y="455613"/>
          <p14:tracePt t="5383" x="5000625" y="465138"/>
          <p14:tracePt t="5400" x="4973638" y="473075"/>
          <p14:tracePt t="5417" x="4956175" y="482600"/>
          <p14:tracePt t="5433" x="4946650" y="490538"/>
          <p14:tracePt t="5467" x="4938713" y="509588"/>
          <p14:tracePt t="5483" x="4929188" y="509588"/>
          <p14:tracePt t="5500" x="4929188" y="517525"/>
          <p14:tracePt t="5517" x="4929188" y="527050"/>
          <p14:tracePt t="5533" x="4929188" y="536575"/>
          <p14:tracePt t="5550" x="4929188" y="544513"/>
          <p14:tracePt t="5567" x="4929188" y="554038"/>
          <p14:tracePt t="5583" x="4946650" y="554038"/>
          <p14:tracePt t="5600" x="4973638" y="571500"/>
          <p14:tracePt t="5617" x="4983163" y="571500"/>
          <p14:tracePt t="5896" x="4946650" y="571500"/>
          <p14:tracePt t="5903" x="4776788" y="571500"/>
          <p14:tracePt t="5913" x="4456113" y="544513"/>
          <p14:tracePt t="5922" x="4017963" y="527050"/>
          <p14:tracePt t="5933" x="3581400" y="509588"/>
          <p14:tracePt t="5950" x="3187700" y="509588"/>
          <p14:tracePt t="5967" x="2768600" y="509588"/>
          <p14:tracePt t="5983" x="2312988" y="554038"/>
          <p14:tracePt t="6000" x="1919288" y="615950"/>
          <p14:tracePt t="6017" x="1724025" y="669925"/>
          <p14:tracePt t="6033" x="1339850" y="839788"/>
          <p14:tracePt t="6051" x="1081088" y="1017588"/>
          <p14:tracePt t="6067" x="1027113" y="1062038"/>
          <p14:tracePt t="6083" x="946150" y="1143000"/>
          <p14:tracePt t="6100" x="901700" y="1223963"/>
          <p14:tracePt t="6117" x="874713" y="1268413"/>
          <p14:tracePt t="6133" x="874713" y="1295400"/>
          <p14:tracePt t="6150" x="847725" y="1339850"/>
          <p14:tracePt t="6167" x="847725" y="1366838"/>
          <p14:tracePt t="6183" x="847725" y="1374775"/>
          <p14:tracePt t="6200" x="847725" y="1393825"/>
          <p14:tracePt t="6217" x="847725" y="1428750"/>
          <p14:tracePt t="6233" x="847725" y="1446213"/>
          <p14:tracePt t="6250" x="866775" y="1473200"/>
          <p14:tracePt t="7147" x="866775" y="1465263"/>
          <p14:tracePt t="7156" x="866775" y="1446213"/>
          <p14:tracePt t="7166" x="866775" y="1428750"/>
          <p14:tracePt t="7180" x="866775" y="1411288"/>
          <p14:tracePt t="7186" x="866775" y="1393825"/>
          <p14:tracePt t="7200" x="866775" y="1366838"/>
          <p14:tracePt t="7217" x="866775" y="1339850"/>
          <p14:tracePt t="7234" x="866775" y="1312863"/>
          <p14:tracePt t="7250" x="866775" y="1285875"/>
          <p14:tracePt t="7267" x="866775" y="1258888"/>
          <p14:tracePt t="7284" x="866775" y="1231900"/>
          <p14:tracePt t="7300" x="866775" y="1204913"/>
          <p14:tracePt t="7317" x="901700" y="1169988"/>
          <p14:tracePt t="7333" x="955675" y="1133475"/>
          <p14:tracePt t="7350" x="973138" y="1116013"/>
          <p14:tracePt t="7367" x="1017588" y="1098550"/>
          <p14:tracePt t="7384" x="1071563" y="1089025"/>
          <p14:tracePt t="7401" x="1133475" y="1071563"/>
          <p14:tracePt t="7417" x="1169988" y="1071563"/>
          <p14:tracePt t="7433" x="1223963" y="1062038"/>
          <p14:tracePt t="7450" x="1258888" y="1054100"/>
          <p14:tracePt t="7467" x="1322388" y="1054100"/>
          <p14:tracePt t="7484" x="1374775" y="1054100"/>
          <p14:tracePt t="7500" x="1428750" y="1054100"/>
          <p14:tracePt t="7517" x="1455738" y="1054100"/>
          <p14:tracePt t="7534" x="1490663" y="1054100"/>
          <p14:tracePt t="7550" x="1527175" y="1062038"/>
          <p14:tracePt t="7567" x="1544638" y="1062038"/>
          <p14:tracePt t="7584" x="1562100" y="1071563"/>
          <p14:tracePt t="7600" x="1571625" y="1071563"/>
          <p14:tracePt t="7617" x="1581150" y="1071563"/>
          <p14:tracePt t="8549" x="1589088" y="1071563"/>
          <p14:tracePt t="8558" x="1608138" y="1071563"/>
          <p14:tracePt t="8568" x="1633538" y="1071563"/>
          <p14:tracePt t="8584" x="1679575" y="1071563"/>
          <p14:tracePt t="8600" x="1911350" y="1071563"/>
          <p14:tracePt t="8617" x="2330450" y="1062038"/>
          <p14:tracePt t="8634" x="2633663" y="1036638"/>
          <p14:tracePt t="8650" x="3133725" y="990600"/>
          <p14:tracePt t="8667" x="3554413" y="982663"/>
          <p14:tracePt t="8684" x="3795713" y="982663"/>
          <p14:tracePt t="8700" x="4286250" y="982663"/>
          <p14:tracePt t="8717" x="4714875" y="1009650"/>
          <p14:tracePt t="8734" x="4938713" y="1027113"/>
          <p14:tracePt t="8750" x="4991100" y="1036638"/>
          <p14:tracePt t="8767" x="5081588" y="1054100"/>
          <p14:tracePt t="8784" x="5126038" y="1062038"/>
          <p14:tracePt t="8800" x="5153025" y="1062038"/>
          <p14:tracePt t="8817" x="5197475" y="1071563"/>
          <p14:tracePt t="8834" x="5224463" y="1081088"/>
          <p14:tracePt t="8850" x="5241925" y="1081088"/>
          <p14:tracePt t="8867" x="5259388" y="1081088"/>
          <p14:tracePt t="8884" x="5268913" y="1081088"/>
          <p14:tracePt t="8900" x="5276850" y="1081088"/>
          <p14:tracePt t="9185" x="5303838" y="1081088"/>
          <p14:tracePt t="9195" x="5357813" y="1062038"/>
          <p14:tracePt t="9203" x="5456238" y="1036638"/>
          <p14:tracePt t="9217" x="5554663" y="1017588"/>
          <p14:tracePt t="9234" x="5653088" y="1009650"/>
          <p14:tracePt t="9250" x="5688013" y="1009650"/>
          <p14:tracePt t="9267" x="5732463" y="1009650"/>
          <p14:tracePt t="9284" x="5768975" y="1009650"/>
          <p14:tracePt t="9300" x="5786438" y="1009650"/>
          <p14:tracePt t="9317" x="5822950" y="1017588"/>
          <p14:tracePt t="9334" x="5848350" y="1027113"/>
          <p14:tracePt t="9350" x="5875338" y="1036638"/>
          <p14:tracePt t="9367" x="5884863" y="1036638"/>
          <p14:tracePt t="9384" x="5894388" y="1044575"/>
          <p14:tracePt t="9886" x="5902325" y="1044575"/>
          <p14:tracePt t="9997" x="5875338" y="1054100"/>
          <p14:tracePt t="10008" x="5830888" y="1062038"/>
          <p14:tracePt t="10017" x="5768975" y="1071563"/>
          <p14:tracePt t="10027" x="5688013" y="1081088"/>
          <p14:tracePt t="10037" x="5634038" y="1089025"/>
          <p14:tracePt t="10050" x="5589588" y="1098550"/>
          <p14:tracePt t="10067" x="5545138" y="1098550"/>
          <p14:tracePt t="10084" x="5518150" y="1098550"/>
          <p14:tracePt t="10100" x="5483225" y="1116013"/>
          <p14:tracePt t="10117" x="5429250" y="1125538"/>
          <p14:tracePt t="10134" x="5322888" y="1152525"/>
          <p14:tracePt t="10150" x="5160963" y="1187450"/>
          <p14:tracePt t="10167" x="4705350" y="1312863"/>
          <p14:tracePt t="10184" x="4081463" y="1482725"/>
          <p14:tracePt t="10200" x="3714750" y="1581150"/>
          <p14:tracePt t="10203" x="3402013" y="1660525"/>
          <p14:tracePt t="10217" x="3232150" y="1714500"/>
          <p14:tracePt t="10234" x="3133725" y="1741488"/>
          <p14:tracePt t="10250" x="3098800" y="1741488"/>
          <p14:tracePt t="10267" x="3054350" y="1751013"/>
          <p14:tracePt t="10489" x="3044825" y="1751013"/>
          <p14:tracePt t="10498" x="3017838" y="1751013"/>
          <p14:tracePt t="10506" x="2867025" y="1741488"/>
          <p14:tracePt t="10517" x="2517775" y="1697038"/>
          <p14:tracePt t="10534" x="2098675" y="1643063"/>
          <p14:tracePt t="10550" x="1330325" y="1581150"/>
          <p14:tracePt t="10567" x="1098550" y="1581150"/>
          <p14:tracePt t="10584" x="1036638" y="1581150"/>
          <p14:tracePt t="10600" x="1027113" y="1581150"/>
          <p14:tracePt t="10617" x="1000125" y="1581150"/>
          <p14:tracePt t="10664" x="990600" y="1581150"/>
          <p14:tracePt t="10732" x="982663" y="1581150"/>
          <p14:tracePt t="10792" x="1009650" y="1598613"/>
          <p14:tracePt t="10800" x="1169988" y="1643063"/>
          <p14:tracePt t="10812" x="1536700" y="1776413"/>
          <p14:tracePt t="10822" x="2071688" y="1919288"/>
          <p14:tracePt t="10834" x="2482850" y="2044700"/>
          <p14:tracePt t="10850" x="2857500" y="2143125"/>
          <p14:tracePt t="10867" x="2901950" y="2152650"/>
          <p14:tracePt t="10884" x="2955925" y="2170113"/>
          <p14:tracePt t="10900" x="2973388" y="2179638"/>
          <p14:tracePt t="10917" x="2990850" y="2179638"/>
          <p14:tracePt t="10934" x="3009900" y="2179638"/>
          <p14:tracePt t="10950" x="3027363" y="2179638"/>
          <p14:tracePt t="10967" x="3044825" y="2179638"/>
          <p14:tracePt t="10984" x="3054350" y="2179638"/>
          <p14:tracePt t="11000" x="3062288" y="2179638"/>
          <p14:tracePt t="11017" x="3071813" y="2179638"/>
          <p14:tracePt t="11242" x="3098800" y="2179638"/>
          <p14:tracePt t="11252" x="3160713" y="2170113"/>
          <p14:tracePt t="11265" x="3259138" y="2133600"/>
          <p14:tracePt t="11271" x="3367088" y="2108200"/>
          <p14:tracePt t="11284" x="3429000" y="2089150"/>
          <p14:tracePt t="11300" x="3517900" y="2071688"/>
          <p14:tracePt t="11317" x="3562350" y="2062163"/>
          <p14:tracePt t="11334" x="3652838" y="2054225"/>
          <p14:tracePt t="11350" x="3732213" y="2044700"/>
          <p14:tracePt t="11367" x="3795713" y="2036763"/>
          <p14:tracePt t="11384" x="3956050" y="2017713"/>
          <p14:tracePt t="11400" x="4062413" y="2009775"/>
          <p14:tracePt t="11417" x="4098925" y="2009775"/>
          <p14:tracePt t="11434" x="4197350" y="2009775"/>
          <p14:tracePt t="11450" x="4268788" y="2009775"/>
          <p14:tracePt t="11467" x="4322763" y="2009775"/>
          <p14:tracePt t="11484" x="4348163" y="2009775"/>
          <p14:tracePt t="11500" x="4375150" y="2009775"/>
          <p14:tracePt t="11517" x="4402138" y="2009775"/>
          <p14:tracePt t="11550" x="4411663" y="2009775"/>
          <p14:tracePt t="11567" x="4419600" y="2009775"/>
          <p14:tracePt t="12134" x="4429125" y="2009775"/>
          <p14:tracePt t="12143" x="4446588" y="2000250"/>
          <p14:tracePt t="12152" x="4465638" y="1990725"/>
          <p14:tracePt t="12167" x="4483100" y="1973263"/>
          <p14:tracePt t="12184" x="4527550" y="1946275"/>
          <p14:tracePt t="12201" x="4554538" y="1928813"/>
          <p14:tracePt t="12217" x="4572000" y="1919288"/>
          <p14:tracePt t="12234" x="4589463" y="1901825"/>
          <p14:tracePt t="12250" x="4616450" y="1884363"/>
          <p14:tracePt t="12267" x="4625975" y="1874838"/>
          <p14:tracePt t="12284" x="4670425" y="1857375"/>
          <p14:tracePt t="12300" x="4714875" y="1847850"/>
          <p14:tracePt t="12317" x="4741863" y="1830388"/>
          <p14:tracePt t="12334" x="4803775" y="1812925"/>
          <p14:tracePt t="12350" x="4848225" y="1812925"/>
          <p14:tracePt t="12367" x="4884738" y="1812925"/>
          <p14:tracePt t="12384" x="4902200" y="1803400"/>
          <p14:tracePt t="12400" x="4929188" y="1803400"/>
          <p14:tracePt t="12417" x="4956175" y="1803400"/>
          <p14:tracePt t="12434" x="4973638" y="1803400"/>
          <p14:tracePt t="12450" x="4991100" y="1803400"/>
          <p14:tracePt t="12467" x="5018088" y="1803400"/>
          <p14:tracePt t="12484" x="5027613" y="1803400"/>
          <p14:tracePt t="12500" x="5045075" y="1803400"/>
          <p14:tracePt t="12517" x="5062538" y="1803400"/>
          <p14:tracePt t="12534" x="5089525" y="1803400"/>
          <p14:tracePt t="12550" x="5099050" y="1803400"/>
          <p14:tracePt t="12567" x="5126038" y="1803400"/>
          <p14:tracePt t="12584" x="5153025" y="1803400"/>
          <p14:tracePt t="12600" x="5170488" y="1803400"/>
          <p14:tracePt t="12617" x="5205413" y="1803400"/>
          <p14:tracePt t="12634" x="5232400" y="1803400"/>
          <p14:tracePt t="12650" x="5241925" y="1803400"/>
          <p14:tracePt t="12667" x="5268913" y="1803400"/>
          <p14:tracePt t="12684" x="5286375" y="1803400"/>
          <p14:tracePt t="12701" x="5303838" y="1803400"/>
          <p14:tracePt t="12717" x="5313363" y="1803400"/>
          <p14:tracePt t="12734" x="5330825" y="1803400"/>
          <p14:tracePt t="12750" x="5348288" y="1803400"/>
          <p14:tracePt t="12767" x="5357813" y="1803400"/>
          <p14:tracePt t="12784" x="5375275" y="1803400"/>
          <p14:tracePt t="12800" x="5402263" y="1803400"/>
          <p14:tracePt t="12817" x="5411788" y="1803400"/>
          <p14:tracePt t="12834" x="5429250" y="1803400"/>
          <p14:tracePt t="12850" x="5456238" y="1803400"/>
          <p14:tracePt t="12867" x="5483225" y="1803400"/>
          <p14:tracePt t="12884" x="5491163" y="1803400"/>
          <p14:tracePt t="12901" x="5510213" y="1803400"/>
          <p14:tracePt t="12917" x="5518150" y="1803400"/>
          <p14:tracePt t="12934" x="5527675" y="1803400"/>
          <p14:tracePt t="12950" x="5537200" y="1803400"/>
          <p14:tracePt t="12967" x="5545138" y="1803400"/>
          <p14:tracePt t="13001" x="5554663" y="1803400"/>
          <p14:tracePt t="13064" x="5562600" y="1803400"/>
          <p14:tracePt t="19039" x="5562600" y="1795463"/>
          <p14:tracePt t="19050" x="5554663" y="1795463"/>
          <p14:tracePt t="19059" x="5518150" y="1776413"/>
          <p14:tracePt t="19069" x="5465763" y="1751013"/>
          <p14:tracePt t="19084" x="5384800" y="1704975"/>
          <p14:tracePt t="19101" x="5224463" y="1562100"/>
          <p14:tracePt t="19117" x="5126038" y="1455738"/>
          <p14:tracePt t="19134" x="5099050" y="1428750"/>
          <p14:tracePt t="19151" x="5081588" y="1384300"/>
          <p14:tracePt t="19167" x="5072063" y="1366838"/>
          <p14:tracePt t="19184" x="5072063" y="1347788"/>
          <p14:tracePt t="19201" x="5072063" y="1330325"/>
          <p14:tracePt t="19217" x="5072063" y="1322388"/>
          <p14:tracePt t="19234" x="5072063" y="1312863"/>
          <p14:tracePt t="19251" x="5089525" y="1303338"/>
          <p14:tracePt t="19267" x="5116513" y="1295400"/>
          <p14:tracePt t="19284" x="5153025" y="1285875"/>
          <p14:tracePt t="19301" x="5180013" y="1276350"/>
          <p14:tracePt t="19317" x="5232400" y="1276350"/>
          <p14:tracePt t="19334" x="5340350" y="1276350"/>
          <p14:tracePt t="19351" x="5456238" y="1285875"/>
          <p14:tracePt t="19368" x="5705475" y="1330325"/>
          <p14:tracePt t="19384" x="5803900" y="1347788"/>
          <p14:tracePt t="19401" x="5857875" y="1347788"/>
          <p14:tracePt t="19417" x="5875338" y="1347788"/>
          <p14:tracePt t="19434" x="5894388" y="1347788"/>
          <p14:tracePt t="19451" x="5902325" y="1347788"/>
          <p14:tracePt t="20362" x="5919788" y="1357313"/>
          <p14:tracePt t="20372" x="5946775" y="1366838"/>
          <p14:tracePt t="20382" x="5983288" y="1374775"/>
          <p14:tracePt t="20393" x="6037263" y="1393825"/>
          <p14:tracePt t="20401" x="6099175" y="1411288"/>
          <p14:tracePt t="20417" x="6134100" y="1428750"/>
          <p14:tracePt t="20434" x="6205538" y="1455738"/>
          <p14:tracePt t="20451" x="6224588" y="1465263"/>
          <p14:tracePt t="20467" x="6269038" y="1490663"/>
          <p14:tracePt t="20484" x="6340475" y="1517650"/>
          <p14:tracePt t="20501" x="6394450" y="1544638"/>
          <p14:tracePt t="20517" x="6419850" y="1562100"/>
          <p14:tracePt t="20534" x="6456363" y="1581150"/>
          <p14:tracePt t="20551" x="6491288" y="1589088"/>
          <p14:tracePt t="20568" x="6510338" y="1608138"/>
          <p14:tracePt t="20601" x="6518275" y="1608138"/>
          <p14:tracePt t="21930" x="6527800" y="1608138"/>
          <p14:tracePt t="21940" x="6545263" y="1608138"/>
          <p14:tracePt t="21950" x="6581775" y="1608138"/>
          <p14:tracePt t="21959" x="6643688" y="1608138"/>
          <p14:tracePt t="21968" x="6705600" y="1598613"/>
          <p14:tracePt t="21984" x="6769100" y="1598613"/>
          <p14:tracePt t="22001" x="6840538" y="1598613"/>
          <p14:tracePt t="22018" x="6884988" y="1598613"/>
          <p14:tracePt t="22034" x="6911975" y="1598613"/>
          <p14:tracePt t="22051" x="6946900" y="1598613"/>
          <p14:tracePt t="22068" x="7000875" y="1598613"/>
          <p14:tracePt t="22084" x="7037388" y="1598613"/>
          <p14:tracePt t="22101" x="7170738" y="1598613"/>
          <p14:tracePt t="22118" x="7323138" y="1598613"/>
          <p14:tracePt t="22134" x="7385050" y="1608138"/>
          <p14:tracePt t="22151" x="7483475" y="1616075"/>
          <p14:tracePt t="22168" x="7562850" y="1625600"/>
          <p14:tracePt t="22184" x="7616825" y="1625600"/>
          <p14:tracePt t="22201" x="7634288" y="1625600"/>
          <p14:tracePt t="22218" x="7670800" y="1633538"/>
          <p14:tracePt t="22234" x="7680325" y="1633538"/>
          <p14:tracePt t="22251" x="7697788" y="1633538"/>
          <p14:tracePt t="22268" x="7715250" y="1633538"/>
          <p14:tracePt t="22284" x="7724775" y="1633538"/>
          <p14:tracePt t="22301" x="7732713" y="1633538"/>
          <p14:tracePt t="22334" x="7742238" y="1633538"/>
          <p14:tracePt t="22351" x="7751763" y="1633538"/>
          <p14:tracePt t="22919" x="7742238" y="1633538"/>
          <p14:tracePt t="22928" x="7653338" y="1633538"/>
          <p14:tracePt t="22938" x="7323138" y="1581150"/>
          <p14:tracePt t="22951" x="6804025" y="1527175"/>
          <p14:tracePt t="22968" x="5661025" y="1438275"/>
          <p14:tracePt t="22984" x="5153025" y="1438275"/>
          <p14:tracePt t="23001" x="4251325" y="1465263"/>
          <p14:tracePt t="23018" x="3303588" y="1598613"/>
          <p14:tracePt t="23034" x="2847975" y="1704975"/>
          <p14:tracePt t="23051" x="2251075" y="1857375"/>
          <p14:tracePt t="23068" x="1812925" y="1982788"/>
          <p14:tracePt t="23085" x="1554163" y="2062163"/>
          <p14:tracePt t="23101" x="1490663" y="2081213"/>
          <p14:tracePt t="23118" x="1401763" y="2116138"/>
          <p14:tracePt t="23134" x="1330325" y="2152650"/>
          <p14:tracePt t="23324" x="1330325" y="2160588"/>
          <p14:tracePt t="23360" x="1322388" y="2160588"/>
          <p14:tracePt t="23369" x="1303338" y="2160588"/>
          <p14:tracePt t="23379" x="1276350" y="2160588"/>
          <p14:tracePt t="23389" x="1223963" y="2160588"/>
          <p14:tracePt t="23401" x="1160463" y="2160588"/>
          <p14:tracePt t="23418" x="1071563" y="2160588"/>
          <p14:tracePt t="23434" x="1027113" y="2160588"/>
          <p14:tracePt t="23451" x="990600" y="2160588"/>
          <p14:tracePt t="23468" x="973138" y="2160588"/>
          <p14:tracePt t="23484" x="955675" y="2160588"/>
          <p14:tracePt t="23501" x="946150" y="2160588"/>
          <p14:tracePt t="23518" x="938213" y="2160588"/>
          <p14:tracePt t="23534" x="928688" y="2160588"/>
          <p14:tracePt t="23551" x="919163" y="2160588"/>
          <p14:tracePt t="23575" x="911225" y="2160588"/>
          <p14:tracePt t="23614" x="911225" y="2152650"/>
          <p14:tracePt t="23644" x="919163" y="2152650"/>
          <p14:tracePt t="23653" x="946150" y="2143125"/>
          <p14:tracePt t="23664" x="982663" y="2143125"/>
          <p14:tracePt t="23674" x="1081088" y="2143125"/>
          <p14:tracePt t="23684" x="1241425" y="2143125"/>
          <p14:tracePt t="23701" x="1384300" y="2143125"/>
          <p14:tracePt t="23718" x="1571625" y="2143125"/>
          <p14:tracePt t="23734" x="1652588" y="2152650"/>
          <p14:tracePt t="23751" x="1670050" y="2160588"/>
          <p14:tracePt t="23768" x="1714500" y="2160588"/>
          <p14:tracePt t="23784" x="1731963" y="2160588"/>
          <p14:tracePt t="23801" x="1741488" y="2160588"/>
          <p14:tracePt t="24025" x="1751013" y="2160588"/>
          <p14:tracePt t="24035" x="1776413" y="2160588"/>
          <p14:tracePt t="24045" x="1857375" y="2160588"/>
          <p14:tracePt t="24055" x="2054225" y="2160588"/>
          <p14:tracePt t="24068" x="2303463" y="2152650"/>
          <p14:tracePt t="24084" x="2455863" y="2152650"/>
          <p14:tracePt t="24101" x="2554288" y="2152650"/>
          <p14:tracePt t="24118" x="2608263" y="2152650"/>
          <p14:tracePt t="24134" x="2643188" y="2152650"/>
          <p14:tracePt t="24151" x="2652713" y="2152650"/>
          <p14:tracePt t="24168" x="2697163" y="2152650"/>
          <p14:tracePt t="24184" x="2741613" y="2152650"/>
          <p14:tracePt t="24201" x="2803525" y="2152650"/>
          <p14:tracePt t="24218" x="2830513" y="2152650"/>
          <p14:tracePt t="24234" x="2894013" y="2152650"/>
          <p14:tracePt t="24251" x="2946400" y="2152650"/>
          <p14:tracePt t="24268" x="2973388" y="2152650"/>
          <p14:tracePt t="24284" x="3027363" y="2152650"/>
          <p14:tracePt t="24301" x="3071813" y="2152650"/>
          <p14:tracePt t="24318" x="3089275" y="2152650"/>
          <p14:tracePt t="24334" x="3116263" y="2160588"/>
          <p14:tracePt t="24351" x="3152775" y="2160588"/>
          <p14:tracePt t="24368" x="3179763" y="2160588"/>
          <p14:tracePt t="24384" x="3197225" y="2160588"/>
          <p14:tracePt t="24401" x="3232150" y="2160588"/>
          <p14:tracePt t="24418" x="3251200" y="2160588"/>
          <p14:tracePt t="24434" x="3259138" y="2170113"/>
          <p14:tracePt t="24451" x="3276600" y="2170113"/>
          <p14:tracePt t="25152" x="3276600" y="2179638"/>
          <p14:tracePt t="25162" x="3286125" y="2179638"/>
          <p14:tracePt t="25171" x="3313113" y="2179638"/>
          <p14:tracePt t="25184" x="3348038" y="2187575"/>
          <p14:tracePt t="25201" x="3438525" y="2205038"/>
          <p14:tracePt t="25218" x="3473450" y="2214563"/>
          <p14:tracePt t="25234" x="3554413" y="2232025"/>
          <p14:tracePt t="25251" x="3616325" y="2232025"/>
          <p14:tracePt t="25268" x="3643313" y="2232025"/>
          <p14:tracePt t="25284" x="3697288" y="2232025"/>
          <p14:tracePt t="25301" x="3751263" y="2241550"/>
          <p14:tracePt t="25318" x="3795713" y="2251075"/>
          <p14:tracePt t="25334" x="3822700" y="2259013"/>
          <p14:tracePt t="25351" x="3857625" y="2259013"/>
          <p14:tracePt t="25368" x="3875088" y="2268538"/>
          <p14:tracePt t="25384" x="3894138" y="2268538"/>
          <p14:tracePt t="25401" x="3902075" y="2268538"/>
          <p14:tracePt t="25418" x="3919538" y="2268538"/>
          <p14:tracePt t="25434" x="3929063" y="2268538"/>
          <p14:tracePt t="25436" x="3938588" y="2276475"/>
          <p14:tracePt t="25451" x="3946525" y="2276475"/>
          <p14:tracePt t="25468" x="3956050" y="2276475"/>
          <p14:tracePt t="25485" x="3973513" y="2276475"/>
          <p14:tracePt t="25501" x="3983038" y="2276475"/>
          <p14:tracePt t="25534" x="3990975" y="2276475"/>
          <p14:tracePt t="25551" x="4000500" y="2276475"/>
          <p14:tracePt t="25568" x="4010025" y="2286000"/>
          <p14:tracePt t="25584" x="4027488" y="2286000"/>
          <p14:tracePt t="25618" x="4044950" y="2286000"/>
          <p14:tracePt t="25634" x="4071938" y="2295525"/>
          <p14:tracePt t="25651" x="4098925" y="2303463"/>
          <p14:tracePt t="25668" x="4116388" y="2303463"/>
          <p14:tracePt t="25684" x="4143375" y="2303463"/>
          <p14:tracePt t="25701" x="4152900" y="2303463"/>
          <p14:tracePt t="25718" x="4170363" y="2303463"/>
          <p14:tracePt t="25734" x="4179888" y="2303463"/>
          <p14:tracePt t="25751" x="4187825" y="2303463"/>
          <p14:tracePt t="25768" x="4197350" y="2303463"/>
          <p14:tracePt t="25784" x="4205288" y="2303463"/>
          <p14:tracePt t="25828" x="4214813" y="2303463"/>
          <p14:tracePt t="26818" x="4187825" y="2303463"/>
          <p14:tracePt t="26828" x="4160838" y="2303463"/>
          <p14:tracePt t="26837" x="4116388" y="2303463"/>
          <p14:tracePt t="26851" x="4062413" y="2303463"/>
          <p14:tracePt t="26868" x="3938588" y="2303463"/>
          <p14:tracePt t="26885" x="3840163" y="2303463"/>
          <p14:tracePt t="26901" x="3803650" y="2303463"/>
          <p14:tracePt t="26918" x="3751263" y="2303463"/>
          <p14:tracePt t="26934" x="3724275" y="2295525"/>
          <p14:tracePt t="26937" x="3697288" y="2295525"/>
          <p14:tracePt t="26951" x="3670300" y="2295525"/>
          <p14:tracePt t="26968" x="3616325" y="2295525"/>
          <p14:tracePt t="26984" x="3581400" y="2295525"/>
          <p14:tracePt t="27001" x="3554413" y="2295525"/>
          <p14:tracePt t="27018" x="3527425" y="2295525"/>
          <p14:tracePt t="27034" x="3509963" y="2295525"/>
          <p14:tracePt t="27068" x="3490913" y="2295525"/>
          <p14:tracePt t="27084" x="3482975" y="2295525"/>
          <p14:tracePt t="27122" x="3473450" y="2295525"/>
          <p14:tracePt t="27248" x="3490913" y="2295525"/>
          <p14:tracePt t="27257" x="3509963" y="2295525"/>
          <p14:tracePt t="27268" x="3517900" y="2295525"/>
          <p14:tracePt t="27277" x="3536950" y="2295525"/>
          <p14:tracePt t="27287" x="3562350" y="2286000"/>
          <p14:tracePt t="27301" x="3581400" y="2286000"/>
          <p14:tracePt t="27318" x="3616325" y="2276475"/>
          <p14:tracePt t="27334" x="3633788" y="2276475"/>
          <p14:tracePt t="27351" x="3660775" y="2276475"/>
          <p14:tracePt t="27368" x="3679825" y="2268538"/>
          <p14:tracePt t="27385" x="3697288" y="2259013"/>
          <p14:tracePt t="27401" x="3714750" y="2259013"/>
          <p14:tracePt t="27418" x="3751263" y="2259013"/>
          <p14:tracePt t="27435" x="3786188" y="2251075"/>
          <p14:tracePt t="27451" x="3803650" y="2241550"/>
          <p14:tracePt t="27468" x="3830638" y="2232025"/>
          <p14:tracePt t="27484" x="3848100" y="2232025"/>
          <p14:tracePt t="27502" x="3867150" y="2224088"/>
          <p14:tracePt t="27518" x="3884613" y="2224088"/>
          <p14:tracePt t="27534" x="3902075" y="2214563"/>
          <p14:tracePt t="27551" x="3929063" y="2214563"/>
          <p14:tracePt t="27568" x="3938588" y="2214563"/>
          <p14:tracePt t="27585" x="3965575" y="2205038"/>
          <p14:tracePt t="27601" x="3973513" y="2205038"/>
          <p14:tracePt t="27618" x="4000500" y="2205038"/>
          <p14:tracePt t="27634" x="4010025" y="2197100"/>
          <p14:tracePt t="27651" x="4027488" y="2197100"/>
          <p14:tracePt t="27668" x="4037013" y="2197100"/>
          <p14:tracePt t="27684" x="4044950" y="2197100"/>
          <p14:tracePt t="27718" x="4054475" y="2197100"/>
          <p14:tracePt t="27737" x="4062413" y="2197100"/>
          <p14:tracePt t="28482" x="4071938" y="2197100"/>
          <p14:tracePt t="28492" x="4089400" y="2197100"/>
          <p14:tracePt t="28502" x="4116388" y="2197100"/>
          <p14:tracePt t="28512" x="4133850" y="2197100"/>
          <p14:tracePt t="28522" x="4160838" y="2197100"/>
          <p14:tracePt t="28535" x="4179888" y="2197100"/>
          <p14:tracePt t="28551" x="4214813" y="2187575"/>
          <p14:tracePt t="28568" x="4224338" y="2187575"/>
          <p14:tracePt t="28585" x="4259263" y="2187575"/>
          <p14:tracePt t="28601" x="4276725" y="2187575"/>
          <p14:tracePt t="28618" x="4295775" y="2187575"/>
          <p14:tracePt t="28634" x="4322763" y="2187575"/>
          <p14:tracePt t="28651" x="4357688" y="2187575"/>
          <p14:tracePt t="28668" x="4384675" y="2187575"/>
          <p14:tracePt t="28685" x="4394200" y="2187575"/>
          <p14:tracePt t="28701" x="4429125" y="2187575"/>
          <p14:tracePt t="28718" x="4456113" y="2187575"/>
          <p14:tracePt t="28734" x="4465638" y="2187575"/>
          <p14:tracePt t="28751" x="4500563" y="2187575"/>
          <p14:tracePt t="28768" x="4518025" y="2187575"/>
          <p14:tracePt t="28785" x="4537075" y="2187575"/>
          <p14:tracePt t="28801" x="4545013" y="2187575"/>
          <p14:tracePt t="28818" x="4554538" y="2187575"/>
          <p14:tracePt t="30549" x="4527550" y="2187575"/>
          <p14:tracePt t="30560" x="4473575" y="2187575"/>
          <p14:tracePt t="30569" x="4330700" y="2179638"/>
          <p14:tracePt t="30579" x="4205288" y="2179638"/>
          <p14:tracePt t="30588" x="4160838" y="2179638"/>
          <p14:tracePt t="30601" x="4098925" y="2179638"/>
          <p14:tracePt t="30618" x="4000500" y="2179638"/>
          <p14:tracePt t="30635" x="3965575" y="2179638"/>
          <p14:tracePt t="30651" x="3894138" y="2170113"/>
          <p14:tracePt t="30668" x="3840163" y="2170113"/>
          <p14:tracePt t="30685" x="3813175" y="2170113"/>
          <p14:tracePt t="30701" x="3768725" y="2160588"/>
          <p14:tracePt t="30718" x="3751263" y="2160588"/>
          <p14:tracePt t="30735" x="3741738" y="2160588"/>
          <p14:tracePt t="30751" x="3732213" y="2160588"/>
          <p14:tracePt t="30768" x="3724275" y="2160588"/>
          <p14:tracePt t="30785" x="3714750" y="2160588"/>
          <p14:tracePt t="30854" x="3724275" y="2160588"/>
          <p14:tracePt t="30863" x="3732213" y="2160588"/>
          <p14:tracePt t="30872" x="3759200" y="2160588"/>
          <p14:tracePt t="30885" x="3786188" y="2160588"/>
          <p14:tracePt t="30901" x="3867150" y="2160588"/>
          <p14:tracePt t="30918" x="3911600" y="2160588"/>
          <p14:tracePt t="30935" x="3983038" y="2170113"/>
          <p14:tracePt t="30951" x="4027488" y="2170113"/>
          <p14:tracePt t="30968" x="4044950" y="2170113"/>
          <p14:tracePt t="30985" x="4071938" y="2170113"/>
          <p14:tracePt t="31131" x="4081463" y="2170113"/>
          <p14:tracePt t="31186" x="4081463" y="2179638"/>
          <p14:tracePt t="31195" x="4089400" y="2179638"/>
          <p14:tracePt t="31206" x="4133850" y="2179638"/>
          <p14:tracePt t="31218" x="4303713" y="2197100"/>
          <p14:tracePt t="31235" x="4724400" y="2214563"/>
          <p14:tracePt t="31251" x="4894263" y="2214563"/>
          <p14:tracePt t="31268" x="5126038" y="2214563"/>
          <p14:tracePt t="31285" x="5205413" y="2214563"/>
          <p14:tracePt t="31301" x="5251450" y="2214563"/>
          <p14:tracePt t="31318" x="5340350" y="2214563"/>
          <p14:tracePt t="31335" x="5419725" y="2214563"/>
          <p14:tracePt t="31351" x="5446713" y="2214563"/>
          <p14:tracePt t="31368" x="5500688" y="2224088"/>
          <p14:tracePt t="31385" x="5545138" y="2224088"/>
          <p14:tracePt t="31401" x="5599113" y="2232025"/>
          <p14:tracePt t="31418" x="5616575" y="2232025"/>
          <p14:tracePt t="31435" x="5661025" y="2241550"/>
          <p14:tracePt t="31451" x="5688013" y="2241550"/>
          <p14:tracePt t="31468" x="5697538" y="2241550"/>
          <p14:tracePt t="31485" x="5715000" y="2241550"/>
          <p14:tracePt t="31501" x="5724525" y="2241550"/>
          <p14:tracePt t="31714" x="5732463" y="2241550"/>
          <p14:tracePt t="31724" x="5751513" y="2241550"/>
          <p14:tracePt t="31734" x="5830888" y="2241550"/>
          <p14:tracePt t="31745" x="6010275" y="2241550"/>
          <p14:tracePt t="31754" x="6224588" y="2241550"/>
          <p14:tracePt t="31768" x="6402388" y="2241550"/>
          <p14:tracePt t="31785" x="6545263" y="2241550"/>
          <p14:tracePt t="31801" x="6581775" y="2241550"/>
          <p14:tracePt t="31818" x="6643688" y="2241550"/>
          <p14:tracePt t="31835" x="6705600" y="2241550"/>
          <p14:tracePt t="31852" x="6777038" y="2241550"/>
          <p14:tracePt t="31868" x="6804025" y="2241550"/>
          <p14:tracePt t="31885" x="6858000" y="2251075"/>
          <p14:tracePt t="31902" x="6929438" y="2251075"/>
          <p14:tracePt t="31918" x="6991350" y="2251075"/>
          <p14:tracePt t="31935" x="7215188" y="2232025"/>
          <p14:tracePt t="31951" x="7491413" y="2205038"/>
          <p14:tracePt t="31968" x="7554913" y="2205038"/>
          <p14:tracePt t="31985" x="7653338" y="2197100"/>
          <p14:tracePt t="32001" x="7732713" y="2197100"/>
          <p14:tracePt t="32018" x="7831138" y="2197100"/>
          <p14:tracePt t="32035" x="7867650" y="2197100"/>
          <p14:tracePt t="32051" x="7939088" y="2197100"/>
          <p14:tracePt t="32068" x="7983538" y="2197100"/>
          <p14:tracePt t="32085" x="8001000" y="2197100"/>
          <p14:tracePt t="32101" x="8018463" y="2197100"/>
          <p14:tracePt t="32118" x="8027988" y="2197100"/>
          <p14:tracePt t="32135" x="8037513" y="2197100"/>
          <p14:tracePt t="32151" x="8045450" y="2197100"/>
          <p14:tracePt t="32168" x="8054975" y="2197100"/>
          <p14:tracePt t="32204" x="8062913" y="2197100"/>
          <p14:tracePt t="32224" x="8072438" y="2197100"/>
          <p14:tracePt t="32235" x="8081963" y="2197100"/>
          <p14:tracePt t="32264" x="8089900" y="2197100"/>
          <p14:tracePt t="32283" x="8099425" y="2197100"/>
          <p14:tracePt t="32293" x="8108950" y="2197100"/>
          <p14:tracePt t="32303" x="8116888" y="2197100"/>
          <p14:tracePt t="32318" x="8126413" y="2197100"/>
          <p14:tracePt t="32335" x="8143875" y="2197100"/>
          <p14:tracePt t="32352" x="8153400" y="2197100"/>
          <p14:tracePt t="32368" x="8161338" y="2197100"/>
          <p14:tracePt t="32385" x="8170863" y="2197100"/>
          <p14:tracePt t="32401" x="8180388" y="2197100"/>
          <p14:tracePt t="32430" x="8188325" y="2197100"/>
          <p14:tracePt t="32518" x="8180388" y="2197100"/>
          <p14:tracePt t="32527" x="8161338" y="2197100"/>
          <p14:tracePt t="32537" x="8134350" y="2197100"/>
          <p14:tracePt t="32551" x="8108950" y="2197100"/>
          <p14:tracePt t="32568" x="8054975" y="2197100"/>
          <p14:tracePt t="32585" x="8027988" y="2197100"/>
          <p14:tracePt t="32601" x="7983538" y="2197100"/>
          <p14:tracePt t="32618" x="7947025" y="2197100"/>
          <p14:tracePt t="32635" x="7929563" y="2197100"/>
          <p14:tracePt t="32651" x="7912100" y="2197100"/>
          <p14:tracePt t="32668" x="7885113" y="2197100"/>
          <p14:tracePt t="32685" x="7867650" y="2197100"/>
          <p14:tracePt t="33156" x="7840663" y="2197100"/>
          <p14:tracePt t="33166" x="7589838" y="2143125"/>
          <p14:tracePt t="33176" x="6813550" y="2027238"/>
          <p14:tracePt t="33185" x="5983288" y="1928813"/>
          <p14:tracePt t="33201" x="5224463" y="1847850"/>
          <p14:tracePt t="33218" x="3965575" y="1812925"/>
          <p14:tracePt t="33235" x="3160713" y="1812925"/>
          <p14:tracePt t="33252" x="2589213" y="1847850"/>
          <p14:tracePt t="33268" x="2384425" y="1874838"/>
          <p14:tracePt t="33285" x="2027238" y="1955800"/>
          <p14:tracePt t="33301" x="1687513" y="2108200"/>
          <p14:tracePt t="33318" x="1517650" y="2214563"/>
          <p14:tracePt t="33335" x="1339850" y="2347913"/>
          <p14:tracePt t="33351" x="1258888" y="2428875"/>
          <p14:tracePt t="33368" x="1241425" y="2455863"/>
          <p14:tracePt t="33385" x="1187450" y="2509838"/>
          <p14:tracePt t="33401" x="1152525" y="2571750"/>
          <p14:tracePt t="33418" x="1125538" y="2625725"/>
          <p14:tracePt t="33435" x="1089025" y="2714625"/>
          <p14:tracePt t="33451" x="1062038" y="2795588"/>
          <p14:tracePt t="33468" x="1062038" y="2857500"/>
          <p14:tracePt t="33485" x="1062038" y="2874963"/>
          <p14:tracePt t="33501" x="1062038" y="2911475"/>
          <p14:tracePt t="33518" x="1071563" y="2938463"/>
          <p14:tracePt t="33535" x="1071563" y="2946400"/>
          <p14:tracePt t="33551" x="1081088" y="2955925"/>
          <p14:tracePt t="33568" x="1108075" y="2965450"/>
          <p14:tracePt t="33585" x="1133475" y="2973388"/>
          <p14:tracePt t="33601" x="1152525" y="2973388"/>
          <p14:tracePt t="33618" x="1179513" y="2982913"/>
          <p14:tracePt t="33635" x="1214438" y="2982913"/>
          <p14:tracePt t="33651" x="1223963" y="2982913"/>
          <p14:tracePt t="33668" x="1231900" y="2982913"/>
          <p14:tracePt t="34007" x="1241425" y="2982913"/>
          <p14:tracePt t="34017" x="1258888" y="2982913"/>
          <p14:tracePt t="34027" x="1285875" y="2982913"/>
          <p14:tracePt t="34037" x="1322388" y="2982913"/>
          <p14:tracePt t="34051" x="1374775" y="2982913"/>
          <p14:tracePt t="34068" x="1500188" y="2973388"/>
          <p14:tracePt t="34085" x="1643063" y="2973388"/>
          <p14:tracePt t="34101" x="1714500" y="2973388"/>
          <p14:tracePt t="34118" x="1830388" y="2973388"/>
          <p14:tracePt t="34135" x="1866900" y="2973388"/>
          <p14:tracePt t="34151" x="1919288" y="2973388"/>
          <p14:tracePt t="34168" x="1973263" y="2973388"/>
          <p14:tracePt t="34185" x="2027238" y="2973388"/>
          <p14:tracePt t="34202" x="2081213" y="2973388"/>
          <p14:tracePt t="34218" x="2108200" y="2973388"/>
          <p14:tracePt t="34235" x="2143125" y="2973388"/>
          <p14:tracePt t="34251" x="2160588" y="2973388"/>
          <p14:tracePt t="34268" x="2179638" y="2973388"/>
          <p14:tracePt t="34285" x="2187575" y="2973388"/>
          <p14:tracePt t="34301" x="2197100" y="2973388"/>
          <p14:tracePt t="34575" x="2205038" y="2973388"/>
          <p14:tracePt t="34587" x="2224088" y="2973388"/>
          <p14:tracePt t="34596" x="2259013" y="2973388"/>
          <p14:tracePt t="34604" x="2347913" y="2973388"/>
          <p14:tracePt t="34618" x="2527300" y="2973388"/>
          <p14:tracePt t="34635" x="2894013" y="2973388"/>
          <p14:tracePt t="34651" x="3062288" y="2973388"/>
          <p14:tracePt t="34668" x="3160713" y="2973388"/>
          <p14:tracePt t="34685" x="3232150" y="2973388"/>
          <p14:tracePt t="34702" x="3322638" y="2973388"/>
          <p14:tracePt t="34718" x="3367088" y="2973388"/>
          <p14:tracePt t="34735" x="3509963" y="2973388"/>
          <p14:tracePt t="34751" x="3598863" y="2973388"/>
          <p14:tracePt t="34768" x="3714750" y="2973388"/>
          <p14:tracePt t="34785" x="3840163" y="2973388"/>
          <p14:tracePt t="34801" x="3929063" y="2973388"/>
          <p14:tracePt t="34818" x="3973513" y="2973388"/>
          <p14:tracePt t="34835" x="4062413" y="2982913"/>
          <p14:tracePt t="34851" x="4125913" y="2990850"/>
          <p14:tracePt t="34868" x="4170363" y="3009900"/>
          <p14:tracePt t="34885" x="4187825" y="3009900"/>
          <p14:tracePt t="34901" x="4205288" y="3027363"/>
          <p14:tracePt t="34918" x="4214813" y="3027363"/>
          <p14:tracePt t="35182" x="4232275" y="3027363"/>
          <p14:tracePt t="35193" x="4259263" y="3027363"/>
          <p14:tracePt t="35204" x="4330700" y="3009900"/>
          <p14:tracePt t="35212" x="4537075" y="2973388"/>
          <p14:tracePt t="35222" x="4884738" y="2938463"/>
          <p14:tracePt t="35235" x="5224463" y="2919413"/>
          <p14:tracePt t="35251" x="5680075" y="2894013"/>
          <p14:tracePt t="35268" x="5875338" y="2884488"/>
          <p14:tracePt t="35285" x="5983288" y="2884488"/>
          <p14:tracePt t="35301" x="6062663" y="2884488"/>
          <p14:tracePt t="35318" x="6089650" y="2884488"/>
          <p14:tracePt t="35335" x="6153150" y="2884488"/>
          <p14:tracePt t="35351" x="6215063" y="2884488"/>
          <p14:tracePt t="35368" x="6251575" y="2884488"/>
          <p14:tracePt t="35385" x="6269038" y="2884488"/>
          <p14:tracePt t="35402" x="6286500" y="2884488"/>
          <p14:tracePt t="35653" x="6269038" y="2884488"/>
          <p14:tracePt t="35663" x="6089650" y="2857500"/>
          <p14:tracePt t="35672" x="5518150" y="2786063"/>
          <p14:tracePt t="35685" x="4857750" y="2705100"/>
          <p14:tracePt t="35701" x="3670300" y="2670175"/>
          <p14:tracePt t="35718" x="3241675" y="2670175"/>
          <p14:tracePt t="35735" x="2705100" y="2724150"/>
          <p14:tracePt t="35752" x="2527300" y="2732088"/>
          <p14:tracePt t="35768" x="2482850" y="2741613"/>
          <p14:tracePt t="35785" x="2411413" y="2759075"/>
          <p14:tracePt t="35802" x="2339975" y="2795588"/>
          <p14:tracePt t="35819" x="2259013" y="2840038"/>
          <p14:tracePt t="35835" x="2214563" y="2874963"/>
          <p14:tracePt t="35852" x="2152650" y="2911475"/>
          <p14:tracePt t="35868" x="2108200" y="2946400"/>
          <p14:tracePt t="35885" x="2081213" y="2965450"/>
          <p14:tracePt t="35902" x="2054225" y="2990850"/>
          <p14:tracePt t="35918" x="2036763" y="2990850"/>
          <p14:tracePt t="35935" x="2009775" y="3017838"/>
          <p14:tracePt t="35952" x="1973263" y="3027363"/>
          <p14:tracePt t="35968" x="1938338" y="3044825"/>
          <p14:tracePt t="35985" x="1911350" y="3054350"/>
          <p14:tracePt t="36002" x="1874838" y="3062288"/>
          <p14:tracePt t="36018" x="1839913" y="3081338"/>
          <p14:tracePt t="36035" x="1785938" y="3089275"/>
          <p14:tracePt t="36052" x="1768475" y="3098800"/>
          <p14:tracePt t="36068" x="1714500" y="3125788"/>
          <p14:tracePt t="36085" x="1660525" y="3133725"/>
          <p14:tracePt t="36102" x="1643063" y="3143250"/>
          <p14:tracePt t="36118" x="1598613" y="3152775"/>
          <p14:tracePt t="36135" x="1562100" y="3160713"/>
          <p14:tracePt t="36152" x="1554163" y="3160713"/>
          <p14:tracePt t="36417" x="1536700" y="3160713"/>
          <p14:tracePt t="36428" x="1517650" y="3160713"/>
          <p14:tracePt t="36437" x="1490663" y="3160713"/>
          <p14:tracePt t="36451" x="1465263" y="3160713"/>
          <p14:tracePt t="36468" x="1419225" y="3160713"/>
          <p14:tracePt t="36485" x="1384300" y="3160713"/>
          <p14:tracePt t="36502" x="1366838" y="3152775"/>
          <p14:tracePt t="36518" x="1339850" y="3125788"/>
          <p14:tracePt t="36535" x="1303338" y="3098800"/>
          <p14:tracePt t="36552" x="1285875" y="3081338"/>
          <p14:tracePt t="36568" x="1268413" y="3044825"/>
          <p14:tracePt t="36585" x="1268413" y="3009900"/>
          <p14:tracePt t="36602" x="1258888" y="2982913"/>
          <p14:tracePt t="36618" x="1258888" y="2973388"/>
          <p14:tracePt t="36635" x="1258888" y="2965450"/>
          <p14:tracePt t="54167" x="1258888" y="2955925"/>
          <p14:tracePt t="54178" x="1276350" y="2946400"/>
          <p14:tracePt t="54187" x="1312863" y="2901950"/>
          <p14:tracePt t="54196" x="1411288" y="2830513"/>
          <p14:tracePt t="54206" x="1500188" y="2786063"/>
          <p14:tracePt t="54219" x="1589088" y="2741613"/>
          <p14:tracePt t="54236" x="1893888" y="2670175"/>
          <p14:tracePt t="54252" x="2054225" y="2643188"/>
          <p14:tracePt t="54269" x="2259013" y="2633663"/>
          <p14:tracePt t="54286" x="2374900" y="2633663"/>
          <p14:tracePt t="54303" x="2411413" y="2633663"/>
          <p14:tracePt t="54319" x="2473325" y="2643188"/>
          <p14:tracePt t="54336" x="2554288" y="2652713"/>
          <p14:tracePt t="54352" x="2616200" y="2660650"/>
          <p14:tracePt t="54369" x="2660650" y="2670175"/>
          <p14:tracePt t="54386" x="2732088" y="2687638"/>
          <p14:tracePt t="54402" x="2813050" y="2687638"/>
          <p14:tracePt t="54626" x="2803525" y="2687638"/>
          <p14:tracePt t="54636" x="2776538" y="2687638"/>
          <p14:tracePt t="54647" x="2714625" y="2697163"/>
          <p14:tracePt t="54656" x="2608263" y="2705100"/>
          <p14:tracePt t="54669" x="2428875" y="2759075"/>
          <p14:tracePt t="54686" x="2116138" y="2911475"/>
          <p14:tracePt t="54702" x="1965325" y="3009900"/>
          <p14:tracePt t="54719" x="1866900" y="3098800"/>
          <p14:tracePt t="54736" x="1830388" y="3160713"/>
          <p14:tracePt t="54752" x="1822450" y="3187700"/>
          <p14:tracePt t="54769" x="1812925" y="3232150"/>
          <p14:tracePt t="54786" x="1830388" y="3276600"/>
          <p14:tracePt t="54802" x="1839913" y="3295650"/>
          <p14:tracePt t="54819" x="1884363" y="3322638"/>
          <p14:tracePt t="54836" x="1919288" y="3348038"/>
          <p14:tracePt t="54852" x="1965325" y="3375025"/>
          <p14:tracePt t="54869" x="1990725" y="3375025"/>
          <p14:tracePt t="54886" x="2017713" y="3384550"/>
          <p14:tracePt t="54904" x="2044700" y="3394075"/>
          <p14:tracePt t="55539" x="2027238" y="3411538"/>
          <p14:tracePt t="55547" x="2000250" y="3438525"/>
          <p14:tracePt t="55557" x="1938338" y="3500438"/>
          <p14:tracePt t="55569" x="1847850" y="3608388"/>
          <p14:tracePt t="55586" x="1724025" y="3741738"/>
          <p14:tracePt t="55602" x="1490663" y="4027488"/>
          <p14:tracePt t="55619" x="1366838" y="4224338"/>
          <p14:tracePt t="55636" x="1322388" y="4313238"/>
          <p14:tracePt t="55652" x="1312863" y="4340225"/>
          <p14:tracePt t="55669" x="1295400" y="4384675"/>
          <p14:tracePt t="55686" x="1285875" y="4429125"/>
          <p14:tracePt t="55702" x="1285875" y="4446588"/>
          <p14:tracePt t="55719" x="1285875" y="4483100"/>
          <p14:tracePt t="55736" x="1295400" y="4510088"/>
          <p14:tracePt t="55753" x="1303338" y="4527550"/>
          <p14:tracePt t="55769" x="1312863" y="4537075"/>
          <p14:tracePt t="55786" x="1312863" y="4545013"/>
          <p14:tracePt t="55803" x="1322388" y="4554538"/>
          <p14:tracePt t="55819" x="1330325" y="4562475"/>
          <p14:tracePt t="55836" x="1339850" y="4562475"/>
          <p14:tracePt t="55852" x="1357313" y="4572000"/>
          <p14:tracePt t="55869" x="1366838" y="4581525"/>
          <p14:tracePt t="55886" x="1384300" y="4581525"/>
          <p14:tracePt t="55902" x="1401763" y="4589463"/>
          <p14:tracePt t="55936" x="1419225" y="4589463"/>
          <p14:tracePt t="55952" x="1428750" y="4589463"/>
          <p14:tracePt t="55969" x="1438275" y="4589463"/>
          <p14:tracePt t="55986" x="1446213" y="4589463"/>
          <p14:tracePt t="56008" x="1455738" y="4589463"/>
          <p14:tracePt t="56047" x="1465263" y="4589463"/>
          <p14:tracePt t="56086" x="1473200" y="4589463"/>
          <p14:tracePt t="56145" x="1482725" y="4589463"/>
          <p14:tracePt t="56175" x="1490663" y="4589463"/>
          <p14:tracePt t="56188" x="1500188" y="4589463"/>
          <p14:tracePt t="56194" x="1500188" y="4581525"/>
          <p14:tracePt t="56215" x="1509713" y="4581525"/>
          <p14:tracePt t="56253" x="1517650" y="4572000"/>
          <p14:tracePt t="56263" x="1517650" y="4562475"/>
          <p14:tracePt t="56949" x="1527175" y="4562475"/>
          <p14:tracePt t="56958" x="1554163" y="4562475"/>
          <p14:tracePt t="56969" x="1608138" y="4562475"/>
          <p14:tracePt t="56979" x="1704975" y="4554538"/>
          <p14:tracePt t="56987" x="1812925" y="4554538"/>
          <p14:tracePt t="57002" x="1911350" y="4554538"/>
          <p14:tracePt t="57019" x="2027238" y="4554538"/>
          <p14:tracePt t="57036" x="2116138" y="4554538"/>
          <p14:tracePt t="57052" x="2143125" y="4554538"/>
          <p14:tracePt t="57069" x="2197100" y="4554538"/>
          <p14:tracePt t="57086" x="2241550" y="4554538"/>
          <p14:tracePt t="57102" x="2259013" y="4554538"/>
          <p14:tracePt t="57119" x="2295525" y="4554538"/>
          <p14:tracePt t="57136" x="2312988" y="4554538"/>
          <p14:tracePt t="57169" x="2330450" y="4554538"/>
          <p14:tracePt t="57202" x="2339975" y="4554538"/>
          <p14:tracePt t="57850" x="2330450" y="4554538"/>
          <p14:tracePt t="57861" x="2303463" y="4554538"/>
          <p14:tracePt t="57870" x="2268538" y="4554538"/>
          <p14:tracePt t="57879" x="2214563" y="4554538"/>
          <p14:tracePt t="57888" x="2089150" y="4545013"/>
          <p14:tracePt t="57902" x="1938338" y="4527550"/>
          <p14:tracePt t="57919" x="1776413" y="4510088"/>
          <p14:tracePt t="57936" x="1724025" y="4500563"/>
          <p14:tracePt t="57953" x="1633538" y="4483100"/>
          <p14:tracePt t="57969" x="1589088" y="4465638"/>
          <p14:tracePt t="57986" x="1562100" y="4465638"/>
          <p14:tracePt t="58019" x="1544638" y="4456113"/>
          <p14:tracePt t="58036" x="1544638" y="4446588"/>
          <p14:tracePt t="58053" x="1544638" y="4438650"/>
          <p14:tracePt t="58069" x="1544638" y="4419600"/>
          <p14:tracePt t="58086" x="1544638" y="4402138"/>
          <p14:tracePt t="58119" x="1571625" y="4384675"/>
          <p14:tracePt t="58136" x="1608138" y="4367213"/>
          <p14:tracePt t="58153" x="1697038" y="4367213"/>
          <p14:tracePt t="58169" x="1751013" y="4367213"/>
          <p14:tracePt t="58186" x="1830388" y="4367213"/>
          <p14:tracePt t="58203" x="1874838" y="4367213"/>
          <p14:tracePt t="58219" x="1884363" y="4367213"/>
          <p14:tracePt t="58236" x="1911350" y="4367213"/>
          <p14:tracePt t="58496" x="1919288" y="4367213"/>
          <p14:tracePt t="58506" x="1938338" y="4367213"/>
          <p14:tracePt t="58516" x="1990725" y="4367213"/>
          <p14:tracePt t="58526" x="2133600" y="4357688"/>
          <p14:tracePt t="58536" x="2357438" y="4357688"/>
          <p14:tracePt t="58553" x="2554288" y="4357688"/>
          <p14:tracePt t="58569" x="2803525" y="4357688"/>
          <p14:tracePt t="58586" x="2894013" y="4357688"/>
          <p14:tracePt t="58603" x="2946400" y="4357688"/>
          <p14:tracePt t="58619" x="2965450" y="4357688"/>
          <p14:tracePt t="58636" x="3000375" y="4357688"/>
          <p14:tracePt t="58653" x="3036888" y="4357688"/>
          <p14:tracePt t="58669" x="3044825" y="4367213"/>
          <p14:tracePt t="58686" x="3081338" y="4375150"/>
          <p14:tracePt t="58703" x="3098800" y="4384675"/>
          <p14:tracePt t="58719" x="3116263" y="4384675"/>
          <p14:tracePt t="58736" x="3133725" y="4384675"/>
          <p14:tracePt t="58753" x="3152775" y="4384675"/>
          <p14:tracePt t="58770" x="3160713" y="4394200"/>
          <p14:tracePt t="59358" x="3152775" y="4394200"/>
          <p14:tracePt t="59368" x="3116263" y="4394200"/>
          <p14:tracePt t="59377" x="3054350" y="4384675"/>
          <p14:tracePt t="59387" x="2955925" y="4367213"/>
          <p14:tracePt t="59403" x="2822575" y="4348163"/>
          <p14:tracePt t="59419" x="2482850" y="4348163"/>
          <p14:tracePt t="59436" x="2205038" y="4367213"/>
          <p14:tracePt t="59453" x="2143125" y="4375150"/>
          <p14:tracePt t="59469" x="2036763" y="4411663"/>
          <p14:tracePt t="59486" x="1982788" y="4438650"/>
          <p14:tracePt t="59503" x="1955800" y="4456113"/>
          <p14:tracePt t="59519" x="1919288" y="4483100"/>
          <p14:tracePt t="59536" x="1893888" y="4510088"/>
          <p14:tracePt t="59553" x="1884363" y="4537075"/>
          <p14:tracePt t="59569" x="1884363" y="4589463"/>
          <p14:tracePt t="59586" x="1884363" y="4652963"/>
          <p14:tracePt t="59603" x="1901825" y="4705350"/>
          <p14:tracePt t="59619" x="1919288" y="4724400"/>
          <p14:tracePt t="59636" x="1955800" y="4759325"/>
          <p14:tracePt t="59653" x="1982788" y="4786313"/>
          <p14:tracePt t="59686" x="1990725" y="4795838"/>
          <p14:tracePt t="60161" x="2000250" y="4795838"/>
          <p14:tracePt t="60171" x="2017713" y="4795838"/>
          <p14:tracePt t="60181" x="2062163" y="4786313"/>
          <p14:tracePt t="60191" x="2224088" y="4724400"/>
          <p14:tracePt t="60203" x="2465388" y="4652963"/>
          <p14:tracePt t="60220" x="2847975" y="4562475"/>
          <p14:tracePt t="60236" x="2965450" y="4554538"/>
          <p14:tracePt t="60253" x="3081338" y="4545013"/>
          <p14:tracePt t="60269" x="3116263" y="4545013"/>
          <p14:tracePt t="60286" x="3197225" y="4537075"/>
          <p14:tracePt t="60303" x="3276600" y="4537075"/>
          <p14:tracePt t="60319" x="3340100" y="4545013"/>
          <p14:tracePt t="60336" x="3394075" y="4554538"/>
          <p14:tracePt t="60353" x="3419475" y="4562475"/>
          <p14:tracePt t="60369" x="3446463" y="4581525"/>
          <p14:tracePt t="60386" x="3465513" y="4581525"/>
          <p14:tracePt t="61053" x="3446463" y="4581525"/>
          <p14:tracePt t="61062" x="3419475" y="4562475"/>
          <p14:tracePt t="61072" x="3367088" y="4537075"/>
          <p14:tracePt t="61086" x="3303588" y="4518025"/>
          <p14:tracePt t="61103" x="3197225" y="4491038"/>
          <p14:tracePt t="61119" x="3143250" y="4491038"/>
          <p14:tracePt t="61136" x="3036888" y="4491038"/>
          <p14:tracePt t="61153" x="2946400" y="4510088"/>
          <p14:tracePt t="61169" x="2901950" y="4527550"/>
          <p14:tracePt t="61186" x="2874963" y="4545013"/>
          <p14:tracePt t="61203" x="2847975" y="4581525"/>
          <p14:tracePt t="61219" x="2840038" y="4625975"/>
          <p14:tracePt t="61236" x="2840038" y="4652963"/>
          <p14:tracePt t="61253" x="2840038" y="4705350"/>
          <p14:tracePt t="61269" x="2874963" y="4768850"/>
          <p14:tracePt t="61286" x="2884488" y="4786313"/>
          <p14:tracePt t="61303" x="2919413" y="4822825"/>
          <p14:tracePt t="61319" x="2973388" y="4848225"/>
          <p14:tracePt t="61336" x="2990850" y="4867275"/>
          <p14:tracePt t="61353" x="3036888" y="4884738"/>
          <p14:tracePt t="61370" x="3054350" y="4894263"/>
          <p14:tracePt t="61561" x="3044825" y="4894263"/>
          <p14:tracePt t="61572" x="3009900" y="4894263"/>
          <p14:tracePt t="61581" x="2840038" y="4919663"/>
          <p14:tracePt t="61591" x="2562225" y="4965700"/>
          <p14:tracePt t="61603" x="2179638" y="5062538"/>
          <p14:tracePt t="61620" x="1241425" y="5438775"/>
          <p14:tracePt t="61636" x="857250" y="5661025"/>
          <p14:tracePt t="61653" x="509588" y="5919788"/>
          <p14:tracePt t="61669" x="446088" y="5991225"/>
          <p14:tracePt t="61686" x="428625" y="6010275"/>
          <p14:tracePt t="61703" x="411163" y="6045200"/>
          <p14:tracePt t="61719" x="411163" y="6062663"/>
          <p14:tracePt t="61753" x="419100" y="6072188"/>
          <p14:tracePt t="61769" x="465138" y="6099175"/>
          <p14:tracePt t="61786" x="490538" y="6099175"/>
          <p14:tracePt t="61803" x="581025" y="6134100"/>
          <p14:tracePt t="61819" x="696913" y="6180138"/>
          <p14:tracePt t="61836" x="785813" y="6205538"/>
          <p14:tracePt t="61853" x="839788" y="6215063"/>
          <p14:tracePt t="61869" x="938213" y="6232525"/>
          <p14:tracePt t="61886" x="1009650" y="6232525"/>
          <p14:tracePt t="61903" x="1036638" y="6232525"/>
          <p14:tracePt t="61919" x="1089025" y="6232525"/>
          <p14:tracePt t="61936" x="1133475" y="6224588"/>
          <p14:tracePt t="61953" x="1160463" y="6215063"/>
          <p14:tracePt t="61969" x="1214438" y="6188075"/>
          <p14:tracePt t="61986" x="1268413" y="6161088"/>
          <p14:tracePt t="62003" x="1312863" y="6143625"/>
          <p14:tracePt t="62019" x="1322388" y="6126163"/>
          <p14:tracePt t="62036" x="1357313" y="6108700"/>
          <p14:tracePt t="62053" x="1374775" y="6072188"/>
          <p14:tracePt t="62069" x="1401763" y="6045200"/>
          <p14:tracePt t="62086" x="1438275" y="5938838"/>
          <p14:tracePt t="62103" x="1500188" y="5751513"/>
          <p14:tracePt t="62120" x="1527175" y="5643563"/>
          <p14:tracePt t="62136" x="1544638" y="5589588"/>
          <p14:tracePt t="62153" x="1554163" y="5537200"/>
          <p14:tracePt t="62169" x="1562100" y="5491163"/>
          <p14:tracePt t="62186" x="1581150" y="5465763"/>
          <p14:tracePt t="62203" x="1589088" y="5438775"/>
          <p14:tracePt t="62219" x="1598613" y="5429250"/>
          <p14:tracePt t="62473" x="1625600" y="5419725"/>
          <p14:tracePt t="62482" x="1687513" y="5411788"/>
          <p14:tracePt t="62493" x="1874838" y="5375275"/>
          <p14:tracePt t="62503" x="2205038" y="5330825"/>
          <p14:tracePt t="62519" x="2589213" y="5313363"/>
          <p14:tracePt t="62536" x="3133725" y="5286375"/>
          <p14:tracePt t="62553" x="3527425" y="5286375"/>
          <p14:tracePt t="62569" x="3589338" y="5286375"/>
          <p14:tracePt t="62586" x="3660775" y="5286375"/>
          <p14:tracePt t="62603" x="3705225" y="5286375"/>
          <p14:tracePt t="62619" x="3751263" y="5286375"/>
          <p14:tracePt t="62636" x="3759200" y="5286375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477327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Class organization</a:t>
            </a:r>
          </a:p>
          <a:p>
            <a:endParaRPr lang="en-US" sz="3600" b="1" dirty="0">
              <a:solidFill>
                <a:srgbClr val="C00000"/>
              </a:solidFill>
              <a:latin typeface="+mj-lt"/>
              <a:ea typeface="Times New Roman" pitchFamily="18" charset="0"/>
              <a:cs typeface="Firecat" pitchFamily="18" charset="0"/>
            </a:endParaRPr>
          </a:p>
          <a:p>
            <a:r>
              <a:rPr lang="en-US" sz="3600" dirty="0"/>
              <a:t>For each class, we recommend the students to take the lecture handout before attending the classroom. A student must read the lecture before the class. </a:t>
            </a:r>
          </a:p>
        </p:txBody>
      </p:sp>
    </p:spTree>
    <p:extLst>
      <p:ext uri="{BB962C8B-B14F-4D97-AF65-F5344CB8AC3E}">
        <p14:creationId xmlns:p14="http://schemas.microsoft.com/office/powerpoint/2010/main" val="2060089293"/>
      </p:ext>
    </p:extLst>
  </p:cSld>
  <p:clrMapOvr>
    <a:masterClrMapping/>
  </p:clrMapOvr>
  <p:transition spd="slow" advTm="18411">
    <p:cover/>
  </p:transition>
  <p:extLst mod="1">
    <p:ext uri="{3A86A75C-4F4B-4683-9AE1-C65F6400EC91}">
      <p14:laserTraceLst xmlns:p14="http://schemas.microsoft.com/office/powerpoint/2010/main">
        <p14:tracePtLst>
          <p14:tracePt t="530" x="3751263" y="5286375"/>
          <p14:tracePt t="541" x="3598863" y="5286375"/>
          <p14:tracePt t="549" x="3125788" y="5232400"/>
          <p14:tracePt t="559" x="2509838" y="5143500"/>
          <p14:tracePt t="569" x="1893888" y="5027613"/>
          <p14:tracePt t="583" x="1347788" y="4919663"/>
          <p14:tracePt t="600" x="401638" y="4652963"/>
          <p14:tracePt t="616" x="80963" y="4500563"/>
          <p14:tracePt t="764" x="26988" y="2741613"/>
          <p14:tracePt t="775" x="204788" y="2670175"/>
          <p14:tracePt t="785" x="428625" y="2598738"/>
          <p14:tracePt t="800" x="669925" y="2544763"/>
          <p14:tracePt t="816" x="911225" y="2517775"/>
          <p14:tracePt t="833" x="990600" y="2517775"/>
          <p14:tracePt t="850" x="1036638" y="2517775"/>
          <p14:tracePt t="866" x="1062038" y="2517775"/>
          <p14:tracePt t="883" x="1071563" y="2517775"/>
          <p14:tracePt t="1138" x="1081088" y="2509838"/>
          <p14:tracePt t="1146" x="1098550" y="2490788"/>
          <p14:tracePt t="1157" x="1152525" y="2455863"/>
          <p14:tracePt t="1167" x="1347788" y="2357438"/>
          <p14:tracePt t="1183" x="1758950" y="2241550"/>
          <p14:tracePt t="1200" x="2482850" y="2170113"/>
          <p14:tracePt t="1216" x="2840038" y="2187575"/>
          <p14:tracePt t="1233" x="2928938" y="2197100"/>
          <p14:tracePt t="1250" x="3089275" y="2224088"/>
          <p14:tracePt t="1266" x="3152775" y="2241550"/>
          <p14:tracePt t="1283" x="3251200" y="2259013"/>
          <p14:tracePt t="1286" x="3295650" y="2268538"/>
          <p14:tracePt t="1300" x="3330575" y="2286000"/>
          <p14:tracePt t="1316" x="3384550" y="2295525"/>
          <p14:tracePt t="1333" x="3429000" y="2312988"/>
          <p14:tracePt t="1350" x="3438525" y="2312988"/>
          <p14:tracePt t="1366" x="3446463" y="2312988"/>
          <p14:tracePt t="1548" x="3419475" y="2322513"/>
          <p14:tracePt t="1558" x="3367088" y="2347913"/>
          <p14:tracePt t="1568" x="3295650" y="2384425"/>
          <p14:tracePt t="1578" x="3205163" y="2455863"/>
          <p14:tracePt t="1587" x="3108325" y="2581275"/>
          <p14:tracePt t="1600" x="3044825" y="2679700"/>
          <p14:tracePt t="1616" x="2973388" y="2822575"/>
          <p14:tracePt t="1633" x="2928938" y="3187700"/>
          <p14:tracePt t="1650" x="2955925" y="3544888"/>
          <p14:tracePt t="1666" x="3017838" y="3732213"/>
          <p14:tracePt t="1683" x="3071813" y="3813175"/>
          <p14:tracePt t="1700" x="3160713" y="3911600"/>
          <p14:tracePt t="1716" x="3268663" y="3983038"/>
          <p14:tracePt t="1733" x="3330575" y="4010025"/>
          <p14:tracePt t="1750" x="3446463" y="4054475"/>
          <p14:tracePt t="1766" x="3562350" y="4071938"/>
          <p14:tracePt t="1783" x="3660775" y="4081463"/>
          <p14:tracePt t="1800" x="3697288" y="4081463"/>
          <p14:tracePt t="1816" x="3759200" y="4081463"/>
          <p14:tracePt t="1833" x="3813175" y="4062413"/>
          <p14:tracePt t="1850" x="3848100" y="4044950"/>
          <p14:tracePt t="1866" x="3894138" y="4017963"/>
          <p14:tracePt t="1883" x="3938588" y="3990975"/>
          <p14:tracePt t="1900" x="3973513" y="3956050"/>
          <p14:tracePt t="1916" x="3990975" y="3946525"/>
          <p14:tracePt t="1933" x="4017963" y="3929063"/>
          <p14:tracePt t="1950" x="4044950" y="3919538"/>
          <p14:tracePt t="1966" x="4054475" y="3919538"/>
          <p14:tracePt t="1983" x="4089400" y="3911600"/>
          <p14:tracePt t="2000" x="4108450" y="3911600"/>
          <p14:tracePt t="2016" x="4125913" y="3911600"/>
          <p14:tracePt t="4820" x="4116388" y="3911600"/>
          <p14:tracePt t="4830" x="4089400" y="3902075"/>
          <p14:tracePt t="4839" x="4044950" y="3902075"/>
          <p14:tracePt t="4850" x="3973513" y="3894138"/>
          <p14:tracePt t="4866" x="3803650" y="3875088"/>
          <p14:tracePt t="4883" x="3322638" y="3803650"/>
          <p14:tracePt t="4900" x="2714625" y="3714750"/>
          <p14:tracePt t="4917" x="2312988" y="3652838"/>
          <p14:tracePt t="4933" x="2259013" y="3643313"/>
          <p14:tracePt t="4950" x="2179638" y="3625850"/>
          <p14:tracePt t="4966" x="2133600" y="3608388"/>
          <p14:tracePt t="4983" x="2108200" y="3598863"/>
          <p14:tracePt t="5000" x="2098675" y="3598863"/>
          <p14:tracePt t="5017" x="2081213" y="3589338"/>
          <p14:tracePt t="5050" x="2081213" y="3581400"/>
          <p14:tracePt t="5066" x="2081213" y="3562350"/>
          <p14:tracePt t="5083" x="2089150" y="3544888"/>
          <p14:tracePt t="5100" x="2197100" y="3500438"/>
          <p14:tracePt t="5116" x="2732088" y="3411538"/>
          <p14:tracePt t="5133" x="3394075" y="3375025"/>
          <p14:tracePt t="5150" x="3633788" y="3375025"/>
          <p14:tracePt t="5166" x="3938588" y="3375025"/>
          <p14:tracePt t="5184" x="4010025" y="3375025"/>
          <p14:tracePt t="5200" x="4037013" y="3375025"/>
          <p14:tracePt t="5216" x="4081463" y="3375025"/>
          <p14:tracePt t="5233" x="4108450" y="3375025"/>
          <p14:tracePt t="5250" x="4116388" y="3375025"/>
          <p14:tracePt t="5456" x="4125913" y="3367088"/>
          <p14:tracePt t="5467" x="4160838" y="3367088"/>
          <p14:tracePt t="5476" x="4348163" y="3322638"/>
          <p14:tracePt t="5486" x="4679950" y="3259138"/>
          <p14:tracePt t="5500" x="5037138" y="3205163"/>
          <p14:tracePt t="5516" x="5419725" y="3160713"/>
          <p14:tracePt t="5533" x="5500688" y="3152775"/>
          <p14:tracePt t="5550" x="5589588" y="3152775"/>
          <p14:tracePt t="5566" x="5670550" y="3152775"/>
          <p14:tracePt t="5583" x="5741988" y="3152775"/>
          <p14:tracePt t="5600" x="5776913" y="3152775"/>
          <p14:tracePt t="5617" x="5867400" y="3152775"/>
          <p14:tracePt t="5633" x="5965825" y="3160713"/>
          <p14:tracePt t="5650" x="6010275" y="3160713"/>
          <p14:tracePt t="5666" x="6089650" y="3160713"/>
          <p14:tracePt t="5683" x="6153150" y="3160713"/>
          <p14:tracePt t="5700" x="6197600" y="3160713"/>
          <p14:tracePt t="5716" x="6215063" y="3160713"/>
          <p14:tracePt t="5733" x="6224588" y="3170238"/>
          <p14:tracePt t="6142" x="6215063" y="3170238"/>
          <p14:tracePt t="6152" x="6180138" y="3160713"/>
          <p14:tracePt t="6162" x="5991225" y="3125788"/>
          <p14:tracePt t="6172" x="5653088" y="3044825"/>
          <p14:tracePt t="6183" x="5259388" y="3000375"/>
          <p14:tracePt t="6200" x="4884738" y="2965450"/>
          <p14:tracePt t="6217" x="4259263" y="2965450"/>
          <p14:tracePt t="6233" x="3741738" y="3044825"/>
          <p14:tracePt t="6250" x="3438525" y="3125788"/>
          <p14:tracePt t="6267" x="3357563" y="3152775"/>
          <p14:tracePt t="6283" x="3276600" y="3205163"/>
          <p14:tracePt t="6300" x="3232150" y="3241675"/>
          <p14:tracePt t="6317" x="3224213" y="3268663"/>
          <p14:tracePt t="6319" x="3205163" y="3286125"/>
          <p14:tracePt t="6333" x="3205163" y="3313113"/>
          <p14:tracePt t="6350" x="3187700" y="3394075"/>
          <p14:tracePt t="6366" x="3187700" y="3429000"/>
          <p14:tracePt t="6383" x="3187700" y="3500438"/>
          <p14:tracePt t="6400" x="3205163" y="3571875"/>
          <p14:tracePt t="6416" x="3241675" y="3608388"/>
          <p14:tracePt t="6433" x="3276600" y="3633788"/>
          <p14:tracePt t="6450" x="3322638" y="3652838"/>
          <p14:tracePt t="6467" x="3375025" y="3670300"/>
          <p14:tracePt t="6483" x="3402013" y="3670300"/>
          <p14:tracePt t="6500" x="3446463" y="3670300"/>
          <p14:tracePt t="6516" x="3455988" y="3670300"/>
          <p14:tracePt t="6837" x="3473450" y="3670300"/>
          <p14:tracePt t="6848" x="3509963" y="3670300"/>
          <p14:tracePt t="6858" x="3571875" y="3652838"/>
          <p14:tracePt t="6867" x="3679825" y="3643313"/>
          <p14:tracePt t="6883" x="3803650" y="3643313"/>
          <p14:tracePt t="6900" x="4108450" y="3652838"/>
          <p14:tracePt t="6917" x="4295775" y="3687763"/>
          <p14:tracePt t="6933" x="4348163" y="3697288"/>
          <p14:tracePt t="6950" x="4411663" y="3697288"/>
          <p14:tracePt t="6967" x="4465638" y="3714750"/>
          <p14:tracePt t="6984" x="4510088" y="3724275"/>
          <p14:tracePt t="7000" x="4527550" y="3724275"/>
          <p14:tracePt t="7017" x="4545013" y="3724275"/>
          <p14:tracePt t="7347" x="4527550" y="3724275"/>
          <p14:tracePt t="7357" x="4491038" y="3714750"/>
          <p14:tracePt t="7366" x="4438650" y="3697288"/>
          <p14:tracePt t="7376" x="4268788" y="3652838"/>
          <p14:tracePt t="7390" x="4027488" y="3608388"/>
          <p14:tracePt t="7400" x="3795713" y="3571875"/>
          <p14:tracePt t="7417" x="3340100" y="3517900"/>
          <p14:tracePt t="7433" x="3160713" y="3500438"/>
          <p14:tracePt t="7450" x="2847975" y="3482975"/>
          <p14:tracePt t="7467" x="2554288" y="3482975"/>
          <p14:tracePt t="7484" x="2455863" y="3482975"/>
          <p14:tracePt t="7500" x="2428875" y="3482975"/>
          <p14:tracePt t="7517" x="2393950" y="3482975"/>
          <p14:tracePt t="7534" x="2384425" y="3482975"/>
          <p14:tracePt t="7550" x="2366963" y="3482975"/>
          <p14:tracePt t="7567" x="2357438" y="3490913"/>
          <p14:tracePt t="7583" x="2347913" y="3500438"/>
          <p14:tracePt t="7600" x="2339975" y="3509963"/>
          <p14:tracePt t="7617" x="2330450" y="3517900"/>
          <p14:tracePt t="7633" x="2322513" y="3536950"/>
          <p14:tracePt t="7650" x="2312988" y="3544888"/>
          <p14:tracePt t="7667" x="2312988" y="3562350"/>
          <p14:tracePt t="7683" x="2312988" y="3581400"/>
          <p14:tracePt t="7700" x="2312988" y="3608388"/>
          <p14:tracePt t="7717" x="2322513" y="3616325"/>
          <p14:tracePt t="7733" x="2357438" y="3652838"/>
          <p14:tracePt t="7750" x="2411413" y="3679825"/>
          <p14:tracePt t="7767" x="2473325" y="3705225"/>
          <p14:tracePt t="7783" x="2670175" y="3776663"/>
          <p14:tracePt t="7800" x="2840038" y="3803650"/>
          <p14:tracePt t="7817" x="2938463" y="3803650"/>
          <p14:tracePt t="7833" x="2965450" y="3803650"/>
          <p14:tracePt t="7850" x="3017838" y="3803650"/>
          <p14:tracePt t="7867" x="3062288" y="3803650"/>
          <p14:tracePt t="7883" x="3071813" y="3795713"/>
          <p14:tracePt t="7900" x="3089275" y="3795713"/>
          <p14:tracePt t="7917" x="3108325" y="3776663"/>
          <p14:tracePt t="7950" x="3116263" y="3768725"/>
          <p14:tracePt t="7967" x="3125788" y="3751263"/>
          <p14:tracePt t="8229" x="3133725" y="3751263"/>
          <p14:tracePt t="8239" x="3160713" y="3751263"/>
          <p14:tracePt t="8249" x="3286125" y="3714750"/>
          <p14:tracePt t="8259" x="3509963" y="3687763"/>
          <p14:tracePt t="8269" x="3822700" y="3679825"/>
          <p14:tracePt t="8283" x="4170363" y="3660775"/>
          <p14:tracePt t="8300" x="4633913" y="3660775"/>
          <p14:tracePt t="8317" x="4822825" y="3687763"/>
          <p14:tracePt t="8333" x="4867275" y="3687763"/>
          <p14:tracePt t="8350" x="4965700" y="3705225"/>
          <p14:tracePt t="8367" x="5037138" y="3714750"/>
          <p14:tracePt t="8383" x="5062538" y="3714750"/>
          <p14:tracePt t="8400" x="5099050" y="3724275"/>
          <p14:tracePt t="8417" x="5126038" y="3724275"/>
          <p14:tracePt t="8434" x="5143500" y="3724275"/>
          <p14:tracePt t="8661" x="5116513" y="3724275"/>
          <p14:tracePt t="8670" x="5054600" y="3724275"/>
          <p14:tracePt t="8680" x="4867275" y="3687763"/>
          <p14:tracePt t="8688" x="4652963" y="3652838"/>
          <p14:tracePt t="8700" x="4394200" y="3608388"/>
          <p14:tracePt t="8717" x="4152900" y="3544888"/>
          <p14:tracePt t="8733" x="3633788" y="3465513"/>
          <p14:tracePt t="8750" x="3348038" y="3429000"/>
          <p14:tracePt t="8767" x="3214688" y="3419475"/>
          <p14:tracePt t="8783" x="3152775" y="3411538"/>
          <p14:tracePt t="8800" x="3054350" y="3411538"/>
          <p14:tracePt t="8817" x="2990850" y="3411538"/>
          <p14:tracePt t="8833" x="2965450" y="3411538"/>
          <p14:tracePt t="8850" x="2928938" y="3411538"/>
          <p14:tracePt t="8867" x="2911475" y="3411538"/>
          <p14:tracePt t="8884" x="2901950" y="3411538"/>
          <p14:tracePt t="8917" x="2894013" y="3419475"/>
          <p14:tracePt t="8933" x="2894013" y="3429000"/>
          <p14:tracePt t="8950" x="2894013" y="3438525"/>
          <p14:tracePt t="8967" x="2894013" y="3446463"/>
          <p14:tracePt t="8983" x="2894013" y="3465513"/>
          <p14:tracePt t="9000" x="2894013" y="3473450"/>
          <p14:tracePt t="9017" x="2894013" y="3482975"/>
          <p14:tracePt t="9033" x="2894013" y="3490913"/>
          <p14:tracePt t="9050" x="2901950" y="3500438"/>
          <p14:tracePt t="9067" x="2919413" y="3509963"/>
          <p14:tracePt t="9083" x="2965450" y="3517900"/>
          <p14:tracePt t="9100" x="3071813" y="3527425"/>
          <p14:tracePt t="9117" x="3133725" y="3527425"/>
          <p14:tracePt t="9133" x="3232150" y="3527425"/>
          <p14:tracePt t="9150" x="3276600" y="3527425"/>
          <p14:tracePt t="9167" x="3295650" y="3527425"/>
          <p14:tracePt t="9183" x="3340100" y="3527425"/>
          <p14:tracePt t="9200" x="3375025" y="3536950"/>
          <p14:tracePt t="9217" x="3402013" y="3536950"/>
          <p14:tracePt t="9233" x="3429000" y="3536950"/>
          <p14:tracePt t="9250" x="3455988" y="3544888"/>
          <p14:tracePt t="9283" x="3473450" y="3544888"/>
          <p14:tracePt t="9300" x="3482975" y="3544888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Grading</a:t>
            </a:r>
          </a:p>
          <a:p>
            <a:endParaRPr lang="en-US" sz="3600" dirty="0"/>
          </a:p>
          <a:p>
            <a:r>
              <a:rPr lang="en-US" sz="3600" dirty="0"/>
              <a:t>There will be 15 classes to be completed. Student’s answer will be graded according to the following scale:</a:t>
            </a:r>
          </a:p>
          <a:p>
            <a:endParaRPr lang="en-US" sz="3600" dirty="0"/>
          </a:p>
          <a:p>
            <a:r>
              <a:rPr lang="en-US" sz="3600" dirty="0"/>
              <a:t>Pass = 50-100</a:t>
            </a:r>
          </a:p>
          <a:p>
            <a:r>
              <a:rPr lang="en-US" sz="3600" dirty="0"/>
              <a:t>Failed = 0-49. </a:t>
            </a:r>
          </a:p>
        </p:txBody>
      </p:sp>
    </p:spTree>
  </p:cSld>
  <p:clrMapOvr>
    <a:masterClrMapping/>
  </p:clrMapOvr>
  <p:transition spd="slow" advTm="31278">
    <p:push dir="u"/>
  </p:transition>
  <p:extLst mod="1">
    <p:ext uri="{3A86A75C-4F4B-4683-9AE1-C65F6400EC91}">
      <p14:laserTraceLst xmlns:p14="http://schemas.microsoft.com/office/powerpoint/2010/main">
        <p14:tracePtLst>
          <p14:tracePt t="696" x="3429000" y="3536950"/>
          <p14:tracePt t="705" x="3170238" y="3402013"/>
          <p14:tracePt t="717" x="2724150" y="3187700"/>
          <p14:tracePt t="726" x="2312988" y="2955925"/>
          <p14:tracePt t="735" x="1884363" y="2687638"/>
          <p14:tracePt t="750" x="1455738" y="2419350"/>
          <p14:tracePt t="767" x="776288" y="1982788"/>
          <p14:tracePt t="784" x="561975" y="1847850"/>
          <p14:tracePt t="800" x="160338" y="1616075"/>
          <p14:tracePt t="817" x="17463" y="1517650"/>
          <p14:tracePt t="931" x="9525" y="1258888"/>
          <p14:tracePt t="941" x="61913" y="1214438"/>
          <p14:tracePt t="951" x="125413" y="1169988"/>
          <p14:tracePt t="967" x="160338" y="1133475"/>
          <p14:tracePt t="983" x="223838" y="1098550"/>
          <p14:tracePt t="1000" x="258763" y="1071563"/>
          <p14:tracePt t="1017" x="268288" y="1071563"/>
          <p14:tracePt t="1033" x="303213" y="1054100"/>
          <p14:tracePt t="1050" x="357188" y="1017588"/>
          <p14:tracePt t="1067" x="411163" y="990600"/>
          <p14:tracePt t="1083" x="527050" y="928688"/>
          <p14:tracePt t="1100" x="615950" y="884238"/>
          <p14:tracePt t="1116" x="652463" y="847725"/>
          <p14:tracePt t="1700" x="660400" y="847725"/>
          <p14:tracePt t="1726" x="669925" y="847725"/>
          <p14:tracePt t="1734" x="704850" y="884238"/>
          <p14:tracePt t="1744" x="839788" y="1009650"/>
          <p14:tracePt t="1755" x="1017588" y="1160463"/>
          <p14:tracePt t="1767" x="1169988" y="1250950"/>
          <p14:tracePt t="1783" x="1330325" y="1357313"/>
          <p14:tracePt t="1800" x="1633538" y="1500188"/>
          <p14:tracePt t="1817" x="1830388" y="1571625"/>
          <p14:tracePt t="1833" x="2017713" y="1633538"/>
          <p14:tracePt t="1850" x="2098675" y="1660525"/>
          <p14:tracePt t="1867" x="2197100" y="1697038"/>
          <p14:tracePt t="1883" x="2259013" y="1714500"/>
          <p14:tracePt t="1900" x="2276475" y="1724025"/>
          <p14:tracePt t="1917" x="2303463" y="1724025"/>
          <p14:tracePt t="1933" x="2339975" y="1731963"/>
          <p14:tracePt t="1950" x="2366963" y="1731963"/>
          <p14:tracePt t="1967" x="2374900" y="1731963"/>
          <p14:tracePt t="1983" x="2401888" y="1731963"/>
          <p14:tracePt t="2000" x="2428875" y="1731963"/>
          <p14:tracePt t="2017" x="2438400" y="1731963"/>
          <p14:tracePt t="2302" x="2455863" y="1731963"/>
          <p14:tracePt t="2312" x="2490788" y="1731963"/>
          <p14:tracePt t="2323" x="2544763" y="1731963"/>
          <p14:tracePt t="2333" x="2581275" y="1731963"/>
          <p14:tracePt t="2350" x="2616200" y="1731963"/>
          <p14:tracePt t="2367" x="2660650" y="1731963"/>
          <p14:tracePt t="2383" x="2697163" y="1731963"/>
          <p14:tracePt t="2400" x="2724150" y="1741488"/>
          <p14:tracePt t="2417" x="2776538" y="1741488"/>
          <p14:tracePt t="2433" x="2847975" y="1751013"/>
          <p14:tracePt t="2450" x="2946400" y="1758950"/>
          <p14:tracePt t="2467" x="3000375" y="1768475"/>
          <p14:tracePt t="2483" x="3054350" y="1776413"/>
          <p14:tracePt t="2500" x="3108325" y="1776413"/>
          <p14:tracePt t="2517" x="3152775" y="1785938"/>
          <p14:tracePt t="2533" x="3187700" y="1785938"/>
          <p14:tracePt t="2550" x="3259138" y="1785938"/>
          <p14:tracePt t="2567" x="3303588" y="1785938"/>
          <p14:tracePt t="2583" x="3367088" y="1785938"/>
          <p14:tracePt t="2600" x="3402013" y="1795463"/>
          <p14:tracePt t="2617" x="3419475" y="1795463"/>
          <p14:tracePt t="2633" x="3429000" y="1795463"/>
          <p14:tracePt t="2635" x="3438525" y="1795463"/>
          <p14:tracePt t="2655" x="3446463" y="1795463"/>
          <p14:tracePt t="2667" x="3455988" y="1795463"/>
          <p14:tracePt t="2683" x="3465513" y="1795463"/>
          <p14:tracePt t="2700" x="3473450" y="1795463"/>
          <p14:tracePt t="2717" x="3482975" y="1795463"/>
          <p14:tracePt t="2744" x="3490913" y="1795463"/>
          <p14:tracePt t="3186" x="3500438" y="1795463"/>
          <p14:tracePt t="3194" x="3517900" y="1795463"/>
          <p14:tracePt t="3204" x="3544888" y="1795463"/>
          <p14:tracePt t="3217" x="3562350" y="1795463"/>
          <p14:tracePt t="3233" x="3616325" y="1776413"/>
          <p14:tracePt t="3250" x="3633788" y="1776413"/>
          <p14:tracePt t="3267" x="3670300" y="1768475"/>
          <p14:tracePt t="3283" x="3697288" y="1768475"/>
          <p14:tracePt t="3300" x="3705225" y="1768475"/>
          <p14:tracePt t="3317" x="3732213" y="1768475"/>
          <p14:tracePt t="3333" x="3751263" y="1768475"/>
          <p14:tracePt t="3350" x="3759200" y="1768475"/>
          <p14:tracePt t="3367" x="3776663" y="1768475"/>
          <p14:tracePt t="3383" x="3786188" y="1768475"/>
          <p14:tracePt t="3400" x="3803650" y="1768475"/>
          <p14:tracePt t="3433" x="3822700" y="1768475"/>
          <p14:tracePt t="3450" x="3840163" y="1768475"/>
          <p14:tracePt t="3467" x="3848100" y="1768475"/>
          <p14:tracePt t="3483" x="3875088" y="1768475"/>
          <p14:tracePt t="3500" x="3902075" y="1768475"/>
          <p14:tracePt t="3517" x="3919538" y="1768475"/>
          <p14:tracePt t="3533" x="3956050" y="1768475"/>
          <p14:tracePt t="3550" x="3990975" y="1768475"/>
          <p14:tracePt t="3567" x="4027488" y="1768475"/>
          <p14:tracePt t="3583" x="4044950" y="1768475"/>
          <p14:tracePt t="3600" x="4081463" y="1768475"/>
          <p14:tracePt t="3617" x="4098925" y="1768475"/>
          <p14:tracePt t="3633" x="4116388" y="1768475"/>
          <p14:tracePt t="3650" x="4133850" y="1768475"/>
          <p14:tracePt t="3667" x="4152900" y="1768475"/>
          <p14:tracePt t="4017" x="4160838" y="1758950"/>
          <p14:tracePt t="4026" x="4187825" y="1758950"/>
          <p14:tracePt t="4036" x="4259263" y="1751013"/>
          <p14:tracePt t="4050" x="4367213" y="1741488"/>
          <p14:tracePt t="4067" x="4491038" y="1731963"/>
          <p14:tracePt t="4083" x="4537075" y="1731963"/>
          <p14:tracePt t="4100" x="4589463" y="1731963"/>
          <p14:tracePt t="4117" x="4625975" y="1731963"/>
          <p14:tracePt t="4133" x="4633913" y="1731963"/>
          <p14:tracePt t="4150" x="4670425" y="1731963"/>
          <p14:tracePt t="4167" x="4697413" y="1731963"/>
          <p14:tracePt t="4183" x="4714875" y="1731963"/>
          <p14:tracePt t="4200" x="4741863" y="1731963"/>
          <p14:tracePt t="4217" x="4768850" y="1731963"/>
          <p14:tracePt t="4234" x="4795838" y="1731963"/>
          <p14:tracePt t="4250" x="4813300" y="1731963"/>
          <p14:tracePt t="4267" x="4857750" y="1731963"/>
          <p14:tracePt t="4283" x="4902200" y="1724025"/>
          <p14:tracePt t="4300" x="4919663" y="1724025"/>
          <p14:tracePt t="4317" x="4965700" y="1724025"/>
          <p14:tracePt t="4333" x="5010150" y="1724025"/>
          <p14:tracePt t="4350" x="5037138" y="1724025"/>
          <p14:tracePt t="4367" x="5054600" y="1724025"/>
          <p14:tracePt t="4383" x="5099050" y="1714500"/>
          <p14:tracePt t="4400" x="5153025" y="1714500"/>
          <p14:tracePt t="4417" x="5180013" y="1704975"/>
          <p14:tracePt t="4433" x="5259388" y="1704975"/>
          <p14:tracePt t="4450" x="5313363" y="1697038"/>
          <p14:tracePt t="4467" x="5357813" y="1697038"/>
          <p14:tracePt t="4483" x="5375275" y="1697038"/>
          <p14:tracePt t="4500" x="5384800" y="1697038"/>
          <p14:tracePt t="5300" x="5330825" y="1679575"/>
          <p14:tracePt t="5311" x="5045075" y="1581150"/>
          <p14:tracePt t="5323" x="4589463" y="1473200"/>
          <p14:tracePt t="5333" x="4116388" y="1393825"/>
          <p14:tracePt t="5350" x="3160713" y="1339850"/>
          <p14:tracePt t="5367" x="2714625" y="1374775"/>
          <p14:tracePt t="5383" x="2098675" y="1517650"/>
          <p14:tracePt t="5400" x="1704975" y="1633538"/>
          <p14:tracePt t="5417" x="1500188" y="1731963"/>
          <p14:tracePt t="5433" x="1473200" y="1751013"/>
          <p14:tracePt t="5450" x="1428750" y="1795463"/>
          <p14:tracePt t="5467" x="1401763" y="1830388"/>
          <p14:tracePt t="5483" x="1384300" y="1847850"/>
          <p14:tracePt t="5500" x="1366838" y="1884363"/>
          <p14:tracePt t="5517" x="1357313" y="1919288"/>
          <p14:tracePt t="5533" x="1357313" y="1938338"/>
          <p14:tracePt t="5550" x="1357313" y="1982788"/>
          <p14:tracePt t="5567" x="1374775" y="2017713"/>
          <p14:tracePt t="5584" x="1393825" y="2054225"/>
          <p14:tracePt t="5600" x="1401763" y="2062163"/>
          <p14:tracePt t="5617" x="1428750" y="2089150"/>
          <p14:tracePt t="5633" x="1465263" y="2108200"/>
          <p14:tracePt t="5650" x="1490663" y="2116138"/>
          <p14:tracePt t="5667" x="1571625" y="2133600"/>
          <p14:tracePt t="5683" x="1643063" y="2143125"/>
          <p14:tracePt t="5700" x="1679575" y="2143125"/>
          <p14:tracePt t="5717" x="1741488" y="2143125"/>
          <p14:tracePt t="5733" x="1785938" y="2152650"/>
          <p14:tracePt t="5751" x="1812925" y="2152650"/>
          <p14:tracePt t="5767" x="1822450" y="2152650"/>
          <p14:tracePt t="6006" x="1830388" y="2152650"/>
          <p14:tracePt t="6016" x="1857375" y="2143125"/>
          <p14:tracePt t="6026" x="1928813" y="2098675"/>
          <p14:tracePt t="6035" x="2133600" y="1990725"/>
          <p14:tracePt t="6050" x="2393950" y="1857375"/>
          <p14:tracePt t="6067" x="2776538" y="1687513"/>
          <p14:tracePt t="6083" x="2874963" y="1652588"/>
          <p14:tracePt t="6100" x="3044825" y="1608138"/>
          <p14:tracePt t="6117" x="3143250" y="1581150"/>
          <p14:tracePt t="6134" x="3197225" y="1571625"/>
          <p14:tracePt t="6150" x="3214688" y="1571625"/>
          <p14:tracePt t="6167" x="3259138" y="1554163"/>
          <p14:tracePt t="6184" x="3295650" y="1544638"/>
          <p14:tracePt t="6201" x="3340100" y="1536700"/>
          <p14:tracePt t="6217" x="3357563" y="1536700"/>
          <p14:tracePt t="6233" x="3394075" y="1527175"/>
          <p14:tracePt t="6250" x="3429000" y="1527175"/>
          <p14:tracePt t="6267" x="3446463" y="1527175"/>
          <p14:tracePt t="6283" x="3490913" y="1517650"/>
          <p14:tracePt t="6300" x="3527425" y="1517650"/>
          <p14:tracePt t="6317" x="3554413" y="1517650"/>
          <p14:tracePt t="6333" x="3581400" y="1517650"/>
          <p14:tracePt t="6350" x="3625850" y="1517650"/>
          <p14:tracePt t="6367" x="3643313" y="1517650"/>
          <p14:tracePt t="6383" x="3687763" y="1517650"/>
          <p14:tracePt t="6400" x="3741738" y="1517650"/>
          <p14:tracePt t="6417" x="3803650" y="1517650"/>
          <p14:tracePt t="6433" x="3830638" y="1527175"/>
          <p14:tracePt t="6450" x="3857625" y="1527175"/>
          <p14:tracePt t="6467" x="3884613" y="1527175"/>
          <p14:tracePt t="6483" x="3894138" y="1527175"/>
          <p14:tracePt t="6500" x="3902075" y="1527175"/>
          <p14:tracePt t="6956" x="3902075" y="1536700"/>
          <p14:tracePt t="6966" x="3911600" y="1536700"/>
          <p14:tracePt t="6975" x="3938588" y="1536700"/>
          <p14:tracePt t="6985" x="4000500" y="1544638"/>
          <p14:tracePt t="7000" x="4116388" y="1562100"/>
          <p14:tracePt t="7017" x="4394200" y="1589088"/>
          <p14:tracePt t="7034" x="4554538" y="1616075"/>
          <p14:tracePt t="7050" x="4705350" y="1625600"/>
          <p14:tracePt t="7067" x="4786313" y="1625600"/>
          <p14:tracePt t="7083" x="4840288" y="1633538"/>
          <p14:tracePt t="7100" x="4867275" y="1643063"/>
          <p14:tracePt t="7117" x="4902200" y="1652588"/>
          <p14:tracePt t="7133" x="4938713" y="1652588"/>
          <p14:tracePt t="7151" x="4956175" y="1652588"/>
          <p14:tracePt t="7447" x="4929188" y="1652588"/>
          <p14:tracePt t="7455" x="4875213" y="1652588"/>
          <p14:tracePt t="7467" x="4670425" y="1643063"/>
          <p14:tracePt t="7475" x="4330700" y="1625600"/>
          <p14:tracePt t="7485" x="4010025" y="1616075"/>
          <p14:tracePt t="7500" x="3714750" y="1598613"/>
          <p14:tracePt t="7517" x="3241675" y="1571625"/>
          <p14:tracePt t="7533" x="2894013" y="1562100"/>
          <p14:tracePt t="7550" x="2795588" y="1562100"/>
          <p14:tracePt t="7567" x="2633663" y="1562100"/>
          <p14:tracePt t="7584" x="2527300" y="1571625"/>
          <p14:tracePt t="7600" x="2482850" y="1581150"/>
          <p14:tracePt t="7617" x="2438400" y="1581150"/>
          <p14:tracePt t="7634" x="2401888" y="1608138"/>
          <p14:tracePt t="7650" x="2384425" y="1608138"/>
          <p14:tracePt t="7667" x="2366963" y="1625600"/>
          <p14:tracePt t="7684" x="2339975" y="1643063"/>
          <p14:tracePt t="7700" x="2330450" y="1652588"/>
          <p14:tracePt t="7717" x="2312988" y="1687513"/>
          <p14:tracePt t="7734" x="2286000" y="1714500"/>
          <p14:tracePt t="7750" x="2286000" y="1758950"/>
          <p14:tracePt t="7767" x="2286000" y="1776413"/>
          <p14:tracePt t="7784" x="2286000" y="1803400"/>
          <p14:tracePt t="7800" x="2286000" y="1830388"/>
          <p14:tracePt t="7817" x="2286000" y="1839913"/>
          <p14:tracePt t="7834" x="2295525" y="1866900"/>
          <p14:tracePt t="7850" x="2303463" y="1874838"/>
          <p14:tracePt t="7867" x="2312988" y="1884363"/>
          <p14:tracePt t="7884" x="2322513" y="1893888"/>
          <p14:tracePt t="7900" x="2339975" y="1901825"/>
          <p14:tracePt t="8280" x="2347913" y="1901825"/>
          <p14:tracePt t="8288" x="2384425" y="1911350"/>
          <p14:tracePt t="8298" x="2581275" y="1973263"/>
          <p14:tracePt t="8309" x="2946400" y="2089150"/>
          <p14:tracePt t="8317" x="3330575" y="2224088"/>
          <p14:tracePt t="8334" x="3705225" y="2374900"/>
          <p14:tracePt t="8350" x="4251325" y="2589213"/>
          <p14:tracePt t="8367" x="4483100" y="2687638"/>
          <p14:tracePt t="8384" x="4537075" y="2697163"/>
          <p14:tracePt t="8400" x="4616450" y="2714625"/>
          <p14:tracePt t="8417" x="4697413" y="2741613"/>
          <p14:tracePt t="8434" x="4732338" y="2751138"/>
          <p14:tracePt t="8450" x="4795838" y="2759075"/>
          <p14:tracePt t="8467" x="4840288" y="2776538"/>
          <p14:tracePt t="8484" x="4857750" y="2776538"/>
          <p14:tracePt t="8500" x="4875213" y="2776538"/>
          <p14:tracePt t="9043" x="4848225" y="2768600"/>
          <p14:tracePt t="9052" x="4803775" y="2759075"/>
          <p14:tracePt t="9061" x="4705350" y="2705100"/>
          <p14:tracePt t="9072" x="4545013" y="2633663"/>
          <p14:tracePt t="9084" x="4367213" y="2562225"/>
          <p14:tracePt t="9100" x="4017963" y="2393950"/>
          <p14:tracePt t="9117" x="3938588" y="2347913"/>
          <p14:tracePt t="9134" x="3848100" y="2303463"/>
          <p14:tracePt t="9151" x="3822700" y="2276475"/>
          <p14:tracePt t="9167" x="3776663" y="2251075"/>
          <p14:tracePt t="9185" x="3741738" y="2232025"/>
          <p14:tracePt t="9200" x="3724275" y="2224088"/>
          <p14:tracePt t="9217" x="3705225" y="2214563"/>
          <p14:tracePt t="9234" x="3697288" y="2205038"/>
          <p14:tracePt t="9250" x="3697288" y="2197100"/>
          <p14:tracePt t="9268" x="3687763" y="2187575"/>
          <p14:tracePt t="9300" x="3679825" y="2179638"/>
          <p14:tracePt t="9317" x="3679825" y="2170113"/>
          <p14:tracePt t="9334" x="3679825" y="2160588"/>
          <p14:tracePt t="9350" x="3679825" y="2152650"/>
          <p14:tracePt t="9367" x="3679825" y="2143125"/>
          <p14:tracePt t="9384" x="3679825" y="2133600"/>
          <p14:tracePt t="9400" x="3687763" y="2116138"/>
          <p14:tracePt t="9417" x="3705225" y="2089150"/>
          <p14:tracePt t="9434" x="3759200" y="2062163"/>
          <p14:tracePt t="9450" x="3786188" y="2054225"/>
          <p14:tracePt t="9467" x="3875088" y="2027238"/>
          <p14:tracePt t="9484" x="4000500" y="2000250"/>
          <p14:tracePt t="9500" x="4062413" y="2000250"/>
          <p14:tracePt t="9517" x="4152900" y="1990725"/>
          <p14:tracePt t="9534" x="4214813" y="1990725"/>
          <p14:tracePt t="9550" x="4241800" y="1990725"/>
          <p14:tracePt t="9567" x="4286250" y="1990725"/>
          <p14:tracePt t="9584" x="4313238" y="2000250"/>
          <p14:tracePt t="9600" x="4340225" y="2000250"/>
          <p14:tracePt t="9617" x="4348163" y="2000250"/>
          <p14:tracePt t="9816" x="4357688" y="2000250"/>
          <p14:tracePt t="9826" x="4402138" y="2000250"/>
          <p14:tracePt t="9836" x="4572000" y="2027238"/>
          <p14:tracePt t="9850" x="4830763" y="2054225"/>
          <p14:tracePt t="9867" x="5438775" y="2143125"/>
          <p14:tracePt t="9884" x="5840413" y="2232025"/>
          <p14:tracePt t="9900" x="5902325" y="2251075"/>
          <p14:tracePt t="9917" x="6054725" y="2303463"/>
          <p14:tracePt t="9934" x="6180138" y="2339975"/>
          <p14:tracePt t="9950" x="6242050" y="2357438"/>
          <p14:tracePt t="9967" x="6375400" y="2393950"/>
          <p14:tracePt t="9984" x="6465888" y="2411413"/>
          <p14:tracePt t="10000" x="6500813" y="2411413"/>
          <p14:tracePt t="10017" x="6589713" y="2411413"/>
          <p14:tracePt t="10034" x="6680200" y="2411413"/>
          <p14:tracePt t="10051" x="6742113" y="2419350"/>
          <p14:tracePt t="10067" x="6769100" y="2419350"/>
          <p14:tracePt t="10084" x="6804025" y="2419350"/>
          <p14:tracePt t="10100" x="6831013" y="2428875"/>
          <p14:tracePt t="10117" x="6840538" y="2428875"/>
          <p14:tracePt t="10134" x="6875463" y="2428875"/>
          <p14:tracePt t="10150" x="6902450" y="2438400"/>
          <p14:tracePt t="10167" x="6919913" y="2438400"/>
          <p14:tracePt t="10184" x="6965950" y="2438400"/>
          <p14:tracePt t="10200" x="7018338" y="2446338"/>
          <p14:tracePt t="10217" x="7062788" y="2446338"/>
          <p14:tracePt t="10234" x="7081838" y="2446338"/>
          <p14:tracePt t="10250" x="7134225" y="2446338"/>
          <p14:tracePt t="10267" x="7170738" y="2455863"/>
          <p14:tracePt t="10284" x="7188200" y="2455863"/>
          <p14:tracePt t="10300" x="7215188" y="2455863"/>
          <p14:tracePt t="10317" x="7232650" y="2455863"/>
          <p14:tracePt t="10572" x="7197725" y="2455863"/>
          <p14:tracePt t="10580" x="7010400" y="2419350"/>
          <p14:tracePt t="10590" x="6581775" y="2357438"/>
          <p14:tracePt t="10600" x="6134100" y="2286000"/>
          <p14:tracePt t="10617" x="5599113" y="2251075"/>
          <p14:tracePt t="10634" x="4679950" y="2232025"/>
          <p14:tracePt t="10650" x="3840163" y="2268538"/>
          <p14:tracePt t="10667" x="3544888" y="2303463"/>
          <p14:tracePt t="10684" x="3179763" y="2339975"/>
          <p14:tracePt t="10700" x="2847975" y="2357438"/>
          <p14:tracePt t="10717" x="2732088" y="2366963"/>
          <p14:tracePt t="10719" x="2670175" y="2366963"/>
          <p14:tracePt t="10734" x="2608263" y="2374900"/>
          <p14:tracePt t="10750" x="2500313" y="2384425"/>
          <p14:tracePt t="10767" x="2411413" y="2401888"/>
          <p14:tracePt t="10784" x="2384425" y="2411413"/>
          <p14:tracePt t="10800" x="2312988" y="2438400"/>
          <p14:tracePt t="10817" x="2259013" y="2455863"/>
          <p14:tracePt t="10834" x="2241550" y="2465388"/>
          <p14:tracePt t="10850" x="2187575" y="2482850"/>
          <p14:tracePt t="10867" x="2143125" y="2500313"/>
          <p14:tracePt t="10884" x="2098675" y="2527300"/>
          <p14:tracePt t="10900" x="2089150" y="2527300"/>
          <p14:tracePt t="10917" x="2044700" y="2544763"/>
          <p14:tracePt t="10934" x="2017713" y="2571750"/>
          <p14:tracePt t="10950" x="2000250" y="2571750"/>
          <p14:tracePt t="10967" x="1990725" y="2589213"/>
          <p14:tracePt t="10984" x="1973263" y="2608263"/>
          <p14:tracePt t="11000" x="1965325" y="2608263"/>
          <p14:tracePt t="11017" x="1965325" y="2616200"/>
          <p14:tracePt t="11034" x="1955800" y="2616200"/>
          <p14:tracePt t="11050" x="1946275" y="2625725"/>
          <p14:tracePt t="11070" x="1946275" y="2633663"/>
          <p14:tracePt t="11084" x="1965325" y="2633663"/>
          <p14:tracePt t="11100" x="2017713" y="2633663"/>
          <p14:tracePt t="11117" x="2071688" y="2633663"/>
          <p14:tracePt t="11134" x="2224088" y="2633663"/>
          <p14:tracePt t="11150" x="2446338" y="2616200"/>
          <p14:tracePt t="11167" x="2571750" y="2608263"/>
          <p14:tracePt t="11184" x="2625725" y="2598738"/>
          <p14:tracePt t="11200" x="2687638" y="2581275"/>
          <p14:tracePt t="11217" x="2741613" y="2571750"/>
          <p14:tracePt t="11234" x="2768600" y="2571750"/>
          <p14:tracePt t="11250" x="2822575" y="2571750"/>
          <p14:tracePt t="11267" x="2884488" y="2554288"/>
          <p14:tracePt t="11284" x="2919413" y="2544763"/>
          <p14:tracePt t="11300" x="2982913" y="2536825"/>
          <p14:tracePt t="11317" x="3009900" y="2536825"/>
          <p14:tracePt t="11334" x="3036888" y="2527300"/>
          <p14:tracePt t="11350" x="3044825" y="2527300"/>
          <p14:tracePt t="11367" x="3054350" y="2527300"/>
          <p14:tracePt t="13215" x="3062288" y="2527300"/>
          <p14:tracePt t="13227" x="3071813" y="2527300"/>
          <p14:tracePt t="13236" x="3108325" y="2554288"/>
          <p14:tracePt t="13245" x="3197225" y="2589213"/>
          <p14:tracePt t="13254" x="3367088" y="2687638"/>
          <p14:tracePt t="13267" x="3554413" y="2795588"/>
          <p14:tracePt t="13284" x="3911600" y="3009900"/>
          <p14:tracePt t="13300" x="3990975" y="3054350"/>
          <p14:tracePt t="13317" x="4071938" y="3098800"/>
          <p14:tracePt t="13334" x="4133850" y="3116263"/>
          <p14:tracePt t="13350" x="4170363" y="3133725"/>
          <p14:tracePt t="13367" x="4214813" y="3143250"/>
          <p14:tracePt t="13384" x="4251325" y="3160713"/>
          <p14:tracePt t="13400" x="4276725" y="3160713"/>
          <p14:tracePt t="13417" x="4286250" y="3160713"/>
          <p14:tracePt t="13434" x="4303713" y="3170238"/>
          <p14:tracePt t="13450" x="4313238" y="3170238"/>
          <p14:tracePt t="18596" x="4303713" y="3170238"/>
          <p14:tracePt t="18603" x="4268788" y="3170238"/>
          <p14:tracePt t="18612" x="4125913" y="3170238"/>
          <p14:tracePt t="18623" x="3875088" y="3160713"/>
          <p14:tracePt t="18634" x="3562350" y="3152775"/>
          <p14:tracePt t="18651" x="3241675" y="3133725"/>
          <p14:tracePt t="18667" x="2679700" y="3125788"/>
          <p14:tracePt t="18684" x="2044700" y="3125788"/>
          <p14:tracePt t="18701" x="1724025" y="3133725"/>
          <p14:tracePt t="18717" x="1679575" y="3133725"/>
          <p14:tracePt t="18734" x="1581150" y="3152775"/>
          <p14:tracePt t="18751" x="1500188" y="3179763"/>
          <p14:tracePt t="18767" x="1473200" y="3179763"/>
          <p14:tracePt t="18784" x="1438275" y="3197225"/>
          <p14:tracePt t="18801" x="1419225" y="3224213"/>
          <p14:tracePt t="18817" x="1401763" y="3251200"/>
          <p14:tracePt t="18834" x="1393825" y="3295650"/>
          <p14:tracePt t="18851" x="1393825" y="3581400"/>
          <p14:tracePt t="18867" x="1490663" y="4054475"/>
          <p14:tracePt t="18884" x="1571625" y="4241800"/>
          <p14:tracePt t="18901" x="1679575" y="4438650"/>
          <p14:tracePt t="18917" x="1724025" y="4483100"/>
          <p14:tracePt t="18935" x="1768475" y="4510088"/>
          <p14:tracePt t="18951" x="1795463" y="4518025"/>
          <p14:tracePt t="19269" x="1785938" y="4500563"/>
          <p14:tracePt t="19278" x="1785938" y="4456113"/>
          <p14:tracePt t="19288" x="1768475" y="4419600"/>
          <p14:tracePt t="19301" x="1758950" y="4357688"/>
          <p14:tracePt t="19317" x="1751013" y="4241800"/>
          <p14:tracePt t="19334" x="1741488" y="4197350"/>
          <p14:tracePt t="19351" x="1724025" y="4081463"/>
          <p14:tracePt t="19367" x="1704975" y="3983038"/>
          <p14:tracePt t="19384" x="1687513" y="3938588"/>
          <p14:tracePt t="19401" x="1679575" y="3884613"/>
          <p14:tracePt t="19417" x="1660525" y="3830638"/>
          <p14:tracePt t="19434" x="1652588" y="3795713"/>
          <p14:tracePt t="19451" x="1652588" y="3776663"/>
          <p14:tracePt t="19467" x="1652588" y="3741738"/>
          <p14:tracePt t="19484" x="1652588" y="3724275"/>
          <p14:tracePt t="19817" x="1643063" y="3724275"/>
          <p14:tracePt t="19827" x="1616075" y="3724275"/>
          <p14:tracePt t="19836" x="1571625" y="3724275"/>
          <p14:tracePt t="19851" x="1473200" y="3714750"/>
          <p14:tracePt t="19867" x="1268413" y="3714750"/>
          <p14:tracePt t="19884" x="1204913" y="3705225"/>
          <p14:tracePt t="19901" x="1133475" y="3705225"/>
          <p14:tracePt t="19918" x="1071563" y="3697288"/>
          <p14:tracePt t="19934" x="1027113" y="3697288"/>
          <p14:tracePt t="19951" x="1009650" y="3697288"/>
          <p14:tracePt t="19967" x="955675" y="3705225"/>
          <p14:tracePt t="19984" x="919163" y="3714750"/>
          <p14:tracePt t="20001" x="901700" y="3724275"/>
          <p14:tracePt t="20017" x="866775" y="3732213"/>
          <p14:tracePt t="20035" x="839788" y="3759200"/>
          <p14:tracePt t="20051" x="830263" y="3759200"/>
          <p14:tracePt t="20067" x="812800" y="3768725"/>
          <p14:tracePt t="20084" x="795338" y="3776663"/>
          <p14:tracePt t="20101" x="785813" y="3786188"/>
          <p14:tracePt t="20134" x="768350" y="3795713"/>
          <p14:tracePt t="20169" x="758825" y="3795713"/>
          <p14:tracePt t="20200" x="750888" y="3795713"/>
          <p14:tracePt t="20239" x="741363" y="3795713"/>
          <p14:tracePt t="20259" x="731838" y="3786188"/>
          <p14:tracePt t="20270" x="731838" y="3776663"/>
          <p14:tracePt t="20278" x="731838" y="3759200"/>
          <p14:tracePt t="20287" x="723900" y="3741738"/>
          <p14:tracePt t="20301" x="723900" y="3732213"/>
          <p14:tracePt t="20317" x="723900" y="3705225"/>
          <p14:tracePt t="20334" x="714375" y="3687763"/>
          <p14:tracePt t="20351" x="714375" y="3670300"/>
          <p14:tracePt t="20367" x="714375" y="3660775"/>
          <p14:tracePt t="20401" x="704850" y="3660775"/>
          <p14:tracePt t="20434" x="696913" y="3660775"/>
          <p14:tracePt t="20444" x="687388" y="3670300"/>
          <p14:tracePt t="20454" x="687388" y="3697288"/>
          <p14:tracePt t="20467" x="687388" y="3724275"/>
          <p14:tracePt t="20484" x="687388" y="3786188"/>
          <p14:tracePt t="20501" x="687388" y="3822700"/>
          <p14:tracePt t="20517" x="704850" y="3884613"/>
          <p14:tracePt t="20534" x="714375" y="3938588"/>
          <p14:tracePt t="20551" x="750888" y="3983038"/>
          <p14:tracePt t="20567" x="750888" y="4010025"/>
          <p14:tracePt t="20584" x="776288" y="4054475"/>
          <p14:tracePt t="20601" x="785813" y="4081463"/>
          <p14:tracePt t="20617" x="795338" y="4089400"/>
          <p14:tracePt t="20634" x="795338" y="4108450"/>
          <p14:tracePt t="20651" x="803275" y="4116388"/>
          <p14:tracePt t="20667" x="803275" y="4125913"/>
          <p14:tracePt t="20701" x="803275" y="4133850"/>
          <p14:tracePt t="20748" x="795338" y="4108450"/>
          <p14:tracePt t="20757" x="776288" y="4081463"/>
          <p14:tracePt t="20767" x="758825" y="4027488"/>
          <p14:tracePt t="20779" x="741363" y="3973513"/>
          <p14:tracePt t="20787" x="714375" y="3919538"/>
          <p14:tracePt t="20801" x="696913" y="3884613"/>
          <p14:tracePt t="20817" x="679450" y="3830638"/>
          <p14:tracePt t="20834" x="669925" y="3813175"/>
          <p14:tracePt t="20851" x="660400" y="3795713"/>
          <p14:tracePt t="20867" x="660400" y="3776663"/>
          <p14:tracePt t="20901" x="652463" y="3768725"/>
          <p14:tracePt t="20954" x="652463" y="3759200"/>
          <p14:tracePt t="21002" x="642938" y="3759200"/>
          <p14:tracePt t="22148" x="669925" y="3759200"/>
          <p14:tracePt t="22159" x="731838" y="3759200"/>
          <p14:tracePt t="22168" x="776288" y="3768725"/>
          <p14:tracePt t="22180" x="839788" y="3786188"/>
          <p14:tracePt t="22188" x="901700" y="3795713"/>
          <p14:tracePt t="22201" x="965200" y="3803650"/>
          <p14:tracePt t="22217" x="1062038" y="3813175"/>
          <p14:tracePt t="22234" x="1108075" y="3813175"/>
          <p14:tracePt t="22251" x="1196975" y="3813175"/>
          <p14:tracePt t="22267" x="1250950" y="3813175"/>
          <p14:tracePt t="22285" x="1285875" y="3813175"/>
          <p14:tracePt t="22301" x="1295400" y="3813175"/>
          <p14:tracePt t="22318" x="1322388" y="3813175"/>
          <p14:tracePt t="22334" x="1339850" y="3813175"/>
          <p14:tracePt t="22351" x="1347788" y="3813175"/>
          <p14:tracePt t="22368" x="1374775" y="3813175"/>
          <p14:tracePt t="22384" x="1411288" y="3813175"/>
          <p14:tracePt t="22401" x="1419225" y="3813175"/>
          <p14:tracePt t="22418" x="1446213" y="3813175"/>
          <p14:tracePt t="22434" x="1465263" y="3813175"/>
          <p14:tracePt t="22451" x="1473200" y="3813175"/>
          <p14:tracePt t="22468" x="1482725" y="3803650"/>
          <p14:tracePt t="22484" x="1500188" y="3803650"/>
          <p14:tracePt t="22501" x="1527175" y="3795713"/>
          <p14:tracePt t="22518" x="1536700" y="3795713"/>
          <p14:tracePt t="22534" x="1562100" y="3786188"/>
          <p14:tracePt t="22551" x="1608138" y="3776663"/>
          <p14:tracePt t="22568" x="1625600" y="3768725"/>
          <p14:tracePt t="22584" x="1660525" y="3759200"/>
          <p14:tracePt t="22601" x="1704975" y="3759200"/>
          <p14:tracePt t="22618" x="1731963" y="3751263"/>
          <p14:tracePt t="22634" x="1785938" y="3751263"/>
          <p14:tracePt t="22651" x="1822450" y="3741738"/>
          <p14:tracePt t="22668" x="1866900" y="3741738"/>
          <p14:tracePt t="22684" x="1874838" y="3741738"/>
          <p14:tracePt t="22701" x="1919288" y="3741738"/>
          <p14:tracePt t="22718" x="1955800" y="3741738"/>
          <p14:tracePt t="22734" x="1965325" y="3741738"/>
          <p14:tracePt t="22751" x="2009775" y="3741738"/>
          <p14:tracePt t="22768" x="2044700" y="3741738"/>
          <p14:tracePt t="22785" x="2089150" y="3751263"/>
          <p14:tracePt t="22801" x="2108200" y="3751263"/>
          <p14:tracePt t="22818" x="2160588" y="3751263"/>
          <p14:tracePt t="22834" x="2205038" y="3751263"/>
          <p14:tracePt t="22851" x="2232025" y="3751263"/>
          <p14:tracePt t="22868" x="2268538" y="3751263"/>
          <p14:tracePt t="22884" x="2312988" y="3751263"/>
          <p14:tracePt t="22901" x="2330450" y="3751263"/>
          <p14:tracePt t="22918" x="2374900" y="3741738"/>
          <p14:tracePt t="22934" x="2419350" y="3741738"/>
          <p14:tracePt t="22951" x="2465388" y="3732213"/>
          <p14:tracePt t="22968" x="2490788" y="3732213"/>
          <p14:tracePt t="22984" x="2517775" y="3724275"/>
          <p14:tracePt t="23001" x="2536825" y="3714750"/>
          <p14:tracePt t="23018" x="2544763" y="3714750"/>
          <p14:tracePt t="23034" x="2554288" y="3714750"/>
          <p14:tracePt t="23051" x="2562225" y="3714750"/>
          <p14:tracePt t="23068" x="2562225" y="3705225"/>
          <p14:tracePt t="23084" x="2581275" y="3705225"/>
          <p14:tracePt t="24519" x="2562225" y="3705225"/>
          <p14:tracePt t="24528" x="2536825" y="3697288"/>
          <p14:tracePt t="24538" x="2490788" y="3697288"/>
          <p14:tracePt t="24551" x="2312988" y="3660775"/>
          <p14:tracePt t="24568" x="1946275" y="3652838"/>
          <p14:tracePt t="24584" x="1751013" y="3652838"/>
          <p14:tracePt t="24601" x="1401763" y="3652838"/>
          <p14:tracePt t="24618" x="1214438" y="3670300"/>
          <p14:tracePt t="24634" x="1160463" y="3679825"/>
          <p14:tracePt t="24651" x="1081088" y="3697288"/>
          <p14:tracePt t="24668" x="1027113" y="3705225"/>
          <p14:tracePt t="24684" x="982663" y="3724275"/>
          <p14:tracePt t="24701" x="946150" y="3724275"/>
          <p14:tracePt t="24718" x="893763" y="3741738"/>
          <p14:tracePt t="24734" x="847725" y="3751263"/>
          <p14:tracePt t="24751" x="822325" y="3759200"/>
          <p14:tracePt t="24768" x="768350" y="3768725"/>
          <p14:tracePt t="24784" x="723900" y="3776663"/>
          <p14:tracePt t="24801" x="714375" y="3776663"/>
          <p14:tracePt t="24818" x="696913" y="3786188"/>
          <p14:tracePt t="24834" x="687388" y="3786188"/>
          <p14:tracePt t="24851" x="679450" y="3795713"/>
          <p14:tracePt t="24868" x="669925" y="3795713"/>
          <p14:tracePt t="24900" x="660400" y="3795713"/>
          <p14:tracePt t="24989" x="669925" y="3795713"/>
          <p14:tracePt t="24999" x="687388" y="3795713"/>
          <p14:tracePt t="25008" x="704850" y="3795713"/>
          <p14:tracePt t="25018" x="731838" y="3795713"/>
          <p14:tracePt t="25034" x="758825" y="3795713"/>
          <p14:tracePt t="25051" x="812800" y="3795713"/>
          <p14:tracePt t="25068" x="857250" y="3795713"/>
          <p14:tracePt t="25084" x="884238" y="3786188"/>
          <p14:tracePt t="25101" x="893763" y="3786188"/>
          <p14:tracePt t="25118" x="911225" y="3786188"/>
          <p14:tracePt t="25135" x="919163" y="3786188"/>
          <p14:tracePt t="25373" x="928688" y="3786188"/>
          <p14:tracePt t="25381" x="946150" y="3786188"/>
          <p14:tracePt t="25390" x="990600" y="3786188"/>
          <p14:tracePt t="25401" x="1054100" y="3786188"/>
          <p14:tracePt t="25418" x="1116013" y="3786188"/>
          <p14:tracePt t="25434" x="1214438" y="3786188"/>
          <p14:tracePt t="25451" x="1276350" y="3786188"/>
          <p14:tracePt t="25468" x="1303338" y="3786188"/>
          <p14:tracePt t="25484" x="1347788" y="3786188"/>
          <p14:tracePt t="25501" x="1393825" y="3786188"/>
          <p14:tracePt t="25518" x="1428750" y="3786188"/>
          <p14:tracePt t="25534" x="1455738" y="3786188"/>
          <p14:tracePt t="25551" x="1482725" y="3786188"/>
          <p14:tracePt t="25568" x="1500188" y="3786188"/>
          <p14:tracePt t="25584" x="1509713" y="3786188"/>
          <p14:tracePt t="25601" x="1527175" y="3786188"/>
          <p14:tracePt t="25618" x="1544638" y="3786188"/>
          <p14:tracePt t="25651" x="1571625" y="3786188"/>
          <p14:tracePt t="25668" x="1589088" y="3776663"/>
          <p14:tracePt t="25684" x="1608138" y="3776663"/>
          <p14:tracePt t="25701" x="1616075" y="3776663"/>
          <p14:tracePt t="26115" x="1616075" y="3768725"/>
          <p14:tracePt t="26125" x="1616075" y="3759200"/>
          <p14:tracePt t="26136" x="1608138" y="3741738"/>
          <p14:tracePt t="26146" x="1598613" y="3741738"/>
          <p14:tracePt t="26154" x="1598613" y="3732213"/>
          <p14:tracePt t="26168" x="1589088" y="3714750"/>
          <p14:tracePt t="26185" x="1581150" y="3705225"/>
          <p14:tracePt t="26201" x="1581150" y="3697288"/>
          <p14:tracePt t="26218" x="1571625" y="3679825"/>
          <p14:tracePt t="26234" x="1562100" y="3670300"/>
          <p14:tracePt t="26251" x="1562100" y="3660775"/>
          <p14:tracePt t="26268" x="1554163" y="3652838"/>
          <p14:tracePt t="26301" x="1544638" y="3643313"/>
          <p14:tracePt t="26353" x="1544638" y="3633788"/>
          <p14:tracePt t="26370" x="1536700" y="3633788"/>
          <p14:tracePt t="26379" x="1536700" y="3625850"/>
          <p14:tracePt t="26400" x="1527175" y="3616325"/>
          <p14:tracePt t="26409" x="1517650" y="3616325"/>
          <p14:tracePt t="26419" x="1500188" y="3616325"/>
          <p14:tracePt t="26434" x="1473200" y="3608388"/>
          <p14:tracePt t="26451" x="1446213" y="3598863"/>
          <p14:tracePt t="26468" x="1419225" y="3598863"/>
          <p14:tracePt t="26484" x="1411288" y="3598863"/>
          <p14:tracePt t="26501" x="1401763" y="3598863"/>
          <p14:tracePt t="26518" x="1393825" y="3598863"/>
          <p14:tracePt t="26534" x="1384300" y="3598863"/>
          <p14:tracePt t="26568" x="1374775" y="3598863"/>
          <p14:tracePt t="26586" x="1366838" y="3598863"/>
          <p14:tracePt t="26664" x="1374775" y="3598863"/>
          <p14:tracePt t="26684" x="1384300" y="3608388"/>
          <p14:tracePt t="26694" x="1401763" y="3608388"/>
          <p14:tracePt t="26705" x="1411288" y="3608388"/>
          <p14:tracePt t="26718" x="1428750" y="3608388"/>
          <p14:tracePt t="26734" x="1473200" y="3616325"/>
          <p14:tracePt t="26751" x="1500188" y="3625850"/>
          <p14:tracePt t="26768" x="1517650" y="3633788"/>
          <p14:tracePt t="26784" x="1544638" y="3633788"/>
          <p14:tracePt t="27732" x="1554163" y="3633788"/>
          <p14:tracePt t="27741" x="1581150" y="3633788"/>
          <p14:tracePt t="27751" x="1633538" y="3633788"/>
          <p14:tracePt t="27762" x="1803400" y="3660775"/>
          <p14:tracePt t="27771" x="1990725" y="3687763"/>
          <p14:tracePt t="27784" x="2081213" y="3697288"/>
          <p14:tracePt t="27801" x="2170113" y="3705225"/>
          <p14:tracePt t="27818" x="2197100" y="3705225"/>
          <p14:tracePt t="27834" x="2251075" y="3714750"/>
          <p14:tracePt t="27851" x="2286000" y="3714750"/>
          <p14:tracePt t="27868" x="2312988" y="3714750"/>
          <p14:tracePt t="27884" x="2330450" y="3714750"/>
          <p14:tracePt t="27901" x="2366963" y="3714750"/>
          <p14:tracePt t="27918" x="2393950" y="3714750"/>
          <p14:tracePt t="27934" x="2401888" y="3714750"/>
          <p14:tracePt t="27951" x="2411413" y="3714750"/>
          <p14:tracePt t="27968" x="2419350" y="3714750"/>
          <p14:tracePt t="27984" x="2428875" y="3714750"/>
          <p14:tracePt t="28045" x="2419350" y="3714750"/>
          <p14:tracePt t="28055" x="2366963" y="3714750"/>
          <p14:tracePt t="28065" x="2170113" y="3776663"/>
          <p14:tracePt t="28074" x="1731963" y="3919538"/>
          <p14:tracePt t="28084" x="1241425" y="4098925"/>
          <p14:tracePt t="28101" x="847725" y="4251325"/>
          <p14:tracePt t="28118" x="322263" y="4483100"/>
          <p14:tracePt t="28134" x="125413" y="4589463"/>
          <p14:tracePt t="28152" x="88900" y="4625975"/>
          <p14:tracePt t="28168" x="80963" y="4625975"/>
          <p14:tracePt t="28184" x="71438" y="4633913"/>
          <p14:tracePt t="28446" x="80963" y="4625975"/>
          <p14:tracePt t="28456" x="107950" y="4608513"/>
          <p14:tracePt t="28466" x="196850" y="4554538"/>
          <p14:tracePt t="28477" x="285750" y="4510088"/>
          <p14:tracePt t="28485" x="339725" y="4483100"/>
          <p14:tracePt t="28501" x="393700" y="4465638"/>
          <p14:tracePt t="28518" x="446088" y="4438650"/>
          <p14:tracePt t="28535" x="500063" y="4429125"/>
          <p14:tracePt t="28551" x="527050" y="4419600"/>
          <p14:tracePt t="28568" x="554038" y="4411663"/>
          <p14:tracePt t="28584" x="571500" y="4402138"/>
          <p14:tracePt t="28601" x="581025" y="4402138"/>
          <p14:tracePt t="28618" x="588963" y="4394200"/>
          <p14:tracePt t="28635" x="598488" y="4384675"/>
          <p14:tracePt t="28651" x="608013" y="4384675"/>
          <p14:tracePt t="28668" x="615950" y="4375150"/>
          <p14:tracePt t="28684" x="625475" y="4367213"/>
          <p14:tracePt t="28701" x="642938" y="4357688"/>
          <p14:tracePt t="28718" x="652463" y="4340225"/>
          <p14:tracePt t="28734" x="669925" y="4313238"/>
          <p14:tracePt t="28751" x="696913" y="4286250"/>
          <p14:tracePt t="28768" x="704850" y="4276725"/>
          <p14:tracePt t="28785" x="723900" y="4259263"/>
          <p14:tracePt t="28801" x="723900" y="4251325"/>
          <p14:tracePt t="29670" x="731838" y="4251325"/>
          <p14:tracePt t="29681" x="758825" y="4251325"/>
          <p14:tracePt t="29691" x="847725" y="4232275"/>
          <p14:tracePt t="29701" x="1108075" y="4179888"/>
          <p14:tracePt t="29719" x="1803400" y="4098925"/>
          <p14:tracePt t="29735" x="2062163" y="4062413"/>
          <p14:tracePt t="29751" x="2224088" y="4054475"/>
          <p14:tracePt t="29768" x="2259013" y="4054475"/>
          <p14:tracePt t="29785" x="2303463" y="4054475"/>
          <p14:tracePt t="29801" x="2347913" y="4054475"/>
          <p14:tracePt t="29818" x="2384425" y="4054475"/>
          <p14:tracePt t="29835" x="2401888" y="4054475"/>
          <p14:tracePt t="29851" x="2455863" y="4054475"/>
          <p14:tracePt t="29868" x="2490788" y="4062413"/>
          <p14:tracePt t="29885" x="2517775" y="4062413"/>
          <p14:tracePt t="29918" x="2527300" y="4062413"/>
          <p14:tracePt t="29935" x="2544763" y="4062413"/>
          <p14:tracePt t="29955" x="2554288" y="4062413"/>
        </p14:tracePtLst>
      </p14:laserTrace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Grading</a:t>
            </a:r>
          </a:p>
          <a:p>
            <a:endParaRPr lang="en-US" sz="3600" dirty="0"/>
          </a:p>
          <a:p>
            <a:r>
              <a:rPr lang="en-US" sz="3600" dirty="0"/>
              <a:t>Grades are break down as follow: </a:t>
            </a:r>
          </a:p>
          <a:p>
            <a:r>
              <a:rPr lang="en-US" sz="3600" dirty="0"/>
              <a:t>First exam = 15 points</a:t>
            </a:r>
          </a:p>
          <a:p>
            <a:r>
              <a:rPr lang="en-US" sz="3600" dirty="0"/>
              <a:t>Second exam = 15 points</a:t>
            </a:r>
          </a:p>
          <a:p>
            <a:r>
              <a:rPr lang="en-US" sz="3600" dirty="0"/>
              <a:t>Third exam = 15 points; </a:t>
            </a:r>
            <a:r>
              <a:rPr lang="en-US" sz="3600" i="1" dirty="0"/>
              <a:t>or a report about the toxicity of industrial activities in Kurdistan=15 points</a:t>
            </a:r>
            <a:r>
              <a:rPr lang="en-US" sz="3600" dirty="0"/>
              <a:t>. </a:t>
            </a:r>
          </a:p>
          <a:p>
            <a:endParaRPr lang="en-US" sz="3600" dirty="0"/>
          </a:p>
          <a:p>
            <a:r>
              <a:rPr lang="en-US" sz="3600" dirty="0"/>
              <a:t>The mean of the three examinations will be taken. The final grade at the end of the year would be 50% with 35% of practical subject. </a:t>
            </a:r>
          </a:p>
        </p:txBody>
      </p:sp>
    </p:spTree>
    <p:extLst>
      <p:ext uri="{BB962C8B-B14F-4D97-AF65-F5344CB8AC3E}">
        <p14:creationId xmlns:p14="http://schemas.microsoft.com/office/powerpoint/2010/main" val="3794200002"/>
      </p:ext>
    </p:extLst>
  </p:cSld>
  <p:clrMapOvr>
    <a:masterClrMapping/>
  </p:clrMapOvr>
  <p:transition spd="slow" advTm="64823">
    <p:push dir="u"/>
  </p:transition>
  <p:extLst mod="1">
    <p:ext uri="{3A86A75C-4F4B-4683-9AE1-C65F6400EC91}">
      <p14:laserTraceLst xmlns:p14="http://schemas.microsoft.com/office/powerpoint/2010/main">
        <p14:tracePtLst>
          <p14:tracePt t="50" x="554038" y="2160588"/>
          <p14:tracePt t="67" x="490538" y="2089150"/>
          <p14:tracePt t="84" x="438150" y="1990725"/>
          <p14:tracePt t="100" x="419100" y="1938338"/>
          <p14:tracePt t="117" x="366713" y="1795463"/>
          <p14:tracePt t="134" x="322263" y="1608138"/>
          <p14:tracePt t="150" x="303213" y="1527175"/>
          <p14:tracePt t="167" x="295275" y="1411288"/>
          <p14:tracePt t="184" x="295275" y="1330325"/>
          <p14:tracePt t="201" x="295275" y="1276350"/>
          <p14:tracePt t="217" x="295275" y="1258888"/>
          <p14:tracePt t="234" x="303213" y="1223963"/>
          <p14:tracePt t="524" x="322263" y="1204913"/>
          <p14:tracePt t="535" x="347663" y="1187450"/>
          <p14:tracePt t="543" x="401638" y="1152525"/>
          <p14:tracePt t="554" x="500063" y="1089025"/>
          <p14:tracePt t="567" x="588963" y="1054100"/>
          <p14:tracePt t="584" x="723900" y="1009650"/>
          <p14:tracePt t="600" x="758825" y="1009650"/>
          <p14:tracePt t="617" x="839788" y="1000125"/>
          <p14:tracePt t="634" x="893763" y="1000125"/>
          <p14:tracePt t="651" x="938213" y="1000125"/>
          <p14:tracePt t="667" x="965200" y="1000125"/>
          <p14:tracePt t="684" x="1027113" y="1017588"/>
          <p14:tracePt t="701" x="1071563" y="1027113"/>
          <p14:tracePt t="717" x="1098550" y="1044575"/>
          <p14:tracePt t="719" x="1116013" y="1062038"/>
          <p14:tracePt t="734" x="1133475" y="1062038"/>
          <p14:tracePt t="1314" x="1133475" y="1071563"/>
          <p14:tracePt t="1366" x="1116013" y="1089025"/>
          <p14:tracePt t="1375" x="1081088" y="1143000"/>
          <p14:tracePt t="1386" x="1027113" y="1223963"/>
          <p14:tracePt t="1400" x="990600" y="1285875"/>
          <p14:tracePt t="1417" x="946150" y="1384300"/>
          <p14:tracePt t="1434" x="928688" y="1428750"/>
          <p14:tracePt t="1450" x="919163" y="1446213"/>
          <p14:tracePt t="1467" x="919163" y="1465263"/>
          <p14:tracePt t="1484" x="919163" y="1482725"/>
          <p14:tracePt t="1500" x="919163" y="1490663"/>
          <p14:tracePt t="1517" x="928688" y="1509713"/>
          <p14:tracePt t="1534" x="965200" y="1527175"/>
          <p14:tracePt t="1550" x="973138" y="1544638"/>
          <p14:tracePt t="1567" x="1009650" y="1554163"/>
          <p14:tracePt t="1584" x="1036638" y="1562100"/>
          <p14:tracePt t="1600" x="1062038" y="1571625"/>
          <p14:tracePt t="1617" x="1081088" y="1571625"/>
          <p14:tracePt t="1634" x="1108075" y="1581150"/>
          <p14:tracePt t="1994" x="1089025" y="1581150"/>
          <p14:tracePt t="2004" x="1062038" y="1581150"/>
          <p14:tracePt t="2012" x="1036638" y="1562100"/>
          <p14:tracePt t="2022" x="1009650" y="1562100"/>
          <p14:tracePt t="2034" x="982663" y="1554163"/>
          <p14:tracePt t="2051" x="955675" y="1544638"/>
          <p14:tracePt t="2067" x="901700" y="1536700"/>
          <p14:tracePt t="2084" x="874713" y="1536700"/>
          <p14:tracePt t="2100" x="857250" y="1527175"/>
          <p14:tracePt t="2134" x="839788" y="1527175"/>
          <p14:tracePt t="2180" x="839788" y="1536700"/>
          <p14:tracePt t="2189" x="847725" y="1544638"/>
          <p14:tracePt t="2200" x="874713" y="1554163"/>
          <p14:tracePt t="2218" x="990600" y="1589088"/>
          <p14:tracePt t="2234" x="1062038" y="1598613"/>
          <p14:tracePt t="2250" x="1169988" y="1616075"/>
          <p14:tracePt t="2267" x="1231900" y="1616075"/>
          <p14:tracePt t="2492" x="1258888" y="1616075"/>
          <p14:tracePt t="2502" x="1419225" y="1598613"/>
          <p14:tracePt t="2513" x="1768475" y="1562100"/>
          <p14:tracePt t="2522" x="2133600" y="1554163"/>
          <p14:tracePt t="2534" x="2455863" y="1517650"/>
          <p14:tracePt t="2551" x="2751138" y="1517650"/>
          <p14:tracePt t="2567" x="2786063" y="1517650"/>
          <p14:tracePt t="2584" x="2822575" y="1517650"/>
          <p14:tracePt t="2600" x="2867025" y="1517650"/>
          <p14:tracePt t="2617" x="2884488" y="1517650"/>
          <p14:tracePt t="2634" x="2928938" y="1517650"/>
          <p14:tracePt t="2650" x="2990850" y="1517650"/>
          <p14:tracePt t="2667" x="3027363" y="1527175"/>
          <p14:tracePt t="2684" x="3089275" y="1527175"/>
          <p14:tracePt t="2700" x="3187700" y="1536700"/>
          <p14:tracePt t="2717" x="3251200" y="1536700"/>
          <p14:tracePt t="2734" x="3340100" y="1544638"/>
          <p14:tracePt t="2750" x="3394075" y="1544638"/>
          <p14:tracePt t="2767" x="3438525" y="1554163"/>
          <p14:tracePt t="2784" x="3465513" y="1554163"/>
          <p14:tracePt t="2800" x="3500438" y="1562100"/>
          <p14:tracePt t="2817" x="3536950" y="1562100"/>
          <p14:tracePt t="2834" x="3554413" y="1562100"/>
          <p14:tracePt t="2850" x="3562350" y="1562100"/>
          <p14:tracePt t="3747" x="3571875" y="1562100"/>
          <p14:tracePt t="3756" x="3608388" y="1562100"/>
          <p14:tracePt t="3767" x="3724275" y="1571625"/>
          <p14:tracePt t="3776" x="3894138" y="1581150"/>
          <p14:tracePt t="3786" x="4000500" y="1581150"/>
          <p14:tracePt t="3801" x="4062413" y="1581150"/>
          <p14:tracePt t="3817" x="4143375" y="1581150"/>
          <p14:tracePt t="3834" x="4205288" y="1581150"/>
          <p14:tracePt t="3851" x="4232275" y="1581150"/>
          <p14:tracePt t="3867" x="4276725" y="1581150"/>
          <p14:tracePt t="3884" x="4340225" y="1589088"/>
          <p14:tracePt t="3901" x="4367213" y="1589088"/>
          <p14:tracePt t="3917" x="4419600" y="1589088"/>
          <p14:tracePt t="3934" x="4483100" y="1598613"/>
          <p14:tracePt t="3951" x="4537075" y="1598613"/>
          <p14:tracePt t="3967" x="4572000" y="1608138"/>
          <p14:tracePt t="3984" x="4679950" y="1625600"/>
          <p14:tracePt t="4000" x="4759325" y="1625600"/>
          <p14:tracePt t="4017" x="4786313" y="1625600"/>
          <p14:tracePt t="4034" x="4822825" y="1633538"/>
          <p14:tracePt t="4051" x="4848225" y="1633538"/>
          <p14:tracePt t="4067" x="4857750" y="1633538"/>
          <p14:tracePt t="4084" x="4894263" y="1633538"/>
          <p14:tracePt t="4101" x="4938713" y="1633538"/>
          <p14:tracePt t="4117" x="4956175" y="1633538"/>
          <p14:tracePt t="4134" x="5010150" y="1633538"/>
          <p14:tracePt t="4151" x="5045075" y="1633538"/>
          <p14:tracePt t="4167" x="5062538" y="1633538"/>
          <p14:tracePt t="4184" x="5089525" y="1633538"/>
          <p14:tracePt t="4201" x="5108575" y="1633538"/>
          <p14:tracePt t="4217" x="5133975" y="1633538"/>
          <p14:tracePt t="4234" x="5143500" y="1633538"/>
          <p14:tracePt t="4251" x="5180013" y="1633538"/>
          <p14:tracePt t="4267" x="5214938" y="1633538"/>
          <p14:tracePt t="4285" x="5251450" y="1616075"/>
          <p14:tracePt t="4301" x="5276850" y="1608138"/>
          <p14:tracePt t="4317" x="5340350" y="1598613"/>
          <p14:tracePt t="4334" x="5384800" y="1589088"/>
          <p14:tracePt t="4351" x="5402263" y="1581150"/>
          <p14:tracePt t="4367" x="5438775" y="1571625"/>
          <p14:tracePt t="4384" x="5446713" y="1562100"/>
          <p14:tracePt t="4401" x="5456238" y="1562100"/>
          <p14:tracePt t="4434" x="5438775" y="1554163"/>
          <p14:tracePt t="4451" x="5126038" y="1544638"/>
          <p14:tracePt t="4467" x="4741863" y="1544638"/>
          <p14:tracePt t="4484" x="3973513" y="1616075"/>
          <p14:tracePt t="4501" x="3348038" y="1741488"/>
          <p14:tracePt t="4517" x="3133725" y="1795463"/>
          <p14:tracePt t="4534" x="2874963" y="1874838"/>
          <p14:tracePt t="4551" x="2795588" y="1901825"/>
          <p14:tracePt t="4567" x="2768600" y="1919288"/>
          <p14:tracePt t="4584" x="2732088" y="1938338"/>
          <p14:tracePt t="4601" x="2697163" y="1955800"/>
          <p14:tracePt t="4617" x="2687638" y="1973263"/>
          <p14:tracePt t="4634" x="2652713" y="2000250"/>
          <p14:tracePt t="4651" x="2616200" y="2036763"/>
          <p14:tracePt t="4667" x="2598738" y="2054225"/>
          <p14:tracePt t="4892" x="2589213" y="2054225"/>
          <p14:tracePt t="4902" x="2571750" y="2054225"/>
          <p14:tracePt t="4912" x="2544763" y="2054225"/>
          <p14:tracePt t="4922" x="2490788" y="2054225"/>
          <p14:tracePt t="4934" x="2312988" y="2054225"/>
          <p14:tracePt t="4951" x="1893888" y="2054225"/>
          <p14:tracePt t="4967" x="1724025" y="2054225"/>
          <p14:tracePt t="4984" x="1401763" y="2054225"/>
          <p14:tracePt t="5001" x="1241425" y="2062163"/>
          <p14:tracePt t="5017" x="1196975" y="2071688"/>
          <p14:tracePt t="5034" x="1125538" y="2089150"/>
          <p14:tracePt t="5051" x="1071563" y="2098675"/>
          <p14:tracePt t="5068" x="1017588" y="2108200"/>
          <p14:tracePt t="5084" x="990600" y="2116138"/>
          <p14:tracePt t="5101" x="955675" y="2125663"/>
          <p14:tracePt t="5117" x="919163" y="2125663"/>
          <p14:tracePt t="5134" x="901700" y="2125663"/>
          <p14:tracePt t="5151" x="874713" y="2125663"/>
          <p14:tracePt t="5167" x="847725" y="2125663"/>
          <p14:tracePt t="5184" x="830263" y="2125663"/>
          <p14:tracePt t="5201" x="795338" y="2125663"/>
          <p14:tracePt t="5217" x="758825" y="2125663"/>
          <p14:tracePt t="5234" x="750888" y="2125663"/>
          <p14:tracePt t="5251" x="723900" y="2116138"/>
          <p14:tracePt t="5267" x="704850" y="2108200"/>
          <p14:tracePt t="5284" x="687388" y="2108200"/>
          <p14:tracePt t="5304" x="679450" y="2108200"/>
          <p14:tracePt t="5317" x="679450" y="2098675"/>
          <p14:tracePt t="5334" x="669925" y="2089150"/>
          <p14:tracePt t="5372" x="669925" y="2081213"/>
          <p14:tracePt t="5384" x="687388" y="2081213"/>
          <p14:tracePt t="5401" x="758825" y="2081213"/>
          <p14:tracePt t="5417" x="874713" y="2081213"/>
          <p14:tracePt t="5434" x="1125538" y="2125663"/>
          <p14:tracePt t="5451" x="1223963" y="2143125"/>
          <p14:tracePt t="5467" x="1258888" y="2152650"/>
          <p14:tracePt t="5484" x="1366838" y="2179638"/>
          <p14:tracePt t="5501" x="1500188" y="2187575"/>
          <p14:tracePt t="5517" x="1544638" y="2187575"/>
          <p14:tracePt t="5534" x="1625600" y="2197100"/>
          <p14:tracePt t="5551" x="1670050" y="2197100"/>
          <p14:tracePt t="5734" x="1679575" y="2197100"/>
          <p14:tracePt t="5746" x="1697038" y="2197100"/>
          <p14:tracePt t="5754" x="1731963" y="2197100"/>
          <p14:tracePt t="5767" x="1874838" y="2197100"/>
          <p14:tracePt t="5784" x="2347913" y="2197100"/>
          <p14:tracePt t="5801" x="2544763" y="2197100"/>
          <p14:tracePt t="5817" x="2751138" y="2197100"/>
          <p14:tracePt t="5834" x="2857500" y="2197100"/>
          <p14:tracePt t="5851" x="2894013" y="2197100"/>
          <p14:tracePt t="5867" x="3000375" y="2197100"/>
          <p14:tracePt t="5886" x="3170238" y="2197100"/>
          <p14:tracePt t="5901" x="3295650" y="2187575"/>
          <p14:tracePt t="5917" x="3330575" y="2187575"/>
          <p14:tracePt t="5934" x="3375025" y="2179638"/>
          <p14:tracePt t="5951" x="3394075" y="2170113"/>
          <p14:tracePt t="5967" x="3429000" y="2170113"/>
          <p14:tracePt t="5984" x="3473450" y="2170113"/>
          <p14:tracePt t="6001" x="3500438" y="2160588"/>
          <p14:tracePt t="6017" x="3517900" y="2160588"/>
          <p14:tracePt t="6034" x="3562350" y="2152650"/>
          <p14:tracePt t="6051" x="3581400" y="2152650"/>
          <p14:tracePt t="6067" x="3608388" y="2133600"/>
          <p14:tracePt t="6084" x="3616325" y="2133600"/>
          <p14:tracePt t="6101" x="3633788" y="2125663"/>
          <p14:tracePt t="6117" x="3660775" y="2116138"/>
          <p14:tracePt t="6134" x="3670300" y="2108200"/>
          <p14:tracePt t="6151" x="3687763" y="2108200"/>
          <p14:tracePt t="6167" x="3714750" y="2098675"/>
          <p14:tracePt t="6184" x="3732213" y="2089150"/>
          <p14:tracePt t="6201" x="3741738" y="2081213"/>
          <p14:tracePt t="6217" x="3768725" y="2081213"/>
          <p14:tracePt t="6234" x="3795713" y="2062163"/>
          <p14:tracePt t="6251" x="3803650" y="2062163"/>
          <p14:tracePt t="6267" x="3822700" y="2054225"/>
          <p14:tracePt t="6284" x="3840163" y="2044700"/>
          <p14:tracePt t="6301" x="3848100" y="2044700"/>
          <p14:tracePt t="6303" x="3848100" y="2036763"/>
          <p14:tracePt t="6323" x="3857625" y="2036763"/>
          <p14:tracePt t="6352" x="3867150" y="2036763"/>
          <p14:tracePt t="6401" x="3867150" y="2027238"/>
          <p14:tracePt t="7165" x="3822700" y="2027238"/>
          <p14:tracePt t="7177" x="3598863" y="2054225"/>
          <p14:tracePt t="7185" x="3179763" y="2081213"/>
          <p14:tracePt t="7194" x="2874963" y="2133600"/>
          <p14:tracePt t="7203" x="2652713" y="2160588"/>
          <p14:tracePt t="7217" x="2490788" y="2179638"/>
          <p14:tracePt t="7234" x="2251075" y="2241550"/>
          <p14:tracePt t="7251" x="2071688" y="2303463"/>
          <p14:tracePt t="7267" x="1830388" y="2393950"/>
          <p14:tracePt t="7284" x="1724025" y="2428875"/>
          <p14:tracePt t="7301" x="1660525" y="2455863"/>
          <p14:tracePt t="7317" x="1643063" y="2465388"/>
          <p14:tracePt t="7334" x="1598613" y="2482850"/>
          <p14:tracePt t="7351" x="1571625" y="2490788"/>
          <p14:tracePt t="7367" x="1562100" y="2500313"/>
          <p14:tracePt t="7384" x="1536700" y="2517775"/>
          <p14:tracePt t="7401" x="1517650" y="2527300"/>
          <p14:tracePt t="7434" x="1500188" y="2544763"/>
          <p14:tracePt t="7451" x="1490663" y="2544763"/>
          <p14:tracePt t="7467" x="1490663" y="2554288"/>
          <p14:tracePt t="7517" x="1490663" y="2562225"/>
          <p14:tracePt t="7537" x="1500188" y="2571750"/>
          <p14:tracePt t="7546" x="1509713" y="2571750"/>
          <p14:tracePt t="7556" x="1527175" y="2581275"/>
          <p14:tracePt t="7567" x="1554163" y="2589213"/>
          <p14:tracePt t="7584" x="1608138" y="2589213"/>
          <p14:tracePt t="7601" x="2000250" y="2625725"/>
          <p14:tracePt t="7617" x="2419350" y="2625725"/>
          <p14:tracePt t="7634" x="2589213" y="2625725"/>
          <p14:tracePt t="7651" x="2847975" y="2625725"/>
          <p14:tracePt t="7667" x="3017838" y="2625725"/>
          <p14:tracePt t="7685" x="3232150" y="2625725"/>
          <p14:tracePt t="7701" x="3322638" y="2625725"/>
          <p14:tracePt t="7717" x="3438525" y="2625725"/>
          <p14:tracePt t="7734" x="3500438" y="2625725"/>
          <p14:tracePt t="7751" x="3527425" y="2625725"/>
          <p14:tracePt t="7767" x="3571875" y="2625725"/>
          <p14:tracePt t="7784" x="3625850" y="2616200"/>
          <p14:tracePt t="7801" x="3697288" y="2616200"/>
          <p14:tracePt t="7817" x="3724275" y="2616200"/>
          <p14:tracePt t="7834" x="3813175" y="2608263"/>
          <p14:tracePt t="7851" x="3902075" y="2608263"/>
          <p14:tracePt t="7867" x="3946525" y="2598738"/>
          <p14:tracePt t="7884" x="4010025" y="2589213"/>
          <p14:tracePt t="7901" x="4062413" y="2589213"/>
          <p14:tracePt t="7917" x="4089400" y="2589213"/>
          <p14:tracePt t="7934" x="4133850" y="2581275"/>
          <p14:tracePt t="7951" x="4170363" y="2571750"/>
          <p14:tracePt t="7967" x="4187825" y="2571750"/>
          <p14:tracePt t="8683" x="4179888" y="2562225"/>
          <p14:tracePt t="8692" x="4143375" y="2554288"/>
          <p14:tracePt t="8705" x="3990975" y="2536825"/>
          <p14:tracePt t="8717" x="3643313" y="2517775"/>
          <p14:tracePt t="8734" x="2768600" y="2544763"/>
          <p14:tracePt t="8751" x="2017713" y="2660650"/>
          <p14:tracePt t="8767" x="1776413" y="2697163"/>
          <p14:tracePt t="8784" x="1527175" y="2741613"/>
          <p14:tracePt t="8801" x="1428750" y="2759075"/>
          <p14:tracePt t="8817" x="1401763" y="2768600"/>
          <p14:tracePt t="8834" x="1357313" y="2786063"/>
          <p14:tracePt t="8851" x="1330325" y="2795588"/>
          <p14:tracePt t="8868" x="1303338" y="2803525"/>
          <p14:tracePt t="8884" x="1295400" y="2813050"/>
          <p14:tracePt t="8901" x="1276350" y="2822575"/>
          <p14:tracePt t="8918" x="1250950" y="2840038"/>
          <p14:tracePt t="8934" x="1231900" y="2840038"/>
          <p14:tracePt t="8951" x="1214438" y="2857500"/>
          <p14:tracePt t="8967" x="1204913" y="2867025"/>
          <p14:tracePt t="9001" x="1204913" y="2874963"/>
          <p14:tracePt t="9017" x="1196975" y="2894013"/>
          <p14:tracePt t="9051" x="1196975" y="2911475"/>
          <p14:tracePt t="9067" x="1196975" y="2928938"/>
          <p14:tracePt t="9084" x="1214438" y="2946400"/>
          <p14:tracePt t="9101" x="1231900" y="2965450"/>
          <p14:tracePt t="9117" x="1312863" y="3009900"/>
          <p14:tracePt t="9134" x="1428750" y="3044825"/>
          <p14:tracePt t="9151" x="1473200" y="3071813"/>
          <p14:tracePt t="9167" x="1536700" y="3108325"/>
          <p14:tracePt t="9184" x="1616075" y="3133725"/>
          <p14:tracePt t="9201" x="1670050" y="3143250"/>
          <p14:tracePt t="9217" x="1847850" y="3170238"/>
          <p14:tracePt t="9234" x="1982788" y="3179763"/>
          <p14:tracePt t="9251" x="2108200" y="3179763"/>
          <p14:tracePt t="9267" x="2152650" y="3179763"/>
          <p14:tracePt t="9284" x="2241550" y="3179763"/>
          <p14:tracePt t="9301" x="2357438" y="3179763"/>
          <p14:tracePt t="9317" x="2411413" y="3179763"/>
          <p14:tracePt t="9334" x="2490788" y="3179763"/>
          <p14:tracePt t="9351" x="2544763" y="3179763"/>
          <p14:tracePt t="9368" x="2562225" y="3179763"/>
          <p14:tracePt t="9555" x="2571750" y="3179763"/>
          <p14:tracePt t="9565" x="2589213" y="3179763"/>
          <p14:tracePt t="9574" x="2633663" y="3179763"/>
          <p14:tracePt t="9585" x="2803525" y="3170238"/>
          <p14:tracePt t="9601" x="3009900" y="3143250"/>
          <p14:tracePt t="9617" x="3232150" y="3143250"/>
          <p14:tracePt t="9634" x="3313113" y="3143250"/>
          <p14:tracePt t="9651" x="3348038" y="3143250"/>
          <p14:tracePt t="9668" x="3411538" y="3143250"/>
          <p14:tracePt t="9684" x="3455988" y="3143250"/>
          <p14:tracePt t="9701" x="3500438" y="3143250"/>
          <p14:tracePt t="9718" x="3527425" y="3143250"/>
          <p14:tracePt t="9734" x="3571875" y="3160713"/>
          <p14:tracePt t="9751" x="3616325" y="3170238"/>
          <p14:tracePt t="9767" x="3643313" y="3179763"/>
          <p14:tracePt t="9784" x="3670300" y="3187700"/>
          <p14:tracePt t="18509" x="3679825" y="3197225"/>
          <p14:tracePt t="18518" x="3705225" y="3205163"/>
          <p14:tracePt t="18528" x="3751263" y="3241675"/>
          <p14:tracePt t="18538" x="3902075" y="3357563"/>
          <p14:tracePt t="18551" x="4116388" y="3490913"/>
          <p14:tracePt t="18568" x="4545013" y="3732213"/>
          <p14:tracePt t="18585" x="4724400" y="3795713"/>
          <p14:tracePt t="18601" x="5072063" y="3857625"/>
          <p14:tracePt t="18618" x="5411788" y="3857625"/>
          <p14:tracePt t="18634" x="5786438" y="3848100"/>
          <p14:tracePt t="18651" x="5965825" y="3840163"/>
          <p14:tracePt t="18668" x="6232525" y="3830638"/>
          <p14:tracePt t="18685" x="6330950" y="3830638"/>
          <p14:tracePt t="18701" x="6357938" y="3830638"/>
          <p14:tracePt t="18718" x="6411913" y="3840163"/>
          <p14:tracePt t="18735" x="6456363" y="3848100"/>
          <p14:tracePt t="18751" x="6473825" y="3857625"/>
          <p14:tracePt t="18768" x="6500813" y="3875088"/>
          <p14:tracePt t="18785" x="6518275" y="3875088"/>
          <p14:tracePt t="18802" x="6545263" y="3875088"/>
          <p14:tracePt t="18818" x="6562725" y="3884613"/>
          <p14:tracePt t="18835" x="6626225" y="3884613"/>
          <p14:tracePt t="18851" x="6688138" y="3884613"/>
          <p14:tracePt t="18868" x="6715125" y="3884613"/>
          <p14:tracePt t="18885" x="6769100" y="3884613"/>
          <p14:tracePt t="18901" x="6804025" y="3884613"/>
          <p14:tracePt t="18918" x="6831013" y="3884613"/>
          <p14:tracePt t="18935" x="6858000" y="3884613"/>
          <p14:tracePt t="18951" x="6884988" y="3884613"/>
          <p14:tracePt t="18968" x="6902450" y="3884613"/>
          <p14:tracePt t="18985" x="6919913" y="3875088"/>
          <p14:tracePt t="19001" x="6929438" y="3867150"/>
          <p14:tracePt t="19528" x="6919913" y="3857625"/>
          <p14:tracePt t="19537" x="6902450" y="3848100"/>
          <p14:tracePt t="19546" x="6875463" y="3830638"/>
          <p14:tracePt t="19557" x="6858000" y="3813175"/>
          <p14:tracePt t="19568" x="6840538" y="3795713"/>
          <p14:tracePt t="19585" x="6804025" y="3759200"/>
          <p14:tracePt t="19601" x="6796088" y="3741738"/>
          <p14:tracePt t="19618" x="6786563" y="3705225"/>
          <p14:tracePt t="19635" x="6786563" y="3679825"/>
          <p14:tracePt t="19651" x="6786563" y="3652838"/>
          <p14:tracePt t="19668" x="6831013" y="3625850"/>
          <p14:tracePt t="19685" x="6946900" y="3581400"/>
          <p14:tracePt t="19701" x="7010400" y="3544888"/>
          <p14:tracePt t="19718" x="7081838" y="3536950"/>
          <p14:tracePt t="19735" x="7126288" y="3517900"/>
          <p14:tracePt t="19752" x="7161213" y="3517900"/>
          <p14:tracePt t="19768" x="7180263" y="3517900"/>
          <p14:tracePt t="19785" x="7205663" y="3517900"/>
          <p14:tracePt t="19801" x="7224713" y="3517900"/>
          <p14:tracePt t="19818" x="7242175" y="3517900"/>
          <p14:tracePt t="19835" x="7259638" y="3517900"/>
          <p14:tracePt t="20547" x="7259638" y="3509963"/>
          <p14:tracePt t="20555" x="7277100" y="3490913"/>
          <p14:tracePt t="20565" x="7429500" y="3402013"/>
          <p14:tracePt t="20574" x="7634288" y="3303588"/>
          <p14:tracePt t="20585" x="7823200" y="3205163"/>
          <p14:tracePt t="20601" x="7894638" y="3187700"/>
          <p14:tracePt t="20618" x="7966075" y="3170238"/>
          <p14:tracePt t="20635" x="8001000" y="3160713"/>
          <p14:tracePt t="20651" x="8018463" y="3160713"/>
          <p14:tracePt t="20668" x="8037513" y="3160713"/>
          <p14:tracePt t="20685" x="8045450" y="3160713"/>
          <p14:tracePt t="20702" x="8054975" y="3160713"/>
          <p14:tracePt t="20718" x="8062913" y="3160713"/>
          <p14:tracePt t="20735" x="8072438" y="3160713"/>
          <p14:tracePt t="21290" x="8045450" y="3152775"/>
          <p14:tracePt t="21299" x="7983538" y="3152775"/>
          <p14:tracePt t="21309" x="7796213" y="3116263"/>
          <p14:tracePt t="21319" x="7581900" y="3081338"/>
          <p14:tracePt t="21335" x="7394575" y="3044825"/>
          <p14:tracePt t="21351" x="7153275" y="3009900"/>
          <p14:tracePt t="21368" x="7072313" y="2990850"/>
          <p14:tracePt t="21385" x="7045325" y="2982913"/>
          <p14:tracePt t="21401" x="6983413" y="2982913"/>
          <p14:tracePt t="21418" x="6884988" y="3000375"/>
          <p14:tracePt t="21435" x="6840538" y="3017838"/>
          <p14:tracePt t="21451" x="6796088" y="3044825"/>
          <p14:tracePt t="21468" x="6759575" y="3071813"/>
          <p14:tracePt t="21485" x="6751638" y="3098800"/>
          <p14:tracePt t="21506" x="6751638" y="3108325"/>
          <p14:tracePt t="22367" x="6705600" y="3098800"/>
          <p14:tracePt t="22377" x="6491288" y="2990850"/>
          <p14:tracePt t="22388" x="6027738" y="2830513"/>
          <p14:tracePt t="22401" x="5446713" y="2687638"/>
          <p14:tracePt t="22418" x="4160838" y="2589213"/>
          <p14:tracePt t="22435" x="3081338" y="2670175"/>
          <p14:tracePt t="22452" x="2705100" y="2741613"/>
          <p14:tracePt t="22468" x="2197100" y="2867025"/>
          <p14:tracePt t="22485" x="1938338" y="2973388"/>
          <p14:tracePt t="22501" x="1884363" y="2990850"/>
          <p14:tracePt t="22518" x="1812925" y="3027363"/>
          <p14:tracePt t="22535" x="1776413" y="3054350"/>
          <p14:tracePt t="22551" x="1768475" y="3071813"/>
          <p14:tracePt t="22568" x="1751013" y="3108325"/>
          <p14:tracePt t="22585" x="1741488" y="3133725"/>
          <p14:tracePt t="22602" x="1741488" y="3152775"/>
          <p14:tracePt t="22618" x="1741488" y="3187700"/>
          <p14:tracePt t="22635" x="1741488" y="3214688"/>
          <p14:tracePt t="22651" x="1741488" y="3232150"/>
          <p14:tracePt t="22668" x="1768475" y="3268663"/>
          <p14:tracePt t="22685" x="1803400" y="3313113"/>
          <p14:tracePt t="22701" x="1847850" y="3357563"/>
          <p14:tracePt t="22718" x="1866900" y="3384550"/>
          <p14:tracePt t="22735" x="1919288" y="3419475"/>
          <p14:tracePt t="22751" x="1955800" y="3446463"/>
          <p14:tracePt t="22768" x="1982788" y="3465513"/>
          <p14:tracePt t="22785" x="1990725" y="3465513"/>
          <p14:tracePt t="22801" x="2009775" y="3473450"/>
          <p14:tracePt t="22818" x="2017713" y="3473450"/>
          <p14:tracePt t="23024" x="2027238" y="3473450"/>
          <p14:tracePt t="23033" x="2071688" y="3473450"/>
          <p14:tracePt t="23043" x="2384425" y="3500438"/>
          <p14:tracePt t="23053" x="3089275" y="3581400"/>
          <p14:tracePt t="23068" x="3776663" y="3670300"/>
          <p14:tracePt t="23085" x="4724400" y="3830638"/>
          <p14:tracePt t="23102" x="5081588" y="3894138"/>
          <p14:tracePt t="23118" x="5822950" y="3973513"/>
          <p14:tracePt t="23135" x="6518275" y="4027488"/>
          <p14:tracePt t="23151" x="7242175" y="4027488"/>
          <p14:tracePt t="23168" x="7562850" y="4000500"/>
          <p14:tracePt t="23185" x="8037513" y="3938588"/>
          <p14:tracePt t="23202" x="8277225" y="3884613"/>
          <p14:tracePt t="23218" x="8331200" y="3875088"/>
          <p14:tracePt t="23235" x="8394700" y="3867150"/>
          <p14:tracePt t="23252" x="8402638" y="3867150"/>
          <p14:tracePt t="23543" x="8412163" y="3867150"/>
          <p14:tracePt t="23553" x="8429625" y="3840163"/>
          <p14:tracePt t="23562" x="8572500" y="3724275"/>
          <p14:tracePt t="23572" x="8796338" y="3544888"/>
          <p14:tracePt t="23585" x="8947150" y="3429000"/>
          <p14:tracePt t="23602" x="9028113" y="3367088"/>
          <p14:tracePt t="23618" x="9045575" y="3357563"/>
          <p14:tracePt t="23635" x="9063038" y="3348038"/>
          <p14:tracePt t="23651" x="9072563" y="3348038"/>
          <p14:tracePt t="23668" x="9072563" y="3340100"/>
          <p14:tracePt t="23718" x="9045575" y="3330575"/>
          <p14:tracePt t="23729" x="9028113" y="3330575"/>
          <p14:tracePt t="23738" x="8991600" y="3330575"/>
          <p14:tracePt t="23751" x="8947150" y="3330575"/>
          <p14:tracePt t="23768" x="8840788" y="3330575"/>
          <p14:tracePt t="23785" x="8804275" y="3330575"/>
          <p14:tracePt t="23801" x="8751888" y="3330575"/>
          <p14:tracePt t="23818" x="8724900" y="3330575"/>
          <p14:tracePt t="23835" x="8715375" y="3330575"/>
          <p14:tracePt t="23851" x="8697913" y="3340100"/>
          <p14:tracePt t="23868" x="8680450" y="3348038"/>
          <p14:tracePt t="23885" x="8661400" y="3357563"/>
          <p14:tracePt t="23901" x="8661400" y="3367088"/>
          <p14:tracePt t="23918" x="8653463" y="3375025"/>
          <p14:tracePt t="23935" x="8634413" y="3394075"/>
          <p14:tracePt t="23951" x="8626475" y="3402013"/>
          <p14:tracePt t="23968" x="8616950" y="3419475"/>
          <p14:tracePt t="23985" x="8609013" y="3438525"/>
          <p14:tracePt t="24002" x="8599488" y="3446463"/>
          <p14:tracePt t="24018" x="8589963" y="3465513"/>
          <p14:tracePt t="24035" x="8582025" y="3482975"/>
          <p14:tracePt t="24051" x="8562975" y="3500438"/>
          <p14:tracePt t="24068" x="8555038" y="3517900"/>
          <p14:tracePt t="24085" x="8537575" y="3536950"/>
          <p14:tracePt t="24102" x="8510588" y="3571875"/>
          <p14:tracePt t="24118" x="8501063" y="3589338"/>
          <p14:tracePt t="24135" x="8474075" y="3616325"/>
          <p14:tracePt t="24151" x="8466138" y="3643313"/>
          <p14:tracePt t="25060" x="8456613" y="3643313"/>
          <p14:tracePt t="25071" x="8429625" y="3643313"/>
          <p14:tracePt t="25080" x="8367713" y="3633788"/>
          <p14:tracePt t="25090" x="8205788" y="3589338"/>
          <p14:tracePt t="25104" x="7974013" y="3544888"/>
          <p14:tracePt t="25119" x="7143750" y="3411538"/>
          <p14:tracePt t="25135" x="6653213" y="3384550"/>
          <p14:tracePt t="25152" x="5537200" y="3375025"/>
          <p14:tracePt t="25168" x="4402138" y="3554413"/>
          <p14:tracePt t="25185" x="3946525" y="3660775"/>
          <p14:tracePt t="25202" x="3384550" y="3822700"/>
          <p14:tracePt t="25218" x="3062288" y="3956050"/>
          <p14:tracePt t="25235" x="3009900" y="3990975"/>
          <p14:tracePt t="25252" x="2946400" y="4037013"/>
          <p14:tracePt t="25268" x="2911475" y="4062413"/>
          <p14:tracePt t="25285" x="2894013" y="4071938"/>
          <p14:tracePt t="25302" x="2884488" y="4081463"/>
          <p14:tracePt t="25501" x="2867025" y="4089400"/>
          <p14:tracePt t="25511" x="2847975" y="4089400"/>
          <p14:tracePt t="25522" x="2813050" y="4089400"/>
          <p14:tracePt t="25535" x="2732088" y="4089400"/>
          <p14:tracePt t="25552" x="2393950" y="4044950"/>
          <p14:tracePt t="25569" x="2251075" y="4017963"/>
          <p14:tracePt t="25585" x="2205038" y="4000500"/>
          <p14:tracePt t="25602" x="2152650" y="3983038"/>
          <p14:tracePt t="25618" x="2116138" y="3973513"/>
          <p14:tracePt t="25635" x="2098675" y="3973513"/>
          <p14:tracePt t="25652" x="2081213" y="3965575"/>
          <p14:tracePt t="25668" x="2062163" y="3946525"/>
          <p14:tracePt t="25685" x="2054225" y="3938588"/>
          <p14:tracePt t="25702" x="2054225" y="3911600"/>
          <p14:tracePt t="25718" x="2054225" y="3867150"/>
          <p14:tracePt t="25735" x="2054225" y="3848100"/>
          <p14:tracePt t="25752" x="2054225" y="3813175"/>
          <p14:tracePt t="25768" x="2054225" y="3776663"/>
          <p14:tracePt t="25785" x="2071688" y="3741738"/>
          <p14:tracePt t="25802" x="2089150" y="3724275"/>
          <p14:tracePt t="25818" x="2125663" y="3670300"/>
          <p14:tracePt t="25835" x="2152650" y="3625850"/>
          <p14:tracePt t="25852" x="2160588" y="3598863"/>
          <p14:tracePt t="25868" x="2187575" y="3571875"/>
          <p14:tracePt t="25887" x="2197100" y="3554413"/>
          <p14:tracePt t="25902" x="2205038" y="3536950"/>
          <p14:tracePt t="25935" x="2214563" y="3517900"/>
          <p14:tracePt t="27460" x="2197100" y="3527425"/>
          <p14:tracePt t="27470" x="2152650" y="3554413"/>
          <p14:tracePt t="27479" x="2089150" y="3598863"/>
          <p14:tracePt t="27489" x="2017713" y="3660775"/>
          <p14:tracePt t="27502" x="1965325" y="3724275"/>
          <p14:tracePt t="27518" x="1795463" y="4054475"/>
          <p14:tracePt t="27535" x="1731963" y="4232275"/>
          <p14:tracePt t="27552" x="1687513" y="4473575"/>
          <p14:tracePt t="27568" x="1687513" y="4589463"/>
          <p14:tracePt t="27585" x="1697038" y="4643438"/>
          <p14:tracePt t="27602" x="1714500" y="4697413"/>
          <p14:tracePt t="27618" x="1741488" y="4741863"/>
          <p14:tracePt t="27636" x="1768475" y="4768850"/>
          <p14:tracePt t="27652" x="1785938" y="4768850"/>
          <p14:tracePt t="27668" x="1803400" y="4786313"/>
          <p14:tracePt t="29409" x="1812925" y="4759325"/>
          <p14:tracePt t="29419" x="1830388" y="4697413"/>
          <p14:tracePt t="29429" x="1874838" y="4616450"/>
          <p14:tracePt t="29438" x="1928813" y="4510088"/>
          <p14:tracePt t="29452" x="1973263" y="4446588"/>
          <p14:tracePt t="29468" x="2062163" y="4367213"/>
          <p14:tracePt t="29485" x="2116138" y="4340225"/>
          <p14:tracePt t="29502" x="2232025" y="4295775"/>
          <p14:tracePt t="29518" x="2366963" y="4276725"/>
          <p14:tracePt t="29535" x="2428875" y="4259263"/>
          <p14:tracePt t="29552" x="2527300" y="4251325"/>
          <p14:tracePt t="29568" x="2598738" y="4251325"/>
          <p14:tracePt t="29585" x="2652713" y="4241800"/>
          <p14:tracePt t="29602" x="2670175" y="4241800"/>
          <p14:tracePt t="29619" x="2679700" y="4232275"/>
          <p14:tracePt t="30810" x="2643188" y="4224338"/>
          <p14:tracePt t="30821" x="2473325" y="4214813"/>
          <p14:tracePt t="30829" x="2224088" y="4205288"/>
          <p14:tracePt t="30839" x="1857375" y="4205288"/>
          <p14:tracePt t="30852" x="1411288" y="4259263"/>
          <p14:tracePt t="30868" x="598488" y="4465638"/>
          <p14:tracePt t="30885" x="322263" y="4572000"/>
          <p14:tracePt t="31025" x="98425" y="4938713"/>
          <p14:tracePt t="31035" x="446088" y="4991100"/>
          <p14:tracePt t="31044" x="768350" y="5000625"/>
          <p14:tracePt t="31054" x="1054100" y="5000625"/>
          <p14:tracePt t="31068" x="1303338" y="5000625"/>
          <p14:tracePt t="31085" x="1589088" y="4956175"/>
          <p14:tracePt t="31102" x="1633538" y="4946650"/>
          <p14:tracePt t="31104" x="1670050" y="4929188"/>
          <p14:tracePt t="31118" x="1697038" y="4919663"/>
          <p14:tracePt t="31135" x="1724025" y="4911725"/>
          <p14:tracePt t="31152" x="1751013" y="4902200"/>
          <p14:tracePt t="31169" x="1751013" y="4894263"/>
          <p14:tracePt t="31185" x="1768475" y="4894263"/>
          <p14:tracePt t="31202" x="1776413" y="4884738"/>
          <p14:tracePt t="31218" x="1776413" y="4875213"/>
          <p14:tracePt t="31235" x="1785938" y="4875213"/>
          <p14:tracePt t="31740" x="1758950" y="4875213"/>
          <p14:tracePt t="31750" x="1714500" y="4875213"/>
          <p14:tracePt t="31760" x="1562100" y="4848225"/>
          <p14:tracePt t="31770" x="1312863" y="4857750"/>
          <p14:tracePt t="31785" x="1027113" y="4919663"/>
          <p14:tracePt t="31802" x="652463" y="5045075"/>
          <p14:tracePt t="31818" x="571500" y="5089525"/>
          <p14:tracePt t="31835" x="544513" y="5108575"/>
          <p14:tracePt t="31852" x="517525" y="5143500"/>
          <p14:tracePt t="31868" x="500063" y="5187950"/>
          <p14:tracePt t="31885" x="490538" y="5214938"/>
          <p14:tracePt t="31902" x="490538" y="5268913"/>
          <p14:tracePt t="31918" x="490538" y="5313363"/>
          <p14:tracePt t="31935" x="490538" y="5340350"/>
          <p14:tracePt t="31952" x="490538" y="5375275"/>
          <p14:tracePt t="31969" x="517525" y="5419725"/>
          <p14:tracePt t="31985" x="544513" y="5446713"/>
          <p14:tracePt t="32002" x="581025" y="5483225"/>
          <p14:tracePt t="32018" x="633413" y="5510213"/>
          <p14:tracePt t="32035" x="669925" y="5527675"/>
          <p14:tracePt t="32052" x="679450" y="5537200"/>
          <p14:tracePt t="32068" x="696913" y="5545138"/>
          <p14:tracePt t="32085" x="714375" y="5554663"/>
          <p14:tracePt t="32298" x="723900" y="5554663"/>
          <p14:tracePt t="32308" x="750888" y="5554663"/>
          <p14:tracePt t="32319" x="866775" y="5537200"/>
          <p14:tracePt t="32328" x="1062038" y="5510213"/>
          <p14:tracePt t="32337" x="1250950" y="5491163"/>
          <p14:tracePt t="32352" x="1446213" y="5473700"/>
          <p14:tracePt t="32369" x="1822450" y="5465763"/>
          <p14:tracePt t="32385" x="2017713" y="5465763"/>
          <p14:tracePt t="32402" x="2187575" y="5465763"/>
          <p14:tracePt t="32419" x="2303463" y="5465763"/>
          <p14:tracePt t="32435" x="2357438" y="5465763"/>
          <p14:tracePt t="32452" x="2428875" y="5473700"/>
          <p14:tracePt t="32468" x="2527300" y="5473700"/>
          <p14:tracePt t="32485" x="2652713" y="5483225"/>
          <p14:tracePt t="32502" x="2705100" y="5483225"/>
          <p14:tracePt t="32519" x="2795588" y="5483225"/>
          <p14:tracePt t="32535" x="2840038" y="5483225"/>
          <p14:tracePt t="32552" x="2857500" y="5483225"/>
          <p14:tracePt t="32569" x="2884488" y="5483225"/>
          <p14:tracePt t="32748" x="2894013" y="5483225"/>
          <p14:tracePt t="32758" x="2919413" y="5483225"/>
          <p14:tracePt t="32768" x="2982913" y="5473700"/>
          <p14:tracePt t="32780" x="3081338" y="5456238"/>
          <p14:tracePt t="32788" x="3197225" y="5446713"/>
          <p14:tracePt t="32802" x="3367088" y="5429250"/>
          <p14:tracePt t="32819" x="3776663" y="5429250"/>
          <p14:tracePt t="32835" x="3956050" y="5438775"/>
          <p14:tracePt t="32852" x="4179888" y="5446713"/>
          <p14:tracePt t="32869" x="4340225" y="5446713"/>
          <p14:tracePt t="32885" x="4375150" y="5456238"/>
          <p14:tracePt t="32902" x="4446588" y="5456238"/>
          <p14:tracePt t="32919" x="4510088" y="5465763"/>
          <p14:tracePt t="32935" x="4572000" y="5465763"/>
          <p14:tracePt t="32952" x="4598988" y="5465763"/>
          <p14:tracePt t="32969" x="4652963" y="5465763"/>
          <p14:tracePt t="32985" x="4679950" y="5465763"/>
          <p14:tracePt t="33002" x="4687888" y="5465763"/>
          <p14:tracePt t="33019" x="4705350" y="5465763"/>
          <p14:tracePt t="33035" x="4714875" y="5473700"/>
          <p14:tracePt t="33052" x="4724400" y="5473700"/>
          <p14:tracePt t="33238" x="4741863" y="5473700"/>
          <p14:tracePt t="33250" x="4768850" y="5473700"/>
          <p14:tracePt t="33258" x="4822825" y="5473700"/>
          <p14:tracePt t="33269" x="4965700" y="5473700"/>
          <p14:tracePt t="33285" x="5170488" y="5456238"/>
          <p14:tracePt t="33302" x="5545138" y="5446713"/>
          <p14:tracePt t="33319" x="5857875" y="5446713"/>
          <p14:tracePt t="33335" x="5965825" y="5446713"/>
          <p14:tracePt t="33352" x="6134100" y="5446713"/>
          <p14:tracePt t="33369" x="6232525" y="5446713"/>
          <p14:tracePt t="33385" x="6303963" y="5456238"/>
          <p14:tracePt t="33402" x="6340475" y="5456238"/>
          <p14:tracePt t="33419" x="6419850" y="5465763"/>
          <p14:tracePt t="33435" x="6491288" y="5473700"/>
          <p14:tracePt t="33452" x="6545263" y="5473700"/>
          <p14:tracePt t="33469" x="6608763" y="5473700"/>
          <p14:tracePt t="33485" x="6661150" y="5473700"/>
          <p14:tracePt t="33503" x="6705600" y="5473700"/>
          <p14:tracePt t="33519" x="6724650" y="5483225"/>
          <p14:tracePt t="33535" x="6777038" y="5483225"/>
          <p14:tracePt t="33552" x="6823075" y="5483225"/>
          <p14:tracePt t="33569" x="6858000" y="5483225"/>
          <p14:tracePt t="33585" x="6911975" y="5491163"/>
          <p14:tracePt t="33602" x="6973888" y="5491163"/>
          <p14:tracePt t="33619" x="7000875" y="5491163"/>
          <p14:tracePt t="33635" x="7054850" y="5500688"/>
          <p14:tracePt t="33652" x="7089775" y="5500688"/>
          <p14:tracePt t="33669" x="7116763" y="5500688"/>
          <p14:tracePt t="33685" x="7153275" y="5500688"/>
          <p14:tracePt t="33702" x="7205663" y="5500688"/>
          <p14:tracePt t="33719" x="7242175" y="5500688"/>
          <p14:tracePt t="33735" x="7259638" y="5500688"/>
          <p14:tracePt t="33752" x="7296150" y="5500688"/>
          <p14:tracePt t="33769" x="7331075" y="5500688"/>
          <p14:tracePt t="33785" x="7358063" y="5500688"/>
          <p14:tracePt t="33802" x="7402513" y="5500688"/>
          <p14:tracePt t="33819" x="7439025" y="5491163"/>
          <p14:tracePt t="33835" x="7456488" y="5491163"/>
          <p14:tracePt t="33852" x="7466013" y="5491163"/>
          <p14:tracePt t="33869" x="7483475" y="5483225"/>
          <p14:tracePt t="33902" x="7491413" y="5473700"/>
          <p14:tracePt t="33919" x="7491413" y="5465763"/>
          <p14:tracePt t="33935" x="7446963" y="5438775"/>
          <p14:tracePt t="33952" x="7251700" y="5394325"/>
          <p14:tracePt t="33969" x="6429375" y="5259388"/>
          <p14:tracePt t="33985" x="5205413" y="5180013"/>
          <p14:tracePt t="34003" x="4170363" y="5187950"/>
          <p14:tracePt t="34019" x="3705225" y="5224463"/>
          <p14:tracePt t="34035" x="2803525" y="5340350"/>
          <p14:tracePt t="34052" x="2286000" y="5446713"/>
          <p14:tracePt t="34069" x="2187575" y="5465763"/>
          <p14:tracePt t="34085" x="2044700" y="5510213"/>
          <p14:tracePt t="34102" x="1955800" y="5554663"/>
          <p14:tracePt t="34119" x="1911350" y="5599113"/>
          <p14:tracePt t="34135" x="1884363" y="5616575"/>
          <p14:tracePt t="34152" x="1822450" y="5680075"/>
          <p14:tracePt t="34169" x="1803400" y="5715000"/>
          <p14:tracePt t="34185" x="1768475" y="5759450"/>
          <p14:tracePt t="34202" x="1758950" y="5786438"/>
          <p14:tracePt t="34423" x="1751013" y="5786438"/>
          <p14:tracePt t="34433" x="1741488" y="5786438"/>
          <p14:tracePt t="34444" x="1704975" y="5786438"/>
          <p14:tracePt t="34454" x="1544638" y="5776913"/>
          <p14:tracePt t="34469" x="1339850" y="5768975"/>
          <p14:tracePt t="34485" x="973138" y="5768975"/>
          <p14:tracePt t="34502" x="857250" y="5768975"/>
          <p14:tracePt t="34519" x="803275" y="5768975"/>
          <p14:tracePt t="34535" x="750888" y="5776913"/>
          <p14:tracePt t="34552" x="714375" y="5776913"/>
          <p14:tracePt t="34569" x="696913" y="5776913"/>
          <p14:tracePt t="34585" x="669925" y="5776913"/>
          <p14:tracePt t="34602" x="642938" y="5786438"/>
          <p14:tracePt t="34619" x="633413" y="5786438"/>
          <p14:tracePt t="34635" x="598488" y="5795963"/>
          <p14:tracePt t="34652" x="571500" y="5795963"/>
          <p14:tracePt t="34669" x="536575" y="5803900"/>
          <p14:tracePt t="34685" x="527050" y="5803900"/>
          <p14:tracePt t="34702" x="509588" y="5803900"/>
          <p14:tracePt t="34719" x="500063" y="5803900"/>
          <p14:tracePt t="34735" x="490538" y="5803900"/>
          <p14:tracePt t="34752" x="482600" y="5803900"/>
          <p14:tracePt t="34769" x="473075" y="5803900"/>
          <p14:tracePt t="34825" x="500063" y="5795963"/>
          <p14:tracePt t="34835" x="544513" y="5786438"/>
          <p14:tracePt t="34846" x="588963" y="5776913"/>
          <p14:tracePt t="34855" x="652463" y="5768975"/>
          <p14:tracePt t="34869" x="776288" y="5751513"/>
          <p14:tracePt t="34885" x="893763" y="5741988"/>
          <p14:tracePt t="34902" x="938213" y="5741988"/>
          <p14:tracePt t="34919" x="973138" y="5741988"/>
          <p14:tracePt t="34935" x="990600" y="5741988"/>
          <p14:tracePt t="34952" x="1017588" y="5741988"/>
          <p14:tracePt t="34969" x="1036638" y="5741988"/>
          <p14:tracePt t="34985" x="1062038" y="5741988"/>
          <p14:tracePt t="35002" x="1108075" y="5741988"/>
          <p14:tracePt t="35019" x="1125538" y="5741988"/>
          <p14:tracePt t="35035" x="1152525" y="5741988"/>
          <p14:tracePt t="35052" x="1196975" y="5741988"/>
          <p14:tracePt t="35069" x="1268413" y="5759450"/>
          <p14:tracePt t="35085" x="1312863" y="5768975"/>
          <p14:tracePt t="35102" x="1419225" y="5776913"/>
          <p14:tracePt t="35119" x="1490663" y="5795963"/>
          <p14:tracePt t="35135" x="1517650" y="5803900"/>
          <p14:tracePt t="35152" x="1571625" y="5813425"/>
          <p14:tracePt t="35169" x="1581150" y="5813425"/>
          <p14:tracePt t="35365" x="1598613" y="5813425"/>
          <p14:tracePt t="35373" x="1633538" y="5813425"/>
          <p14:tracePt t="35383" x="1776413" y="5813425"/>
          <p14:tracePt t="35394" x="2098675" y="5813425"/>
          <p14:tracePt t="35403" x="2482850" y="5830888"/>
          <p14:tracePt t="35419" x="2847975" y="5830888"/>
          <p14:tracePt t="35435" x="3295650" y="5840413"/>
          <p14:tracePt t="35452" x="3652838" y="5875338"/>
          <p14:tracePt t="35469" x="3759200" y="5884863"/>
          <p14:tracePt t="35485" x="3884613" y="5884863"/>
          <p14:tracePt t="35502" x="4098925" y="5894388"/>
          <p14:tracePt t="35519" x="4187825" y="5902325"/>
          <p14:tracePt t="35535" x="4303713" y="5911850"/>
          <p14:tracePt t="35552" x="4384675" y="5919788"/>
          <p14:tracePt t="35569" x="4429125" y="5919788"/>
          <p14:tracePt t="35585" x="4473575" y="5929313"/>
          <p14:tracePt t="35602" x="4491038" y="5938838"/>
          <p14:tracePt t="35619" x="4500563" y="5938838"/>
          <p14:tracePt t="35635" x="4510088" y="5938838"/>
          <p14:tracePt t="35805" x="4518025" y="5938838"/>
          <p14:tracePt t="35814" x="4537075" y="5938838"/>
          <p14:tracePt t="35825" x="4589463" y="5938838"/>
          <p14:tracePt t="35835" x="4759325" y="5956300"/>
          <p14:tracePt t="35853" x="5143500" y="5991225"/>
          <p14:tracePt t="35869" x="5251450" y="6000750"/>
          <p14:tracePt t="35885" x="5348288" y="6018213"/>
          <p14:tracePt t="35902" x="5402263" y="6027738"/>
          <p14:tracePt t="35919" x="5429250" y="6037263"/>
          <p14:tracePt t="35935" x="5456238" y="6037263"/>
          <p14:tracePt t="35952" x="5473700" y="6037263"/>
          <p14:tracePt t="35969" x="5491163" y="6037263"/>
          <p14:tracePt t="35985" x="5518150" y="6037263"/>
          <p14:tracePt t="36002" x="5545138" y="6037263"/>
          <p14:tracePt t="36019" x="5554663" y="6037263"/>
          <p14:tracePt t="36035" x="5572125" y="6037263"/>
          <p14:tracePt t="36052" x="5589588" y="6037263"/>
          <p14:tracePt t="36069" x="5616575" y="6037263"/>
          <p14:tracePt t="36085" x="5634038" y="6037263"/>
          <p14:tracePt t="36102" x="5670550" y="6045200"/>
          <p14:tracePt t="36119" x="5724525" y="6045200"/>
          <p14:tracePt t="36135" x="5741988" y="6054725"/>
          <p14:tracePt t="36152" x="5776913" y="6054725"/>
          <p14:tracePt t="36169" x="5803900" y="6054725"/>
          <p14:tracePt t="36185" x="5813425" y="6054725"/>
          <p14:tracePt t="36202" x="5840413" y="6062663"/>
          <p14:tracePt t="36219" x="5848350" y="6062663"/>
          <p14:tracePt t="36235" x="5857875" y="6062663"/>
          <p14:tracePt t="36471" x="5875338" y="6062663"/>
          <p14:tracePt t="36481" x="5919788" y="6054725"/>
          <p14:tracePt t="36490" x="5983288" y="6037263"/>
          <p14:tracePt t="36502" x="6072188" y="6010275"/>
          <p14:tracePt t="36519" x="6340475" y="5973763"/>
          <p14:tracePt t="36535" x="6402388" y="5965825"/>
          <p14:tracePt t="36552" x="6500813" y="5956300"/>
          <p14:tracePt t="36569" x="6572250" y="5956300"/>
          <p14:tracePt t="36585" x="6626225" y="5956300"/>
          <p14:tracePt t="36602" x="6697663" y="5956300"/>
          <p14:tracePt t="36619" x="6751638" y="5956300"/>
          <p14:tracePt t="36635" x="6786563" y="5956300"/>
          <p14:tracePt t="36652" x="6848475" y="5965825"/>
          <p14:tracePt t="36669" x="6938963" y="5973763"/>
          <p14:tracePt t="36685" x="6973888" y="5973763"/>
          <p14:tracePt t="36687" x="7010400" y="5973763"/>
          <p14:tracePt t="36702" x="7054850" y="5983288"/>
          <p14:tracePt t="36719" x="7108825" y="5983288"/>
          <p14:tracePt t="36735" x="7153275" y="5983288"/>
          <p14:tracePt t="36752" x="7180263" y="5983288"/>
          <p14:tracePt t="36769" x="7224713" y="5983288"/>
          <p14:tracePt t="36785" x="7259638" y="5983288"/>
          <p14:tracePt t="36802" x="7277100" y="5983288"/>
          <p14:tracePt t="36819" x="7304088" y="5983288"/>
          <p14:tracePt t="36835" x="7323138" y="5983288"/>
          <p14:tracePt t="36852" x="7331075" y="5983288"/>
          <p14:tracePt t="36869" x="7348538" y="5983288"/>
          <p14:tracePt t="36885" x="7367588" y="5983288"/>
          <p14:tracePt t="36902" x="7375525" y="5983288"/>
          <p14:tracePt t="36919" x="7385050" y="5983288"/>
          <p14:tracePt t="36935" x="7394575" y="5983288"/>
          <p14:tracePt t="36992" x="7375525" y="5973763"/>
          <p14:tracePt t="37000" x="7348538" y="5965825"/>
          <p14:tracePt t="37009" x="7313613" y="5946775"/>
          <p14:tracePt t="37020" x="7242175" y="5929313"/>
          <p14:tracePt t="37035" x="7143750" y="5911850"/>
          <p14:tracePt t="37052" x="7037388" y="5884863"/>
          <p14:tracePt t="37069" x="6938963" y="5867400"/>
          <p14:tracePt t="37085" x="6902450" y="5867400"/>
          <p14:tracePt t="37102" x="6831013" y="5857875"/>
          <p14:tracePt t="37119" x="6732588" y="5857875"/>
          <p14:tracePt t="37135" x="6670675" y="5857875"/>
          <p14:tracePt t="37152" x="6554788" y="5884863"/>
          <p14:tracePt t="37169" x="6465888" y="5902325"/>
          <p14:tracePt t="37186" x="6340475" y="5919788"/>
          <p14:tracePt t="37202" x="6232525" y="5938838"/>
          <p14:tracePt t="37219" x="5661025" y="5991225"/>
          <p14:tracePt t="37235" x="4822825" y="6081713"/>
          <p14:tracePt t="37252" x="4419600" y="6126163"/>
          <p14:tracePt t="37269" x="3554413" y="6251575"/>
          <p14:tracePt t="37285" x="2768600" y="6394450"/>
          <p14:tracePt t="37302" x="2044700" y="6608763"/>
          <p14:tracePt t="37319" x="1822450" y="6680200"/>
          <p14:tracePt t="38009" x="1196975" y="6483350"/>
          <p14:tracePt t="38018" x="1250950" y="6456363"/>
          <p14:tracePt t="38028" x="1312863" y="6438900"/>
          <p14:tracePt t="38038" x="1366838" y="6429375"/>
          <p14:tracePt t="38052" x="1411288" y="6419850"/>
          <p14:tracePt t="38069" x="1500188" y="6411913"/>
          <p14:tracePt t="38086" x="1562100" y="6402388"/>
          <p14:tracePt t="38102" x="1589088" y="6402388"/>
          <p14:tracePt t="38119" x="1643063" y="6402388"/>
          <p14:tracePt t="38135" x="1741488" y="6402388"/>
          <p14:tracePt t="38152" x="1803400" y="6402388"/>
          <p14:tracePt t="38169" x="1911350" y="6402388"/>
          <p14:tracePt t="38186" x="1973263" y="6402388"/>
          <p14:tracePt t="38202" x="2000250" y="6402388"/>
          <p14:tracePt t="38219" x="2081213" y="6402388"/>
          <p14:tracePt t="38235" x="2143125" y="6402388"/>
          <p14:tracePt t="38252" x="2187575" y="6402388"/>
          <p14:tracePt t="38269" x="2214563" y="6402388"/>
          <p14:tracePt t="38285" x="2251075" y="6402388"/>
          <p14:tracePt t="38302" x="2268538" y="6402388"/>
          <p14:tracePt t="38335" x="2276475" y="6402388"/>
          <p14:tracePt t="38352" x="2295525" y="6402388"/>
          <p14:tracePt t="38385" x="2303463" y="6402388"/>
          <p14:tracePt t="38402" x="2312988" y="6402388"/>
          <p14:tracePt t="38645" x="2330450" y="6402388"/>
          <p14:tracePt t="38656" x="2357438" y="6402388"/>
          <p14:tracePt t="38664" x="2419350" y="6411913"/>
          <p14:tracePt t="38674" x="2643188" y="6438900"/>
          <p14:tracePt t="38685" x="2847975" y="6465888"/>
          <p14:tracePt t="38702" x="3044825" y="6473825"/>
          <p14:tracePt t="38719" x="3143250" y="6491288"/>
          <p14:tracePt t="38735" x="3214688" y="6500813"/>
          <p14:tracePt t="38752" x="3232150" y="6500813"/>
          <p14:tracePt t="38769" x="3259138" y="6510338"/>
          <p14:tracePt t="38786" x="3286125" y="6510338"/>
          <p14:tracePt t="38802" x="3303588" y="6518275"/>
          <p14:tracePt t="38819" x="3313113" y="6518275"/>
          <p14:tracePt t="38835" x="3330575" y="6518275"/>
          <p14:tracePt t="38852" x="3348038" y="6518275"/>
          <p14:tracePt t="38886" x="3367088" y="6527800"/>
          <p14:tracePt t="38902" x="3384550" y="6527800"/>
          <p14:tracePt t="38919" x="3402013" y="6527800"/>
          <p14:tracePt t="38936" x="3411538" y="6527800"/>
          <p14:tracePt t="38952" x="3438525" y="6537325"/>
          <p14:tracePt t="38969" x="3473450" y="6537325"/>
          <p14:tracePt t="38985" x="3482975" y="6545263"/>
          <p14:tracePt t="39002" x="3517900" y="6554788"/>
          <p14:tracePt t="39019" x="3554413" y="6554788"/>
          <p14:tracePt t="39035" x="3562350" y="6554788"/>
          <p14:tracePt t="39052" x="3589338" y="6554788"/>
          <p14:tracePt t="39069" x="3608388" y="6562725"/>
          <p14:tracePt t="39085" x="3625850" y="6562725"/>
          <p14:tracePt t="39102" x="3633788" y="6562725"/>
          <p14:tracePt t="39360" x="3625850" y="6562725"/>
          <p14:tracePt t="39370" x="3598863" y="6562725"/>
          <p14:tracePt t="39380" x="3562350" y="6562725"/>
          <p14:tracePt t="39389" x="3527425" y="6562725"/>
          <p14:tracePt t="39404" x="3473450" y="6562725"/>
          <p14:tracePt t="39419" x="3419475" y="6562725"/>
          <p14:tracePt t="39436" x="3394075" y="6562725"/>
          <p14:tracePt t="39452" x="3367088" y="6562725"/>
          <p14:tracePt t="39469" x="3357563" y="6554788"/>
          <p14:tracePt t="39485" x="3348038" y="6554788"/>
          <p14:tracePt t="39502" x="3340100" y="6554788"/>
          <p14:tracePt t="39519" x="3330575" y="6554788"/>
          <p14:tracePt t="39536" x="3322638" y="6545263"/>
          <p14:tracePt t="39569" x="3313113" y="6527800"/>
          <p14:tracePt t="39586" x="3313113" y="6518275"/>
          <p14:tracePt t="39602" x="3303588" y="6518275"/>
          <p14:tracePt t="39619" x="3303588" y="6510338"/>
          <p14:tracePt t="39636" x="3303588" y="6491288"/>
          <p14:tracePt t="39653" x="3303588" y="6483350"/>
          <p14:tracePt t="39669" x="3303588" y="6465888"/>
          <p14:tracePt t="39685" x="3313113" y="6446838"/>
          <p14:tracePt t="39703" x="3330575" y="6429375"/>
          <p14:tracePt t="39719" x="3340100" y="6419850"/>
          <p14:tracePt t="40458" x="3357563" y="6419850"/>
          <p14:tracePt t="40468" x="3384550" y="6419850"/>
          <p14:tracePt t="40477" x="3419475" y="6419850"/>
          <p14:tracePt t="40487" x="3465513" y="6419850"/>
          <p14:tracePt t="40502" x="3517900" y="6419850"/>
          <p14:tracePt t="40519" x="3616325" y="6429375"/>
          <p14:tracePt t="40536" x="3670300" y="6438900"/>
          <p14:tracePt t="40552" x="3687763" y="6438900"/>
          <p14:tracePt t="40569" x="3732213" y="6446838"/>
          <p14:tracePt t="40586" x="3776663" y="6446838"/>
          <p14:tracePt t="40602" x="3795713" y="6446838"/>
          <p14:tracePt t="40619" x="3857625" y="6446838"/>
          <p14:tracePt t="40636" x="3919538" y="6446838"/>
          <p14:tracePt t="40652" x="3946525" y="6456363"/>
          <p14:tracePt t="40669" x="3990975" y="6456363"/>
          <p14:tracePt t="40686" x="4037013" y="6456363"/>
          <p14:tracePt t="40702" x="4081463" y="6456363"/>
          <p14:tracePt t="40719" x="4108450" y="6456363"/>
          <p14:tracePt t="40736" x="4152900" y="6456363"/>
          <p14:tracePt t="40752" x="4197350" y="6456363"/>
          <p14:tracePt t="40769" x="4214813" y="6456363"/>
          <p14:tracePt t="40786" x="4241800" y="6456363"/>
          <p14:tracePt t="40802" x="4268788" y="6456363"/>
          <p14:tracePt t="40819" x="4286250" y="6456363"/>
          <p14:tracePt t="40836" x="4295775" y="6456363"/>
          <p14:tracePt t="40852" x="4322763" y="6456363"/>
          <p14:tracePt t="40869" x="4357688" y="6456363"/>
          <p14:tracePt t="40886" x="4375150" y="6456363"/>
          <p14:tracePt t="40902" x="4411663" y="6465888"/>
          <p14:tracePt t="40919" x="4446588" y="6465888"/>
          <p14:tracePt t="40936" x="4456113" y="6465888"/>
          <p14:tracePt t="40952" x="4473575" y="6465888"/>
          <p14:tracePt t="40969" x="4491038" y="6465888"/>
          <p14:tracePt t="40986" x="4500563" y="6473825"/>
          <p14:tracePt t="41604" x="4510088" y="6473825"/>
          <p14:tracePt t="41614" x="4545013" y="6473825"/>
          <p14:tracePt t="41623" x="4660900" y="6483350"/>
          <p14:tracePt t="41636" x="4848225" y="6491288"/>
          <p14:tracePt t="41652" x="5224463" y="6518275"/>
          <p14:tracePt t="41669" x="5429250" y="6545263"/>
          <p14:tracePt t="41686" x="5653088" y="6562725"/>
          <p14:tracePt t="41702" x="5875338" y="6581775"/>
          <p14:tracePt t="41719" x="5973763" y="6589713"/>
          <p14:tracePt t="41721" x="6045200" y="6589713"/>
          <p14:tracePt t="41736" x="6108700" y="6599238"/>
          <p14:tracePt t="41752" x="6205538" y="6616700"/>
          <p14:tracePt t="41769" x="6251575" y="6626225"/>
          <p14:tracePt t="41786" x="6375400" y="6634163"/>
          <p14:tracePt t="41802" x="6500813" y="6643688"/>
          <p14:tracePt t="41819" x="6608763" y="6643688"/>
          <p14:tracePt t="41836" x="6653213" y="6643688"/>
          <p14:tracePt t="41852" x="6705600" y="6653213"/>
          <p14:tracePt t="41869" x="6742113" y="6653213"/>
          <p14:tracePt t="41886" x="6769100" y="6653213"/>
          <p14:tracePt t="42221" x="6777038" y="6653213"/>
          <p14:tracePt t="42230" x="6804025" y="6643688"/>
          <p14:tracePt t="42240" x="6840538" y="6643688"/>
          <p14:tracePt t="42252" x="6894513" y="6626225"/>
          <p14:tracePt t="42269" x="7027863" y="6599238"/>
          <p14:tracePt t="42286" x="7072313" y="6589713"/>
          <p14:tracePt t="42302" x="7143750" y="6581775"/>
          <p14:tracePt t="42319" x="7188200" y="6581775"/>
          <p14:tracePt t="42336" x="7215188" y="6572250"/>
          <p14:tracePt t="42352" x="7242175" y="6572250"/>
          <p14:tracePt t="42369" x="7286625" y="6572250"/>
          <p14:tracePt t="42386" x="7331075" y="6572250"/>
          <p14:tracePt t="42402" x="7358063" y="6572250"/>
          <p14:tracePt t="42419" x="7402513" y="6572250"/>
          <p14:tracePt t="42436" x="7456488" y="6572250"/>
          <p14:tracePt t="42452" x="7466013" y="6572250"/>
          <p14:tracePt t="42469" x="7483475" y="6572250"/>
          <p14:tracePt t="42486" x="7510463" y="6572250"/>
          <p14:tracePt t="42502" x="7518400" y="6572250"/>
          <p14:tracePt t="42519" x="7554913" y="6562725"/>
          <p14:tracePt t="42536" x="7572375" y="6562725"/>
          <p14:tracePt t="42684" x="7581900" y="6562725"/>
          <p14:tracePt t="59107" x="7572375" y="6554788"/>
          <p14:tracePt t="59117" x="7518400" y="6518275"/>
          <p14:tracePt t="59128" x="7242175" y="6348413"/>
          <p14:tracePt t="59138" x="6902450" y="6153150"/>
          <p14:tracePt t="59153" x="6562725" y="5929313"/>
          <p14:tracePt t="59170" x="6045200" y="5643563"/>
          <p14:tracePt t="59187" x="5822950" y="5537200"/>
          <p14:tracePt t="59203" x="5786438" y="5518150"/>
          <p14:tracePt t="59220" x="5732463" y="5510213"/>
          <p14:tracePt t="59236" x="5715000" y="5500688"/>
          <p14:tracePt t="59253" x="5705475" y="5500688"/>
          <p14:tracePt t="59304" x="5697538" y="5500688"/>
          <p14:tracePt t="59372" x="5705475" y="5500688"/>
          <p14:tracePt t="59382" x="5705475" y="5510213"/>
          <p14:tracePt t="59393" x="5724525" y="5518150"/>
          <p14:tracePt t="59403" x="5732463" y="5545138"/>
          <p14:tracePt t="59420" x="5759450" y="5562600"/>
          <p14:tracePt t="59436" x="5786438" y="5599113"/>
          <p14:tracePt t="59453" x="5803900" y="5653088"/>
        </p14:tracePtLst>
      </p14:laserTrace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Grading</a:t>
            </a:r>
          </a:p>
          <a:p>
            <a:endParaRPr lang="en-US" sz="3600" dirty="0"/>
          </a:p>
          <a:p>
            <a:r>
              <a:rPr lang="en-US" sz="3600" dirty="0"/>
              <a:t>While, the final examination would takes 50%. So the final grade would be passed upon the following criteria: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Total of the examinations = 15%</a:t>
            </a:r>
          </a:p>
          <a:p>
            <a:r>
              <a:rPr lang="en-US" sz="3600" dirty="0"/>
              <a:t>Practical = 35%</a:t>
            </a:r>
          </a:p>
          <a:p>
            <a:r>
              <a:rPr lang="en-US" sz="3600" dirty="0"/>
              <a:t>Final examination = 50%. </a:t>
            </a:r>
          </a:p>
        </p:txBody>
      </p:sp>
    </p:spTree>
    <p:extLst>
      <p:ext uri="{BB962C8B-B14F-4D97-AF65-F5344CB8AC3E}">
        <p14:creationId xmlns:p14="http://schemas.microsoft.com/office/powerpoint/2010/main" val="830583793"/>
      </p:ext>
    </p:extLst>
  </p:cSld>
  <p:clrMapOvr>
    <a:masterClrMapping/>
  </p:clrMapOvr>
  <p:transition spd="slow" advTm="8438">
    <p:push dir="u"/>
  </p:transition>
  <p:extLst>
    <p:ext uri="{3A86A75C-4F4B-4683-9AE1-C65F6400EC91}">
      <p14:laserTraceLst xmlns:p14="http://schemas.microsoft.com/office/powerpoint/2010/main">
        <p14:tracePtLst>
          <p14:tracePt t="600" x="5795963" y="5653088"/>
          <p14:tracePt t="611" x="5589588" y="5562600"/>
          <p14:tracePt t="620" x="4991100" y="5276850"/>
          <p14:tracePt t="633" x="4303713" y="4884738"/>
          <p14:tracePt t="650" x="3509963" y="4313238"/>
          <p14:tracePt t="666" x="2527300" y="3517900"/>
          <p14:tracePt t="683" x="2000250" y="3054350"/>
          <p14:tracePt t="700" x="1679575" y="2714625"/>
          <p14:tracePt t="716" x="1581150" y="2608263"/>
          <p14:tracePt t="733" x="1527175" y="2536825"/>
          <p14:tracePt t="749" x="1500188" y="2490788"/>
          <p14:tracePt t="766" x="1490663" y="2455863"/>
          <p14:tracePt t="783" x="1490663" y="2438400"/>
          <p14:tracePt t="799" x="1490663" y="2411413"/>
          <p14:tracePt t="816" x="1509713" y="2374900"/>
          <p14:tracePt t="833" x="1527175" y="2347913"/>
          <p14:tracePt t="849" x="1608138" y="2295525"/>
          <p14:tracePt t="866" x="1768475" y="2205038"/>
          <p14:tracePt t="883" x="1839913" y="2179638"/>
          <p14:tracePt t="899" x="1982788" y="2152650"/>
          <p14:tracePt t="916" x="2098675" y="2133600"/>
          <p14:tracePt t="933" x="2224088" y="2133600"/>
          <p14:tracePt t="950" x="2286000" y="2133600"/>
          <p14:tracePt t="966" x="2366963" y="2133600"/>
          <p14:tracePt t="983" x="2446338" y="2133600"/>
          <p14:tracePt t="999" x="2473325" y="2133600"/>
          <p14:tracePt t="1016" x="2517775" y="2133600"/>
          <p14:tracePt t="1506" x="2517775" y="2143125"/>
          <p14:tracePt t="1561" x="2500313" y="2143125"/>
          <p14:tracePt t="1571" x="2465388" y="2143125"/>
          <p14:tracePt t="1581" x="2411413" y="2143125"/>
          <p14:tracePt t="1590" x="2224088" y="2125663"/>
          <p14:tracePt t="1600" x="1965325" y="2098675"/>
          <p14:tracePt t="1616" x="1714500" y="2054225"/>
          <p14:tracePt t="1633" x="1044575" y="1911350"/>
          <p14:tracePt t="1650" x="615950" y="1839913"/>
          <p14:tracePt t="1666" x="561975" y="1830388"/>
          <p14:tracePt t="1683" x="419100" y="1803400"/>
          <p14:tracePt t="1699" x="330200" y="1776413"/>
          <p14:tracePt t="1717" x="295275" y="1758950"/>
          <p14:tracePt t="1733" x="285750" y="1758950"/>
          <p14:tracePt t="1750" x="268288" y="1758950"/>
          <p14:tracePt t="1766" x="258763" y="1751013"/>
          <p14:tracePt t="1800" x="250825" y="1741488"/>
          <p14:tracePt t="1816" x="241300" y="1741488"/>
          <p14:tracePt t="1875" x="241300" y="1731963"/>
          <p14:tracePt t="1884" x="250825" y="1731963"/>
          <p14:tracePt t="1894" x="258763" y="1724025"/>
          <p14:tracePt t="1903" x="268288" y="1724025"/>
          <p14:tracePt t="1916" x="295275" y="1714500"/>
          <p14:tracePt t="1933" x="347663" y="1714500"/>
          <p14:tracePt t="1950" x="374650" y="1704975"/>
          <p14:tracePt t="1966" x="428625" y="1697038"/>
          <p14:tracePt t="1983" x="465138" y="1687513"/>
          <p14:tracePt t="2000" x="473075" y="1687513"/>
          <p14:tracePt t="2018" x="500063" y="1687513"/>
          <p14:tracePt t="2033" x="517525" y="1687513"/>
          <p14:tracePt t="2412" x="536575" y="1687513"/>
          <p14:tracePt t="2423" x="633413" y="1670050"/>
          <p14:tracePt t="2433" x="1000125" y="1598613"/>
          <p14:tracePt t="2442" x="1562100" y="1544638"/>
          <p14:tracePt t="2451" x="2241550" y="1527175"/>
          <p14:tracePt t="2466" x="2776538" y="1536700"/>
          <p14:tracePt t="2483" x="3473450" y="1608138"/>
          <p14:tracePt t="2500" x="3768725" y="1670050"/>
          <p14:tracePt t="2516" x="3848100" y="1687513"/>
          <p14:tracePt t="2533" x="4000500" y="1724025"/>
          <p14:tracePt t="2550" x="4133850" y="1741488"/>
          <p14:tracePt t="2566" x="4197350" y="1751013"/>
          <p14:tracePt t="2583" x="4286250" y="1768475"/>
          <p14:tracePt t="2600" x="4340225" y="1776413"/>
          <p14:tracePt t="2616" x="4357688" y="1785938"/>
          <p14:tracePt t="2633" x="4384675" y="1795463"/>
          <p14:tracePt t="2650" x="4402138" y="1795463"/>
          <p14:tracePt t="2666" x="4411663" y="1795463"/>
          <p14:tracePt t="2991" x="4375150" y="1795463"/>
          <p14:tracePt t="3000" x="4187825" y="1768475"/>
          <p14:tracePt t="3010" x="3840163" y="1751013"/>
          <p14:tracePt t="3019" x="3429000" y="1751013"/>
          <p14:tracePt t="3033" x="3044825" y="1758950"/>
          <p14:tracePt t="3050" x="2205038" y="1965325"/>
          <p14:tracePt t="3066" x="1884363" y="2071688"/>
          <p14:tracePt t="3083" x="1581150" y="2214563"/>
          <p14:tracePt t="3100" x="1411288" y="2312988"/>
          <p14:tracePt t="3117" x="1347788" y="2366963"/>
          <p14:tracePt t="3133" x="1330325" y="2384425"/>
          <p14:tracePt t="3150" x="1312863" y="2411413"/>
          <p14:tracePt t="3166" x="1312863" y="2455863"/>
          <p14:tracePt t="3183" x="1312863" y="2473325"/>
          <p14:tracePt t="3200" x="1384300" y="2536825"/>
          <p14:tracePt t="3216" x="1482725" y="2616200"/>
          <p14:tracePt t="3233" x="1536700" y="2643188"/>
          <p14:tracePt t="3235" x="1581150" y="2670175"/>
          <p14:tracePt t="3250" x="1633538" y="2679700"/>
          <p14:tracePt t="3266" x="1697038" y="2687638"/>
          <p14:tracePt t="3283" x="1724025" y="2687638"/>
          <p14:tracePt t="3300" x="1776413" y="2687638"/>
          <p14:tracePt t="3316" x="1795463" y="2687638"/>
          <p14:tracePt t="3520" x="1785938" y="2687638"/>
          <p14:tracePt t="3529" x="1758950" y="2687638"/>
          <p14:tracePt t="3539" x="1714500" y="2705100"/>
          <p14:tracePt t="3550" x="1571625" y="2751138"/>
          <p14:tracePt t="3566" x="1393825" y="2830513"/>
          <p14:tracePt t="3583" x="1133475" y="3000375"/>
          <p14:tracePt t="3600" x="1071563" y="3071813"/>
          <p14:tracePt t="3617" x="1054100" y="3116263"/>
          <p14:tracePt t="3633" x="1044575" y="3224213"/>
          <p14:tracePt t="3650" x="1152525" y="3517900"/>
          <p14:tracePt t="3667" x="1419225" y="3867150"/>
          <p14:tracePt t="3683" x="1598613" y="4017963"/>
          <p14:tracePt t="3700" x="1965325" y="4187825"/>
          <p14:tracePt t="3716" x="2143125" y="4224338"/>
          <p14:tracePt t="3733" x="2241550" y="4224338"/>
          <p14:tracePt t="3735" x="2322513" y="4224338"/>
          <p14:tracePt t="3750" x="2374900" y="4224338"/>
          <p14:tracePt t="3766" x="2438400" y="4205288"/>
          <p14:tracePt t="3784" x="2465388" y="4187825"/>
          <p14:tracePt t="3800" x="2482850" y="4179888"/>
          <p14:tracePt t="3816" x="2490788" y="4160838"/>
          <p14:tracePt t="3833" x="2490788" y="4143375"/>
          <p14:tracePt t="3850" x="2490788" y="4133850"/>
          <p14:tracePt t="3866" x="2490788" y="4116388"/>
          <p14:tracePt t="3883" x="2490788" y="4098925"/>
          <p14:tracePt t="3916" x="2490788" y="4081463"/>
          <p14:tracePt t="3933" x="2482850" y="4071938"/>
          <p14:tracePt t="3950" x="2482850" y="4054475"/>
          <p14:tracePt t="3966" x="2482850" y="4044950"/>
          <p14:tracePt t="3983" x="2500313" y="4010025"/>
          <p14:tracePt t="4000" x="2554288" y="3946525"/>
          <p14:tracePt t="4018" x="2598738" y="3911600"/>
          <p14:tracePt t="4033" x="2652713" y="3848100"/>
          <p14:tracePt t="4050" x="2697163" y="3813175"/>
          <p14:tracePt t="4067" x="2705100" y="3795713"/>
          <p14:tracePt t="4083" x="2724150" y="3776663"/>
          <p14:tracePt t="4361" x="2697163" y="3776663"/>
          <p14:tracePt t="4371" x="2598738" y="3786188"/>
          <p14:tracePt t="4381" x="2393950" y="3840163"/>
          <p14:tracePt t="4391" x="2152650" y="3894138"/>
          <p14:tracePt t="4401" x="1938338" y="3929063"/>
          <p14:tracePt t="4416" x="1751013" y="3973513"/>
          <p14:tracePt t="4433" x="1652588" y="4000500"/>
          <p14:tracePt t="4450" x="1598613" y="4000500"/>
          <p14:tracePt t="4466" x="1571625" y="4010025"/>
          <p14:tracePt t="4483" x="1527175" y="4027488"/>
          <p14:tracePt t="4500" x="1509713" y="4027488"/>
          <p14:tracePt t="4516" x="1500188" y="4027488"/>
          <p14:tracePt t="4533" x="1490663" y="4037013"/>
          <p14:tracePt t="4550" x="1490663" y="4054475"/>
          <p14:tracePt t="4567" x="1509713" y="4089400"/>
          <p14:tracePt t="4583" x="1517650" y="4108450"/>
          <p14:tracePt t="4600" x="1589088" y="4160838"/>
          <p14:tracePt t="4617" x="1714500" y="4214813"/>
          <p14:tracePt t="4633" x="1758950" y="4232275"/>
          <p14:tracePt t="4650" x="1874838" y="4251325"/>
          <p14:tracePt t="4666" x="1946275" y="4251325"/>
          <p14:tracePt t="4890" x="1919288" y="4251325"/>
          <p14:tracePt t="4900" x="1866900" y="4241800"/>
          <p14:tracePt t="4910" x="1670050" y="4187825"/>
          <p14:tracePt t="4920" x="1401763" y="4098925"/>
          <p14:tracePt t="4933" x="1187450" y="4037013"/>
          <p14:tracePt t="4950" x="1044575" y="4000500"/>
          <p14:tracePt t="4966" x="1017588" y="4000500"/>
          <p14:tracePt t="4983" x="982663" y="4000500"/>
          <p14:tracePt t="5000" x="965200" y="4000500"/>
          <p14:tracePt t="5033" x="955675" y="4000500"/>
          <p14:tracePt t="5050" x="955675" y="4010025"/>
          <p14:tracePt t="5066" x="955675" y="4062413"/>
          <p14:tracePt t="5083" x="955675" y="4089400"/>
          <p14:tracePt t="5100" x="973138" y="4160838"/>
          <p14:tracePt t="5116" x="1017588" y="4214813"/>
          <p14:tracePt t="5133" x="1027113" y="4224338"/>
          <p14:tracePt t="5150" x="1081088" y="4251325"/>
          <p14:tracePt t="5166" x="1179513" y="4259263"/>
          <p14:tracePt t="5183" x="1295400" y="4268788"/>
          <p14:tracePt t="5200" x="1517650" y="4268788"/>
          <p14:tracePt t="5216" x="1670050" y="4251325"/>
          <p14:tracePt t="5233" x="1768475" y="4241800"/>
          <p14:tracePt t="5250" x="1803400" y="4232275"/>
          <p14:tracePt t="5252" x="1839913" y="4224338"/>
          <p14:tracePt t="5266" x="1866900" y="4224338"/>
          <p14:tracePt t="5283" x="1893888" y="4224338"/>
          <p14:tracePt t="5300" x="1928813" y="4214813"/>
          <p14:tracePt t="5316" x="1946275" y="4205288"/>
          <p14:tracePt t="5498" x="1982788" y="4205288"/>
          <p14:tracePt t="5509" x="2143125" y="4205288"/>
          <p14:tracePt t="5517" x="2411413" y="4205288"/>
          <p14:tracePt t="5527" x="2679700" y="4205288"/>
          <p14:tracePt t="5538" x="2919413" y="4205288"/>
          <p14:tracePt t="5550" x="3089275" y="4205288"/>
          <p14:tracePt t="5566" x="3276600" y="4205288"/>
          <p14:tracePt t="5583" x="3340100" y="4205288"/>
          <p14:tracePt t="5600" x="3500438" y="4232275"/>
          <p14:tracePt t="5617" x="3803650" y="4303713"/>
          <p14:tracePt t="5633" x="3965575" y="4340225"/>
          <p14:tracePt t="5650" x="4348163" y="4419600"/>
          <p14:tracePt t="5667" x="4598988" y="4446588"/>
          <p14:tracePt t="5684" x="4697413" y="4456113"/>
          <p14:tracePt t="5700" x="4724400" y="4456113"/>
          <p14:tracePt t="5716" x="4768850" y="4456113"/>
          <p14:tracePt t="5733" x="4803775" y="4456113"/>
          <p14:tracePt t="5767" x="4830763" y="4456113"/>
          <p14:tracePt t="5783" x="4848225" y="4456113"/>
          <p14:tracePt t="5800" x="4875213" y="4456113"/>
          <p14:tracePt t="5816" x="4894263" y="4456113"/>
          <p14:tracePt t="5833" x="4919663" y="4456113"/>
          <p14:tracePt t="5850" x="4929188" y="4456113"/>
          <p14:tracePt t="5867" x="4938713" y="4456113"/>
          <p14:tracePt t="5883" x="4946650" y="4456113"/>
          <p14:tracePt t="5900" x="4956175" y="4456113"/>
          <p14:tracePt t="5969" x="4956175" y="4438650"/>
          <p14:tracePt t="5978" x="4956175" y="4429125"/>
          <p14:tracePt t="5988" x="4938713" y="4411663"/>
          <p14:tracePt t="6000" x="4911725" y="4394200"/>
          <p14:tracePt t="6016" x="4875213" y="4367213"/>
          <p14:tracePt t="6033" x="4732338" y="4295775"/>
          <p14:tracePt t="6050" x="4572000" y="4251325"/>
          <p14:tracePt t="6066" x="4491038" y="4232275"/>
          <p14:tracePt t="6083" x="4465638" y="4224338"/>
          <p14:tracePt t="6100" x="4419600" y="4224338"/>
          <p14:tracePt t="6117" x="4375150" y="4224338"/>
          <p14:tracePt t="6133" x="4348163" y="4224338"/>
          <p14:tracePt t="6150" x="4303713" y="4224338"/>
          <p14:tracePt t="6167" x="4251325" y="4224338"/>
          <p14:tracePt t="6183" x="4224338" y="4224338"/>
          <p14:tracePt t="6200" x="4214813" y="4224338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123"/>
            <a:ext cx="8915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Student learning outcome:</a:t>
            </a:r>
          </a:p>
          <a:p>
            <a:pPr algn="just">
              <a:spcAft>
                <a:spcPts val="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the end of the semester, students should get enough information about the:</a:t>
            </a:r>
          </a:p>
          <a:p>
            <a:pPr algn="just">
              <a:spcAft>
                <a:spcPts val="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Toxicology and environmental toxicity and its importance in different fields of life. 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toxicants and their introduction into the ecosystems and how they are metabolize?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Toxicokinetics and toxicodynamics, and factors affecting xenobiotic action. </a:t>
            </a:r>
          </a:p>
        </p:txBody>
      </p:sp>
    </p:spTree>
    <p:extLst>
      <p:ext uri="{BB962C8B-B14F-4D97-AF65-F5344CB8AC3E}">
        <p14:creationId xmlns:p14="http://schemas.microsoft.com/office/powerpoint/2010/main" val="349740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576"/>
    </mc:Choice>
    <mc:Fallback xmlns="">
      <p:transition spd="slow" advTm="62576"/>
    </mc:Fallback>
  </mc:AlternateContent>
  <p:extLst mod="1">
    <p:ext uri="{3A86A75C-4F4B-4683-9AE1-C65F6400EC91}">
      <p14:laserTraceLst xmlns:p14="http://schemas.microsoft.com/office/powerpoint/2010/main">
        <p14:tracePtLst>
          <p14:tracePt t="919" x="4197350" y="4214813"/>
          <p14:tracePt t="929" x="3973513" y="4037013"/>
          <p14:tracePt t="939" x="3411538" y="3589338"/>
          <p14:tracePt t="948" x="2901950" y="3214688"/>
          <p14:tracePt t="962" x="2490788" y="2928938"/>
          <p14:tracePt t="979" x="1946275" y="2616200"/>
          <p14:tracePt t="995" x="1785938" y="2527300"/>
          <p14:tracePt t="1012" x="1455738" y="2330450"/>
          <p14:tracePt t="1029" x="1143000" y="2089150"/>
          <p14:tracePt t="1045" x="1044575" y="1965325"/>
          <p14:tracePt t="1062" x="965200" y="1847850"/>
          <p14:tracePt t="1078" x="919163" y="1714500"/>
          <p14:tracePt t="1096" x="911225" y="1581150"/>
          <p14:tracePt t="1112" x="911225" y="1527175"/>
          <p14:tracePt t="1129" x="928688" y="1419225"/>
          <p14:tracePt t="1145" x="946150" y="1357313"/>
          <p14:tracePt t="1162" x="955675" y="1330325"/>
          <p14:tracePt t="1178" x="990600" y="1276350"/>
          <p14:tracePt t="1195" x="1027113" y="1231900"/>
          <p14:tracePt t="1212" x="1054100" y="1196975"/>
          <p14:tracePt t="1229" x="1081088" y="1179513"/>
          <p14:tracePt t="1245" x="1116013" y="1160463"/>
          <p14:tracePt t="1262" x="1169988" y="1152525"/>
          <p14:tracePt t="1279" x="1223963" y="1152525"/>
          <p14:tracePt t="1295" x="1330325" y="1143000"/>
          <p14:tracePt t="1312" x="1438275" y="1143000"/>
          <p14:tracePt t="1329" x="1473200" y="1143000"/>
          <p14:tracePt t="1345" x="1517650" y="1143000"/>
          <p14:tracePt t="1362" x="1554163" y="1143000"/>
          <p14:tracePt t="1379" x="1562100" y="1143000"/>
          <p14:tracePt t="1395" x="1571625" y="1143000"/>
          <p14:tracePt t="1605" x="1581150" y="1143000"/>
          <p14:tracePt t="1617" x="1758950" y="1116013"/>
          <p14:tracePt t="1625" x="2312988" y="1027113"/>
          <p14:tracePt t="1634" x="2874963" y="938213"/>
          <p14:tracePt t="1645" x="3322638" y="866775"/>
          <p14:tracePt t="1662" x="3652838" y="839788"/>
          <p14:tracePt t="1679" x="3867150" y="822325"/>
          <p14:tracePt t="1695" x="3919538" y="822325"/>
          <p14:tracePt t="1712" x="3946525" y="822325"/>
          <p14:tracePt t="1729" x="3990975" y="822325"/>
          <p14:tracePt t="1745" x="4054475" y="822325"/>
          <p14:tracePt t="1762" x="4125913" y="822325"/>
          <p14:tracePt t="1779" x="4179888" y="822325"/>
          <p14:tracePt t="1795" x="4276725" y="812800"/>
          <p14:tracePt t="1812" x="4357688" y="803275"/>
          <p14:tracePt t="1829" x="4384675" y="803275"/>
          <p14:tracePt t="1845" x="4438650" y="795338"/>
          <p14:tracePt t="1862" x="4483100" y="795338"/>
          <p14:tracePt t="1879" x="4500563" y="785813"/>
          <p14:tracePt t="1895" x="4527550" y="785813"/>
          <p14:tracePt t="1912" x="4572000" y="776288"/>
          <p14:tracePt t="1929" x="4625975" y="776288"/>
          <p14:tracePt t="1945" x="4652963" y="776288"/>
          <p14:tracePt t="1962" x="4679950" y="768350"/>
          <p14:tracePt t="2163" x="4670425" y="768350"/>
          <p14:tracePt t="2172" x="4625975" y="750888"/>
          <p14:tracePt t="2182" x="4438650" y="714375"/>
          <p14:tracePt t="2195" x="4054475" y="633413"/>
          <p14:tracePt t="2212" x="3179763" y="581025"/>
          <p14:tracePt t="2229" x="2803525" y="588963"/>
          <p14:tracePt t="2245" x="2143125" y="731838"/>
          <p14:tracePt t="2262" x="1697038" y="866775"/>
          <p14:tracePt t="2279" x="1608138" y="919163"/>
          <p14:tracePt t="2295" x="1527175" y="990600"/>
          <p14:tracePt t="2312" x="1465263" y="1062038"/>
          <p14:tracePt t="2329" x="1446213" y="1116013"/>
          <p14:tracePt t="2345" x="1428750" y="1214438"/>
          <p14:tracePt t="2362" x="1428750" y="1303338"/>
          <p14:tracePt t="2379" x="1428750" y="1357313"/>
          <p14:tracePt t="2395" x="1446213" y="1374775"/>
          <p14:tracePt t="2412" x="1473200" y="1419225"/>
          <p14:tracePt t="2429" x="1500188" y="1455738"/>
          <p14:tracePt t="2445" x="1517650" y="1473200"/>
          <p14:tracePt t="2462" x="1554163" y="1517650"/>
          <p14:tracePt t="2479" x="1581150" y="1554163"/>
          <p14:tracePt t="2496" x="1598613" y="1571625"/>
          <p14:tracePt t="2512" x="1608138" y="1571625"/>
          <p14:tracePt t="2529" x="1625600" y="1589088"/>
          <p14:tracePt t="2545" x="1633538" y="1589088"/>
          <p14:tracePt t="2740" x="1616075" y="1589088"/>
          <p14:tracePt t="2751" x="1581150" y="1589088"/>
          <p14:tracePt t="2761" x="1527175" y="1589088"/>
          <p14:tracePt t="2771" x="1482725" y="1589088"/>
          <p14:tracePt t="2780" x="1428750" y="1581150"/>
          <p14:tracePt t="2795" x="1374775" y="1571625"/>
          <p14:tracePt t="2812" x="1303338" y="1571625"/>
          <p14:tracePt t="2829" x="1276350" y="1562100"/>
          <p14:tracePt t="2845" x="1241425" y="1554163"/>
          <p14:tracePt t="2862" x="1231900" y="1554163"/>
          <p14:tracePt t="2879" x="1223963" y="1554163"/>
          <p14:tracePt t="2895" x="1214438" y="1554163"/>
          <p14:tracePt t="2912" x="1214438" y="1544638"/>
          <p14:tracePt t="2929" x="1258888" y="1517650"/>
          <p14:tracePt t="2945" x="1322388" y="1490663"/>
          <p14:tracePt t="2962" x="1490663" y="1455738"/>
          <p14:tracePt t="2979" x="1589088" y="1438275"/>
          <p14:tracePt t="2995" x="1643063" y="1438275"/>
          <p14:tracePt t="3012" x="1660525" y="1438275"/>
          <p14:tracePt t="3029" x="1687513" y="1438275"/>
          <p14:tracePt t="3045" x="1697038" y="1438275"/>
          <p14:tracePt t="3079" x="1704975" y="1438275"/>
          <p14:tracePt t="3095" x="1714500" y="1438275"/>
          <p14:tracePt t="4730" x="1697038" y="1438275"/>
          <p14:tracePt t="4739" x="1670050" y="1419225"/>
          <p14:tracePt t="4750" x="1625600" y="1401763"/>
          <p14:tracePt t="4762" x="1589088" y="1374775"/>
          <p14:tracePt t="4779" x="1554163" y="1357313"/>
          <p14:tracePt t="4795" x="1509713" y="1303338"/>
          <p14:tracePt t="4812" x="1490663" y="1231900"/>
          <p14:tracePt t="4829" x="1490663" y="1152525"/>
          <p14:tracePt t="4846" x="1500188" y="1062038"/>
          <p14:tracePt t="4862" x="1517650" y="1027113"/>
          <p14:tracePt t="4879" x="1536700" y="990600"/>
          <p14:tracePt t="4896" x="1581150" y="965200"/>
          <p14:tracePt t="4912" x="1616075" y="938213"/>
          <p14:tracePt t="4929" x="1704975" y="919163"/>
          <p14:tracePt t="4945" x="1741488" y="911225"/>
          <p14:tracePt t="4962" x="1812925" y="911225"/>
          <p14:tracePt t="4979" x="1866900" y="911225"/>
          <p14:tracePt t="4995" x="1911350" y="911225"/>
          <p14:tracePt t="5013" x="1946275" y="911225"/>
          <p14:tracePt t="5029" x="1965325" y="911225"/>
          <p14:tracePt t="5045" x="1982788" y="911225"/>
          <p14:tracePt t="5729" x="1955800" y="911225"/>
          <p14:tracePt t="5738" x="1911350" y="911225"/>
          <p14:tracePt t="5748" x="1803400" y="911225"/>
          <p14:tracePt t="5762" x="1633538" y="938213"/>
          <p14:tracePt t="5779" x="1303338" y="1054100"/>
          <p14:tracePt t="5796" x="1241425" y="1098550"/>
          <p14:tracePt t="5812" x="1169988" y="1223963"/>
          <p14:tracePt t="5829" x="1143000" y="1482725"/>
          <p14:tracePt t="5846" x="1241425" y="1847850"/>
          <p14:tracePt t="5862" x="1276350" y="1901825"/>
          <p14:tracePt t="5879" x="1347788" y="1990725"/>
          <p14:tracePt t="5895" x="1419225" y="2027238"/>
          <p14:tracePt t="5912" x="1446213" y="2044700"/>
          <p14:tracePt t="5929" x="1490663" y="2054225"/>
          <p14:tracePt t="5946" x="1527175" y="2054225"/>
          <p14:tracePt t="6169" x="1500188" y="2054225"/>
          <p14:tracePt t="6180" x="1446213" y="2044700"/>
          <p14:tracePt t="6189" x="1285875" y="1982788"/>
          <p14:tracePt t="6198" x="1133475" y="1928813"/>
          <p14:tracePt t="6212" x="982663" y="1874838"/>
          <p14:tracePt t="6229" x="776288" y="1803400"/>
          <p14:tracePt t="6245" x="723900" y="1785938"/>
          <p14:tracePt t="6262" x="679450" y="1776413"/>
          <p14:tracePt t="6279" x="633413" y="1758950"/>
          <p14:tracePt t="6296" x="625475" y="1758950"/>
          <p14:tracePt t="6312" x="588963" y="1751013"/>
          <p14:tracePt t="6329" x="571500" y="1751013"/>
          <p14:tracePt t="6345" x="544513" y="1751013"/>
          <p14:tracePt t="6362" x="536575" y="1751013"/>
          <p14:tracePt t="6379" x="517525" y="1751013"/>
          <p14:tracePt t="6396" x="500063" y="1751013"/>
          <p14:tracePt t="6412" x="490538" y="1751013"/>
          <p14:tracePt t="6429" x="465138" y="1751013"/>
          <p14:tracePt t="6446" x="455613" y="1751013"/>
          <p14:tracePt t="6462" x="438150" y="1741488"/>
          <p14:tracePt t="6479" x="411163" y="1724025"/>
          <p14:tracePt t="6495" x="384175" y="1704975"/>
          <p14:tracePt t="6513" x="357188" y="1687513"/>
          <p14:tracePt t="6529" x="347663" y="1670050"/>
          <p14:tracePt t="6545" x="330200" y="1643063"/>
          <p14:tracePt t="6562" x="322263" y="1625600"/>
          <p14:tracePt t="6579" x="322263" y="1616075"/>
          <p14:tracePt t="6596" x="322263" y="1608138"/>
          <p14:tracePt t="6612" x="322263" y="1589088"/>
          <p14:tracePt t="6645" x="339725" y="1571625"/>
          <p14:tracePt t="6662" x="366713" y="1562100"/>
          <p14:tracePt t="6679" x="419100" y="1554163"/>
          <p14:tracePt t="6695" x="438150" y="1554163"/>
          <p14:tracePt t="6712" x="482600" y="1554163"/>
          <p14:tracePt t="6729" x="527050" y="1554163"/>
          <p14:tracePt t="6746" x="544513" y="1554163"/>
          <p14:tracePt t="6762" x="581025" y="1554163"/>
          <p14:tracePt t="6779" x="615950" y="1554163"/>
          <p14:tracePt t="6796" x="625475" y="1554163"/>
          <p14:tracePt t="7610" x="642938" y="1554163"/>
          <p14:tracePt t="7619" x="669925" y="1554163"/>
          <p14:tracePt t="7630" x="723900" y="1554163"/>
          <p14:tracePt t="7640" x="928688" y="1589088"/>
          <p14:tracePt t="7649" x="1214438" y="1633538"/>
          <p14:tracePt t="7662" x="1411288" y="1687513"/>
          <p14:tracePt t="7679" x="1652588" y="1751013"/>
          <p14:tracePt t="7695" x="1714500" y="1768475"/>
          <p14:tracePt t="7712" x="1776413" y="1795463"/>
          <p14:tracePt t="7729" x="1822450" y="1812925"/>
          <p14:tracePt t="7745" x="1839913" y="1822450"/>
          <p14:tracePt t="7762" x="1866900" y="1830388"/>
          <p14:tracePt t="7779" x="1884363" y="1839913"/>
          <p14:tracePt t="11360" x="1857375" y="1839913"/>
          <p14:tracePt t="11372" x="1812925" y="1839913"/>
          <p14:tracePt t="11380" x="1714500" y="1830388"/>
          <p14:tracePt t="11390" x="1544638" y="1812925"/>
          <p14:tracePt t="11400" x="1384300" y="1785938"/>
          <p14:tracePt t="11412" x="1223963" y="1751013"/>
          <p14:tracePt t="11429" x="874713" y="1687513"/>
          <p14:tracePt t="11446" x="776288" y="1679575"/>
          <p14:tracePt t="11462" x="660400" y="1660525"/>
          <p14:tracePt t="11479" x="615950" y="1660525"/>
          <p14:tracePt t="11496" x="588963" y="1652588"/>
          <p14:tracePt t="11498" x="581025" y="1652588"/>
          <p14:tracePt t="11512" x="561975" y="1652588"/>
          <p14:tracePt t="11529" x="536575" y="1643063"/>
          <p14:tracePt t="11546" x="527050" y="1643063"/>
          <p14:tracePt t="11562" x="517525" y="1643063"/>
          <p14:tracePt t="11579" x="500063" y="1643063"/>
          <p14:tracePt t="11596" x="490538" y="1643063"/>
          <p14:tracePt t="11612" x="482600" y="1643063"/>
          <p14:tracePt t="11684" x="500063" y="1633538"/>
          <p14:tracePt t="11694" x="561975" y="1633538"/>
          <p14:tracePt t="11704" x="795338" y="1616075"/>
          <p14:tracePt t="11714" x="1187450" y="1616075"/>
          <p14:tracePt t="11729" x="1571625" y="1616075"/>
          <p14:tracePt t="11746" x="2205038" y="1616075"/>
          <p14:tracePt t="11762" x="2581275" y="1625600"/>
          <p14:tracePt t="11779" x="2679700" y="1625600"/>
          <p14:tracePt t="11796" x="2751138" y="1625600"/>
          <p14:tracePt t="11812" x="2786063" y="1625600"/>
          <p14:tracePt t="11829" x="2803525" y="1625600"/>
          <p14:tracePt t="12477" x="2813050" y="1625600"/>
          <p14:tracePt t="12487" x="2847975" y="1625600"/>
          <p14:tracePt t="12497" x="3017838" y="1616075"/>
          <p14:tracePt t="12507" x="3259138" y="1616075"/>
          <p14:tracePt t="12517" x="3482975" y="1598613"/>
          <p14:tracePt t="12529" x="3660775" y="1598613"/>
          <p14:tracePt t="12546" x="3768725" y="1598613"/>
          <p14:tracePt t="12562" x="3803650" y="1598613"/>
          <p14:tracePt t="12579" x="3840163" y="1598613"/>
          <p14:tracePt t="12596" x="3867150" y="1598613"/>
          <p14:tracePt t="12612" x="3884613" y="1598613"/>
          <p14:tracePt t="12629" x="3902075" y="1598613"/>
          <p14:tracePt t="12646" x="3929063" y="1598613"/>
          <p14:tracePt t="12663" x="3956050" y="1598613"/>
          <p14:tracePt t="12679" x="3973513" y="1598613"/>
          <p14:tracePt t="12696" x="4000500" y="1598613"/>
          <p14:tracePt t="12712" x="4037013" y="1598613"/>
          <p14:tracePt t="12729" x="4062413" y="1608138"/>
          <p14:tracePt t="12746" x="4133850" y="1616075"/>
          <p14:tracePt t="12762" x="4224338" y="1625600"/>
          <p14:tracePt t="12779" x="4276725" y="1633538"/>
          <p14:tracePt t="12796" x="4394200" y="1652588"/>
          <p14:tracePt t="12812" x="4491038" y="1660525"/>
          <p14:tracePt t="12829" x="4527550" y="1660525"/>
          <p14:tracePt t="12846" x="4581525" y="1670050"/>
          <p14:tracePt t="12862" x="4633913" y="1670050"/>
          <p14:tracePt t="12879" x="4660900" y="1670050"/>
          <p14:tracePt t="12896" x="4670425" y="1670050"/>
          <p14:tracePt t="12913" x="4687888" y="1670050"/>
          <p14:tracePt t="13115" x="4697413" y="1670050"/>
          <p14:tracePt t="13126" x="4714875" y="1670050"/>
          <p14:tracePt t="13135" x="4759325" y="1670050"/>
          <p14:tracePt t="13146" x="4919663" y="1670050"/>
          <p14:tracePt t="13163" x="5116513" y="1670050"/>
          <p14:tracePt t="13179" x="5510213" y="1670050"/>
          <p14:tracePt t="13196" x="5653088" y="1670050"/>
          <p14:tracePt t="13213" x="5751513" y="1670050"/>
          <p14:tracePt t="13229" x="5786438" y="1670050"/>
          <p14:tracePt t="13246" x="5894388" y="1679575"/>
          <p14:tracePt t="13262" x="6000750" y="1697038"/>
          <p14:tracePt t="13280" x="6072188" y="1704975"/>
          <p14:tracePt t="13296" x="6099175" y="1714500"/>
          <p14:tracePt t="13312" x="6143625" y="1724025"/>
          <p14:tracePt t="13329" x="6188075" y="1724025"/>
          <p14:tracePt t="13346" x="6215063" y="1724025"/>
          <p14:tracePt t="13362" x="6242050" y="1731963"/>
          <p14:tracePt t="13379" x="6269038" y="1731963"/>
          <p14:tracePt t="13396" x="6276975" y="1731963"/>
          <p14:tracePt t="13829" x="6286500" y="1731963"/>
          <p14:tracePt t="13839" x="6303963" y="1731963"/>
          <p14:tracePt t="13849" x="6348413" y="1714500"/>
          <p14:tracePt t="13862" x="6429375" y="1704975"/>
          <p14:tracePt t="13879" x="6626225" y="1687513"/>
          <p14:tracePt t="13896" x="6680200" y="1687513"/>
          <p14:tracePt t="13912" x="6777038" y="1687513"/>
          <p14:tracePt t="13929" x="6831013" y="1687513"/>
          <p14:tracePt t="13946" x="6858000" y="1687513"/>
          <p14:tracePt t="13962" x="6911975" y="1687513"/>
          <p14:tracePt t="13979" x="7000875" y="1687513"/>
          <p14:tracePt t="13996" x="7108825" y="1687513"/>
          <p14:tracePt t="14012" x="7170738" y="1679575"/>
          <p14:tracePt t="14029" x="7269163" y="1679575"/>
          <p14:tracePt t="14046" x="7331075" y="1670050"/>
          <p14:tracePt t="14062" x="7367588" y="1670050"/>
          <p14:tracePt t="14079" x="7429500" y="1660525"/>
          <p14:tracePt t="14096" x="7599363" y="1633538"/>
          <p14:tracePt t="14112" x="7786688" y="1598613"/>
          <p14:tracePt t="14129" x="8027988" y="1544638"/>
          <p14:tracePt t="14146" x="8108950" y="1536700"/>
          <p14:tracePt t="14163" x="8153400" y="1517650"/>
          <p14:tracePt t="14179" x="8170863" y="1517650"/>
          <p14:tracePt t="14196" x="8205788" y="1509713"/>
          <p14:tracePt t="14213" x="8259763" y="1509713"/>
          <p14:tracePt t="14229" x="8277225" y="1509713"/>
          <p14:tracePt t="14246" x="8296275" y="1509713"/>
          <p14:tracePt t="14263" x="8313738" y="1509713"/>
          <p14:tracePt t="14279" x="8323263" y="1509713"/>
          <p14:tracePt t="14329" x="8313738" y="1509713"/>
          <p14:tracePt t="14339" x="8170863" y="1500188"/>
          <p14:tracePt t="14348" x="7661275" y="1500188"/>
          <p14:tracePt t="14362" x="6956425" y="1527175"/>
          <p14:tracePt t="14379" x="5732463" y="1616075"/>
          <p14:tracePt t="14396" x="5126038" y="1687513"/>
          <p14:tracePt t="14412" x="4125913" y="1884363"/>
          <p14:tracePt t="14429" x="3446463" y="2062163"/>
          <p14:tracePt t="14446" x="2955925" y="2224088"/>
          <p14:tracePt t="14462" x="2776538" y="2286000"/>
          <p14:tracePt t="14479" x="2616200" y="2357438"/>
          <p14:tracePt t="14496" x="2571750" y="2384425"/>
          <p14:tracePt t="14711" x="2562225" y="2384425"/>
          <p14:tracePt t="14720" x="2536825" y="2384425"/>
          <p14:tracePt t="14730" x="2490788" y="2384425"/>
          <p14:tracePt t="14740" x="2339975" y="2374900"/>
          <p14:tracePt t="14750" x="2116138" y="2347913"/>
          <p14:tracePt t="14763" x="1857375" y="2322513"/>
          <p14:tracePt t="14780" x="1393825" y="2303463"/>
          <p14:tracePt t="14796" x="1143000" y="2295525"/>
          <p14:tracePt t="14813" x="874713" y="2295525"/>
          <p14:tracePt t="14829" x="803275" y="2295525"/>
          <p14:tracePt t="14846" x="776288" y="2295525"/>
          <p14:tracePt t="14863" x="731838" y="2286000"/>
          <p14:tracePt t="14879" x="696913" y="2286000"/>
          <p14:tracePt t="14896" x="687388" y="2276475"/>
          <p14:tracePt t="14913" x="660400" y="2276475"/>
          <p14:tracePt t="14929" x="642938" y="2268538"/>
          <p14:tracePt t="14946" x="625475" y="2259013"/>
          <p14:tracePt t="14962" x="615950" y="2259013"/>
          <p14:tracePt t="14979" x="598488" y="2259013"/>
          <p14:tracePt t="14996" x="588963" y="2251075"/>
          <p14:tracePt t="15013" x="581025" y="2251075"/>
          <p14:tracePt t="15029" x="571500" y="2241550"/>
          <p14:tracePt t="15046" x="561975" y="2241550"/>
          <p14:tracePt t="15063" x="561975" y="2232025"/>
          <p14:tracePt t="15083" x="561975" y="2224088"/>
          <p14:tracePt t="15113" x="571500" y="2214563"/>
          <p14:tracePt t="15122" x="588963" y="2205038"/>
          <p14:tracePt t="15132" x="608013" y="2205038"/>
          <p14:tracePt t="15146" x="652463" y="2187575"/>
          <p14:tracePt t="15163" x="812800" y="2170113"/>
          <p14:tracePt t="15179" x="911225" y="2160588"/>
          <p14:tracePt t="15196" x="1027113" y="2160588"/>
          <p14:tracePt t="15213" x="1152525" y="2160588"/>
          <p14:tracePt t="15229" x="1231900" y="2160588"/>
          <p14:tracePt t="15246" x="1258888" y="2160588"/>
          <p14:tracePt t="15263" x="1295400" y="2160588"/>
          <p14:tracePt t="15279" x="1312863" y="2160588"/>
          <p14:tracePt t="15296" x="1322388" y="2160588"/>
          <p14:tracePt t="15313" x="1330325" y="2160588"/>
          <p14:tracePt t="16552" x="1339850" y="2160588"/>
          <p14:tracePt t="16562" x="1374775" y="2160588"/>
          <p14:tracePt t="16571" x="1562100" y="2133600"/>
          <p14:tracePt t="16582" x="1938338" y="2108200"/>
          <p14:tracePt t="16596" x="2446338" y="2071688"/>
          <p14:tracePt t="16613" x="3419475" y="2017713"/>
          <p14:tracePt t="16629" x="3768725" y="2000250"/>
          <p14:tracePt t="16646" x="4384675" y="1955800"/>
          <p14:tracePt t="16663" x="4857750" y="1928813"/>
          <p14:tracePt t="16680" x="5133975" y="1911350"/>
          <p14:tracePt t="16696" x="5276850" y="1893888"/>
          <p14:tracePt t="16713" x="5411788" y="1884363"/>
          <p14:tracePt t="16730" x="5500688" y="1884363"/>
          <p14:tracePt t="16746" x="5537200" y="1884363"/>
          <p14:tracePt t="16763" x="5581650" y="1884363"/>
          <p14:tracePt t="16779" x="5616575" y="1884363"/>
          <p14:tracePt t="16797" x="5661025" y="1884363"/>
          <p14:tracePt t="16813" x="5680075" y="1884363"/>
          <p14:tracePt t="16829" x="5732463" y="1884363"/>
          <p14:tracePt t="16846" x="5786438" y="1874838"/>
          <p14:tracePt t="16863" x="5813425" y="1874838"/>
          <p14:tracePt t="16879" x="5867400" y="1874838"/>
          <p14:tracePt t="16896" x="5929313" y="1874838"/>
          <p14:tracePt t="16913" x="5965825" y="1874838"/>
          <p14:tracePt t="16929" x="6037263" y="1874838"/>
          <p14:tracePt t="16946" x="6116638" y="1884363"/>
          <p14:tracePt t="16963" x="6170613" y="1901825"/>
          <p14:tracePt t="16979" x="6188075" y="1901825"/>
          <p14:tracePt t="16996" x="6215063" y="1911350"/>
          <p14:tracePt t="17013" x="6232525" y="1911350"/>
          <p14:tracePt t="17029" x="6232525" y="1919288"/>
          <p14:tracePt t="17046" x="6251575" y="1919288"/>
          <p14:tracePt t="17063" x="6269038" y="1919288"/>
          <p14:tracePt t="17079" x="6276975" y="1928813"/>
          <p14:tracePt t="17096" x="6286500" y="1938338"/>
          <p14:tracePt t="17113" x="6303963" y="1938338"/>
          <p14:tracePt t="17129" x="6313488" y="1946275"/>
          <p14:tracePt t="17163" x="6313488" y="1955800"/>
          <p14:tracePt t="17179" x="6323013" y="1965325"/>
          <p14:tracePt t="17202" x="6323013" y="1973263"/>
          <p14:tracePt t="17213" x="6286500" y="1982788"/>
          <p14:tracePt t="17229" x="6180138" y="2009775"/>
          <p14:tracePt t="17246" x="6081713" y="2036763"/>
          <p14:tracePt t="17263" x="5875338" y="2062163"/>
          <p14:tracePt t="17279" x="5776913" y="2071688"/>
          <p14:tracePt t="17296" x="5751513" y="2071688"/>
          <p14:tracePt t="17313" x="5715000" y="2071688"/>
          <p14:tracePt t="17329" x="5705475" y="2071688"/>
          <p14:tracePt t="17346" x="5697538" y="2071688"/>
          <p14:tracePt t="18366" x="5688013" y="2071688"/>
          <p14:tracePt t="18374" x="5670550" y="2071688"/>
          <p14:tracePt t="18384" x="5634038" y="2071688"/>
          <p14:tracePt t="18396" x="5510213" y="2081213"/>
          <p14:tracePt t="18413" x="4848225" y="2160588"/>
          <p14:tracePt t="18429" x="4438650" y="2251075"/>
          <p14:tracePt t="18446" x="3786188" y="2419350"/>
          <p14:tracePt t="18463" x="3241675" y="2616200"/>
          <p14:tracePt t="18479" x="3071813" y="2679700"/>
          <p14:tracePt t="18496" x="2928938" y="2741613"/>
          <p14:tracePt t="18513" x="2867025" y="2776538"/>
          <p14:tracePt t="18530" x="2830513" y="2803525"/>
          <p14:tracePt t="18546" x="2803525" y="2813050"/>
          <p14:tracePt t="18563" x="2776538" y="2847975"/>
          <p14:tracePt t="18580" x="2759075" y="2884488"/>
          <p14:tracePt t="18596" x="2751138" y="2901950"/>
          <p14:tracePt t="18613" x="2732088" y="2946400"/>
          <p14:tracePt t="18629" x="2705100" y="3000375"/>
          <p14:tracePt t="18646" x="2705100" y="3017838"/>
          <p14:tracePt t="18663" x="2697163" y="3071813"/>
          <p14:tracePt t="18679" x="2697163" y="3125788"/>
          <p14:tracePt t="18697" x="2697163" y="3170238"/>
          <p14:tracePt t="18713" x="2697163" y="3197225"/>
          <p14:tracePt t="18729" x="2697163" y="3241675"/>
          <p14:tracePt t="18746" x="2714625" y="3295650"/>
          <p14:tracePt t="18763" x="2714625" y="3303588"/>
          <p14:tracePt t="18779" x="2714625" y="3322638"/>
          <p14:tracePt t="19020" x="2732088" y="3322638"/>
          <p14:tracePt t="19031" x="2751138" y="3322638"/>
          <p14:tracePt t="19041" x="2786063" y="3322638"/>
          <p14:tracePt t="19050" x="2847975" y="3322638"/>
          <p14:tracePt t="19063" x="2990850" y="3322638"/>
          <p14:tracePt t="19079" x="3438525" y="3295650"/>
          <p14:tracePt t="19096" x="3687763" y="3276600"/>
          <p14:tracePt t="19099" x="4010025" y="3259138"/>
          <p14:tracePt t="19113" x="4286250" y="3232150"/>
          <p14:tracePt t="19129" x="4687888" y="3205163"/>
          <p14:tracePt t="19146" x="4894263" y="3197225"/>
          <p14:tracePt t="19163" x="5054600" y="3187700"/>
          <p14:tracePt t="19179" x="5180013" y="3179763"/>
          <p14:tracePt t="19196" x="5295900" y="3179763"/>
          <p14:tracePt t="19213" x="5634038" y="3179763"/>
          <p14:tracePt t="19229" x="5956300" y="3170238"/>
          <p14:tracePt t="19246" x="6134100" y="3170238"/>
          <p14:tracePt t="19263" x="6197600" y="3170238"/>
          <p14:tracePt t="19279" x="6259513" y="3170238"/>
          <p14:tracePt t="19296" x="6286500" y="3170238"/>
          <p14:tracePt t="19313" x="6313488" y="3170238"/>
          <p14:tracePt t="19559" x="6323013" y="3170238"/>
          <p14:tracePt t="19569" x="6357938" y="3170238"/>
          <p14:tracePt t="19579" x="6429375" y="3170238"/>
          <p14:tracePt t="19590" x="6545263" y="3160713"/>
          <p14:tracePt t="19599" x="6670675" y="3160713"/>
          <p14:tracePt t="19613" x="6724650" y="3160713"/>
          <p14:tracePt t="19629" x="6813550" y="3160713"/>
          <p14:tracePt t="19647" x="6867525" y="3160713"/>
          <p14:tracePt t="19663" x="6894513" y="3160713"/>
          <p14:tracePt t="19679" x="6946900" y="3160713"/>
          <p14:tracePt t="19696" x="6991350" y="3170238"/>
          <p14:tracePt t="19713" x="7010400" y="3170238"/>
          <p14:tracePt t="19729" x="7054850" y="3170238"/>
          <p14:tracePt t="19746" x="7081838" y="3179763"/>
          <p14:tracePt t="19763" x="7089775" y="3187700"/>
          <p14:tracePt t="19779" x="7134225" y="3187700"/>
          <p14:tracePt t="19796" x="7161213" y="3197225"/>
          <p14:tracePt t="19813" x="7197725" y="3197225"/>
          <p14:tracePt t="19829" x="7215188" y="3197225"/>
          <p14:tracePt t="19846" x="7251700" y="3197225"/>
          <p14:tracePt t="19863" x="7286625" y="3197225"/>
          <p14:tracePt t="19879" x="7313613" y="3205163"/>
          <p14:tracePt t="19896" x="7358063" y="3205163"/>
          <p14:tracePt t="19913" x="7385050" y="3214688"/>
          <p14:tracePt t="19930" x="7394575" y="3214688"/>
          <p14:tracePt t="19946" x="7419975" y="3214688"/>
          <p14:tracePt t="19963" x="7439025" y="3214688"/>
          <p14:tracePt t="19980" x="7446963" y="3214688"/>
          <p14:tracePt t="19996" x="7456488" y="3214688"/>
          <p14:tracePt t="20013" x="7466013" y="3214688"/>
          <p14:tracePt t="21548" x="7456488" y="3214688"/>
          <p14:tracePt t="21557" x="7286625" y="3170238"/>
          <p14:tracePt t="21566" x="6759575" y="3044825"/>
          <p14:tracePt t="21582" x="6134100" y="2938463"/>
          <p14:tracePt t="21596" x="4848225" y="2857500"/>
          <p14:tracePt t="21613" x="4241800" y="2901950"/>
          <p14:tracePt t="21630" x="3133725" y="3160713"/>
          <p14:tracePt t="21646" x="2179638" y="3562350"/>
          <p14:tracePt t="21663" x="1866900" y="3759200"/>
          <p14:tracePt t="21680" x="1509713" y="4044950"/>
          <p14:tracePt t="21696" x="1322388" y="4259263"/>
          <p14:tracePt t="21713" x="1285875" y="4348163"/>
          <p14:tracePt t="21730" x="1285875" y="4375150"/>
          <p14:tracePt t="21746" x="1303338" y="4429125"/>
          <p14:tracePt t="21763" x="1339850" y="4473575"/>
          <p14:tracePt t="21780" x="1366838" y="4491038"/>
          <p14:tracePt t="21796" x="1465263" y="4510088"/>
          <p14:tracePt t="21813" x="1697038" y="4554538"/>
          <p14:tracePt t="21830" x="1803400" y="4554538"/>
          <p14:tracePt t="21846" x="1982788" y="4554538"/>
          <p14:tracePt t="21863" x="2044700" y="4554538"/>
          <p14:tracePt t="22125" x="2062163" y="4545013"/>
          <p14:tracePt t="22138" x="2108200" y="4518025"/>
          <p14:tracePt t="22145" x="2295525" y="4375150"/>
          <p14:tracePt t="22155" x="2536825" y="4224338"/>
          <p14:tracePt t="22164" x="2751138" y="4098925"/>
          <p14:tracePt t="22180" x="2928938" y="3983038"/>
          <p14:tracePt t="22196" x="3081338" y="3894138"/>
          <p14:tracePt t="22213" x="3133725" y="3867150"/>
          <p14:tracePt t="22230" x="3224213" y="3813175"/>
          <p14:tracePt t="22246" x="3313113" y="3768725"/>
          <p14:tracePt t="22263" x="3357563" y="3741738"/>
          <p14:tracePt t="22280" x="3375025" y="3724275"/>
          <p14:tracePt t="22296" x="3419475" y="3705225"/>
          <p14:tracePt t="22313" x="3438525" y="3687763"/>
          <p14:tracePt t="22330" x="3455988" y="3687763"/>
          <p14:tracePt t="22346" x="3482975" y="3670300"/>
          <p14:tracePt t="22363" x="3517900" y="3660775"/>
          <p14:tracePt t="22380" x="3562350" y="3643313"/>
          <p14:tracePt t="22396" x="3581400" y="3643313"/>
          <p14:tracePt t="22413" x="3608388" y="3633788"/>
          <p14:tracePt t="22430" x="3643313" y="3625850"/>
          <p14:tracePt t="22446" x="3652838" y="3625850"/>
          <p14:tracePt t="22463" x="3687763" y="3616325"/>
          <p14:tracePt t="22480" x="3732213" y="3608388"/>
          <p14:tracePt t="22496" x="3751263" y="3598863"/>
          <p14:tracePt t="22513" x="3786188" y="3598863"/>
          <p14:tracePt t="22530" x="3822700" y="3598863"/>
          <p14:tracePt t="22546" x="3840163" y="3598863"/>
          <p14:tracePt t="22563" x="3857625" y="3598863"/>
          <p14:tracePt t="22580" x="3894138" y="3598863"/>
          <p14:tracePt t="22596" x="3911600" y="3598863"/>
          <p14:tracePt t="22613" x="3929063" y="3598863"/>
          <p14:tracePt t="22879" x="3938588" y="3598863"/>
          <p14:tracePt t="22890" x="3965575" y="3598863"/>
          <p14:tracePt t="22900" x="4017963" y="3598863"/>
          <p14:tracePt t="22913" x="4170363" y="3571875"/>
          <p14:tracePt t="22930" x="4581525" y="3571875"/>
          <p14:tracePt t="22946" x="4687888" y="3571875"/>
          <p14:tracePt t="22963" x="4795838" y="3571875"/>
          <p14:tracePt t="22980" x="4884738" y="3571875"/>
          <p14:tracePt t="22996" x="4983163" y="3581400"/>
          <p14:tracePt t="23013" x="5045075" y="3589338"/>
          <p14:tracePt t="23030" x="5170488" y="3608388"/>
          <p14:tracePt t="23046" x="5259388" y="3625850"/>
          <p14:tracePt t="23063" x="5295900" y="3633788"/>
          <p14:tracePt t="23080" x="5348288" y="3633788"/>
          <p14:tracePt t="23096" x="5394325" y="3652838"/>
          <p14:tracePt t="23113" x="5419725" y="3652838"/>
          <p14:tracePt t="23130" x="5473700" y="3660775"/>
          <p14:tracePt t="23146" x="5518150" y="3679825"/>
          <p14:tracePt t="23163" x="5545138" y="3687763"/>
          <p14:tracePt t="23165" x="5562600" y="3687763"/>
          <p14:tracePt t="23180" x="5581650" y="3687763"/>
          <p14:tracePt t="23196" x="5634038" y="3705225"/>
          <p14:tracePt t="23213" x="5688013" y="3714750"/>
          <p14:tracePt t="23230" x="5732463" y="3714750"/>
          <p14:tracePt t="23246" x="5830888" y="3724275"/>
          <p14:tracePt t="23263" x="5929313" y="3724275"/>
          <p14:tracePt t="23280" x="5983288" y="3724275"/>
          <p14:tracePt t="23296" x="6000750" y="3724275"/>
          <p14:tracePt t="23313" x="6027738" y="3724275"/>
          <p14:tracePt t="23329" x="6045200" y="3724275"/>
          <p14:tracePt t="23346" x="6054725" y="3724275"/>
          <p14:tracePt t="23363" x="6081713" y="3724275"/>
          <p14:tracePt t="23380" x="6126163" y="3724275"/>
          <p14:tracePt t="23396" x="6143625" y="3724275"/>
          <p14:tracePt t="23413" x="6170613" y="3724275"/>
          <p14:tracePt t="23430" x="6188075" y="3724275"/>
          <p14:tracePt t="23447" x="6205538" y="3724275"/>
          <p14:tracePt t="23463" x="6215063" y="3724275"/>
          <p14:tracePt t="23480" x="6224588" y="3724275"/>
          <p14:tracePt t="23496" x="6232525" y="3724275"/>
          <p14:tracePt t="23513" x="6242050" y="3724275"/>
          <p14:tracePt t="23530" x="6251575" y="3724275"/>
          <p14:tracePt t="23565" x="6259513" y="3724275"/>
          <p14:tracePt t="23634" x="6251575" y="3724275"/>
          <p14:tracePt t="23643" x="6242050" y="3724275"/>
          <p14:tracePt t="23653" x="6224588" y="3724275"/>
          <p14:tracePt t="23663" x="6205538" y="3724275"/>
          <p14:tracePt t="23680" x="6180138" y="3724275"/>
          <p14:tracePt t="23696" x="6153150" y="3724275"/>
          <p14:tracePt t="23713" x="6126163" y="3724275"/>
          <p14:tracePt t="23730" x="6108700" y="3724275"/>
          <p14:tracePt t="23746" x="6072188" y="3724275"/>
          <p14:tracePt t="23763" x="6045200" y="3724275"/>
          <p14:tracePt t="23780" x="6000750" y="3724275"/>
          <p14:tracePt t="23796" x="5973763" y="3724275"/>
          <p14:tracePt t="23813" x="5938838" y="3724275"/>
          <p14:tracePt t="23830" x="5929313" y="3724275"/>
          <p14:tracePt t="28619" x="5911850" y="3724275"/>
          <p14:tracePt t="28629" x="5884863" y="3724275"/>
          <p14:tracePt t="28639" x="5830888" y="3724275"/>
          <p14:tracePt t="28649" x="5653088" y="3724275"/>
          <p14:tracePt t="28663" x="5411788" y="3724275"/>
          <p14:tracePt t="28680" x="4965700" y="3714750"/>
          <p14:tracePt t="28697" x="4732338" y="3714750"/>
          <p14:tracePt t="28713" x="4687888" y="3714750"/>
          <p14:tracePt t="28730" x="4625975" y="3714750"/>
          <p14:tracePt t="28747" x="4589463" y="3714750"/>
          <p14:tracePt t="28763" x="4581525" y="3724275"/>
          <p14:tracePt t="28780" x="4554538" y="3724275"/>
          <p14:tracePt t="28797" x="4537075" y="3741738"/>
          <p14:tracePt t="28813" x="4527550" y="3741738"/>
          <p14:tracePt t="28830" x="4518025" y="3759200"/>
          <p14:tracePt t="28846" x="4518025" y="3786188"/>
          <p14:tracePt t="28863" x="4518025" y="3795713"/>
          <p14:tracePt t="28880" x="4554538" y="3822700"/>
          <p14:tracePt t="28896" x="4608513" y="3840163"/>
          <p14:tracePt t="28913" x="4660900" y="3857625"/>
          <p14:tracePt t="28930" x="4687888" y="3867150"/>
          <p14:tracePt t="28947" x="4741863" y="3867150"/>
          <p14:tracePt t="28963" x="4803775" y="3867150"/>
          <p14:tracePt t="28980" x="4830763" y="3867150"/>
          <p14:tracePt t="28997" x="4884738" y="3867150"/>
          <p14:tracePt t="29013" x="4938713" y="3867150"/>
          <p14:tracePt t="29030" x="4956175" y="3867150"/>
          <p14:tracePt t="29047" x="4983163" y="3867150"/>
          <p14:tracePt t="29063" x="5027613" y="3867150"/>
          <p14:tracePt t="29080" x="5037138" y="3867150"/>
          <p14:tracePt t="29097" x="5054600" y="3867150"/>
          <p14:tracePt t="29113" x="5072063" y="3857625"/>
          <p14:tracePt t="29130" x="5081588" y="3857625"/>
          <p14:tracePt t="29147" x="5089525" y="3857625"/>
          <p14:tracePt t="29163" x="5108575" y="3857625"/>
          <p14:tracePt t="29180" x="5116513" y="3857625"/>
          <p14:tracePt t="29197" x="5133975" y="3857625"/>
          <p14:tracePt t="29481" x="5126038" y="3857625"/>
          <p14:tracePt t="29493" x="5089525" y="3848100"/>
          <p14:tracePt t="29502" x="5027613" y="3830638"/>
          <p14:tracePt t="29513" x="4840288" y="3822700"/>
          <p14:tracePt t="29530" x="4500563" y="3822700"/>
          <p14:tracePt t="29547" x="3660775" y="3902075"/>
          <p14:tracePt t="29563" x="2874963" y="4062413"/>
          <p14:tracePt t="29580" x="2312988" y="4251325"/>
          <p14:tracePt t="29597" x="2125663" y="4322763"/>
          <p14:tracePt t="29613" x="2036763" y="4384675"/>
          <p14:tracePt t="29630" x="1990725" y="4419600"/>
          <p14:tracePt t="29646" x="1973263" y="4438650"/>
          <p14:tracePt t="29663" x="1955800" y="4491038"/>
          <p14:tracePt t="29680" x="1955800" y="4554538"/>
          <p14:tracePt t="29697" x="1955800" y="4598988"/>
          <p14:tracePt t="29713" x="1973263" y="4687888"/>
          <p14:tracePt t="29730" x="2009775" y="4759325"/>
          <p14:tracePt t="29747" x="2044700" y="4813300"/>
          <p14:tracePt t="29763" x="2054225" y="4830763"/>
          <p14:tracePt t="29766" x="2071688" y="4848225"/>
          <p14:tracePt t="29780" x="2089150" y="4867275"/>
          <p14:tracePt t="29797" x="2108200" y="4884738"/>
          <p14:tracePt t="29813" x="2125663" y="4902200"/>
          <p14:tracePt t="30872" x="2133600" y="4902200"/>
          <p14:tracePt t="30883" x="2152650" y="4884738"/>
          <p14:tracePt t="30891" x="2179638" y="4857750"/>
          <p14:tracePt t="30901" x="2241550" y="4803775"/>
          <p14:tracePt t="30913" x="2312988" y="4732338"/>
          <p14:tracePt t="30930" x="2366963" y="4697413"/>
          <p14:tracePt t="30947" x="2465388" y="4643438"/>
          <p14:tracePt t="30963" x="2598738" y="4598988"/>
          <p14:tracePt t="30980" x="2759075" y="4572000"/>
          <p14:tracePt t="30997" x="2857500" y="4554538"/>
          <p14:tracePt t="31013" x="3027363" y="4537075"/>
          <p14:tracePt t="31030" x="3133725" y="4537075"/>
          <p14:tracePt t="31047" x="3170238" y="4537075"/>
          <p14:tracePt t="31063" x="3259138" y="4537075"/>
          <p14:tracePt t="31080" x="3357563" y="4545013"/>
          <p14:tracePt t="31097" x="3455988" y="4562475"/>
          <p14:tracePt t="31113" x="3490913" y="4562475"/>
          <p14:tracePt t="31130" x="3554413" y="4572000"/>
          <p14:tracePt t="31147" x="3571875" y="4572000"/>
          <p14:tracePt t="31421" x="3581400" y="4572000"/>
          <p14:tracePt t="31432" x="3608388" y="4572000"/>
          <p14:tracePt t="31441" x="3697288" y="4554538"/>
          <p14:tracePt t="31451" x="3929063" y="4527550"/>
          <p14:tracePt t="31463" x="4259263" y="4483100"/>
          <p14:tracePt t="31480" x="4830763" y="4438650"/>
          <p14:tracePt t="31497" x="5010150" y="4429125"/>
          <p14:tracePt t="31513" x="5187950" y="4429125"/>
          <p14:tracePt t="31530" x="5251450" y="4429125"/>
          <p14:tracePt t="31547" x="5268913" y="4429125"/>
          <p14:tracePt t="31563" x="5313363" y="4429125"/>
          <p14:tracePt t="31580" x="5348288" y="4429125"/>
          <p14:tracePt t="31597" x="5375275" y="4429125"/>
          <p14:tracePt t="31613" x="5411788" y="4429125"/>
          <p14:tracePt t="31630" x="5438775" y="4429125"/>
          <p14:tracePt t="31647" x="5473700" y="4429125"/>
          <p14:tracePt t="31663" x="5483225" y="4429125"/>
          <p14:tracePt t="31680" x="5510213" y="4419600"/>
          <p14:tracePt t="31697" x="5545138" y="4411663"/>
          <p14:tracePt t="31713" x="5554663" y="4411663"/>
          <p14:tracePt t="31730" x="5572125" y="4411663"/>
          <p14:tracePt t="31747" x="5589588" y="4411663"/>
          <p14:tracePt t="31763" x="5608638" y="4402138"/>
          <p14:tracePt t="31780" x="5616575" y="4402138"/>
          <p14:tracePt t="31797" x="5634038" y="4394200"/>
          <p14:tracePt t="31814" x="5643563" y="4394200"/>
          <p14:tracePt t="31830" x="5653088" y="4394200"/>
          <p14:tracePt t="31847" x="5670550" y="4394200"/>
          <p14:tracePt t="31880" x="5680075" y="4394200"/>
          <p14:tracePt t="31897" x="5688013" y="4394200"/>
          <p14:tracePt t="32205" x="5697538" y="4394200"/>
          <p14:tracePt t="32214" x="5724525" y="4394200"/>
          <p14:tracePt t="32224" x="5830888" y="4394200"/>
          <p14:tracePt t="32234" x="6037263" y="4411663"/>
          <p14:tracePt t="32247" x="6286500" y="4446588"/>
          <p14:tracePt t="32263" x="6983413" y="4491038"/>
          <p14:tracePt t="32280" x="7323138" y="4510088"/>
          <p14:tracePt t="32297" x="7858125" y="4510088"/>
          <p14:tracePt t="32313" x="8323263" y="4500563"/>
          <p14:tracePt t="32330" x="8501063" y="4491038"/>
          <p14:tracePt t="32347" x="8670925" y="4491038"/>
          <p14:tracePt t="32363" x="8777288" y="4491038"/>
          <p14:tracePt t="32380" x="8848725" y="4491038"/>
          <p14:tracePt t="32397" x="8875713" y="4491038"/>
          <p14:tracePt t="32413" x="8939213" y="4491038"/>
          <p14:tracePt t="32431" x="8991600" y="4491038"/>
          <p14:tracePt t="32447" x="9018588" y="4500563"/>
          <p14:tracePt t="32463" x="9063038" y="4510088"/>
          <p14:tracePt t="32480" x="9082088" y="4518025"/>
          <p14:tracePt t="32497" x="9099550" y="4518025"/>
          <p14:tracePt t="32891" x="9055100" y="4500563"/>
          <p14:tracePt t="32900" x="8777288" y="4367213"/>
          <p14:tracePt t="32910" x="8269288" y="4179888"/>
          <p14:tracePt t="32920" x="7688263" y="4037013"/>
          <p14:tracePt t="32931" x="7197725" y="3946525"/>
          <p14:tracePt t="32947" x="6653213" y="3894138"/>
          <p14:tracePt t="32963" x="5562600" y="3875088"/>
          <p14:tracePt t="32980" x="4795838" y="3965575"/>
          <p14:tracePt t="32997" x="4429125" y="4044950"/>
          <p14:tracePt t="33013" x="3822700" y="4251325"/>
          <p14:tracePt t="33030" x="3554413" y="4357688"/>
          <p14:tracePt t="33047" x="3465513" y="4411663"/>
          <p14:tracePt t="33063" x="3446463" y="4438650"/>
          <p14:tracePt t="33080" x="3402013" y="4473575"/>
          <p14:tracePt t="33097" x="3384550" y="4500563"/>
          <p14:tracePt t="33113" x="3375025" y="4518025"/>
          <p14:tracePt t="33130" x="3357563" y="4545013"/>
          <p14:tracePt t="33147" x="3348038" y="4562475"/>
          <p14:tracePt t="33420" x="3340100" y="4562475"/>
          <p14:tracePt t="33429" x="3322638" y="4562475"/>
          <p14:tracePt t="33439" x="3303588" y="4562475"/>
          <p14:tracePt t="33449" x="3276600" y="4562475"/>
          <p14:tracePt t="33463" x="3259138" y="4562475"/>
          <p14:tracePt t="33480" x="3205163" y="4562475"/>
          <p14:tracePt t="33497" x="3160713" y="4562475"/>
          <p14:tracePt t="33513" x="3143250" y="4572000"/>
          <p14:tracePt t="33530" x="3116263" y="4581525"/>
          <p14:tracePt t="33547" x="3089275" y="4608513"/>
          <p14:tracePt t="33563" x="3081338" y="4625975"/>
          <p14:tracePt t="33582" x="3062288" y="4660900"/>
          <p14:tracePt t="33597" x="3062288" y="4714875"/>
          <p14:tracePt t="33613" x="3062288" y="4741863"/>
          <p14:tracePt t="33630" x="3098800" y="4795838"/>
          <p14:tracePt t="33647" x="3152775" y="4830763"/>
          <p14:tracePt t="33664" x="3187700" y="4848225"/>
          <p14:tracePt t="33680" x="3259138" y="4857750"/>
          <p14:tracePt t="33697" x="3357563" y="4867275"/>
          <p14:tracePt t="33713" x="3419475" y="4867275"/>
          <p14:tracePt t="33730" x="3446463" y="4867275"/>
          <p14:tracePt t="33747" x="3490913" y="4867275"/>
          <p14:tracePt t="33763" x="3500438" y="4867275"/>
          <p14:tracePt t="33968" x="3509963" y="4867275"/>
          <p14:tracePt t="33978" x="3536950" y="4867275"/>
          <p14:tracePt t="33989" x="3562350" y="4867275"/>
          <p14:tracePt t="33998" x="3608388" y="4867275"/>
          <p14:tracePt t="34013" x="3643313" y="4867275"/>
          <p14:tracePt t="34030" x="3724275" y="4867275"/>
          <p14:tracePt t="34047" x="3803650" y="4867275"/>
          <p14:tracePt t="34063" x="3840163" y="4867275"/>
          <p14:tracePt t="34080" x="3894138" y="4867275"/>
          <p14:tracePt t="34097" x="3946525" y="4867275"/>
          <p14:tracePt t="34114" x="4000500" y="4875213"/>
          <p14:tracePt t="34130" x="4027488" y="4875213"/>
          <p14:tracePt t="34147" x="4089400" y="4884738"/>
          <p14:tracePt t="34163" x="4152900" y="4884738"/>
          <p14:tracePt t="34180" x="4187825" y="4884738"/>
          <p14:tracePt t="34197" x="4251325" y="4884738"/>
          <p14:tracePt t="34213" x="4303713" y="4894263"/>
          <p14:tracePt t="34230" x="4330700" y="4894263"/>
          <p14:tracePt t="34247" x="4367213" y="4894263"/>
          <p14:tracePt t="34263" x="4402138" y="4894263"/>
          <p14:tracePt t="34280" x="4419600" y="4894263"/>
          <p14:tracePt t="34297" x="4456113" y="4894263"/>
          <p14:tracePt t="34313" x="4465638" y="4894263"/>
          <p14:tracePt t="34330" x="4483100" y="4894263"/>
          <p14:tracePt t="34347" x="4491038" y="4894263"/>
          <p14:tracePt t="34363" x="4500563" y="4894263"/>
          <p14:tracePt t="34380" x="4518025" y="4894263"/>
          <p14:tracePt t="34397" x="4527550" y="4894263"/>
          <p14:tracePt t="34413" x="4554538" y="4894263"/>
          <p14:tracePt t="34430" x="4572000" y="4894263"/>
          <p14:tracePt t="34447" x="4608513" y="4894263"/>
          <p14:tracePt t="34463" x="4633913" y="4894263"/>
          <p14:tracePt t="34480" x="4687888" y="4894263"/>
          <p14:tracePt t="34497" x="4724400" y="4894263"/>
          <p14:tracePt t="34514" x="4768850" y="4894263"/>
          <p14:tracePt t="34530" x="4822825" y="4894263"/>
          <p14:tracePt t="34547" x="4857750" y="4894263"/>
          <p14:tracePt t="34563" x="4867275" y="4894263"/>
          <p14:tracePt t="34580" x="4894263" y="4894263"/>
          <p14:tracePt t="34597" x="4911725" y="4894263"/>
          <p14:tracePt t="34614" x="4919663" y="4894263"/>
          <p14:tracePt t="34820" x="4929188" y="4894263"/>
          <p14:tracePt t="34830" x="4973638" y="4894263"/>
          <p14:tracePt t="34840" x="5133975" y="4894263"/>
          <p14:tracePt t="34849" x="5330825" y="4894263"/>
          <p14:tracePt t="34864" x="5537200" y="4894263"/>
          <p14:tracePt t="34880" x="5786438" y="4884738"/>
          <p14:tracePt t="34897" x="5830888" y="4884738"/>
          <p14:tracePt t="34913" x="5902325" y="4884738"/>
          <p14:tracePt t="34930" x="5965825" y="4884738"/>
          <p14:tracePt t="34947" x="6037263" y="4884738"/>
          <p14:tracePt t="34963" x="6054725" y="4884738"/>
          <p14:tracePt t="34980" x="6116638" y="4884738"/>
          <p14:tracePt t="34997" x="6161088" y="4894263"/>
          <p14:tracePt t="35013" x="6197600" y="4894263"/>
          <p14:tracePt t="35030" x="6259513" y="4911725"/>
          <p14:tracePt t="35047" x="6330950" y="4911725"/>
          <p14:tracePt t="35064" x="6384925" y="4919663"/>
          <p14:tracePt t="35080" x="6411913" y="4929188"/>
          <p14:tracePt t="35097" x="6446838" y="4938713"/>
          <p14:tracePt t="35113" x="6491288" y="4938713"/>
          <p14:tracePt t="35130" x="6510338" y="4946650"/>
          <p14:tracePt t="35147" x="6554788" y="4956175"/>
          <p14:tracePt t="35163" x="6589713" y="4965700"/>
          <p14:tracePt t="35180" x="6599238" y="4965700"/>
          <p14:tracePt t="35197" x="6626225" y="4965700"/>
          <p14:tracePt t="35214" x="6634163" y="4965700"/>
          <p14:tracePt t="35457" x="6643688" y="4965700"/>
          <p14:tracePt t="35467" x="6751638" y="4956175"/>
          <p14:tracePt t="35478" x="7027863" y="4894263"/>
          <p14:tracePt t="35486" x="7473950" y="4840288"/>
          <p14:tracePt t="35497" x="7875588" y="4803775"/>
          <p14:tracePt t="35513" x="8215313" y="4803775"/>
          <p14:tracePt t="35530" x="8653463" y="4813300"/>
          <p14:tracePt t="35547" x="8823325" y="4840288"/>
          <p14:tracePt t="35564" x="8902700" y="4857750"/>
          <p14:tracePt t="35580" x="8929688" y="4857750"/>
          <p14:tracePt t="35598" x="8966200" y="4867275"/>
          <p14:tracePt t="35613" x="8991600" y="4867275"/>
          <p14:tracePt t="35630" x="9001125" y="4867275"/>
          <p14:tracePt t="35647" x="9018588" y="4875213"/>
          <p14:tracePt t="35663" x="9028113" y="4875213"/>
          <p14:tracePt t="35724" x="9028113" y="4884738"/>
          <p14:tracePt t="35732" x="9001125" y="4884738"/>
          <p14:tracePt t="35741" x="8858250" y="4894263"/>
          <p14:tracePt t="35750" x="8394700" y="4894263"/>
          <p14:tracePt t="35764" x="7769225" y="4894263"/>
          <p14:tracePt t="35780" x="6653213" y="4848225"/>
          <p14:tracePt t="35797" x="6018213" y="4813300"/>
          <p14:tracePt t="35814" x="5045075" y="4795838"/>
          <p14:tracePt t="35830" x="4367213" y="4813300"/>
          <p14:tracePt t="35847" x="4054475" y="4867275"/>
          <p14:tracePt t="35864" x="3776663" y="4946650"/>
          <p14:tracePt t="35880" x="3687763" y="4983163"/>
          <p14:tracePt t="35897" x="3652838" y="5000625"/>
          <p14:tracePt t="35914" x="3625850" y="5037138"/>
          <p14:tracePt t="36114" x="3608388" y="5037138"/>
          <p14:tracePt t="36123" x="3581400" y="5037138"/>
          <p14:tracePt t="36134" x="3527425" y="5037138"/>
          <p14:tracePt t="36147" x="3348038" y="5018088"/>
          <p14:tracePt t="36164" x="2795588" y="4973638"/>
          <p14:tracePt t="36180" x="2581275" y="4973638"/>
          <p14:tracePt t="36197" x="2116138" y="4973638"/>
          <p14:tracePt t="36214" x="1741488" y="4983163"/>
          <p14:tracePt t="36230" x="1633538" y="5000625"/>
          <p14:tracePt t="36247" x="1589088" y="5010150"/>
          <p14:tracePt t="36264" x="1527175" y="5018088"/>
          <p14:tracePt t="36280" x="1473200" y="5037138"/>
          <p14:tracePt t="36297" x="1438275" y="5045075"/>
          <p14:tracePt t="36314" x="1393825" y="5072063"/>
          <p14:tracePt t="36330" x="1347788" y="5089525"/>
          <p14:tracePt t="36347" x="1322388" y="5099050"/>
          <p14:tracePt t="36349" x="1312863" y="5099050"/>
          <p14:tracePt t="36364" x="1295400" y="5116513"/>
          <p14:tracePt t="36380" x="1276350" y="5126038"/>
          <p14:tracePt t="36397" x="1268413" y="5133975"/>
          <p14:tracePt t="36413" x="1258888" y="5133975"/>
          <p14:tracePt t="36430" x="1241425" y="5143500"/>
          <p14:tracePt t="36447" x="1231900" y="5153025"/>
          <p14:tracePt t="36464" x="1231900" y="5160963"/>
          <p14:tracePt t="36480" x="1223963" y="5180013"/>
          <p14:tracePt t="36497" x="1204913" y="5197475"/>
          <p14:tracePt t="36514" x="1204913" y="5214938"/>
          <p14:tracePt t="36530" x="1204913" y="5232400"/>
          <p14:tracePt t="36547" x="1204913" y="5251450"/>
          <p14:tracePt t="36563" x="1214438" y="5268913"/>
          <p14:tracePt t="36580" x="1223963" y="5286375"/>
          <p14:tracePt t="36597" x="1258888" y="5303838"/>
          <p14:tracePt t="36614" x="1295400" y="5322888"/>
          <p14:tracePt t="36630" x="1303338" y="5330825"/>
          <p14:tracePt t="36647" x="1347788" y="5340350"/>
          <p14:tracePt t="36664" x="1374775" y="5357813"/>
          <p14:tracePt t="36681" x="1401763" y="5367338"/>
          <p14:tracePt t="36697" x="1419225" y="5375275"/>
          <p14:tracePt t="36714" x="1455738" y="5384800"/>
          <p14:tracePt t="36730" x="1490663" y="5394325"/>
          <p14:tracePt t="36747" x="1509713" y="5402263"/>
          <p14:tracePt t="36764" x="1554163" y="5411788"/>
          <p14:tracePt t="36780" x="1598613" y="5419725"/>
          <p14:tracePt t="36797" x="1616075" y="5429250"/>
          <p14:tracePt t="36814" x="1660525" y="5438775"/>
          <p14:tracePt t="36830" x="1704975" y="5446713"/>
          <p14:tracePt t="36847" x="1714500" y="5446713"/>
          <p14:tracePt t="36864" x="1741488" y="5456238"/>
          <p14:tracePt t="36880" x="1751013" y="5456238"/>
          <p14:tracePt t="46487" x="1751013" y="5465763"/>
          <p14:tracePt t="46507" x="1741488" y="5473700"/>
          <p14:tracePt t="46517" x="1724025" y="5483225"/>
          <p14:tracePt t="46526" x="1704975" y="5491163"/>
          <p14:tracePt t="46536" x="1679575" y="5518150"/>
          <p14:tracePt t="46548" x="1633538" y="5527675"/>
          <p14:tracePt t="46564" x="1616075" y="5554663"/>
          <p14:tracePt t="46583" x="1544638" y="5616575"/>
          <p14:tracePt t="46597" x="1455738" y="5715000"/>
          <p14:tracePt t="46614" x="1428750" y="5768975"/>
          <p14:tracePt t="46631" x="1384300" y="5848350"/>
          <p14:tracePt t="46647" x="1357313" y="5919788"/>
          <p14:tracePt t="46664" x="1347788" y="5973763"/>
          <p14:tracePt t="46681" x="1339850" y="5991225"/>
          <p14:tracePt t="46697" x="1339850" y="6027738"/>
          <p14:tracePt t="46714" x="1339850" y="6045200"/>
          <p14:tracePt t="46747" x="1339850" y="6054725"/>
          <p14:tracePt t="46764" x="1339850" y="6072188"/>
          <p14:tracePt t="46781" x="1339850" y="6081713"/>
          <p14:tracePt t="46800" x="1347788" y="6089650"/>
          <p14:tracePt t="46821" x="1357313" y="6089650"/>
          <p14:tracePt t="46840" x="1374775" y="6099175"/>
          <p14:tracePt t="46851" x="1393825" y="6099175"/>
          <p14:tracePt t="46864" x="1401763" y="6099175"/>
          <p14:tracePt t="46881" x="1446213" y="6099175"/>
          <p14:tracePt t="46897" x="1465263" y="6099175"/>
          <p14:tracePt t="46914" x="1517650" y="6108700"/>
          <p14:tracePt t="46931" x="1608138" y="6116638"/>
          <p14:tracePt t="46947" x="1714500" y="6116638"/>
          <p14:tracePt t="46964" x="1751013" y="6116638"/>
          <p14:tracePt t="46967" x="1785938" y="6116638"/>
          <p14:tracePt t="46981" x="1812925" y="6126163"/>
          <p14:tracePt t="46997" x="1866900" y="6126163"/>
          <p14:tracePt t="47014" x="1884363" y="6126163"/>
          <p14:tracePt t="47031" x="1901825" y="6126163"/>
          <p14:tracePt t="47281" x="1911350" y="6126163"/>
          <p14:tracePt t="47290" x="1946275" y="6126163"/>
          <p14:tracePt t="47301" x="2125663" y="6134100"/>
          <p14:tracePt t="47314" x="2446338" y="6134100"/>
          <p14:tracePt t="47331" x="3224213" y="6170613"/>
          <p14:tracePt t="47347" x="3643313" y="6197600"/>
          <p14:tracePt t="47364" x="4394200" y="6296025"/>
          <p14:tracePt t="47381" x="4919663" y="6340475"/>
          <p14:tracePt t="47397" x="5170488" y="6357938"/>
          <p14:tracePt t="47414" x="5626100" y="6357938"/>
          <p14:tracePt t="47431" x="5938838" y="6367463"/>
          <p14:tracePt t="47447" x="6045200" y="6367463"/>
          <p14:tracePt t="47464" x="6072188" y="6367463"/>
          <p14:tracePt t="47481" x="6126163" y="6375400"/>
          <p14:tracePt t="47497" x="6153150" y="6375400"/>
          <p14:tracePt t="47514" x="6170613" y="6375400"/>
          <p14:tracePt t="47531" x="6180138" y="6375400"/>
          <p14:tracePt t="48065" x="6161088" y="6375400"/>
          <p14:tracePt t="48076" x="6126163" y="6367463"/>
          <p14:tracePt t="48085" x="6072188" y="6357938"/>
          <p14:tracePt t="48097" x="6027738" y="6340475"/>
          <p14:tracePt t="48114" x="5956300" y="6330950"/>
          <p14:tracePt t="48131" x="5929313" y="6323013"/>
          <p14:tracePt t="48147" x="5894388" y="6313488"/>
          <p14:tracePt t="48164" x="5848350" y="6303963"/>
          <p14:tracePt t="48181" x="5840413" y="6303963"/>
          <p14:tracePt t="48197" x="5813425" y="6303963"/>
          <p14:tracePt t="48214" x="5786438" y="6303963"/>
          <p14:tracePt t="48231" x="5759450" y="6303963"/>
          <p14:tracePt t="48264" x="5751513" y="6303963"/>
          <p14:tracePt t="48310" x="5759450" y="6296025"/>
          <p14:tracePt t="48319" x="5776913" y="6286500"/>
          <p14:tracePt t="48329" x="5830888" y="6286500"/>
          <p14:tracePt t="48339" x="5894388" y="6269038"/>
          <p14:tracePt t="48349" x="5991225" y="6242050"/>
          <p14:tracePt t="48364" x="6045200" y="6232525"/>
          <p14:tracePt t="48381" x="6116638" y="6232525"/>
          <p14:tracePt t="48397" x="6153150" y="6224588"/>
          <p14:tracePt t="48414" x="6170613" y="6215063"/>
          <p14:tracePt t="48431" x="6188075" y="6215063"/>
          <p14:tracePt t="48662" x="6197600" y="6215063"/>
          <p14:tracePt t="48673" x="6205538" y="6205538"/>
          <p14:tracePt t="48682" x="6232525" y="6188075"/>
          <p14:tracePt t="48692" x="6276975" y="6170613"/>
          <p14:tracePt t="48701" x="6348413" y="6143625"/>
          <p14:tracePt t="48714" x="6456363" y="6108700"/>
          <p14:tracePt t="48731" x="6724650" y="6062663"/>
          <p14:tracePt t="48747" x="6796088" y="6054725"/>
          <p14:tracePt t="48764" x="6911975" y="6054725"/>
          <p14:tracePt t="48781" x="7037388" y="6054725"/>
          <p14:tracePt t="48797" x="7081838" y="6054725"/>
          <p14:tracePt t="48814" x="7161213" y="6054725"/>
          <p14:tracePt t="48831" x="7242175" y="6054725"/>
          <p14:tracePt t="48847" x="7286625" y="6062663"/>
          <p14:tracePt t="48864" x="7358063" y="6072188"/>
          <p14:tracePt t="48881" x="7419975" y="6072188"/>
          <p14:tracePt t="48897" x="7466013" y="6072188"/>
          <p14:tracePt t="48914" x="7491413" y="6072188"/>
          <p14:tracePt t="48931" x="7537450" y="6081713"/>
          <p14:tracePt t="48947" x="7589838" y="6081713"/>
          <p14:tracePt t="48964" x="7608888" y="6089650"/>
          <p14:tracePt t="48981" x="7643813" y="6089650"/>
          <p14:tracePt t="48997" x="7688263" y="6089650"/>
          <p14:tracePt t="49015" x="7724775" y="6089650"/>
          <p14:tracePt t="49031" x="7751763" y="6089650"/>
          <p14:tracePt t="49047" x="7804150" y="6089650"/>
          <p14:tracePt t="49064" x="7867650" y="6089650"/>
          <p14:tracePt t="49081" x="7902575" y="6089650"/>
          <p14:tracePt t="49097" x="7947025" y="6089650"/>
          <p14:tracePt t="49114" x="7991475" y="6089650"/>
          <p14:tracePt t="49131" x="8010525" y="6089650"/>
          <p14:tracePt t="49147" x="8045450" y="6089650"/>
          <p14:tracePt t="49164" x="8089900" y="6081713"/>
          <p14:tracePt t="49181" x="8134350" y="6072188"/>
          <p14:tracePt t="49197" x="8161338" y="6062663"/>
          <p14:tracePt t="49214" x="8197850" y="6045200"/>
          <p14:tracePt t="49231" x="8215313" y="6037263"/>
          <p14:tracePt t="49477" x="8170863" y="6027738"/>
          <p14:tracePt t="49485" x="7858125" y="5991225"/>
          <p14:tracePt t="49495" x="7269163" y="5938838"/>
          <p14:tracePt t="49506" x="6518275" y="5857875"/>
          <p14:tracePt t="49516" x="5840413" y="5822950"/>
          <p14:tracePt t="49531" x="5232400" y="5803900"/>
          <p14:tracePt t="49547" x="4276725" y="5840413"/>
          <p14:tracePt t="49564" x="3276600" y="6037263"/>
          <p14:tracePt t="49581" x="2874963" y="6126163"/>
          <p14:tracePt t="49598" x="2366963" y="6269038"/>
          <p14:tracePt t="49614" x="1884363" y="6456363"/>
          <p14:tracePt t="49631" x="1704975" y="6518275"/>
          <p14:tracePt t="50182" x="2339975" y="6661150"/>
          <p14:tracePt t="50191" x="2687638" y="6616700"/>
          <p14:tracePt t="50200" x="3036888" y="6562725"/>
          <p14:tracePt t="50214" x="3295650" y="6537325"/>
          <p14:tracePt t="50231" x="3697288" y="6510338"/>
          <p14:tracePt t="50248" x="3894138" y="6500813"/>
          <p14:tracePt t="50264" x="4143375" y="6491288"/>
          <p14:tracePt t="50281" x="4268788" y="6483350"/>
          <p14:tracePt t="50298" x="4411663" y="6473825"/>
          <p14:tracePt t="50314" x="4483100" y="6465888"/>
          <p14:tracePt t="50331" x="4616450" y="6456363"/>
          <p14:tracePt t="50348" x="4724400" y="6446838"/>
          <p14:tracePt t="50364" x="4776788" y="6446838"/>
          <p14:tracePt t="50381" x="4830763" y="6446838"/>
          <p14:tracePt t="50398" x="4875213" y="6446838"/>
          <p14:tracePt t="50414" x="4894263" y="6446838"/>
          <p14:tracePt t="50431" x="4938713" y="6456363"/>
          <p14:tracePt t="50448" x="4983163" y="6465888"/>
          <p14:tracePt t="50464" x="5000625" y="6465888"/>
          <p14:tracePt t="50481" x="5010150" y="6473825"/>
          <p14:tracePt t="50498" x="5018088" y="6473825"/>
          <p14:tracePt t="50514" x="5027613" y="6483350"/>
          <p14:tracePt t="50536" x="5037138" y="6483350"/>
          <p14:tracePt t="50856" x="5054600" y="6483350"/>
          <p14:tracePt t="50867" x="5081588" y="6483350"/>
          <p14:tracePt t="50877" x="5116513" y="6483350"/>
          <p14:tracePt t="50887" x="5153025" y="6483350"/>
          <p14:tracePt t="50899" x="5197475" y="6483350"/>
          <p14:tracePt t="50914" x="5259388" y="6473825"/>
          <p14:tracePt t="50931" x="5367338" y="6465888"/>
          <p14:tracePt t="50948" x="5473700" y="6465888"/>
          <p14:tracePt t="50964" x="5581650" y="6465888"/>
          <p14:tracePt t="50981" x="5643563" y="6465888"/>
          <p14:tracePt t="50998" x="5741988" y="6465888"/>
          <p14:tracePt t="51014" x="5822950" y="6473825"/>
          <p14:tracePt t="51031" x="5867400" y="6473825"/>
          <p14:tracePt t="51048" x="5973763" y="6483350"/>
          <p14:tracePt t="51064" x="6037263" y="6500813"/>
          <p14:tracePt t="51081" x="6062663" y="6500813"/>
          <p14:tracePt t="51098" x="6099175" y="6510338"/>
          <p14:tracePt t="51114" x="6134100" y="6510338"/>
          <p14:tracePt t="51131" x="6153150" y="6510338"/>
          <p14:tracePt t="51148" x="6161088" y="6510338"/>
          <p14:tracePt t="51164" x="6170613" y="6510338"/>
          <p14:tracePt t="51181" x="6188075" y="6510338"/>
          <p14:tracePt t="51214" x="6197600" y="6510338"/>
          <p14:tracePt t="51231" x="6205538" y="6510338"/>
          <p14:tracePt t="51258" x="6215063" y="6510338"/>
          <p14:tracePt t="51268" x="6224588" y="6510338"/>
          <p14:tracePt t="51281" x="6224588" y="6500813"/>
          <p14:tracePt t="51298" x="6232525" y="6500813"/>
          <p14:tracePt t="51318" x="6232525" y="6491288"/>
          <p14:tracePt t="51358" x="6242050" y="6491288"/>
          <p14:tracePt t="51396" x="6242050" y="6483350"/>
          <p14:tracePt t="51474" x="6242050" y="6473825"/>
          <p14:tracePt t="51484" x="6215063" y="6473825"/>
          <p14:tracePt t="51494" x="6180138" y="6473825"/>
          <p14:tracePt t="51506" x="6108700" y="6465888"/>
          <p14:tracePt t="51514" x="5946775" y="6465888"/>
          <p14:tracePt t="51531" x="5751513" y="6465888"/>
          <p14:tracePt t="51548" x="5545138" y="6465888"/>
          <p14:tracePt t="51564" x="5483225" y="6465888"/>
          <p14:tracePt t="51581" x="5456238" y="6465888"/>
          <p14:tracePt t="51598" x="5429250" y="6465888"/>
          <p14:tracePt t="51614" x="5419725" y="6465888"/>
          <p14:tracePt t="52258" x="5411788" y="6465888"/>
          <p14:tracePt t="52268" x="5394325" y="6456363"/>
          <p14:tracePt t="52278" x="5330825" y="6438900"/>
          <p14:tracePt t="52287" x="5153025" y="6367463"/>
          <p14:tracePt t="52298" x="4768850" y="6242050"/>
          <p14:tracePt t="52314" x="4313238" y="6143625"/>
          <p14:tracePt t="52331" x="3473450" y="5965825"/>
          <p14:tracePt t="52348" x="2874963" y="5894388"/>
          <p14:tracePt t="52364" x="2652713" y="5884863"/>
          <p14:tracePt t="52381" x="2339975" y="5857875"/>
          <p14:tracePt t="52398" x="2232025" y="5857875"/>
          <p14:tracePt t="52414" x="2170113" y="5857875"/>
          <p14:tracePt t="52431" x="2143125" y="5857875"/>
          <p14:tracePt t="52448" x="2081213" y="5867400"/>
          <p14:tracePt t="52464" x="2017713" y="5875338"/>
          <p14:tracePt t="52481" x="2000250" y="5884863"/>
          <p14:tracePt t="52498" x="1965325" y="5894388"/>
          <p14:tracePt t="52514" x="1928813" y="5902325"/>
          <p14:tracePt t="52531" x="1911350" y="5911850"/>
          <p14:tracePt t="52533" x="1893888" y="5919788"/>
          <p14:tracePt t="52548" x="1874838" y="5919788"/>
          <p14:tracePt t="52564" x="1830388" y="5938838"/>
          <p14:tracePt t="52581" x="1803400" y="5938838"/>
          <p14:tracePt t="52598" x="1795463" y="5946775"/>
          <p14:tracePt t="52614" x="1758950" y="5965825"/>
          <p14:tracePt t="52631" x="1724025" y="5973763"/>
          <p14:tracePt t="52648" x="1714500" y="5983288"/>
          <p14:tracePt t="52664" x="1687513" y="6000750"/>
          <p14:tracePt t="52681" x="1660525" y="6010275"/>
          <p14:tracePt t="52699" x="1652588" y="6018213"/>
          <p14:tracePt t="52731" x="1643063" y="6027738"/>
          <p14:tracePt t="52764" x="1633538" y="6027738"/>
          <p14:tracePt t="52797" x="1643063" y="6027738"/>
          <p14:tracePt t="52807" x="1670050" y="6027738"/>
          <p14:tracePt t="52817" x="1704975" y="6027738"/>
          <p14:tracePt t="52831" x="1768475" y="6018213"/>
          <p14:tracePt t="52848" x="1893888" y="5991225"/>
          <p14:tracePt t="52864" x="1955800" y="5983288"/>
          <p14:tracePt t="52881" x="2062163" y="5956300"/>
          <p14:tracePt t="52898" x="2401888" y="5902325"/>
          <p14:tracePt t="52914" x="2759075" y="5867400"/>
          <p14:tracePt t="52931" x="2867025" y="5867400"/>
          <p14:tracePt t="52948" x="3133725" y="5867400"/>
          <p14:tracePt t="52964" x="3367088" y="5902325"/>
          <p14:tracePt t="52981" x="3544888" y="5902325"/>
          <p14:tracePt t="52998" x="3724275" y="5911850"/>
          <p14:tracePt t="53620" x="3741738" y="5911850"/>
          <p14:tracePt t="53629" x="3813175" y="5884863"/>
          <p14:tracePt t="53641" x="4081463" y="5768975"/>
          <p14:tracePt t="53650" x="4446588" y="5653088"/>
          <p14:tracePt t="53664" x="4786313" y="5562600"/>
          <p14:tracePt t="53681" x="5340350" y="5438775"/>
          <p14:tracePt t="53698" x="5715000" y="5419725"/>
          <p14:tracePt t="53714" x="5857875" y="5419725"/>
          <p14:tracePt t="53731" x="6054725" y="5419725"/>
          <p14:tracePt t="53748" x="6134100" y="5419725"/>
          <p14:tracePt t="53764" x="6170613" y="5419725"/>
          <p14:tracePt t="53781" x="6232525" y="5429250"/>
          <p14:tracePt t="53798" x="6259513" y="5438775"/>
          <p14:tracePt t="53815" x="6313488" y="5446713"/>
          <p14:tracePt t="53831" x="6375400" y="5456238"/>
          <p14:tracePt t="53848" x="6438900" y="5465763"/>
          <p14:tracePt t="53864" x="6491288" y="5473700"/>
          <p14:tracePt t="53881" x="6510338" y="5473700"/>
          <p14:tracePt t="53898" x="6537325" y="5473700"/>
          <p14:tracePt t="53914" x="6562725" y="5473700"/>
          <p14:tracePt t="53931" x="6572250" y="5483225"/>
          <p14:tracePt t="53948" x="6599238" y="5483225"/>
          <p14:tracePt t="53964" x="6616700" y="5491163"/>
          <p14:tracePt t="53981" x="6634163" y="5491163"/>
          <p14:tracePt t="53998" x="6653213" y="5491163"/>
          <p14:tracePt t="54014" x="6661150" y="5491163"/>
          <p14:tracePt t="54031" x="6670675" y="5500688"/>
          <p14:tracePt t="54064" x="6688138" y="5500688"/>
          <p14:tracePt t="54103" x="6688138" y="5510213"/>
          <p14:tracePt t="54110" x="6697663" y="5510213"/>
          <p14:tracePt t="54140" x="6697663" y="5518150"/>
          <p14:tracePt t="54168" x="6688138" y="5527675"/>
          <p14:tracePt t="54178" x="6661150" y="5537200"/>
          <p14:tracePt t="54188" x="6626225" y="5562600"/>
          <p14:tracePt t="54198" x="6446838" y="5626100"/>
          <p14:tracePt t="54214" x="6232525" y="5680075"/>
          <p14:tracePt t="54231" x="5830888" y="5751513"/>
          <p14:tracePt t="54248" x="5732463" y="5768975"/>
          <p14:tracePt t="54264" x="5697538" y="5776913"/>
          <p14:tracePt t="54281" x="5653088" y="5776913"/>
          <p14:tracePt t="54298" x="5616575" y="5786438"/>
          <p14:tracePt t="54315" x="5608638" y="5786438"/>
          <p14:tracePt t="54331" x="5572125" y="5786438"/>
          <p14:tracePt t="54348" x="5545138" y="5786438"/>
          <p14:tracePt t="54364" x="5537200" y="5786438"/>
          <p14:tracePt t="54381" x="5527675" y="5786438"/>
          <p14:tracePt t="54398" x="5518150" y="5786438"/>
          <p14:tracePt t="59380" x="5510213" y="5786438"/>
          <p14:tracePt t="59400" x="5500688" y="5786438"/>
          <p14:tracePt t="59411" x="5456238" y="5768975"/>
          <p14:tracePt t="59420" x="5411788" y="5751513"/>
          <p14:tracePt t="59431" x="5251450" y="5705475"/>
          <p14:tracePt t="59449" x="4768850" y="5741988"/>
          <p14:tracePt t="59465" x="4446588" y="5894388"/>
          <p14:tracePt t="59481" x="3983038" y="6197600"/>
          <p14:tracePt t="59498" x="3759200" y="6483350"/>
          <p14:tracePt t="59515" x="3732213" y="6537325"/>
          <p14:tracePt t="59531" x="3714750" y="6599238"/>
          <p14:tracePt t="59548" x="3714750" y="6653213"/>
          <p14:tracePt t="59565" x="3714750" y="6670675"/>
          <p14:tracePt t="59581" x="3751263" y="6715125"/>
          <p14:tracePt t="59598" x="3822700" y="6742113"/>
          <p14:tracePt t="59615" x="3875088" y="6759575"/>
          <p14:tracePt t="59617" x="3938588" y="6769100"/>
          <p14:tracePt t="59631" x="4017963" y="6769100"/>
          <p14:tracePt t="59648" x="4268788" y="6751638"/>
          <p14:tracePt t="59665" x="4446588" y="6697663"/>
          <p14:tracePt t="59681" x="4500563" y="6670675"/>
          <p14:tracePt t="59698" x="4581525" y="6643688"/>
          <p14:tracePt t="59715" x="4633913" y="6616700"/>
          <p14:tracePt t="59731" x="4652963" y="6599238"/>
          <p14:tracePt t="59748" x="4679950" y="6581775"/>
          <p14:tracePt t="59765" x="4697413" y="6554788"/>
          <p14:tracePt t="59781" x="4705350" y="6537325"/>
          <p14:tracePt t="59798" x="4705350" y="6518275"/>
          <p14:tracePt t="59815" x="4705350" y="6473825"/>
          <p14:tracePt t="59831" x="4660900" y="6394450"/>
          <p14:tracePt t="59848" x="4616450" y="6340475"/>
          <p14:tracePt t="59865" x="4537075" y="6215063"/>
          <p14:tracePt t="59881" x="4465638" y="6134100"/>
          <p14:tracePt t="59899" x="4402138" y="6072188"/>
          <p14:tracePt t="59915" x="4367213" y="6054725"/>
          <p14:tracePt t="59931" x="4313238" y="6018213"/>
          <p14:tracePt t="59948" x="4286250" y="6010275"/>
          <p14:tracePt t="59965" x="4214813" y="6000750"/>
          <p14:tracePt t="59981" x="4187825" y="6000750"/>
          <p14:tracePt t="60190" x="4187825" y="5991225"/>
        </p14:tracePtLst>
      </p14:laserTrace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Toxicity and mode of action of different toxicants like heavy metals, radioactive substances, hydrocarbons, plastics and dioxin, etc.  </a:t>
            </a: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pesticides? Their pathway in the environment and living organisms. Pesticide  poisoning and symptoms of poisoning and first-aid procedures.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7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89"/>
    </mc:Choice>
    <mc:Fallback xmlns="">
      <p:transition spd="slow" advTm="50389"/>
    </mc:Fallback>
  </mc:AlternateContent>
  <p:extLst mod="1">
    <p:ext uri="{3A86A75C-4F4B-4683-9AE1-C65F6400EC91}">
      <p14:laserTraceLst xmlns:p14="http://schemas.microsoft.com/office/powerpoint/2010/main">
        <p14:tracePtLst>
          <p14:tracePt t="1048" x="4179888" y="5991225"/>
          <p14:tracePt t="1056" x="4160838" y="5991225"/>
          <p14:tracePt t="1066" x="4116388" y="5973763"/>
          <p14:tracePt t="1077" x="3894138" y="5857875"/>
          <p14:tracePt t="1089" x="3465513" y="5589588"/>
          <p14:tracePt t="1106" x="2652713" y="4973638"/>
          <p14:tracePt t="1122" x="2374900" y="4714875"/>
          <p14:tracePt t="1139" x="1911350" y="4205288"/>
          <p14:tracePt t="1156" x="1679575" y="3759200"/>
          <p14:tracePt t="1172" x="1616075" y="3562350"/>
          <p14:tracePt t="1189" x="1536700" y="3160713"/>
          <p14:tracePt t="1205" x="1490663" y="2867025"/>
          <p14:tracePt t="1222" x="1490663" y="2759075"/>
          <p14:tracePt t="1239" x="1490663" y="2724150"/>
          <p14:tracePt t="1255" x="1509713" y="2643188"/>
          <p14:tracePt t="1272" x="1554163" y="2554288"/>
          <p14:tracePt t="1289" x="1589088" y="2500313"/>
          <p14:tracePt t="1305" x="1687513" y="2401888"/>
          <p14:tracePt t="1322" x="1776413" y="2330450"/>
          <p14:tracePt t="1339" x="1830388" y="2295525"/>
          <p14:tracePt t="1356" x="2116138" y="2152650"/>
          <p14:tracePt t="1372" x="2517775" y="1973263"/>
          <p14:tracePt t="1389" x="2751138" y="1884363"/>
          <p14:tracePt t="1405" x="2795588" y="1866900"/>
          <p14:tracePt t="1422" x="2813050" y="1857375"/>
          <p14:tracePt t="1762" x="2813050" y="1847850"/>
          <p14:tracePt t="1771" x="2786063" y="1830388"/>
          <p14:tracePt t="1781" x="2652713" y="1724025"/>
          <p14:tracePt t="1791" x="2482850" y="1608138"/>
          <p14:tracePt t="1806" x="2312988" y="1482725"/>
          <p14:tracePt t="1822" x="2081213" y="1366838"/>
          <p14:tracePt t="1839" x="2027238" y="1330325"/>
          <p14:tracePt t="1856" x="1965325" y="1295400"/>
          <p14:tracePt t="1872" x="1938338" y="1276350"/>
          <p14:tracePt t="1889" x="1938338" y="1241425"/>
          <p14:tracePt t="1906" x="1938338" y="1223963"/>
          <p14:tracePt t="1922" x="1938338" y="1179513"/>
          <p14:tracePt t="1939" x="1965325" y="1125538"/>
          <p14:tracePt t="1956" x="1990725" y="1098550"/>
          <p14:tracePt t="1972" x="2197100" y="982663"/>
          <p14:tracePt t="1989" x="2562225" y="812800"/>
          <p14:tracePt t="2007" x="2670175" y="768350"/>
          <p14:tracePt t="2022" x="2768600" y="741363"/>
          <p14:tracePt t="2039" x="2830513" y="731838"/>
          <p14:tracePt t="2055" x="2867025" y="723900"/>
          <p14:tracePt t="2072" x="2874963" y="723900"/>
          <p14:tracePt t="2089" x="2884488" y="723900"/>
          <p14:tracePt t="2300" x="2894013" y="723900"/>
          <p14:tracePt t="2310" x="2928938" y="704850"/>
          <p14:tracePt t="2320" x="3125788" y="669925"/>
          <p14:tracePt t="2330" x="3402013" y="625475"/>
          <p14:tracePt t="2340" x="3633788" y="581025"/>
          <p14:tracePt t="2356" x="3813175" y="571500"/>
          <p14:tracePt t="2372" x="3929063" y="561975"/>
          <p14:tracePt t="2389" x="3983038" y="561975"/>
          <p14:tracePt t="2406" x="4010025" y="561975"/>
          <p14:tracePt t="2422" x="4054475" y="561975"/>
          <p14:tracePt t="2439" x="4108450" y="561975"/>
          <p14:tracePt t="2456" x="4143375" y="561975"/>
          <p14:tracePt t="2472" x="4224338" y="561975"/>
          <p14:tracePt t="2489" x="4322763" y="581025"/>
          <p14:tracePt t="2505" x="4394200" y="581025"/>
          <p14:tracePt t="2522" x="4419600" y="588963"/>
          <p14:tracePt t="2539" x="4473575" y="598488"/>
          <p14:tracePt t="2556" x="4527550" y="608013"/>
          <p14:tracePt t="2572" x="4554538" y="608013"/>
          <p14:tracePt t="2589" x="4616450" y="615950"/>
          <p14:tracePt t="2606" x="4660900" y="633413"/>
          <p14:tracePt t="2622" x="4687888" y="633413"/>
          <p14:tracePt t="2639" x="4751388" y="642938"/>
          <p14:tracePt t="2656" x="4803775" y="652463"/>
          <p14:tracePt t="2672" x="4830763" y="652463"/>
          <p14:tracePt t="2689" x="4894263" y="652463"/>
          <p14:tracePt t="2706" x="4946650" y="652463"/>
          <p14:tracePt t="2722" x="5000625" y="652463"/>
          <p14:tracePt t="2739" x="5027613" y="652463"/>
          <p14:tracePt t="2756" x="5045075" y="652463"/>
          <p14:tracePt t="2772" x="5062538" y="652463"/>
          <p14:tracePt t="2789" x="5072063" y="652463"/>
          <p14:tracePt t="3479" x="5081588" y="652463"/>
          <p14:tracePt t="3486" x="5108575" y="652463"/>
          <p14:tracePt t="3496" x="5251450" y="660400"/>
          <p14:tracePt t="3505" x="5562600" y="660400"/>
          <p14:tracePt t="3522" x="5973763" y="660400"/>
          <p14:tracePt t="3539" x="6875463" y="633413"/>
          <p14:tracePt t="3556" x="7412038" y="633413"/>
          <p14:tracePt t="3572" x="7616825" y="625475"/>
          <p14:tracePt t="3589" x="7804150" y="615950"/>
          <p14:tracePt t="3606" x="7885113" y="615950"/>
          <p14:tracePt t="3623" x="7912100" y="615950"/>
          <p14:tracePt t="3868" x="7875588" y="615950"/>
          <p14:tracePt t="3877" x="7688263" y="588963"/>
          <p14:tracePt t="3889" x="7269163" y="561975"/>
          <p14:tracePt t="3898" x="6831013" y="544513"/>
          <p14:tracePt t="3907" x="6419850" y="544513"/>
          <p14:tracePt t="3922" x="6010275" y="544513"/>
          <p14:tracePt t="3939" x="5224463" y="561975"/>
          <p14:tracePt t="3956" x="4598988" y="642938"/>
          <p14:tracePt t="3972" x="4340225" y="687388"/>
          <p14:tracePt t="3989" x="3751263" y="803275"/>
          <p14:tracePt t="4006" x="3562350" y="839788"/>
          <p14:tracePt t="4022" x="3438525" y="866775"/>
          <p14:tracePt t="4039" x="3367088" y="893763"/>
          <p14:tracePt t="4056" x="3322638" y="911225"/>
          <p14:tracePt t="4072" x="3295650" y="928688"/>
          <p14:tracePt t="4089" x="3276600" y="938213"/>
          <p14:tracePt t="4106" x="3251200" y="955675"/>
          <p14:tracePt t="4123" x="3224213" y="982663"/>
          <p14:tracePt t="4139" x="3214688" y="990600"/>
          <p14:tracePt t="4156" x="3197225" y="1027113"/>
          <p14:tracePt t="4172" x="3170238" y="1062038"/>
          <p14:tracePt t="4189" x="3160713" y="1081088"/>
          <p14:tracePt t="4206" x="3143250" y="1108075"/>
          <p14:tracePt t="4222" x="3133725" y="1125538"/>
          <p14:tracePt t="4239" x="3133725" y="1133475"/>
          <p14:tracePt t="4256" x="3133725" y="1152525"/>
          <p14:tracePt t="4272" x="3133725" y="1169988"/>
          <p14:tracePt t="4289" x="3133725" y="1187450"/>
          <p14:tracePt t="4306" x="3133725" y="1196975"/>
          <p14:tracePt t="4322" x="3152775" y="1231900"/>
          <p14:tracePt t="4339" x="3179763" y="1258888"/>
          <p14:tracePt t="4356" x="3197225" y="1268413"/>
          <p14:tracePt t="4372" x="3224213" y="1295400"/>
          <p14:tracePt t="4389" x="3251200" y="1303338"/>
          <p14:tracePt t="4681" x="3268663" y="1303338"/>
          <p14:tracePt t="4692" x="3295650" y="1303338"/>
          <p14:tracePt t="4701" x="3322638" y="1312863"/>
          <p14:tracePt t="4712" x="3348038" y="1312863"/>
          <p14:tracePt t="4722" x="3375025" y="1312863"/>
          <p14:tracePt t="4739" x="3429000" y="1312863"/>
          <p14:tracePt t="4756" x="3455988" y="1322388"/>
          <p14:tracePt t="4772" x="3544888" y="1339850"/>
          <p14:tracePt t="4789" x="3670300" y="1347788"/>
          <p14:tracePt t="4806" x="3741738" y="1357313"/>
          <p14:tracePt t="4822" x="3830638" y="1366838"/>
          <p14:tracePt t="4839" x="3884613" y="1374775"/>
          <p14:tracePt t="4856" x="3911600" y="1374775"/>
          <p14:tracePt t="4872" x="3956050" y="1374775"/>
          <p14:tracePt t="4889" x="4000500" y="1393825"/>
          <p14:tracePt t="4906" x="4054475" y="1401763"/>
          <p14:tracePt t="5680" x="4037013" y="1393825"/>
          <p14:tracePt t="5692" x="4010025" y="1374775"/>
          <p14:tracePt t="5700" x="3965575" y="1339850"/>
          <p14:tracePt t="5710" x="3911600" y="1312863"/>
          <p14:tracePt t="5722" x="3867150" y="1285875"/>
          <p14:tracePt t="5739" x="3840163" y="1276350"/>
          <p14:tracePt t="5756" x="3795713" y="1250950"/>
          <p14:tracePt t="5772" x="3741738" y="1231900"/>
          <p14:tracePt t="5790" x="3714750" y="1223963"/>
          <p14:tracePt t="5806" x="3687763" y="1223963"/>
          <p14:tracePt t="5822" x="3679825" y="1214438"/>
          <p14:tracePt t="5839" x="3660775" y="1204913"/>
          <p14:tracePt t="5886" x="3679825" y="1204913"/>
          <p14:tracePt t="5896" x="3732213" y="1204913"/>
          <p14:tracePt t="5906" x="3911600" y="1179513"/>
          <p14:tracePt t="5922" x="4179888" y="1179513"/>
          <p14:tracePt t="5939" x="4616450" y="1179513"/>
          <p14:tracePt t="5956" x="4938713" y="1179513"/>
          <p14:tracePt t="5972" x="4991100" y="1179513"/>
          <p14:tracePt t="5989" x="5062538" y="1179513"/>
          <p14:tracePt t="6006" x="5108575" y="1179513"/>
          <p14:tracePt t="6023" x="5116513" y="1179513"/>
          <p14:tracePt t="6039" x="5143500" y="1179513"/>
          <p14:tracePt t="6056" x="5153025" y="1179513"/>
          <p14:tracePt t="6268" x="5160963" y="1179513"/>
          <p14:tracePt t="6278" x="5197475" y="1179513"/>
          <p14:tracePt t="6288" x="5419725" y="1143000"/>
          <p14:tracePt t="6299" x="5741988" y="1108075"/>
          <p14:tracePt t="6307" x="6072188" y="1081088"/>
          <p14:tracePt t="6322" x="6340475" y="1062038"/>
          <p14:tracePt t="6339" x="6929438" y="1071563"/>
          <p14:tracePt t="6356" x="7161213" y="1098550"/>
          <p14:tracePt t="6372" x="7545388" y="1133475"/>
          <p14:tracePt t="6389" x="7947025" y="1169988"/>
          <p14:tracePt t="6406" x="8224838" y="1187450"/>
          <p14:tracePt t="6422" x="8296275" y="1187450"/>
          <p14:tracePt t="6439" x="8474075" y="1187450"/>
          <p14:tracePt t="6456" x="8599488" y="1187450"/>
          <p14:tracePt t="6472" x="8653463" y="1187450"/>
          <p14:tracePt t="6489" x="8742363" y="1179513"/>
          <p14:tracePt t="6506" x="8796338" y="1169988"/>
          <p14:tracePt t="6522" x="8823325" y="1160463"/>
          <p14:tracePt t="6539" x="8840788" y="1160463"/>
          <p14:tracePt t="6556" x="8875713" y="1160463"/>
          <p14:tracePt t="6572" x="8902700" y="1152525"/>
          <p14:tracePt t="6589" x="8912225" y="1152525"/>
          <p14:tracePt t="6606" x="8939213" y="1143000"/>
          <p14:tracePt t="6622" x="8947150" y="1143000"/>
          <p14:tracePt t="6640" x="8966200" y="1143000"/>
          <p14:tracePt t="6660" x="8974138" y="1143000"/>
          <p14:tracePt t="6700" x="8966200" y="1133475"/>
          <p14:tracePt t="6713" x="8929688" y="1133475"/>
          <p14:tracePt t="6719" x="8688388" y="1108075"/>
          <p14:tracePt t="6729" x="8180388" y="1089025"/>
          <p14:tracePt t="6739" x="7643813" y="1089025"/>
          <p14:tracePt t="6756" x="7089775" y="1089025"/>
          <p14:tracePt t="6772" x="6072188" y="1133475"/>
          <p14:tracePt t="6789" x="5170488" y="1258888"/>
          <p14:tracePt t="6806" x="4795838" y="1339850"/>
          <p14:tracePt t="6822" x="4116388" y="1517650"/>
          <p14:tracePt t="6839" x="3652838" y="1660525"/>
          <p14:tracePt t="6856" x="3589338" y="1687513"/>
          <p14:tracePt t="6872" x="3509963" y="1724025"/>
          <p14:tracePt t="6889" x="3446463" y="1768475"/>
          <p14:tracePt t="6906" x="3411538" y="1812925"/>
          <p14:tracePt t="7141" x="3402013" y="1812925"/>
          <p14:tracePt t="7151" x="3375025" y="1812925"/>
          <p14:tracePt t="7161" x="3322638" y="1803400"/>
          <p14:tracePt t="7172" x="3089275" y="1768475"/>
          <p14:tracePt t="7189" x="2465388" y="1687513"/>
          <p14:tracePt t="7206" x="2187575" y="1660525"/>
          <p14:tracePt t="7222" x="1751013" y="1660525"/>
          <p14:tracePt t="7239" x="1517650" y="1660525"/>
          <p14:tracePt t="7256" x="1455738" y="1660525"/>
          <p14:tracePt t="7272" x="1366838" y="1660525"/>
          <p14:tracePt t="7289" x="1295400" y="1660525"/>
          <p14:tracePt t="7306" x="1268413" y="1660525"/>
          <p14:tracePt t="7322" x="1223963" y="1660525"/>
          <p14:tracePt t="7339" x="1187450" y="1660525"/>
          <p14:tracePt t="7356" x="1152525" y="1660525"/>
          <p14:tracePt t="7389" x="1143000" y="1660525"/>
          <p14:tracePt t="7406" x="1133475" y="1660525"/>
          <p14:tracePt t="7434" x="1125538" y="1660525"/>
          <p14:tracePt t="7444" x="1125538" y="1652588"/>
          <p14:tracePt t="7456" x="1125538" y="1643063"/>
          <p14:tracePt t="7474" x="1152525" y="1625600"/>
          <p14:tracePt t="7489" x="1187450" y="1616075"/>
          <p14:tracePt t="7506" x="1428750" y="1554163"/>
          <p14:tracePt t="7523" x="1812925" y="1500188"/>
          <p14:tracePt t="7539" x="1990725" y="1490663"/>
          <p14:tracePt t="7556" x="2312988" y="1490663"/>
          <p14:tracePt t="7572" x="2571750" y="1500188"/>
          <p14:tracePt t="7589" x="2687638" y="1509713"/>
          <p14:tracePt t="7606" x="2919413" y="1536700"/>
          <p14:tracePt t="7622" x="3098800" y="1589088"/>
          <p14:tracePt t="7640" x="3205163" y="1625600"/>
          <p14:tracePt t="7656" x="3232150" y="1633538"/>
          <p14:tracePt t="7672" x="3286125" y="1660525"/>
          <p14:tracePt t="7689" x="3322638" y="1687513"/>
          <p14:tracePt t="7706" x="3330575" y="1687513"/>
          <p14:tracePt t="7722" x="3348038" y="1697038"/>
          <p14:tracePt t="7993" x="3357563" y="1697038"/>
          <p14:tracePt t="8002" x="3375025" y="1697038"/>
          <p14:tracePt t="8014" x="3411538" y="1697038"/>
          <p14:tracePt t="8022" x="3455988" y="1697038"/>
          <p14:tracePt t="8039" x="3509963" y="1697038"/>
          <p14:tracePt t="8056" x="3643313" y="1697038"/>
          <p14:tracePt t="8073" x="3768725" y="1704975"/>
          <p14:tracePt t="8089" x="3803650" y="1704975"/>
          <p14:tracePt t="8106" x="3867150" y="1704975"/>
          <p14:tracePt t="8123" x="3919538" y="1714500"/>
          <p14:tracePt t="8139" x="3965575" y="1724025"/>
          <p14:tracePt t="8156" x="3983038" y="1724025"/>
          <p14:tracePt t="8172" x="4037013" y="1731963"/>
          <p14:tracePt t="8189" x="4081463" y="1741488"/>
          <p14:tracePt t="8206" x="4098925" y="1751013"/>
          <p14:tracePt t="8222" x="4125913" y="1758950"/>
          <p14:tracePt t="8239" x="4143375" y="1758950"/>
          <p14:tracePt t="8256" x="4152900" y="1758950"/>
          <p14:tracePt t="8650" x="4170363" y="1758950"/>
          <p14:tracePt t="8659" x="4232275" y="1751013"/>
          <p14:tracePt t="8669" x="4456113" y="1704975"/>
          <p14:tracePt t="8678" x="4813300" y="1643063"/>
          <p14:tracePt t="8690" x="5062538" y="1608138"/>
          <p14:tracePt t="8706" x="5251450" y="1589088"/>
          <p14:tracePt t="8722" x="5375275" y="1589088"/>
          <p14:tracePt t="8739" x="5473700" y="1589088"/>
          <p14:tracePt t="8756" x="5500688" y="1589088"/>
          <p14:tracePt t="8772" x="5545138" y="1589088"/>
          <p14:tracePt t="8789" x="5589588" y="1589088"/>
          <p14:tracePt t="8806" x="5608638" y="1589088"/>
          <p14:tracePt t="8823" x="5634038" y="1589088"/>
          <p14:tracePt t="8839" x="5670550" y="1589088"/>
          <p14:tracePt t="8856" x="5680075" y="1589088"/>
          <p14:tracePt t="8873" x="5705475" y="1589088"/>
          <p14:tracePt t="8889" x="5715000" y="1589088"/>
          <p14:tracePt t="8906" x="5741988" y="1589088"/>
          <p14:tracePt t="8923" x="5741988" y="1598613"/>
          <p14:tracePt t="8939" x="5786438" y="1598613"/>
          <p14:tracePt t="8956" x="5822950" y="1598613"/>
          <p14:tracePt t="8973" x="5867400" y="1608138"/>
          <p14:tracePt t="8989" x="5894388" y="1616075"/>
          <p14:tracePt t="9007" x="5938838" y="1625600"/>
          <p14:tracePt t="9023" x="5983288" y="1625600"/>
          <p14:tracePt t="9039" x="6010275" y="1625600"/>
          <p14:tracePt t="9056" x="6054725" y="1625600"/>
          <p14:tracePt t="9073" x="6081713" y="1625600"/>
          <p14:tracePt t="9089" x="6108700" y="1625600"/>
          <p14:tracePt t="9123" x="6126163" y="1625600"/>
          <p14:tracePt t="9139" x="6134100" y="1625600"/>
          <p14:tracePt t="9336" x="6143625" y="1625600"/>
          <p14:tracePt t="9346" x="6161088" y="1625600"/>
          <p14:tracePt t="9354" x="6215063" y="1625600"/>
          <p14:tracePt t="9366" x="6411913" y="1608138"/>
          <p14:tracePt t="9374" x="6643688" y="1598613"/>
          <p14:tracePt t="9389" x="6848475" y="1571625"/>
          <p14:tracePt t="9406" x="7134225" y="1544638"/>
          <p14:tracePt t="9422" x="7188200" y="1544638"/>
          <p14:tracePt t="9439" x="7286625" y="1544638"/>
          <p14:tracePt t="9456" x="7375525" y="1544638"/>
          <p14:tracePt t="9473" x="7491413" y="1544638"/>
          <p14:tracePt t="9489" x="7562850" y="1536700"/>
          <p14:tracePt t="9506" x="7697788" y="1536700"/>
          <p14:tracePt t="9523" x="7840663" y="1536700"/>
          <p14:tracePt t="9539" x="7894638" y="1536700"/>
          <p14:tracePt t="9556" x="7991475" y="1544638"/>
          <p14:tracePt t="9573" x="8054975" y="1554163"/>
          <p14:tracePt t="9589" x="8108950" y="1562100"/>
          <p14:tracePt t="9606" x="8126413" y="1571625"/>
          <p14:tracePt t="9623" x="8170863" y="1571625"/>
          <p14:tracePt t="9639" x="8197850" y="1581150"/>
          <p14:tracePt t="9656" x="8215313" y="1581150"/>
          <p14:tracePt t="9658" x="8215313" y="1589088"/>
          <p14:tracePt t="9673" x="8224838" y="1589088"/>
          <p14:tracePt t="9689" x="8242300" y="1589088"/>
          <p14:tracePt t="9706" x="8251825" y="1589088"/>
          <p14:tracePt t="9723" x="8269288" y="1589088"/>
          <p14:tracePt t="9953" x="8251825" y="1589088"/>
          <p14:tracePt t="9962" x="8197850" y="1589088"/>
          <p14:tracePt t="9972" x="7920038" y="1589088"/>
          <p14:tracePt t="9983" x="7439025" y="1571625"/>
          <p14:tracePt t="9992" x="6831013" y="1571625"/>
          <p14:tracePt t="10006" x="6089650" y="1571625"/>
          <p14:tracePt t="10023" x="4867275" y="1633538"/>
          <p14:tracePt t="10040" x="4071938" y="1731963"/>
          <p14:tracePt t="10056" x="3670300" y="1822450"/>
          <p14:tracePt t="10073" x="3116263" y="1955800"/>
          <p14:tracePt t="10089" x="2803525" y="2009775"/>
          <p14:tracePt t="10106" x="2732088" y="2017713"/>
          <p14:tracePt t="10123" x="2625725" y="2044700"/>
          <p14:tracePt t="10139" x="2517775" y="2062163"/>
          <p14:tracePt t="10156" x="2455863" y="2071688"/>
          <p14:tracePt t="10159" x="2401888" y="2081213"/>
          <p14:tracePt t="10173" x="2339975" y="2089150"/>
          <p14:tracePt t="10189" x="2232025" y="2116138"/>
          <p14:tracePt t="10206" x="2205038" y="2125663"/>
          <p14:tracePt t="10223" x="2143125" y="2143125"/>
          <p14:tracePt t="10471" x="2125663" y="2143125"/>
          <p14:tracePt t="10481" x="2108200" y="2143125"/>
          <p14:tracePt t="10492" x="2054225" y="2125663"/>
          <p14:tracePt t="10506" x="1839913" y="2071688"/>
          <p14:tracePt t="10523" x="1285875" y="2017713"/>
          <p14:tracePt t="10539" x="1089025" y="2000250"/>
          <p14:tracePt t="10556" x="795338" y="2000250"/>
          <p14:tracePt t="10573" x="714375" y="2000250"/>
          <p14:tracePt t="10589" x="660400" y="2017713"/>
          <p14:tracePt t="10606" x="633413" y="2017713"/>
          <p14:tracePt t="10623" x="608013" y="2027238"/>
          <p14:tracePt t="10639" x="571500" y="2044700"/>
          <p14:tracePt t="10657" x="554038" y="2044700"/>
          <p14:tracePt t="10673" x="544513" y="2054225"/>
          <p14:tracePt t="10689" x="527050" y="2062163"/>
          <p14:tracePt t="10723" x="509588" y="2071688"/>
          <p14:tracePt t="10739" x="500063" y="2081213"/>
          <p14:tracePt t="10773" x="490538" y="2081213"/>
          <p14:tracePt t="10804" x="490538" y="2089150"/>
          <p14:tracePt t="10834" x="490538" y="2098675"/>
          <p14:tracePt t="10844" x="517525" y="2098675"/>
          <p14:tracePt t="10853" x="536575" y="2108200"/>
          <p14:tracePt t="10863" x="571500" y="2108200"/>
          <p14:tracePt t="10873" x="608013" y="2108200"/>
          <p14:tracePt t="10889" x="642938" y="2108200"/>
          <p14:tracePt t="10906" x="731838" y="2108200"/>
          <p14:tracePt t="10923" x="803275" y="2108200"/>
          <p14:tracePt t="10939" x="830263" y="2108200"/>
          <p14:tracePt t="10956" x="901700" y="2108200"/>
          <p14:tracePt t="10973" x="973138" y="2108200"/>
          <p14:tracePt t="10990" x="1027113" y="2098675"/>
          <p14:tracePt t="11006" x="1044575" y="2089150"/>
          <p14:tracePt t="11023" x="1054100" y="2089150"/>
          <p14:tracePt t="11275" x="1062038" y="2089150"/>
          <p14:tracePt t="11285" x="1116013" y="2081213"/>
          <p14:tracePt t="11294" x="1303338" y="2044700"/>
          <p14:tracePt t="11306" x="1625600" y="2000250"/>
          <p14:tracePt t="11323" x="1973263" y="1965325"/>
          <p14:tracePt t="11339" x="2490788" y="1955800"/>
          <p14:tracePt t="11356" x="2724150" y="1955800"/>
          <p14:tracePt t="11373" x="2830513" y="1955800"/>
          <p14:tracePt t="11389" x="2874963" y="1955800"/>
          <p14:tracePt t="11406" x="2938463" y="1973263"/>
          <p14:tracePt t="11423" x="3000375" y="1973263"/>
          <p14:tracePt t="11439" x="3027363" y="1982788"/>
          <p14:tracePt t="11456" x="3071813" y="1982788"/>
          <p14:tracePt t="11473" x="3116263" y="1982788"/>
          <p14:tracePt t="11490" x="3133725" y="1990725"/>
          <p14:tracePt t="12225" x="3125788" y="1982788"/>
          <p14:tracePt t="12235" x="3089275" y="1965325"/>
          <p14:tracePt t="12245" x="3036888" y="1919288"/>
          <p14:tracePt t="12256" x="2894013" y="1803400"/>
          <p14:tracePt t="12273" x="2741613" y="1670050"/>
          <p14:tracePt t="12289" x="2536825" y="1482725"/>
          <p14:tracePt t="12306" x="2438400" y="1384300"/>
          <p14:tracePt t="12323" x="2339975" y="1285875"/>
          <p14:tracePt t="12339" x="2295525" y="1241425"/>
          <p14:tracePt t="12356" x="2205038" y="1143000"/>
          <p14:tracePt t="12373" x="2125663" y="1054100"/>
          <p14:tracePt t="12389" x="2108200" y="1009650"/>
          <p14:tracePt t="12406" x="2062163" y="973138"/>
          <p14:tracePt t="12423" x="2027238" y="938213"/>
          <p14:tracePt t="12439" x="2017713" y="919163"/>
          <p14:tracePt t="12456" x="2000250" y="901700"/>
          <p14:tracePt t="12473" x="1982788" y="884238"/>
          <p14:tracePt t="12489" x="1973263" y="874713"/>
          <p14:tracePt t="12506" x="1973263" y="866775"/>
          <p14:tracePt t="12523" x="1965325" y="866775"/>
          <p14:tracePt t="12539" x="1955800" y="857250"/>
          <p14:tracePt t="12556" x="1955800" y="847725"/>
          <p14:tracePt t="12589" x="1955800" y="839788"/>
          <p14:tracePt t="12627" x="1955800" y="830263"/>
          <p14:tracePt t="12646" x="1955800" y="812800"/>
          <p14:tracePt t="12667" x="1955800" y="795338"/>
          <p14:tracePt t="12677" x="1973263" y="776288"/>
          <p14:tracePt t="12687" x="1982788" y="758825"/>
          <p14:tracePt t="12960" x="1973263" y="750888"/>
          <p14:tracePt t="12970" x="1946275" y="750888"/>
          <p14:tracePt t="12981" x="1901825" y="741363"/>
          <p14:tracePt t="12989" x="1839913" y="723900"/>
          <p14:tracePt t="13006" x="1785938" y="714375"/>
          <p14:tracePt t="13025" x="1687513" y="687388"/>
          <p14:tracePt t="13039" x="1608138" y="669925"/>
          <p14:tracePt t="13056" x="1581150" y="660400"/>
          <p14:tracePt t="13073" x="1536700" y="660400"/>
          <p14:tracePt t="13089" x="1500188" y="652463"/>
          <p14:tracePt t="13106" x="1490663" y="652463"/>
          <p14:tracePt t="13123" x="1465263" y="642938"/>
          <p14:tracePt t="13139" x="1455738" y="642938"/>
          <p14:tracePt t="13156" x="1438275" y="633413"/>
          <p14:tracePt t="13173" x="1428750" y="625475"/>
          <p14:tracePt t="13189" x="1419225" y="625475"/>
          <p14:tracePt t="13206" x="1401763" y="625475"/>
          <p14:tracePt t="13223" x="1393825" y="615950"/>
          <p14:tracePt t="13239" x="1384300" y="615950"/>
          <p14:tracePt t="13256" x="1374775" y="608013"/>
          <p14:tracePt t="13273" x="1366838" y="588963"/>
          <p14:tracePt t="13289" x="1357313" y="588963"/>
          <p14:tracePt t="13306" x="1347788" y="571500"/>
          <p14:tracePt t="13323" x="1347788" y="554038"/>
          <p14:tracePt t="13356" x="1339850" y="527050"/>
          <p14:tracePt t="13373" x="1330325" y="500063"/>
          <p14:tracePt t="13389" x="1330325" y="490538"/>
          <p14:tracePt t="13406" x="1330325" y="473075"/>
          <p14:tracePt t="13423" x="1330325" y="465138"/>
          <p14:tracePt t="13456" x="1330325" y="455613"/>
          <p14:tracePt t="13473" x="1330325" y="446088"/>
          <p14:tracePt t="13490" x="1330325" y="438150"/>
          <p14:tracePt t="13529" x="1330325" y="428625"/>
          <p14:tracePt t="14253" x="1312863" y="446088"/>
          <p14:tracePt t="14263" x="1295400" y="455613"/>
          <p14:tracePt t="14273" x="1276350" y="482600"/>
          <p14:tracePt t="14283" x="1268413" y="490538"/>
          <p14:tracePt t="14292" x="1250950" y="500063"/>
          <p14:tracePt t="14306" x="1241425" y="509588"/>
          <p14:tracePt t="14323" x="1223963" y="517525"/>
          <p14:tracePt t="14339" x="1214438" y="527050"/>
          <p14:tracePt t="14356" x="1204913" y="536575"/>
          <p14:tracePt t="14373" x="1187450" y="544513"/>
          <p14:tracePt t="14390" x="1179513" y="554038"/>
          <p14:tracePt t="14423" x="1160463" y="554038"/>
          <p14:tracePt t="14439" x="1152525" y="561975"/>
          <p14:tracePt t="14456" x="1143000" y="561975"/>
          <p14:tracePt t="14473" x="1133475" y="561975"/>
          <p14:tracePt t="14489" x="1125538" y="561975"/>
          <p14:tracePt t="14506" x="1116013" y="561975"/>
          <p14:tracePt t="14523" x="1108075" y="561975"/>
          <p14:tracePt t="14539" x="1098550" y="561975"/>
          <p14:tracePt t="14573" x="1098550" y="554038"/>
          <p14:tracePt t="14589" x="1098550" y="544513"/>
          <p14:tracePt t="14606" x="1098550" y="536575"/>
          <p14:tracePt t="14623" x="1098550" y="527050"/>
          <p14:tracePt t="14639" x="1116013" y="509588"/>
          <p14:tracePt t="14656" x="1160463" y="500063"/>
          <p14:tracePt t="14673" x="1179513" y="490538"/>
          <p14:tracePt t="14689" x="1231900" y="482600"/>
          <p14:tracePt t="14706" x="1258888" y="482600"/>
          <p14:tracePt t="15105" x="1276350" y="482600"/>
          <p14:tracePt t="15115" x="1295400" y="482600"/>
          <p14:tracePt t="15127" x="1339850" y="482600"/>
          <p14:tracePt t="15140" x="1455738" y="482600"/>
          <p14:tracePt t="15156" x="1803400" y="509588"/>
          <p14:tracePt t="15173" x="1866900" y="509588"/>
          <p14:tracePt t="15189" x="1946275" y="517525"/>
          <p14:tracePt t="15206" x="2054225" y="527050"/>
          <p14:tracePt t="15223" x="2133600" y="536575"/>
          <p14:tracePt t="15240" x="2187575" y="544513"/>
          <p14:tracePt t="15256" x="2286000" y="554038"/>
          <p14:tracePt t="15273" x="2357438" y="561975"/>
          <p14:tracePt t="15289" x="2401888" y="561975"/>
          <p14:tracePt t="15306" x="2446338" y="561975"/>
          <p14:tracePt t="15323" x="2490788" y="571500"/>
          <p14:tracePt t="15339" x="2517775" y="571500"/>
          <p14:tracePt t="15356" x="2571750" y="571500"/>
          <p14:tracePt t="15373" x="2625725" y="571500"/>
          <p14:tracePt t="15390" x="2643188" y="571500"/>
          <p14:tracePt t="15406" x="2670175" y="571500"/>
          <p14:tracePt t="15423" x="2679700" y="571500"/>
          <p14:tracePt t="15636" x="2687638" y="571500"/>
          <p14:tracePt t="15645" x="2705100" y="571500"/>
          <p14:tracePt t="15654" x="2751138" y="571500"/>
          <p14:tracePt t="15664" x="2919413" y="561975"/>
          <p14:tracePt t="15674" x="3125788" y="554038"/>
          <p14:tracePt t="15690" x="3322638" y="536575"/>
          <p14:tracePt t="15706" x="3527425" y="536575"/>
          <p14:tracePt t="15723" x="3652838" y="536575"/>
          <p14:tracePt t="15739" x="3724275" y="536575"/>
          <p14:tracePt t="15756" x="3990975" y="554038"/>
          <p14:tracePt t="15773" x="4205288" y="561975"/>
          <p14:tracePt t="15789" x="4259263" y="571500"/>
          <p14:tracePt t="15806" x="4348163" y="581025"/>
          <p14:tracePt t="15823" x="4402138" y="588963"/>
          <p14:tracePt t="15840" x="4429125" y="588963"/>
          <p14:tracePt t="15856" x="4483100" y="588963"/>
          <p14:tracePt t="15873" x="4537075" y="588963"/>
          <p14:tracePt t="15889" x="4589463" y="588963"/>
          <p14:tracePt t="15906" x="4616450" y="588963"/>
          <p14:tracePt t="15923" x="4670425" y="588963"/>
          <p14:tracePt t="15940" x="4724400" y="588963"/>
          <p14:tracePt t="15956" x="4741863" y="588963"/>
          <p14:tracePt t="15973" x="4786313" y="588963"/>
          <p14:tracePt t="15990" x="4795838" y="588963"/>
          <p14:tracePt t="16448" x="4803775" y="588963"/>
          <p14:tracePt t="16458" x="4830763" y="598488"/>
          <p14:tracePt t="16467" x="4911725" y="608013"/>
          <p14:tracePt t="16477" x="5099050" y="642938"/>
          <p14:tracePt t="16490" x="5330825" y="669925"/>
          <p14:tracePt t="16506" x="5715000" y="704850"/>
          <p14:tracePt t="16523" x="5867400" y="714375"/>
          <p14:tracePt t="16540" x="6205538" y="750888"/>
          <p14:tracePt t="16556" x="6429375" y="795338"/>
          <p14:tracePt t="16573" x="6527800" y="812800"/>
          <p14:tracePt t="16590" x="6643688" y="822325"/>
          <p14:tracePt t="16606" x="6751638" y="830263"/>
          <p14:tracePt t="16623" x="6858000" y="830263"/>
          <p14:tracePt t="16640" x="6919913" y="830263"/>
          <p14:tracePt t="16656" x="7027863" y="830263"/>
          <p14:tracePt t="16673" x="7126288" y="812800"/>
          <p14:tracePt t="16690" x="7161213" y="812800"/>
          <p14:tracePt t="16706" x="7269163" y="803275"/>
          <p14:tracePt t="16723" x="7348538" y="803275"/>
          <p14:tracePt t="16740" x="7402513" y="803275"/>
          <p14:tracePt t="16742" x="7439025" y="803275"/>
          <p14:tracePt t="16756" x="7483475" y="803275"/>
          <p14:tracePt t="16773" x="7572375" y="795338"/>
          <p14:tracePt t="16790" x="7608888" y="795338"/>
          <p14:tracePt t="16806" x="7680325" y="795338"/>
          <p14:tracePt t="16823" x="7732713" y="795338"/>
          <p14:tracePt t="16839" x="7786688" y="785813"/>
          <p14:tracePt t="16856" x="7813675" y="776288"/>
          <p14:tracePt t="16873" x="7867650" y="768350"/>
          <p14:tracePt t="16890" x="7912100" y="758825"/>
          <p14:tracePt t="16906" x="7929563" y="750888"/>
          <p14:tracePt t="16923" x="7974013" y="731838"/>
          <p14:tracePt t="16940" x="8001000" y="714375"/>
          <p14:tracePt t="16957" x="8027988" y="704850"/>
          <p14:tracePt t="16973" x="8027988" y="696913"/>
          <p14:tracePt t="16990" x="8045450" y="696913"/>
          <p14:tracePt t="17006" x="8054975" y="687388"/>
          <p14:tracePt t="17023" x="8062913" y="687388"/>
          <p14:tracePt t="17040" x="8062913" y="679450"/>
          <p14:tracePt t="17056" x="8062913" y="660400"/>
          <p14:tracePt t="17073" x="8062913" y="652463"/>
          <p14:tracePt t="17090" x="8018463" y="608013"/>
          <p14:tracePt t="17106" x="7394575" y="366713"/>
          <p14:tracePt t="17123" x="6823075" y="258763"/>
          <p14:tracePt t="17140" x="5857875" y="133350"/>
          <p14:tracePt t="17156" x="5330825" y="107950"/>
          <p14:tracePt t="17173" x="5116513" y="107950"/>
          <p14:tracePt t="17190" x="5081588" y="107950"/>
          <p14:tracePt t="17206" x="5027613" y="107950"/>
          <p14:tracePt t="17223" x="4983163" y="125413"/>
          <p14:tracePt t="17240" x="4956175" y="142875"/>
          <p14:tracePt t="17256" x="4902200" y="204788"/>
          <p14:tracePt t="17273" x="4830763" y="295275"/>
          <p14:tracePt t="17290" x="4795838" y="347663"/>
          <p14:tracePt t="17306" x="4776788" y="366713"/>
          <p14:tracePt t="17323" x="4759325" y="393700"/>
          <p14:tracePt t="17340" x="4751388" y="419100"/>
          <p14:tracePt t="17357" x="4751388" y="428625"/>
          <p14:tracePt t="17373" x="4751388" y="446088"/>
          <p14:tracePt t="17390" x="4751388" y="473075"/>
          <p14:tracePt t="17407" x="4751388" y="490538"/>
          <p14:tracePt t="17423" x="4751388" y="509588"/>
          <p14:tracePt t="17440" x="4751388" y="527050"/>
          <p14:tracePt t="17457" x="4751388" y="536575"/>
          <p14:tracePt t="17473" x="4751388" y="544513"/>
          <p14:tracePt t="17490" x="4768850" y="554038"/>
          <p14:tracePt t="17506" x="4803775" y="561975"/>
          <p14:tracePt t="17523" x="4830763" y="571500"/>
          <p14:tracePt t="17540" x="4929188" y="571500"/>
          <p14:tracePt t="17556" x="5330825" y="561975"/>
          <p14:tracePt t="17573" x="5537200" y="536575"/>
          <p14:tracePt t="17590" x="5741988" y="509588"/>
          <p14:tracePt t="17606" x="5795963" y="500063"/>
          <p14:tracePt t="17623" x="5840413" y="490538"/>
          <p14:tracePt t="17917" x="5822950" y="482600"/>
          <p14:tracePt t="17927" x="5786438" y="473075"/>
          <p14:tracePt t="17937" x="5670550" y="455613"/>
          <p14:tracePt t="17950" x="5500688" y="419100"/>
          <p14:tracePt t="17957" x="5313363" y="384175"/>
          <p14:tracePt t="17973" x="5133975" y="357188"/>
          <p14:tracePt t="17990" x="4813300" y="312738"/>
          <p14:tracePt t="18008" x="4554538" y="285750"/>
          <p14:tracePt t="18023" x="4491038" y="276225"/>
          <p14:tracePt t="18040" x="4394200" y="276225"/>
          <p14:tracePt t="18056" x="4340225" y="276225"/>
          <p14:tracePt t="18073" x="4322763" y="276225"/>
          <p14:tracePt t="18090" x="4286250" y="276225"/>
          <p14:tracePt t="18106" x="4268788" y="276225"/>
          <p14:tracePt t="18123" x="4259263" y="276225"/>
          <p14:tracePt t="18140" x="4251325" y="276225"/>
          <p14:tracePt t="18173" x="4241800" y="276225"/>
          <p14:tracePt t="18231" x="4251325" y="285750"/>
          <p14:tracePt t="18241" x="4268788" y="285750"/>
          <p14:tracePt t="18250" x="4286250" y="295275"/>
          <p14:tracePt t="18261" x="4303713" y="295275"/>
          <p14:tracePt t="18273" x="4330700" y="303213"/>
          <p14:tracePt t="18290" x="4394200" y="303213"/>
          <p14:tracePt t="18306" x="4419600" y="303213"/>
          <p14:tracePt t="18323" x="4473575" y="312738"/>
          <p14:tracePt t="18340" x="4527550" y="312738"/>
          <p14:tracePt t="18356" x="4554538" y="312738"/>
          <p14:tracePt t="18373" x="4598988" y="322263"/>
          <p14:tracePt t="18390" x="4643438" y="330200"/>
          <p14:tracePt t="18406" x="4660900" y="330200"/>
          <p14:tracePt t="18423" x="4687888" y="330200"/>
          <p14:tracePt t="18440" x="4697413" y="330200"/>
          <p14:tracePt t="18456" x="4714875" y="330200"/>
          <p14:tracePt t="19201" x="4714875" y="339725"/>
          <p14:tracePt t="19212" x="4705350" y="339725"/>
          <p14:tracePt t="19220" x="4679950" y="347663"/>
          <p14:tracePt t="19230" x="4616450" y="357188"/>
          <p14:tracePt t="19241" x="4518025" y="393700"/>
          <p14:tracePt t="19256" x="4456113" y="411163"/>
          <p14:tracePt t="19273" x="4295775" y="490538"/>
          <p14:tracePt t="19290" x="4010025" y="633413"/>
          <p14:tracePt t="19306" x="3884613" y="714375"/>
          <p14:tracePt t="19323" x="3776663" y="803275"/>
          <p14:tracePt t="19340" x="3714750" y="874713"/>
          <p14:tracePt t="19356" x="3687763" y="901700"/>
          <p14:tracePt t="19373" x="3670300" y="955675"/>
          <p14:tracePt t="19390" x="3670300" y="1009650"/>
          <p14:tracePt t="19406" x="3705225" y="1071563"/>
          <p14:tracePt t="19423" x="3724275" y="1098550"/>
          <p14:tracePt t="19440" x="3786188" y="1160463"/>
          <p14:tracePt t="19456" x="3848100" y="1196975"/>
          <p14:tracePt t="19473" x="3867150" y="1204913"/>
          <p14:tracePt t="19490" x="3919538" y="1214438"/>
          <p14:tracePt t="19506" x="3946525" y="1214438"/>
          <p14:tracePt t="19523" x="3956050" y="1214438"/>
          <p14:tracePt t="20319" x="3973513" y="1214438"/>
          <p14:tracePt t="20327" x="3990975" y="1214438"/>
          <p14:tracePt t="20339" x="4027488" y="1204913"/>
          <p14:tracePt t="20348" x="4081463" y="1187450"/>
          <p14:tracePt t="20358" x="4125913" y="1187450"/>
          <p14:tracePt t="20373" x="4187825" y="1187450"/>
          <p14:tracePt t="20390" x="4295775" y="1187450"/>
          <p14:tracePt t="20406" x="4394200" y="1187450"/>
          <p14:tracePt t="20423" x="4429125" y="1187450"/>
          <p14:tracePt t="20440" x="4483100" y="1187450"/>
          <p14:tracePt t="20456" x="4527550" y="1187450"/>
          <p14:tracePt t="20473" x="4537075" y="1187450"/>
          <p14:tracePt t="20490" x="4572000" y="1187450"/>
          <p14:tracePt t="20506" x="4589463" y="1187450"/>
          <p14:tracePt t="20523" x="4608513" y="1187450"/>
          <p14:tracePt t="21513" x="4598988" y="1187450"/>
          <p14:tracePt t="21523" x="4581525" y="1179513"/>
          <p14:tracePt t="21533" x="4537075" y="1152525"/>
          <p14:tracePt t="21542" x="4446588" y="1125538"/>
          <p14:tracePt t="21557" x="4348163" y="1108075"/>
          <p14:tracePt t="21573" x="4214813" y="1098550"/>
          <p14:tracePt t="21590" x="4179888" y="1098550"/>
          <p14:tracePt t="21606" x="4125913" y="1098550"/>
          <p14:tracePt t="21623" x="4089400" y="1098550"/>
          <p14:tracePt t="21640" x="4071938" y="1098550"/>
          <p14:tracePt t="21656" x="4054475" y="1098550"/>
          <p14:tracePt t="21673" x="4037013" y="1098550"/>
          <p14:tracePt t="21690" x="4027488" y="1098550"/>
          <p14:tracePt t="21706" x="4017963" y="1098550"/>
          <p14:tracePt t="21723" x="4010025" y="1098550"/>
          <p14:tracePt t="21756" x="4000500" y="1098550"/>
          <p14:tracePt t="21773" x="3990975" y="1098550"/>
          <p14:tracePt t="21858" x="4010025" y="1098550"/>
          <p14:tracePt t="21868" x="4027488" y="1098550"/>
          <p14:tracePt t="21877" x="4062413" y="1098550"/>
          <p14:tracePt t="21890" x="4089400" y="1098550"/>
          <p14:tracePt t="21906" x="4170363" y="1098550"/>
          <p14:tracePt t="21923" x="4205288" y="1098550"/>
          <p14:tracePt t="21940" x="4286250" y="1071563"/>
          <p14:tracePt t="21957" x="4402138" y="1036638"/>
          <p14:tracePt t="21974" x="4500563" y="990600"/>
          <p14:tracePt t="21990" x="4545013" y="973138"/>
          <p14:tracePt t="22007" x="4589463" y="965200"/>
          <p14:tracePt t="22023" x="4643438" y="946150"/>
          <p14:tracePt t="22040" x="4670425" y="938213"/>
          <p14:tracePt t="22057" x="4759325" y="938213"/>
          <p14:tracePt t="22073" x="4822825" y="938213"/>
          <p14:tracePt t="22090" x="4840288" y="938213"/>
          <p14:tracePt t="22106" x="4884738" y="938213"/>
          <p14:tracePt t="23277" x="4894263" y="938213"/>
          <p14:tracePt t="23287" x="4919663" y="938213"/>
          <p14:tracePt t="23298" x="5027613" y="955675"/>
          <p14:tracePt t="23307" x="5286375" y="1000125"/>
          <p14:tracePt t="23323" x="5705475" y="1071563"/>
          <p14:tracePt t="23340" x="6554788" y="1187450"/>
          <p14:tracePt t="23357" x="7072313" y="1276350"/>
          <p14:tracePt t="23373" x="7286625" y="1322388"/>
          <p14:tracePt t="23390" x="7599363" y="1366838"/>
          <p14:tracePt t="23407" x="7823200" y="1393825"/>
          <p14:tracePt t="23423" x="7947025" y="1401763"/>
          <p14:tracePt t="23440" x="8001000" y="1411288"/>
          <p14:tracePt t="23457" x="8072438" y="1411288"/>
          <p14:tracePt t="23473" x="8126413" y="1419225"/>
          <p14:tracePt t="23490" x="8153400" y="1419225"/>
          <p14:tracePt t="23507" x="8188325" y="1419225"/>
          <p14:tracePt t="23523" x="8215313" y="1419225"/>
          <p14:tracePt t="23540" x="8232775" y="1419225"/>
          <p14:tracePt t="23557" x="8277225" y="1419225"/>
          <p14:tracePt t="23573" x="8304213" y="1419225"/>
          <p14:tracePt t="23590" x="8323263" y="1419225"/>
          <p14:tracePt t="23607" x="8340725" y="1419225"/>
          <p14:tracePt t="24031" x="8331200" y="1419225"/>
          <p14:tracePt t="24041" x="8224838" y="1393825"/>
          <p14:tracePt t="24051" x="7939088" y="1330325"/>
          <p14:tracePt t="24060" x="7419975" y="1241425"/>
          <p14:tracePt t="24074" x="6973888" y="1187450"/>
          <p14:tracePt t="24090" x="6554788" y="1152525"/>
          <p14:tracePt t="24107" x="6081713" y="1125538"/>
          <p14:tracePt t="24123" x="5768975" y="1125538"/>
          <p14:tracePt t="24140" x="5653088" y="1125538"/>
          <p14:tracePt t="24157" x="5616575" y="1125538"/>
          <p14:tracePt t="24173" x="5554663" y="1116013"/>
          <p14:tracePt t="24190" x="5500688" y="1116013"/>
          <p14:tracePt t="24207" x="5465763" y="1116013"/>
          <p14:tracePt t="24223" x="5438775" y="1116013"/>
          <p14:tracePt t="24240" x="5384800" y="1116013"/>
          <p14:tracePt t="24257" x="5330825" y="1116013"/>
          <p14:tracePt t="24273" x="5313363" y="1116013"/>
          <p14:tracePt t="24290" x="5276850" y="1116013"/>
          <p14:tracePt t="24307" x="5259388" y="1125538"/>
          <p14:tracePt t="24340" x="5251450" y="1125538"/>
          <p14:tracePt t="24357" x="5232400" y="1125538"/>
          <p14:tracePt t="24395" x="5224463" y="1125538"/>
          <p14:tracePt t="24433" x="5259388" y="1125538"/>
          <p14:tracePt t="24443" x="5295900" y="1116013"/>
          <p14:tracePt t="24453" x="5411788" y="1098550"/>
          <p14:tracePt t="24463" x="5616575" y="1062038"/>
          <p14:tracePt t="24473" x="5894388" y="1036638"/>
          <p14:tracePt t="24490" x="6153150" y="1000125"/>
          <p14:tracePt t="24507" x="6518275" y="955675"/>
          <p14:tracePt t="24523" x="6626225" y="946150"/>
          <p14:tracePt t="24540" x="6661150" y="938213"/>
          <p14:tracePt t="24815" x="6680200" y="938213"/>
          <p14:tracePt t="24825" x="6697663" y="938213"/>
          <p14:tracePt t="24836" x="6742113" y="928688"/>
          <p14:tracePt t="24845" x="6813550" y="919163"/>
          <p14:tracePt t="24857" x="7000875" y="911225"/>
          <p14:tracePt t="24873" x="7483475" y="911225"/>
          <p14:tracePt t="24890" x="7688263" y="911225"/>
          <p14:tracePt t="24907" x="7947025" y="938213"/>
          <p14:tracePt t="24923" x="8045450" y="955675"/>
          <p14:tracePt t="24940" x="8072438" y="955675"/>
          <p14:tracePt t="24957" x="8116888" y="965200"/>
          <p14:tracePt t="24973" x="8134350" y="973138"/>
          <p14:tracePt t="24990" x="8153400" y="973138"/>
          <p14:tracePt t="25007" x="8170863" y="982663"/>
          <p14:tracePt t="25024" x="8188325" y="990600"/>
          <p14:tracePt t="25040" x="8205788" y="990600"/>
          <p14:tracePt t="25073" x="8224838" y="1000125"/>
          <p14:tracePt t="25090" x="8242300" y="1000125"/>
          <p14:tracePt t="25107" x="8251825" y="1000125"/>
          <p14:tracePt t="25123" x="8277225" y="1009650"/>
          <p14:tracePt t="25140" x="8286750" y="1017588"/>
          <p14:tracePt t="25157" x="8331200" y="1027113"/>
          <p14:tracePt t="25173" x="8348663" y="1027113"/>
          <p14:tracePt t="25190" x="8385175" y="1027113"/>
          <p14:tracePt t="25207" x="8394700" y="1027113"/>
          <p14:tracePt t="25639" x="8367713" y="1027113"/>
          <p14:tracePt t="25649" x="8323263" y="1027113"/>
          <p14:tracePt t="25659" x="8242300" y="1036638"/>
          <p14:tracePt t="25673" x="8081963" y="1036638"/>
          <p14:tracePt t="25690" x="7705725" y="1036638"/>
          <p14:tracePt t="25707" x="7616825" y="1036638"/>
          <p14:tracePt t="25723" x="7537450" y="1036638"/>
          <p14:tracePt t="25740" x="7483475" y="1036638"/>
          <p14:tracePt t="25757" x="7439025" y="1036638"/>
          <p14:tracePt t="25773" x="7429500" y="1036638"/>
          <p14:tracePt t="25790" x="7402513" y="1054100"/>
          <p14:tracePt t="25807" x="7385050" y="1062038"/>
          <p14:tracePt t="25824" x="7367588" y="1081088"/>
          <p14:tracePt t="25840" x="7367588" y="1089025"/>
          <p14:tracePt t="25857" x="7358063" y="1098550"/>
          <p14:tracePt t="25873" x="7348538" y="1108075"/>
          <p14:tracePt t="25890" x="7340600" y="1116013"/>
          <p14:tracePt t="25892" x="7340600" y="1125538"/>
          <p14:tracePt t="25923" x="7331075" y="1143000"/>
          <p14:tracePt t="25940" x="7331075" y="1152525"/>
          <p14:tracePt t="25957" x="7331075" y="1160463"/>
          <p14:tracePt t="25973" x="7340600" y="1179513"/>
          <p14:tracePt t="25990" x="7348538" y="1196975"/>
          <p14:tracePt t="26007" x="7375525" y="1204913"/>
          <p14:tracePt t="26023" x="7394575" y="1214438"/>
          <p14:tracePt t="26040" x="7412038" y="1223963"/>
          <p14:tracePt t="26057" x="7429500" y="1231900"/>
          <p14:tracePt t="26073" x="7439025" y="1231900"/>
          <p14:tracePt t="27177" x="7412038" y="1231900"/>
          <p14:tracePt t="27186" x="7340600" y="1223963"/>
          <p14:tracePt t="27197" x="7242175" y="1196975"/>
          <p14:tracePt t="27207" x="7108825" y="1179513"/>
          <p14:tracePt t="27223" x="7037388" y="1169988"/>
          <p14:tracePt t="27240" x="6938963" y="1152525"/>
          <p14:tracePt t="27257" x="6867525" y="1143000"/>
          <p14:tracePt t="27274" x="6831013" y="1133475"/>
          <p14:tracePt t="27290" x="6823075" y="1133475"/>
          <p14:tracePt t="27307" x="6804025" y="1133475"/>
          <p14:tracePt t="27323" x="6796088" y="1133475"/>
          <p14:tracePt t="27357" x="6786563" y="1133475"/>
          <p14:tracePt t="27431" x="6786563" y="1125538"/>
          <p14:tracePt t="27450" x="6777038" y="1125538"/>
          <p14:tracePt t="27462" x="6769100" y="1116013"/>
          <p14:tracePt t="27470" x="6751638" y="1116013"/>
          <p14:tracePt t="27480" x="6697663" y="1089025"/>
          <p14:tracePt t="27490" x="6446838" y="1009650"/>
          <p14:tracePt t="27507" x="5991225" y="847725"/>
          <p14:tracePt t="27523" x="5160963" y="588963"/>
          <p14:tracePt t="27540" x="4741863" y="527050"/>
          <p14:tracePt t="27557" x="4687888" y="527050"/>
          <p14:tracePt t="27573" x="4608513" y="527050"/>
          <p14:tracePt t="27590" x="4537075" y="536575"/>
          <p14:tracePt t="27607" x="4429125" y="561975"/>
          <p14:tracePt t="27623" x="4402138" y="561975"/>
          <p14:tracePt t="27640" x="4357688" y="581025"/>
          <p14:tracePt t="27657" x="4330700" y="581025"/>
          <p14:tracePt t="27673" x="4322763" y="581025"/>
          <p14:tracePt t="27690" x="4313238" y="588963"/>
          <p14:tracePt t="27723" x="4303713" y="588963"/>
          <p14:tracePt t="27744" x="4303713" y="598488"/>
          <p14:tracePt t="27757" x="4295775" y="598488"/>
          <p14:tracePt t="27773" x="4295775" y="608013"/>
          <p14:tracePt t="27790" x="4295775" y="625475"/>
          <p14:tracePt t="27807" x="4295775" y="652463"/>
          <p14:tracePt t="27823" x="4295775" y="679450"/>
          <p14:tracePt t="27840" x="4295775" y="696913"/>
          <p14:tracePt t="27857" x="4322763" y="741363"/>
          <p14:tracePt t="27873" x="4375150" y="795338"/>
          <p14:tracePt t="27890" x="4411663" y="822325"/>
          <p14:tracePt t="27907" x="4446588" y="857250"/>
          <p14:tracePt t="27923" x="4491038" y="884238"/>
          <p14:tracePt t="27940" x="4545013" y="893763"/>
          <p14:tracePt t="27957" x="4572000" y="893763"/>
          <p14:tracePt t="27973" x="4643438" y="893763"/>
          <p14:tracePt t="27990" x="4687888" y="893763"/>
          <p14:tracePt t="28008" x="4705350" y="893763"/>
          <p14:tracePt t="28023" x="4724400" y="893763"/>
          <p14:tracePt t="28040" x="4732338" y="893763"/>
          <p14:tracePt t="28057" x="4741863" y="884238"/>
          <p14:tracePt t="28090" x="4751388" y="884238"/>
          <p14:tracePt t="28137" x="4741863" y="884238"/>
          <p14:tracePt t="28147" x="4732338" y="884238"/>
          <p14:tracePt t="28160" x="4724400" y="884238"/>
          <p14:tracePt t="28166" x="4705350" y="884238"/>
          <p14:tracePt t="28177" x="4697413" y="893763"/>
          <p14:tracePt t="28190" x="4679950" y="901700"/>
          <p14:tracePt t="28207" x="4660900" y="946150"/>
          <p14:tracePt t="28224" x="4652963" y="973138"/>
          <p14:tracePt t="28240" x="4670425" y="1044575"/>
          <p14:tracePt t="28257" x="4768850" y="1125538"/>
          <p14:tracePt t="28273" x="4973638" y="1179513"/>
          <p14:tracePt t="28290" x="5133975" y="1179513"/>
          <p14:tracePt t="28307" x="5322888" y="1160463"/>
          <p14:tracePt t="28323" x="5411788" y="1125538"/>
          <p14:tracePt t="28340" x="5429250" y="1116013"/>
          <p14:tracePt t="28357" x="5473700" y="1098550"/>
          <p14:tracePt t="28373" x="5491163" y="1089025"/>
          <p14:tracePt t="28390" x="5500688" y="1089025"/>
          <p14:tracePt t="28407" x="5510213" y="1081088"/>
          <p14:tracePt t="28424" x="5518150" y="1071563"/>
          <p14:tracePt t="28440" x="5518150" y="1062038"/>
          <p14:tracePt t="28457" x="5527675" y="1054100"/>
          <p14:tracePt t="28473" x="5545138" y="1036638"/>
          <p14:tracePt t="28490" x="5554663" y="1027113"/>
          <p14:tracePt t="28507" x="5554663" y="1017588"/>
          <p14:tracePt t="28523" x="5562600" y="1009650"/>
          <p14:tracePt t="28540" x="5562600" y="1000125"/>
          <p14:tracePt t="28557" x="5562600" y="990600"/>
          <p14:tracePt t="28573" x="5562600" y="973138"/>
          <p14:tracePt t="28590" x="5527675" y="965200"/>
          <p14:tracePt t="28608" x="5483225" y="955675"/>
          <p14:tracePt t="28623" x="5456238" y="955675"/>
          <p14:tracePt t="28640" x="5429250" y="955675"/>
          <p14:tracePt t="28657" x="5411788" y="955675"/>
          <p14:tracePt t="28690" x="5411788" y="965200"/>
          <p14:tracePt t="28707" x="5411788" y="982663"/>
          <p14:tracePt t="28724" x="5438775" y="982663"/>
          <p14:tracePt t="28740" x="5456238" y="990600"/>
          <p14:tracePt t="28757" x="5518150" y="990600"/>
          <p14:tracePt t="28773" x="5545138" y="990600"/>
          <p14:tracePt t="28979" x="5554663" y="990600"/>
          <p14:tracePt t="28989" x="5572125" y="990600"/>
          <p14:tracePt t="29000" x="5626100" y="990600"/>
          <p14:tracePt t="29009" x="5768975" y="973138"/>
          <p14:tracePt t="29023" x="5991225" y="973138"/>
          <p14:tracePt t="29040" x="6510338" y="1000125"/>
          <p14:tracePt t="29057" x="6688138" y="1009650"/>
          <p14:tracePt t="29073" x="6973888" y="1054100"/>
          <p14:tracePt t="29090" x="7180263" y="1081088"/>
          <p14:tracePt t="29107" x="7358063" y="1098550"/>
          <p14:tracePt t="29123" x="7429500" y="1108075"/>
          <p14:tracePt t="29140" x="7581900" y="1116013"/>
          <p14:tracePt t="29157" x="7715250" y="1125538"/>
          <p14:tracePt t="29173" x="7769225" y="1125538"/>
          <p14:tracePt t="29190" x="7840663" y="1125538"/>
          <p14:tracePt t="29207" x="7929563" y="1125538"/>
          <p14:tracePt t="29223" x="7966075" y="1125538"/>
          <p14:tracePt t="29240" x="8037513" y="1125538"/>
          <p14:tracePt t="29257" x="8089900" y="1125538"/>
          <p14:tracePt t="29273" x="8153400" y="1125538"/>
          <p14:tracePt t="29290" x="8180388" y="1125538"/>
          <p14:tracePt t="29307" x="8224838" y="1125538"/>
          <p14:tracePt t="29323" x="8251825" y="1125538"/>
          <p14:tracePt t="29340" x="8269288" y="1125538"/>
          <p14:tracePt t="29357" x="8277225" y="1133475"/>
          <p14:tracePt t="29373" x="8296275" y="1133475"/>
          <p14:tracePt t="29390" x="8313738" y="1143000"/>
          <p14:tracePt t="29407" x="8323263" y="1143000"/>
          <p14:tracePt t="29424" x="8340725" y="1143000"/>
          <p14:tracePt t="29441" x="8348663" y="1143000"/>
          <p14:tracePt t="29457" x="8358188" y="1143000"/>
          <p14:tracePt t="29530" x="8348663" y="1143000"/>
          <p14:tracePt t="29538" x="8296275" y="1143000"/>
          <p14:tracePt t="29547" x="8010525" y="1143000"/>
          <p14:tracePt t="29559" x="7446963" y="1143000"/>
          <p14:tracePt t="29574" x="6875463" y="1143000"/>
          <p14:tracePt t="29590" x="5697538" y="1241425"/>
          <p14:tracePt t="29607" x="4268788" y="1473200"/>
          <p14:tracePt t="29624" x="3581400" y="1608138"/>
          <p14:tracePt t="29640" x="2571750" y="1857375"/>
          <p14:tracePt t="29657" x="1901825" y="2017713"/>
          <p14:tracePt t="29674" x="1822450" y="2036763"/>
          <p14:tracePt t="29690" x="1768475" y="2044700"/>
          <p14:tracePt t="29707" x="1741488" y="2054225"/>
          <p14:tracePt t="29723" x="1731963" y="2054225"/>
          <p14:tracePt t="29959" x="1714500" y="2044700"/>
          <p14:tracePt t="29969" x="1670050" y="2027238"/>
          <p14:tracePt t="29979" x="1527175" y="1946275"/>
          <p14:tracePt t="29990" x="1258888" y="1795463"/>
          <p14:tracePt t="30007" x="1027113" y="1660525"/>
          <p14:tracePt t="30024" x="669925" y="1446213"/>
          <p14:tracePt t="30040" x="581025" y="1374775"/>
          <p14:tracePt t="30057" x="544513" y="1339850"/>
          <p14:tracePt t="30074" x="536575" y="1322388"/>
          <p14:tracePt t="30090" x="527050" y="1295400"/>
          <p14:tracePt t="30107" x="527050" y="1268413"/>
          <p14:tracePt t="30124" x="527050" y="1258888"/>
          <p14:tracePt t="30140" x="527050" y="1241425"/>
          <p14:tracePt t="30157" x="554038" y="1231900"/>
          <p14:tracePt t="30174" x="588963" y="1214438"/>
          <p14:tracePt t="30190" x="615950" y="1214438"/>
          <p14:tracePt t="30207" x="669925" y="1214438"/>
          <p14:tracePt t="30224" x="723900" y="1214438"/>
          <p14:tracePt t="30240" x="758825" y="1214438"/>
          <p14:tracePt t="30257" x="803275" y="1223963"/>
          <p14:tracePt t="30274" x="847725" y="1231900"/>
          <p14:tracePt t="30290" x="866775" y="1241425"/>
          <p14:tracePt t="30307" x="884238" y="1250950"/>
          <p14:tracePt t="30324" x="911225" y="1250950"/>
          <p14:tracePt t="30341" x="928688" y="1258888"/>
          <p14:tracePt t="30357" x="928688" y="1268413"/>
          <p14:tracePt t="30374" x="946150" y="1285875"/>
          <p14:tracePt t="30390" x="973138" y="1312863"/>
          <p14:tracePt t="30407" x="982663" y="1330325"/>
          <p14:tracePt t="30424" x="1009650" y="1366838"/>
          <p14:tracePt t="30440" x="1044575" y="1411288"/>
          <p14:tracePt t="30457" x="1054100" y="1438275"/>
          <p14:tracePt t="31037" x="1062038" y="1438275"/>
          <p14:tracePt t="31048" x="1098550" y="1438275"/>
          <p14:tracePt t="31059" x="1303338" y="1465263"/>
          <p14:tracePt t="31066" x="1751013" y="1517650"/>
          <p14:tracePt t="31076" x="2197100" y="1581150"/>
          <p14:tracePt t="31090" x="2598738" y="1633538"/>
          <p14:tracePt t="31107" x="2955925" y="1697038"/>
          <p14:tracePt t="31124" x="3017838" y="1704975"/>
          <p14:tracePt t="31140" x="3098800" y="1714500"/>
          <p14:tracePt t="31157" x="3160713" y="1724025"/>
          <p14:tracePt t="31174" x="3205163" y="1724025"/>
          <p14:tracePt t="31190" x="3224213" y="1724025"/>
          <p14:tracePt t="31207" x="3259138" y="1724025"/>
          <p14:tracePt t="31224" x="3286125" y="1724025"/>
          <p14:tracePt t="31240" x="3330575" y="1724025"/>
          <p14:tracePt t="31257" x="3384550" y="1724025"/>
          <p14:tracePt t="31274" x="3446463" y="1714500"/>
          <p14:tracePt t="31291" x="3500438" y="1697038"/>
          <p14:tracePt t="31307" x="3517900" y="1697038"/>
          <p14:tracePt t="31324" x="3554413" y="1687513"/>
          <p14:tracePt t="31340" x="3581400" y="1687513"/>
          <p14:tracePt t="31357" x="3589338" y="1687513"/>
          <p14:tracePt t="31374" x="3616325" y="1679575"/>
          <p14:tracePt t="31390" x="3625850" y="1679575"/>
          <p14:tracePt t="31407" x="3643313" y="1679575"/>
          <p14:tracePt t="31424" x="3660775" y="1679575"/>
          <p14:tracePt t="31440" x="3714750" y="1679575"/>
          <p14:tracePt t="31457" x="3732213" y="1679575"/>
          <p14:tracePt t="31474" x="3776663" y="1660525"/>
          <p14:tracePt t="31490" x="3830638" y="1652588"/>
          <p14:tracePt t="31507" x="3919538" y="1625600"/>
          <p14:tracePt t="31524" x="3973513" y="1616075"/>
          <p14:tracePt t="31540" x="4037013" y="1589088"/>
          <p14:tracePt t="31557" x="4089400" y="1571625"/>
          <p14:tracePt t="31574" x="4098925" y="1562100"/>
          <p14:tracePt t="31591" x="4116388" y="1562100"/>
          <p14:tracePt t="32096" x="4125913" y="1562100"/>
          <p14:tracePt t="32107" x="4160838" y="1562100"/>
          <p14:tracePt t="32115" x="4322763" y="1562100"/>
          <p14:tracePt t="32125" x="4554538" y="1589088"/>
          <p14:tracePt t="32140" x="4776788" y="1598613"/>
          <p14:tracePt t="32157" x="5259388" y="1643063"/>
          <p14:tracePt t="32174" x="5715000" y="1679575"/>
          <p14:tracePt t="32190" x="5911850" y="1697038"/>
          <p14:tracePt t="32207" x="6402388" y="1768475"/>
          <p14:tracePt t="32224" x="6670675" y="1795463"/>
          <p14:tracePt t="32240" x="6715125" y="1795463"/>
          <p14:tracePt t="32257" x="6858000" y="1795463"/>
          <p14:tracePt t="32274" x="7027863" y="1803400"/>
          <p14:tracePt t="32290" x="7108825" y="1803400"/>
          <p14:tracePt t="32307" x="7232650" y="1803400"/>
          <p14:tracePt t="32324" x="7304088" y="1803400"/>
          <p14:tracePt t="32340" x="7348538" y="1803400"/>
          <p14:tracePt t="32357" x="7375525" y="1803400"/>
          <p14:tracePt t="32374" x="7402513" y="1803400"/>
          <p14:tracePt t="32390" x="7429500" y="1803400"/>
          <p14:tracePt t="32424" x="7446963" y="1803400"/>
          <p14:tracePt t="32440" x="7466013" y="1803400"/>
          <p14:tracePt t="32457" x="7483475" y="1803400"/>
          <p14:tracePt t="32474" x="7500938" y="1803400"/>
          <p14:tracePt t="32490" x="7518400" y="1803400"/>
          <p14:tracePt t="32507" x="7527925" y="1803400"/>
          <p14:tracePt t="32524" x="7545388" y="1803400"/>
          <p14:tracePt t="32540" x="7562850" y="1803400"/>
          <p14:tracePt t="32557" x="7572375" y="1803400"/>
          <p14:tracePt t="32574" x="7581900" y="1803400"/>
          <p14:tracePt t="32590" x="7599363" y="1795463"/>
          <p14:tracePt t="32607" x="7608888" y="1785938"/>
          <p14:tracePt t="32640" x="7616825" y="1776413"/>
          <p14:tracePt t="32657" x="7616825" y="1768475"/>
          <p14:tracePt t="32674" x="7589838" y="1731963"/>
          <p14:tracePt t="32690" x="7554913" y="1704975"/>
          <p14:tracePt t="32707" x="7277100" y="1608138"/>
          <p14:tracePt t="32724" x="7134225" y="1581150"/>
          <p14:tracePt t="32740" x="7108825" y="1581150"/>
          <p14:tracePt t="32757" x="7054850" y="1581150"/>
          <p14:tracePt t="32774" x="7018338" y="1581150"/>
          <p14:tracePt t="33339" x="7010400" y="1581150"/>
          <p14:tracePt t="33351" x="6983413" y="1581150"/>
          <p14:tracePt t="33360" x="6831013" y="1544638"/>
          <p14:tracePt t="33374" x="6456363" y="1500188"/>
          <p14:tracePt t="33390" x="5330825" y="1446213"/>
          <p14:tracePt t="33407" x="4232275" y="1527175"/>
          <p14:tracePt t="33424" x="3608388" y="1697038"/>
          <p14:tracePt t="33440" x="2633663" y="2000250"/>
          <p14:tracePt t="33457" x="2339975" y="2116138"/>
          <p14:tracePt t="33474" x="1839913" y="2322513"/>
          <p14:tracePt t="33490" x="1446213" y="2509838"/>
          <p14:tracePt t="33507" x="1330325" y="2571750"/>
          <p14:tracePt t="33524" x="1276350" y="2608263"/>
          <p14:tracePt t="33540" x="1179513" y="2679700"/>
          <p14:tracePt t="33557" x="1133475" y="2714625"/>
          <p14:tracePt t="33574" x="1125538" y="2732088"/>
          <p14:tracePt t="33590" x="1098550" y="2768600"/>
          <p14:tracePt t="33607" x="1081088" y="2795588"/>
          <p14:tracePt t="33624" x="1071563" y="2840038"/>
          <p14:tracePt t="33640" x="1071563" y="2857500"/>
          <p14:tracePt t="33657" x="1062038" y="2901950"/>
          <p14:tracePt t="33674" x="1062038" y="2946400"/>
          <p14:tracePt t="33690" x="1071563" y="2965450"/>
          <p14:tracePt t="33707" x="1108075" y="3009900"/>
          <p14:tracePt t="33724" x="1133475" y="3044825"/>
          <p14:tracePt t="33740" x="1152525" y="3062288"/>
          <p14:tracePt t="33757" x="1179513" y="3089275"/>
          <p14:tracePt t="33774" x="1214438" y="3098800"/>
          <p14:tracePt t="33790" x="1231900" y="3108325"/>
          <p14:tracePt t="34055" x="1241425" y="3089275"/>
          <p14:tracePt t="34065" x="1250950" y="3062288"/>
          <p14:tracePt t="34075" x="1258888" y="3017838"/>
          <p14:tracePt t="34084" x="1276350" y="2973388"/>
          <p14:tracePt t="34094" x="1285875" y="2928938"/>
          <p14:tracePt t="34107" x="1303338" y="2884488"/>
          <p14:tracePt t="34124" x="1312863" y="2813050"/>
          <p14:tracePt t="34140" x="1312863" y="2786063"/>
          <p14:tracePt t="34157" x="1322388" y="2724150"/>
          <p14:tracePt t="34174" x="1322388" y="2679700"/>
          <p14:tracePt t="34190" x="1322388" y="2660650"/>
          <p14:tracePt t="34207" x="1322388" y="2633663"/>
          <p14:tracePt t="34224" x="1322388" y="2598738"/>
          <p14:tracePt t="34241" x="1322388" y="2589213"/>
          <p14:tracePt t="34257" x="1322388" y="2571750"/>
          <p14:tracePt t="34274" x="1322388" y="2562225"/>
          <p14:tracePt t="34290" x="1322388" y="2554288"/>
          <p14:tracePt t="34307" x="1322388" y="2544763"/>
          <p14:tracePt t="34340" x="1330325" y="2536825"/>
          <p14:tracePt t="34357" x="1339850" y="2536825"/>
          <p14:tracePt t="34374" x="1366838" y="2544763"/>
          <p14:tracePt t="34390" x="1401763" y="2562225"/>
          <p14:tracePt t="34408" x="1438275" y="2581275"/>
          <p14:tracePt t="34424" x="1465263" y="2589213"/>
          <p14:tracePt t="34440" x="1500188" y="2608263"/>
          <p14:tracePt t="34457" x="1544638" y="2625725"/>
          <p14:tracePt t="34474" x="1571625" y="2633663"/>
          <p14:tracePt t="34490" x="1608138" y="2652713"/>
          <p14:tracePt t="34507" x="1643063" y="2652713"/>
          <p14:tracePt t="34524" x="1652588" y="2660650"/>
          <p14:tracePt t="34540" x="1679575" y="2670175"/>
          <p14:tracePt t="35407" x="1687513" y="2670175"/>
          <p14:tracePt t="35419" x="1724025" y="2670175"/>
          <p14:tracePt t="35427" x="1919288" y="2616200"/>
          <p14:tracePt t="35440" x="2224088" y="2554288"/>
          <p14:tracePt t="35457" x="3071813" y="2455863"/>
          <p14:tracePt t="35474" x="3394075" y="2438400"/>
          <p14:tracePt t="35490" x="3929063" y="2428875"/>
          <p14:tracePt t="35507" x="4187825" y="2428875"/>
          <p14:tracePt t="35524" x="4295775" y="2428875"/>
          <p14:tracePt t="35541" x="4330700" y="2428875"/>
          <p14:tracePt t="35557" x="4402138" y="2428875"/>
          <p14:tracePt t="35574" x="4465638" y="2428875"/>
          <p14:tracePt t="35590" x="4483100" y="2428875"/>
          <p14:tracePt t="35607" x="4518025" y="2438400"/>
          <p14:tracePt t="35624" x="4527550" y="2438400"/>
          <p14:tracePt t="36123" x="4518025" y="2438400"/>
          <p14:tracePt t="36132" x="4465638" y="2438400"/>
          <p14:tracePt t="36143" x="4205288" y="2473325"/>
          <p14:tracePt t="36157" x="3822700" y="2581275"/>
          <p14:tracePt t="36174" x="3081338" y="2840038"/>
          <p14:tracePt t="36191" x="2786063" y="3027363"/>
          <p14:tracePt t="36207" x="2759075" y="3062288"/>
          <p14:tracePt t="36224" x="2724150" y="3125788"/>
          <p14:tracePt t="36240" x="2714625" y="3170238"/>
          <p14:tracePt t="36257" x="2714625" y="3197225"/>
          <p14:tracePt t="36274" x="2759075" y="3241675"/>
          <p14:tracePt t="36290" x="2847975" y="3295650"/>
          <p14:tracePt t="36307" x="2894013" y="3313113"/>
          <p14:tracePt t="36324" x="3044825" y="3357563"/>
          <p14:tracePt t="36341" x="3179763" y="3384550"/>
          <p14:tracePt t="36358" x="3268663" y="3394075"/>
          <p14:tracePt t="36374" x="3303588" y="3394075"/>
          <p14:tracePt t="36390" x="3357563" y="3394075"/>
          <p14:tracePt t="36407" x="3394075" y="3394075"/>
          <p14:tracePt t="36424" x="3411538" y="3394075"/>
          <p14:tracePt t="36730" x="3438525" y="3375025"/>
          <p14:tracePt t="36740" x="3589338" y="3241675"/>
          <p14:tracePt t="36751" x="3894138" y="2990850"/>
          <p14:tracePt t="36759" x="4205288" y="2759075"/>
          <p14:tracePt t="36774" x="4419600" y="2625725"/>
          <p14:tracePt t="36791" x="4697413" y="2482850"/>
          <p14:tracePt t="36808" x="4867275" y="2428875"/>
          <p14:tracePt t="36824" x="4965700" y="2411413"/>
          <p14:tracePt t="36841" x="5160963" y="2393950"/>
          <p14:tracePt t="36857" x="5251450" y="2393950"/>
          <p14:tracePt t="36874" x="5394325" y="2393950"/>
          <p14:tracePt t="36890" x="5483225" y="2393950"/>
          <p14:tracePt t="36907" x="5545138" y="2393950"/>
          <p14:tracePt t="36924" x="5581650" y="2393950"/>
          <p14:tracePt t="36940" x="5670550" y="2401888"/>
          <p14:tracePt t="36957" x="5741988" y="2401888"/>
          <p14:tracePt t="36974" x="5830888" y="2411413"/>
          <p14:tracePt t="36991" x="5857875" y="2411413"/>
          <p14:tracePt t="37007" x="5902325" y="2411413"/>
          <p14:tracePt t="37024" x="5946775" y="2419350"/>
          <p14:tracePt t="37041" x="5956300" y="2419350"/>
          <p14:tracePt t="38180" x="5965825" y="2419350"/>
          <p14:tracePt t="38191" x="5991225" y="2419350"/>
          <p14:tracePt t="38200" x="6045200" y="2419350"/>
          <p14:tracePt t="38211" x="6205538" y="2419350"/>
          <p14:tracePt t="38224" x="6527800" y="2419350"/>
          <p14:tracePt t="38241" x="7242175" y="2473325"/>
          <p14:tracePt t="38257" x="7554913" y="2482850"/>
          <p14:tracePt t="38274" x="8018463" y="2536825"/>
          <p14:tracePt t="38291" x="8197850" y="2544763"/>
          <p14:tracePt t="38308" x="8286750" y="2554288"/>
          <p14:tracePt t="38324" x="8323263" y="2554288"/>
          <p14:tracePt t="38341" x="8385175" y="2554288"/>
          <p14:tracePt t="38357" x="8420100" y="2554288"/>
          <p14:tracePt t="38374" x="8439150" y="2554288"/>
          <p14:tracePt t="38391" x="8474075" y="2554288"/>
          <p14:tracePt t="38407" x="8501063" y="2554288"/>
          <p14:tracePt t="38424" x="8528050" y="2554288"/>
          <p14:tracePt t="38441" x="8545513" y="2554288"/>
          <p14:tracePt t="38457" x="8572500" y="2554288"/>
          <p14:tracePt t="38474" x="8609013" y="2554288"/>
          <p14:tracePt t="38491" x="8616950" y="2554288"/>
          <p14:tracePt t="38507" x="8634413" y="2554288"/>
          <p14:tracePt t="38524" x="8643938" y="2554288"/>
          <p14:tracePt t="38541" x="8670925" y="2554288"/>
          <p14:tracePt t="38557" x="8705850" y="2554288"/>
          <p14:tracePt t="38574" x="8732838" y="2554288"/>
          <p14:tracePt t="38591" x="8751888" y="2554288"/>
          <p14:tracePt t="38607" x="8769350" y="2554288"/>
          <p14:tracePt t="38624" x="8796338" y="2554288"/>
          <p14:tracePt t="38641" x="8796338" y="2562225"/>
          <p14:tracePt t="38657" x="8813800" y="2571750"/>
          <p14:tracePt t="39416" x="8804275" y="2571750"/>
          <p14:tracePt t="39425" x="8777288" y="2562225"/>
          <p14:tracePt t="39434" x="8715375" y="2536825"/>
          <p14:tracePt t="39445" x="8501063" y="2465388"/>
          <p14:tracePt t="39457" x="8161338" y="2384425"/>
          <p14:tracePt t="39474" x="7180263" y="2259013"/>
          <p14:tracePt t="39491" x="6616700" y="2259013"/>
          <p14:tracePt t="39507" x="5537200" y="2357438"/>
          <p14:tracePt t="39524" x="4652963" y="2544763"/>
          <p14:tracePt t="39541" x="4268788" y="2652713"/>
          <p14:tracePt t="39557" x="3670300" y="2822575"/>
          <p14:tracePt t="39574" x="3429000" y="2901950"/>
          <p14:tracePt t="39591" x="3384550" y="2911475"/>
          <p14:tracePt t="39593" x="3348038" y="2928938"/>
          <p14:tracePt t="39607" x="3313113" y="2955925"/>
          <p14:tracePt t="39624" x="3251200" y="2990850"/>
          <p14:tracePt t="39641" x="3214688" y="3027363"/>
          <p14:tracePt t="39657" x="3187700" y="3036888"/>
          <p14:tracePt t="39674" x="3160713" y="3071813"/>
          <p14:tracePt t="39691" x="3143250" y="3098800"/>
          <p14:tracePt t="39707" x="3143250" y="3116263"/>
          <p14:tracePt t="39724" x="3133725" y="3152775"/>
          <p14:tracePt t="39741" x="3133725" y="3179763"/>
          <p14:tracePt t="39758" x="3143250" y="3214688"/>
          <p14:tracePt t="39774" x="3160713" y="3241675"/>
          <p14:tracePt t="39791" x="3205163" y="3276600"/>
          <p14:tracePt t="39807" x="3276600" y="3303588"/>
          <p14:tracePt t="39824" x="3303588" y="3313113"/>
          <p14:tracePt t="39841" x="3330575" y="3313113"/>
          <p14:tracePt t="40063" x="3340100" y="3313113"/>
          <p14:tracePt t="40072" x="3375025" y="3313113"/>
          <p14:tracePt t="40081" x="3429000" y="3303588"/>
          <p14:tracePt t="40092" x="3608388" y="3268663"/>
          <p14:tracePt t="40107" x="3813175" y="3232150"/>
          <p14:tracePt t="40124" x="4286250" y="3214688"/>
          <p14:tracePt t="40141" x="4751388" y="3224213"/>
          <p14:tracePt t="40157" x="5000625" y="3232150"/>
          <p14:tracePt t="40174" x="5473700" y="3259138"/>
          <p14:tracePt t="40191" x="5965825" y="3276600"/>
          <p14:tracePt t="40207" x="6134100" y="3276600"/>
          <p14:tracePt t="40224" x="6303963" y="3276600"/>
          <p14:tracePt t="40241" x="6375400" y="3276600"/>
          <p14:tracePt t="40257" x="6411913" y="3276600"/>
          <p14:tracePt t="40274" x="6465888" y="3268663"/>
          <p14:tracePt t="40291" x="6518275" y="3268663"/>
          <p14:tracePt t="40307" x="6545263" y="3268663"/>
          <p14:tracePt t="40324" x="6554788" y="3259138"/>
          <p14:tracePt t="40341" x="6572250" y="3259138"/>
          <p14:tracePt t="41446" x="6562725" y="3259138"/>
          <p14:tracePt t="41453" x="6537325" y="3251200"/>
          <p14:tracePt t="41463" x="6348413" y="3232150"/>
          <p14:tracePt t="41474" x="6054725" y="3197225"/>
          <p14:tracePt t="41491" x="5776913" y="3187700"/>
          <p14:tracePt t="41507" x="5170488" y="3170238"/>
          <p14:tracePt t="41524" x="4670425" y="3205163"/>
          <p14:tracePt t="41541" x="4527550" y="3224213"/>
          <p14:tracePt t="41557" x="4187825" y="3268663"/>
          <p14:tracePt t="41574" x="4017963" y="3303588"/>
          <p14:tracePt t="41591" x="3911600" y="3330575"/>
          <p14:tracePt t="41607" x="3875088" y="3340100"/>
          <p14:tracePt t="41624" x="3776663" y="3375025"/>
          <p14:tracePt t="41641" x="3670300" y="3411538"/>
          <p14:tracePt t="41657" x="3633788" y="3429000"/>
          <p14:tracePt t="41674" x="3562350" y="3455988"/>
          <p14:tracePt t="41691" x="3517900" y="3482975"/>
          <p14:tracePt t="41707" x="3482975" y="3509963"/>
          <p14:tracePt t="41724" x="3465513" y="3517900"/>
          <p14:tracePt t="41741" x="3438525" y="3554413"/>
          <p14:tracePt t="41757" x="3419475" y="3589338"/>
          <p14:tracePt t="41774" x="3419475" y="3608388"/>
          <p14:tracePt t="41791" x="3402013" y="3652838"/>
          <p14:tracePt t="41807" x="3402013" y="3679825"/>
          <p14:tracePt t="41825" x="3402013" y="3705225"/>
          <p14:tracePt t="41841" x="3402013" y="3714750"/>
          <p14:tracePt t="41857" x="3402013" y="3724275"/>
          <p14:tracePt t="41874" x="3402013" y="3732213"/>
          <p14:tracePt t="41891" x="3411538" y="3741738"/>
          <p14:tracePt t="41907" x="3429000" y="3751263"/>
          <p14:tracePt t="41924" x="3465513" y="3759200"/>
          <p14:tracePt t="41941" x="3482975" y="3768725"/>
          <p14:tracePt t="41957" x="3536950" y="3768725"/>
          <p14:tracePt t="41974" x="3598863" y="3776663"/>
          <p14:tracePt t="41991" x="3633788" y="3776663"/>
          <p14:tracePt t="42008" x="3714750" y="3795713"/>
          <p14:tracePt t="42024" x="3795713" y="3803650"/>
          <p14:tracePt t="42041" x="3848100" y="3803650"/>
          <p14:tracePt t="42057" x="3875088" y="3803650"/>
          <p14:tracePt t="42074" x="3938588" y="3813175"/>
          <p14:tracePt t="42091" x="3990975" y="3822700"/>
          <p14:tracePt t="42107" x="4017963" y="3822700"/>
          <p14:tracePt t="42110" x="4044950" y="3830638"/>
          <p14:tracePt t="42124" x="4071938" y="3830638"/>
          <p14:tracePt t="42141" x="4125913" y="3830638"/>
          <p14:tracePt t="42157" x="4152900" y="3830638"/>
          <p14:tracePt t="42174" x="4205288" y="3830638"/>
          <p14:tracePt t="42191" x="4295775" y="3830638"/>
          <p14:tracePt t="42208" x="4411663" y="3830638"/>
          <p14:tracePt t="42224" x="4446588" y="3830638"/>
          <p14:tracePt t="42241" x="4510088" y="3830638"/>
          <p14:tracePt t="42257" x="4554538" y="3822700"/>
          <p14:tracePt t="42274" x="4572000" y="3822700"/>
          <p14:tracePt t="42291" x="4625975" y="3803650"/>
          <p14:tracePt t="42307" x="4687888" y="3786188"/>
          <p14:tracePt t="42324" x="4714875" y="3776663"/>
          <p14:tracePt t="42341" x="4751388" y="3768725"/>
          <p14:tracePt t="42357" x="4786313" y="3759200"/>
          <p14:tracePt t="42374" x="4795838" y="3759200"/>
          <p14:tracePt t="42391" x="4813300" y="3751263"/>
          <p14:tracePt t="42407" x="4830763" y="3741738"/>
          <p14:tracePt t="42424" x="4867275" y="3741738"/>
          <p14:tracePt t="42441" x="4875213" y="3741738"/>
          <p14:tracePt t="42457" x="4902200" y="3732213"/>
          <p14:tracePt t="42474" x="4919663" y="3724275"/>
          <p14:tracePt t="42491" x="4929188" y="3724275"/>
          <p14:tracePt t="43393" x="4919663" y="3714750"/>
          <p14:tracePt t="43404" x="4894263" y="3705225"/>
          <p14:tracePt t="43414" x="4840288" y="3679825"/>
          <p14:tracePt t="43424" x="4776788" y="3660775"/>
          <p14:tracePt t="43441" x="4633913" y="3608388"/>
          <p14:tracePt t="43457" x="4259263" y="3490913"/>
          <p14:tracePt t="43474" x="3902075" y="3384550"/>
          <p14:tracePt t="43491" x="3625850" y="3322638"/>
          <p14:tracePt t="43508" x="3500438" y="3295650"/>
          <p14:tracePt t="43524" x="3286125" y="3241675"/>
          <p14:tracePt t="43541" x="3125788" y="3214688"/>
          <p14:tracePt t="43558" x="3071813" y="3214688"/>
          <p14:tracePt t="43574" x="2928938" y="3197225"/>
          <p14:tracePt t="43591" x="2633663" y="3179763"/>
          <p14:tracePt t="43608" x="2473325" y="3170238"/>
          <p14:tracePt t="43624" x="2401888" y="3160713"/>
          <p14:tracePt t="43641" x="2303463" y="3152775"/>
          <p14:tracePt t="43657" x="2251075" y="3152775"/>
          <p14:tracePt t="43674" x="2224088" y="3152775"/>
          <p14:tracePt t="43691" x="2179638" y="3152775"/>
          <p14:tracePt t="43707" x="2143125" y="3152775"/>
          <p14:tracePt t="43724" x="2108200" y="3152775"/>
          <p14:tracePt t="43741" x="2081213" y="3179763"/>
          <p14:tracePt t="43757" x="2054225" y="3205163"/>
          <p14:tracePt t="43774" x="2044700" y="3224213"/>
          <p14:tracePt t="43791" x="2036763" y="3268663"/>
          <p14:tracePt t="43807" x="2036763" y="3322638"/>
          <p14:tracePt t="43824" x="2054225" y="3367088"/>
          <p14:tracePt t="43841" x="2062163" y="3384550"/>
          <p14:tracePt t="43857" x="2098675" y="3419475"/>
          <p14:tracePt t="43874" x="2116138" y="3429000"/>
          <p14:tracePt t="44118" x="2108200" y="3419475"/>
          <p14:tracePt t="44129" x="2062163" y="3384550"/>
          <p14:tracePt t="44139" x="2000250" y="3322638"/>
          <p14:tracePt t="44148" x="1874838" y="3205163"/>
          <p14:tracePt t="44158" x="1741488" y="3081338"/>
          <p14:tracePt t="44174" x="1581150" y="2938463"/>
          <p14:tracePt t="44191" x="1473200" y="2840038"/>
          <p14:tracePt t="44208" x="1393825" y="2776538"/>
          <p14:tracePt t="44224" x="1366838" y="2751138"/>
          <p14:tracePt t="44241" x="1322388" y="2714625"/>
          <p14:tracePt t="44258" x="1295400" y="2670175"/>
          <p14:tracePt t="44274" x="1285875" y="2660650"/>
          <p14:tracePt t="44291" x="1268413" y="2625725"/>
          <p14:tracePt t="44308" x="1250950" y="2608263"/>
          <p14:tracePt t="44324" x="1241425" y="2608263"/>
          <p14:tracePt t="44341" x="1231900" y="2598738"/>
          <p14:tracePt t="44358" x="1214438" y="2589213"/>
          <p14:tracePt t="44374" x="1204913" y="2581275"/>
          <p14:tracePt t="44391" x="1196975" y="2581275"/>
          <p14:tracePt t="44408" x="1169988" y="2581275"/>
          <p14:tracePt t="44424" x="1152525" y="2581275"/>
          <p14:tracePt t="44441" x="1143000" y="2581275"/>
          <p14:tracePt t="44458" x="1108075" y="2581275"/>
          <p14:tracePt t="44474" x="1089025" y="2581275"/>
          <p14:tracePt t="44491" x="1071563" y="2589213"/>
          <p14:tracePt t="44508" x="1062038" y="2589213"/>
          <p14:tracePt t="44524" x="1044575" y="2598738"/>
          <p14:tracePt t="44541" x="1044575" y="2616200"/>
          <p14:tracePt t="44558" x="1044575" y="2633663"/>
          <p14:tracePt t="44574" x="1044575" y="2660650"/>
          <p14:tracePt t="44591" x="1044575" y="2705100"/>
          <p14:tracePt t="44608" x="1062038" y="2732088"/>
          <p14:tracePt t="44624" x="1089025" y="2768600"/>
          <p14:tracePt t="44641" x="1125538" y="2813050"/>
          <p14:tracePt t="44658" x="1160463" y="2847975"/>
          <p14:tracePt t="44674" x="1179513" y="2857500"/>
          <p14:tracePt t="44691" x="1231900" y="2884488"/>
          <p14:tracePt t="44708" x="1276350" y="2901950"/>
          <p14:tracePt t="44724" x="1303338" y="2911475"/>
          <p14:tracePt t="44741" x="1357313" y="2911475"/>
          <p14:tracePt t="44758" x="1401763" y="2911475"/>
          <p14:tracePt t="45716" x="1419225" y="2911475"/>
          <p14:tracePt t="45725" x="1465263" y="2911475"/>
          <p14:tracePt t="45735" x="1625600" y="2911475"/>
          <p14:tracePt t="45745" x="1822450" y="2911475"/>
          <p14:tracePt t="45758" x="2152650" y="2946400"/>
          <p14:tracePt t="45774" x="2544763" y="2973388"/>
          <p14:tracePt t="45791" x="3286125" y="3143250"/>
          <p14:tracePt t="45808" x="3830638" y="3375025"/>
          <p14:tracePt t="45824" x="4322763" y="3705225"/>
          <p14:tracePt t="45841" x="4527550" y="3884613"/>
          <p14:tracePt t="45858" x="4840288" y="4170363"/>
          <p14:tracePt t="45874" x="5037138" y="4367213"/>
          <p14:tracePt t="45891" x="5081588" y="4419600"/>
          <p14:tracePt t="45908" x="5108575" y="4438650"/>
          <p14:tracePt t="45924" x="5126038" y="4465638"/>
          <p14:tracePt t="45941" x="5133975" y="4483100"/>
          <p14:tracePt t="46323" x="5108575" y="4483100"/>
          <p14:tracePt t="46332" x="5062538" y="4473575"/>
          <p14:tracePt t="46342" x="4991100" y="4456113"/>
          <p14:tracePt t="46358" x="4894263" y="4438650"/>
          <p14:tracePt t="46374" x="4679950" y="4419600"/>
          <p14:tracePt t="46391" x="4581525" y="4419600"/>
          <p14:tracePt t="46408" x="4286250" y="4411663"/>
          <p14:tracePt t="46424" x="3973513" y="4438650"/>
          <p14:tracePt t="46441" x="3867150" y="4456113"/>
          <p14:tracePt t="46458" x="3822700" y="4465638"/>
          <p14:tracePt t="46474" x="3768725" y="4500563"/>
          <p14:tracePt t="46491" x="3732213" y="4537075"/>
          <p14:tracePt t="46508" x="3724275" y="4554538"/>
          <p14:tracePt t="46524" x="3714750" y="4608513"/>
          <p14:tracePt t="46541" x="3714750" y="4660900"/>
          <p14:tracePt t="46558" x="3714750" y="4724400"/>
          <p14:tracePt t="46574" x="3741738" y="4768850"/>
          <p14:tracePt t="46591" x="3795713" y="4822825"/>
          <p14:tracePt t="46608" x="3902075" y="4875213"/>
          <p14:tracePt t="46624" x="3956050" y="4902200"/>
          <p14:tracePt t="46641" x="4071938" y="4919663"/>
          <p14:tracePt t="46658" x="4197350" y="4929188"/>
          <p14:tracePt t="46675" x="4303713" y="4929188"/>
          <p14:tracePt t="46691" x="4375150" y="4929188"/>
          <p14:tracePt t="46708" x="4518025" y="4884738"/>
          <p14:tracePt t="46724" x="4633913" y="4857750"/>
          <p14:tracePt t="46741" x="4679950" y="4830763"/>
          <p14:tracePt t="46758" x="4751388" y="4786313"/>
          <p14:tracePt t="46774" x="4813300" y="4751388"/>
          <p14:tracePt t="46791" x="4830763" y="4732338"/>
          <p14:tracePt t="46808" x="4867275" y="4705350"/>
          <p14:tracePt t="46824" x="4884738" y="4660900"/>
          <p14:tracePt t="46841" x="4902200" y="4643438"/>
          <p14:tracePt t="46858" x="4911725" y="4608513"/>
          <p14:tracePt t="46874" x="4919663" y="4554538"/>
          <p14:tracePt t="46891" x="4919663" y="4500563"/>
          <p14:tracePt t="46908" x="4919663" y="4473575"/>
          <p14:tracePt t="46924" x="4919663" y="4419600"/>
          <p14:tracePt t="46941" x="4894263" y="4375150"/>
          <p14:tracePt t="46958" x="4884738" y="4357688"/>
          <p14:tracePt t="46974" x="4848225" y="4313238"/>
          <p14:tracePt t="46991" x="4803775" y="4276725"/>
          <p14:tracePt t="47008" x="4776788" y="4251325"/>
          <p14:tracePt t="47024" x="4705350" y="4205288"/>
          <p14:tracePt t="47041" x="4625975" y="4187825"/>
          <p14:tracePt t="47058" x="4537075" y="4187825"/>
          <p14:tracePt t="47074" x="4500563" y="4187825"/>
          <p14:tracePt t="47091" x="4394200" y="4205288"/>
          <p14:tracePt t="47108" x="4286250" y="4259263"/>
          <p14:tracePt t="47124" x="4268788" y="4268788"/>
          <p14:tracePt t="47141" x="4224338" y="4322763"/>
          <p14:tracePt t="47158" x="4197350" y="4367213"/>
          <p14:tracePt t="47174" x="4170363" y="4419600"/>
          <p14:tracePt t="47191" x="4160838" y="4438650"/>
          <p14:tracePt t="47208" x="4160838" y="4483100"/>
          <p14:tracePt t="47224" x="4160838" y="4510088"/>
          <p14:tracePt t="47241" x="4160838" y="4545013"/>
          <p14:tracePt t="47258" x="4179888" y="4581525"/>
          <p14:tracePt t="47274" x="4224338" y="4616450"/>
          <p14:tracePt t="47291" x="4251325" y="4633913"/>
          <p14:tracePt t="47308" x="4313238" y="4660900"/>
          <p14:tracePt t="47324" x="4375150" y="4670425"/>
          <p14:tracePt t="47342" x="4438650" y="4687888"/>
          <p14:tracePt t="47358" x="4465638" y="4687888"/>
          <p14:tracePt t="47374" x="4510088" y="4687888"/>
          <p14:tracePt t="47391" x="4562475" y="4687888"/>
          <p14:tracePt t="47408" x="4581525" y="4687888"/>
          <p14:tracePt t="47424" x="4608513" y="4687888"/>
          <p14:tracePt t="47441" x="4633913" y="4687888"/>
          <p14:tracePt t="47458" x="4652963" y="4679950"/>
          <p14:tracePt t="47474" x="4697413" y="4660900"/>
          <p14:tracePt t="47491" x="4741863" y="4633913"/>
          <p14:tracePt t="47508" x="4759325" y="4608513"/>
          <p14:tracePt t="47524" x="4813300" y="4562475"/>
          <p14:tracePt t="47541" x="4857750" y="4518025"/>
          <p14:tracePt t="47558" x="4911725" y="4473575"/>
          <p14:tracePt t="47574" x="4929188" y="4446588"/>
          <p14:tracePt t="47591" x="4973638" y="4411663"/>
          <p14:tracePt t="47608" x="5000625" y="4384675"/>
          <p14:tracePt t="47624" x="5000625" y="4375150"/>
          <p14:tracePt t="47641" x="5010150" y="4367213"/>
          <p14:tracePt t="47658" x="5018088" y="4357688"/>
          <p14:tracePt t="47674" x="5018088" y="4348163"/>
          <p14:tracePt t="47979" x="5010150" y="4348163"/>
          <p14:tracePt t="47989" x="4973638" y="4340225"/>
          <p14:tracePt t="47998" x="4714875" y="4303713"/>
          <p14:tracePt t="48008" x="4286250" y="4241800"/>
          <p14:tracePt t="48024" x="3840163" y="4187825"/>
          <p14:tracePt t="48041" x="3322638" y="4143375"/>
          <p14:tracePt t="48058" x="3089275" y="4133850"/>
          <p14:tracePt t="48074" x="3009900" y="4133850"/>
          <p14:tracePt t="48091" x="2874963" y="4133850"/>
          <p14:tracePt t="48108" x="2786063" y="4143375"/>
          <p14:tracePt t="48125" x="2759075" y="4160838"/>
          <p14:tracePt t="48141" x="2714625" y="4179888"/>
          <p14:tracePt t="48158" x="2697163" y="4214813"/>
          <p14:tracePt t="48174" x="2697163" y="4232275"/>
          <p14:tracePt t="48191" x="2687638" y="4276725"/>
          <p14:tracePt t="48208" x="2679700" y="4322763"/>
          <p14:tracePt t="48224" x="2679700" y="4367213"/>
          <p14:tracePt t="48241" x="2679700" y="4384675"/>
          <p14:tracePt t="48244" x="2679700" y="4411663"/>
          <p14:tracePt t="48258" x="2687638" y="4429125"/>
          <p14:tracePt t="48274" x="2705100" y="4456113"/>
          <p14:tracePt t="48291" x="2714625" y="4465638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dirty="0"/>
              <a:t>Explanation of course book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893"/>
    </mc:Choice>
    <mc:Fallback xmlns="">
      <p:transition spd="slow" advTm="5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1485304"/>
            <a:ext cx="75438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Explanation of course book</a:t>
            </a:r>
          </a:p>
          <a:p>
            <a:pPr marR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+mj-lt"/>
              <a:ea typeface="Times New Roman" pitchFamily="18" charset="0"/>
              <a:cs typeface="Firecat" pitchFamily="18" charset="0"/>
            </a:endParaRPr>
          </a:p>
          <a:p>
            <a:pPr lvl="0">
              <a:buFont typeface="AGA Arabesque" pitchFamily="2" charset="2"/>
              <a:buChar char=""/>
            </a:pP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 </a:t>
            </a:r>
            <a:r>
              <a:rPr lang="en-US" sz="2800" dirty="0">
                <a:latin typeface="+mj-lt"/>
                <a:ea typeface="Times New Roman" pitchFamily="18" charset="0"/>
                <a:cs typeface="Firecat" pitchFamily="18" charset="0"/>
              </a:rPr>
              <a:t>Textbooks</a:t>
            </a: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.</a:t>
            </a:r>
            <a:endParaRPr lang="en-US" sz="2800" dirty="0">
              <a:latin typeface="+mj-lt"/>
              <a:ea typeface="Times New Roman" pitchFamily="18" charset="0"/>
              <a:cs typeface="Firecat" pitchFamily="18" charset="0"/>
            </a:endParaRPr>
          </a:p>
          <a:p>
            <a:pPr>
              <a:buFont typeface="AGA Arabesque" pitchFamily="2" charset="2"/>
              <a:buChar char=""/>
            </a:pP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 </a:t>
            </a:r>
            <a:r>
              <a:rPr lang="en-US" sz="2800" dirty="0">
                <a:latin typeface="+mj-lt"/>
                <a:ea typeface="Times New Roman" pitchFamily="18" charset="0"/>
                <a:cs typeface="Firecat" pitchFamily="18" charset="0"/>
              </a:rPr>
              <a:t>Course objectives</a:t>
            </a: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. </a:t>
            </a:r>
            <a:endParaRPr lang="en-US" sz="2800" dirty="0">
              <a:latin typeface="+mj-lt"/>
              <a:ea typeface="Times New Roman" pitchFamily="18" charset="0"/>
              <a:cs typeface="Firecat" pitchFamily="18" charset="0"/>
            </a:endParaRPr>
          </a:p>
          <a:p>
            <a:pPr>
              <a:buFont typeface="AGA Arabesque" pitchFamily="2" charset="2"/>
              <a:buChar char=""/>
            </a:pP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 </a:t>
            </a:r>
            <a:r>
              <a:rPr lang="en-US" sz="2800" dirty="0">
                <a:latin typeface="+mj-lt"/>
                <a:ea typeface="Times New Roman" pitchFamily="18" charset="0"/>
                <a:cs typeface="Firecat" pitchFamily="18" charset="0"/>
              </a:rPr>
              <a:t>Course program</a:t>
            </a: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.</a:t>
            </a:r>
            <a:endParaRPr lang="en-US" sz="2800" dirty="0">
              <a:latin typeface="+mj-lt"/>
              <a:ea typeface="Times New Roman" pitchFamily="18" charset="0"/>
              <a:cs typeface="Firecat" pitchFamily="18" charset="0"/>
            </a:endParaRPr>
          </a:p>
          <a:p>
            <a:pPr>
              <a:buFont typeface="AGA Arabesque" pitchFamily="2" charset="2"/>
              <a:buChar char=""/>
            </a:pP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 </a:t>
            </a:r>
            <a:r>
              <a:rPr lang="en-US" sz="2800" dirty="0">
                <a:latin typeface="+mj-lt"/>
                <a:ea typeface="Times New Roman" pitchFamily="18" charset="0"/>
                <a:cs typeface="Firecat" pitchFamily="18" charset="0"/>
              </a:rPr>
              <a:t>The scope and the organization of the course</a:t>
            </a: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. </a:t>
            </a:r>
            <a:endParaRPr lang="en-US" sz="2800" dirty="0">
              <a:latin typeface="+mj-lt"/>
              <a:ea typeface="Times New Roman" pitchFamily="18" charset="0"/>
              <a:cs typeface="Firecat" pitchFamily="18" charset="0"/>
            </a:endParaRPr>
          </a:p>
          <a:p>
            <a:pPr>
              <a:buFont typeface="AGA Arabesque" pitchFamily="2" charset="2"/>
              <a:buChar char=""/>
            </a:pP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 </a:t>
            </a:r>
            <a:r>
              <a:rPr lang="en-US" sz="2800" dirty="0">
                <a:latin typeface="+mj-lt"/>
                <a:ea typeface="Times New Roman" pitchFamily="18" charset="0"/>
                <a:cs typeface="Firecat" pitchFamily="18" charset="0"/>
              </a:rPr>
              <a:t>Class organization</a:t>
            </a: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.</a:t>
            </a:r>
            <a:endParaRPr lang="en-US" sz="2800" dirty="0">
              <a:latin typeface="+mj-lt"/>
              <a:ea typeface="Times New Roman" pitchFamily="18" charset="0"/>
              <a:cs typeface="Firecat" pitchFamily="18" charset="0"/>
            </a:endParaRPr>
          </a:p>
          <a:p>
            <a:pPr>
              <a:buFont typeface="AGA Arabesque" pitchFamily="2" charset="2"/>
              <a:buChar char=""/>
            </a:pP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 </a:t>
            </a:r>
            <a:r>
              <a:rPr lang="en-US" sz="2800" dirty="0">
                <a:latin typeface="+mj-lt"/>
                <a:ea typeface="Times New Roman" pitchFamily="18" charset="0"/>
                <a:cs typeface="Firecat" pitchFamily="18" charset="0"/>
              </a:rPr>
              <a:t>Grading</a:t>
            </a:r>
            <a:r>
              <a:rPr lang="en-GB" sz="2800" dirty="0">
                <a:latin typeface="+mj-lt"/>
                <a:ea typeface="Times New Roman" pitchFamily="18" charset="0"/>
                <a:cs typeface="Firecat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31751">
        <p14:warp dir="in"/>
      </p:transition>
    </mc:Choice>
    <mc:Fallback xmlns="">
      <p:transition spd="slow" advTm="31751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985" x="652463" y="5037138"/>
          <p14:tracePt t="7330" x="660400" y="5027613"/>
          <p14:tracePt t="7339" x="669925" y="5000625"/>
          <p14:tracePt t="7349" x="704850" y="4894263"/>
          <p14:tracePt t="7359" x="795338" y="4687888"/>
          <p14:tracePt t="7369" x="884238" y="4510088"/>
          <p14:tracePt t="7383" x="982663" y="4303713"/>
          <p14:tracePt t="7400" x="1196975" y="3919538"/>
          <p14:tracePt t="7417" x="1357313" y="3652838"/>
          <p14:tracePt t="7433" x="1411288" y="3581400"/>
          <p14:tracePt t="7450" x="1527175" y="3419475"/>
          <p14:tracePt t="7467" x="1589088" y="3348038"/>
          <p14:tracePt t="7483" x="1616075" y="3330575"/>
          <p14:tracePt t="7500" x="1643063" y="3295650"/>
          <p14:tracePt t="7517" x="1660525" y="3268663"/>
          <p14:tracePt t="7550" x="1670050" y="3251200"/>
          <p14:tracePt t="7567" x="1687513" y="3241675"/>
          <p14:tracePt t="7583" x="1687513" y="3232150"/>
          <p14:tracePt t="7600" x="1704975" y="3224213"/>
          <p14:tracePt t="7617" x="1714500" y="3214688"/>
          <p14:tracePt t="7633" x="1724025" y="3205163"/>
          <p14:tracePt t="7650" x="1731963" y="3205163"/>
          <p14:tracePt t="7667" x="1751013" y="3187700"/>
          <p14:tracePt t="7683" x="1803400" y="3152775"/>
          <p14:tracePt t="7700" x="1830388" y="3133725"/>
          <p14:tracePt t="7717" x="1928813" y="3062288"/>
          <p14:tracePt t="7733" x="1990725" y="3017838"/>
          <p14:tracePt t="7750" x="2044700" y="2990850"/>
          <p14:tracePt t="7767" x="2062163" y="2973388"/>
          <p14:tracePt t="7783" x="2098675" y="2946400"/>
          <p14:tracePt t="7800" x="2125663" y="2928938"/>
          <p14:tracePt t="7817" x="2143125" y="2919413"/>
          <p14:tracePt t="7833" x="2160588" y="2901950"/>
          <p14:tracePt t="7850" x="2179638" y="2884488"/>
          <p14:tracePt t="7883" x="2197100" y="2874963"/>
          <p14:tracePt t="7900" x="2232025" y="2847975"/>
          <p14:tracePt t="7917" x="2259013" y="2840038"/>
          <p14:tracePt t="7933" x="2276475" y="2830513"/>
          <p14:tracePt t="7950" x="2312988" y="2813050"/>
          <p14:tracePt t="7967" x="2339975" y="2803525"/>
          <p14:tracePt t="7983" x="2339975" y="2795588"/>
          <p14:tracePt t="8000" x="2357438" y="2795588"/>
          <p14:tracePt t="8017" x="2366963" y="2795588"/>
          <p14:tracePt t="8034" x="2374900" y="2795588"/>
          <p14:tracePt t="8067" x="2393950" y="2795588"/>
          <p14:tracePt t="10973" x="2384425" y="2795588"/>
          <p14:tracePt t="10982" x="2357438" y="2813050"/>
          <p14:tracePt t="10991" x="2347913" y="2830513"/>
          <p14:tracePt t="11000" x="2339975" y="2840038"/>
          <p14:tracePt t="11017" x="2322513" y="2857500"/>
          <p14:tracePt t="11034" x="2312988" y="2884488"/>
          <p14:tracePt t="11050" x="2295525" y="2919413"/>
          <p14:tracePt t="11067" x="2295525" y="2928938"/>
          <p14:tracePt t="11084" x="2286000" y="2965450"/>
          <p14:tracePt t="11100" x="2286000" y="3000375"/>
          <p14:tracePt t="11117" x="2286000" y="3017838"/>
          <p14:tracePt t="11119" x="2286000" y="3036888"/>
          <p14:tracePt t="11134" x="2286000" y="3054350"/>
          <p14:tracePt t="11150" x="2286000" y="3081338"/>
          <p14:tracePt t="11167" x="2303463" y="3098800"/>
          <p14:tracePt t="11184" x="2312988" y="3116263"/>
          <p14:tracePt t="11200" x="2330450" y="3133725"/>
          <p14:tracePt t="11217" x="2366963" y="3152775"/>
          <p14:tracePt t="11234" x="2384425" y="3160713"/>
          <p14:tracePt t="11250" x="2419350" y="3179763"/>
          <p14:tracePt t="11267" x="2455863" y="3187700"/>
          <p14:tracePt t="11284" x="2500313" y="3214688"/>
          <p14:tracePt t="11300" x="2509838" y="3214688"/>
          <p14:tracePt t="11317" x="2554288" y="3224213"/>
          <p14:tracePt t="11334" x="2608263" y="3232150"/>
          <p14:tracePt t="11350" x="2625725" y="3241675"/>
          <p14:tracePt t="11367" x="2687638" y="3251200"/>
          <p14:tracePt t="11384" x="2751138" y="3259138"/>
          <p14:tracePt t="11400" x="2776538" y="3259138"/>
          <p14:tracePt t="11417" x="2840038" y="3268663"/>
          <p14:tracePt t="11434" x="2894013" y="3268663"/>
          <p14:tracePt t="11451" x="2946400" y="3268663"/>
          <p14:tracePt t="11467" x="2973388" y="3268663"/>
          <p14:tracePt t="11484" x="3017838" y="3268663"/>
          <p14:tracePt t="11500" x="3044825" y="3268663"/>
          <p14:tracePt t="11517" x="3062288" y="3268663"/>
          <p14:tracePt t="11534" x="3108325" y="3268663"/>
          <p14:tracePt t="11550" x="3133725" y="3259138"/>
          <p14:tracePt t="11567" x="3170238" y="3251200"/>
          <p14:tracePt t="11584" x="3179763" y="3241675"/>
          <p14:tracePt t="11600" x="3214688" y="3232150"/>
          <p14:tracePt t="11617" x="3241675" y="3224213"/>
          <p14:tracePt t="11634" x="3259138" y="3214688"/>
          <p14:tracePt t="11650" x="3295650" y="3205163"/>
          <p14:tracePt t="11667" x="3313113" y="3197225"/>
          <p14:tracePt t="11684" x="3330575" y="3187700"/>
          <p14:tracePt t="11700" x="3340100" y="3187700"/>
          <p14:tracePt t="11717" x="3348038" y="3187700"/>
          <p14:tracePt t="13781" x="3340100" y="3187700"/>
          <p14:tracePt t="13791" x="3322638" y="3187700"/>
          <p14:tracePt t="13801" x="3295650" y="3205163"/>
          <p14:tracePt t="13810" x="3259138" y="3224213"/>
          <p14:tracePt t="13820" x="3232150" y="3251200"/>
          <p14:tracePt t="13834" x="3197225" y="3286125"/>
          <p14:tracePt t="13850" x="3133725" y="3348038"/>
          <p14:tracePt t="13867" x="3098800" y="3384550"/>
          <p14:tracePt t="13884" x="3062288" y="3455988"/>
          <p14:tracePt t="13900" x="3036888" y="3490913"/>
          <p14:tracePt t="13917" x="3017838" y="3536950"/>
          <p14:tracePt t="13934" x="3017838" y="3554413"/>
          <p14:tracePt t="13950" x="3017838" y="3598863"/>
          <p14:tracePt t="13967" x="3017838" y="3625850"/>
          <p14:tracePt t="13984" x="3017838" y="3643313"/>
          <p14:tracePt t="14000" x="3036888" y="3670300"/>
          <p14:tracePt t="14017" x="3044825" y="3697288"/>
          <p14:tracePt t="14034" x="3054350" y="3705225"/>
          <p14:tracePt t="14050" x="3071813" y="3732213"/>
          <p14:tracePt t="14067" x="3098800" y="3759200"/>
          <p14:tracePt t="14084" x="3108325" y="3768725"/>
          <p14:tracePt t="14100" x="3143250" y="3786188"/>
          <p14:tracePt t="14117" x="3160713" y="3803650"/>
          <p14:tracePt t="14134" x="3197225" y="3813175"/>
          <p14:tracePt t="14150" x="3205163" y="3813175"/>
          <p14:tracePt t="14153" x="3214688" y="3813175"/>
          <p14:tracePt t="14167" x="3232150" y="3822700"/>
          <p14:tracePt t="14184" x="3251200" y="3822700"/>
          <p14:tracePt t="14201" x="3268663" y="3822700"/>
          <p14:tracePt t="14217" x="3313113" y="3822700"/>
          <p14:tracePt t="14234" x="3357563" y="3822700"/>
          <p14:tracePt t="14250" x="3394075" y="3822700"/>
          <p14:tracePt t="14267" x="3411538" y="3822700"/>
          <p14:tracePt t="14284" x="3438525" y="3822700"/>
          <p14:tracePt t="14300" x="3455988" y="3822700"/>
          <p14:tracePt t="14334" x="3473450" y="3822700"/>
          <p14:tracePt t="14350" x="3482975" y="3822700"/>
          <p14:tracePt t="14407" x="3490913" y="3822700"/>
          <p14:tracePt t="14446" x="3490913" y="3813175"/>
          <p14:tracePt t="14456" x="3490913" y="3803650"/>
          <p14:tracePt t="14466" x="3482975" y="3795713"/>
          <p14:tracePt t="14476" x="3473450" y="3795713"/>
          <p14:tracePt t="14486" x="3455988" y="3786188"/>
          <p14:tracePt t="14500" x="3446463" y="3776663"/>
          <p14:tracePt t="14517" x="3411538" y="3768725"/>
          <p14:tracePt t="14534" x="3384550" y="3759200"/>
          <p14:tracePt t="14550" x="3367088" y="3759200"/>
          <p14:tracePt t="14567" x="3322638" y="3759200"/>
          <p14:tracePt t="14584" x="3295650" y="3759200"/>
          <p14:tracePt t="14600" x="3276600" y="3759200"/>
          <p14:tracePt t="14617" x="3259138" y="3751263"/>
          <p14:tracePt t="17863" x="3251200" y="3751263"/>
          <p14:tracePt t="17872" x="3232150" y="3751263"/>
          <p14:tracePt t="17882" x="3205163" y="3759200"/>
          <p14:tracePt t="17892" x="3179763" y="3786188"/>
          <p14:tracePt t="17902" x="3125788" y="3813175"/>
          <p14:tracePt t="17917" x="3009900" y="3875088"/>
          <p14:tracePt t="17934" x="2884488" y="3956050"/>
          <p14:tracePt t="17951" x="2795588" y="4010025"/>
          <p14:tracePt t="17967" x="2768600" y="4027488"/>
          <p14:tracePt t="17984" x="2714625" y="4054475"/>
          <p14:tracePt t="18001" x="2679700" y="4081463"/>
          <p14:tracePt t="18017" x="2660650" y="4098925"/>
          <p14:tracePt t="18034" x="2616200" y="4133850"/>
          <p14:tracePt t="18051" x="2581275" y="4160838"/>
          <p14:tracePt t="18067" x="2562225" y="4179888"/>
          <p14:tracePt t="18084" x="2527300" y="4205288"/>
          <p14:tracePt t="18101" x="2517775" y="4224338"/>
          <p14:tracePt t="18117" x="2517775" y="4232275"/>
          <p14:tracePt t="18134" x="2509838" y="4241800"/>
          <p14:tracePt t="18151" x="2500313" y="4241800"/>
          <p14:tracePt t="18167" x="2500313" y="4251325"/>
          <p14:tracePt t="18201" x="2517775" y="4259263"/>
          <p14:tracePt t="18217" x="2554288" y="4259263"/>
          <p14:tracePt t="18234" x="2608263" y="4259263"/>
          <p14:tracePt t="18251" x="2633663" y="4259263"/>
          <p14:tracePt t="18267" x="2741613" y="4224338"/>
          <p14:tracePt t="18284" x="2867025" y="4187825"/>
          <p14:tracePt t="18301" x="2928938" y="4179888"/>
          <p14:tracePt t="18318" x="3125788" y="4125913"/>
          <p14:tracePt t="18334" x="3232150" y="4089400"/>
          <p14:tracePt t="18351" x="3286125" y="4071938"/>
          <p14:tracePt t="18645" x="3303588" y="4071938"/>
          <p14:tracePt t="18655" x="3330575" y="4081463"/>
          <p14:tracePt t="18665" x="3384550" y="4098925"/>
          <p14:tracePt t="18675" x="3446463" y="4125913"/>
          <p14:tracePt t="18688" x="3500438" y="4143375"/>
          <p14:tracePt t="18701" x="3571875" y="4160838"/>
          <p14:tracePt t="18717" x="3697288" y="4197350"/>
          <p14:tracePt t="18734" x="3803650" y="4214813"/>
          <p14:tracePt t="18751" x="3848100" y="4214813"/>
          <p14:tracePt t="18767" x="4017963" y="4214813"/>
          <p14:tracePt t="18784" x="4152900" y="4214813"/>
          <p14:tracePt t="18801" x="4205288" y="4214813"/>
          <p14:tracePt t="18817" x="4303713" y="4214813"/>
          <p14:tracePt t="18834" x="4357688" y="4224338"/>
          <p14:tracePt t="18851" x="4394200" y="4224338"/>
          <p14:tracePt t="18867" x="4411663" y="4224338"/>
          <p14:tracePt t="18884" x="4419600" y="4224338"/>
          <p14:tracePt t="18901" x="4438650" y="4224338"/>
          <p14:tracePt t="18917" x="4446588" y="4224338"/>
          <p14:tracePt t="19448" x="4465638" y="4224338"/>
          <p14:tracePt t="19458" x="4491038" y="4224338"/>
          <p14:tracePt t="19468" x="4572000" y="4232275"/>
          <p14:tracePt t="19477" x="4786313" y="4232275"/>
          <p14:tracePt t="19487" x="5108575" y="4241800"/>
          <p14:tracePt t="19501" x="5303838" y="4259263"/>
          <p14:tracePt t="19517" x="5537200" y="4276725"/>
          <p14:tracePt t="19534" x="5599113" y="4286250"/>
          <p14:tracePt t="19551" x="5680075" y="4303713"/>
          <p14:tracePt t="19567" x="5751513" y="4313238"/>
          <p14:tracePt t="19584" x="5813425" y="4313238"/>
          <p14:tracePt t="19601" x="5946775" y="4313238"/>
          <p14:tracePt t="19617" x="6062663" y="4313238"/>
          <p14:tracePt t="19634" x="6116638" y="4313238"/>
          <p14:tracePt t="19651" x="6215063" y="4313238"/>
          <p14:tracePt t="19667" x="6286500" y="4303713"/>
          <p14:tracePt t="19684" x="6367463" y="4303713"/>
          <p14:tracePt t="19701" x="6394450" y="4303713"/>
          <p14:tracePt t="19717" x="6456363" y="4303713"/>
          <p14:tracePt t="19734" x="6500813" y="4303713"/>
          <p14:tracePt t="19751" x="6510338" y="4303713"/>
          <p14:tracePt t="19767" x="6537325" y="4303713"/>
          <p14:tracePt t="19784" x="6545263" y="4303713"/>
          <p14:tracePt t="19801" x="6581775" y="4303713"/>
          <p14:tracePt t="19817" x="6589713" y="4303713"/>
          <p14:tracePt t="19834" x="6634163" y="4295775"/>
          <p14:tracePt t="19851" x="6653213" y="4295775"/>
          <p14:tracePt t="19867" x="6715125" y="4295775"/>
          <p14:tracePt t="19884" x="6769100" y="4295775"/>
          <p14:tracePt t="19901" x="6831013" y="4295775"/>
          <p14:tracePt t="19917" x="6884988" y="4286250"/>
          <p14:tracePt t="19934" x="6911975" y="4286250"/>
          <p14:tracePt t="20202" x="6911975" y="4276725"/>
          <p14:tracePt t="20212" x="6902450" y="4276725"/>
          <p14:tracePt t="20222" x="6875463" y="4276725"/>
          <p14:tracePt t="20234" x="6831013" y="4268788"/>
          <p14:tracePt t="20251" x="6751638" y="4241800"/>
          <p14:tracePt t="20267" x="6724650" y="4224338"/>
          <p14:tracePt t="20284" x="6661150" y="4214813"/>
          <p14:tracePt t="20301" x="6616700" y="4197350"/>
          <p14:tracePt t="20317" x="6608763" y="4197350"/>
          <p14:tracePt t="20334" x="6599238" y="4197350"/>
          <p14:tracePt t="20351" x="6589713" y="4187825"/>
          <p14:tracePt t="20368" x="6581775" y="4179888"/>
          <p14:tracePt t="20401" x="6572250" y="4179888"/>
          <p14:tracePt t="20417" x="6581775" y="4179888"/>
          <p14:tracePt t="20434" x="6599238" y="4160838"/>
          <p14:tracePt t="20451" x="6697663" y="4133850"/>
          <p14:tracePt t="20467" x="6823075" y="4125913"/>
          <p14:tracePt t="20484" x="6867525" y="4125913"/>
          <p14:tracePt t="20501" x="6919913" y="4116388"/>
          <p14:tracePt t="20517" x="6965950" y="4116388"/>
          <p14:tracePt t="20534" x="6983413" y="4116388"/>
          <p14:tracePt t="20551" x="7010400" y="4116388"/>
          <p14:tracePt t="20567" x="7037388" y="4116388"/>
          <p14:tracePt t="20584" x="7045325" y="4116388"/>
          <p14:tracePt t="20977" x="7027863" y="4098925"/>
          <p14:tracePt t="20986" x="6973888" y="4081463"/>
          <p14:tracePt t="20995" x="6759575" y="4010025"/>
          <p14:tracePt t="21005" x="6375400" y="3911600"/>
          <p14:tracePt t="21017" x="5902325" y="3840163"/>
          <p14:tracePt t="21034" x="5116513" y="3786188"/>
          <p14:tracePt t="21051" x="4705350" y="3786188"/>
          <p14:tracePt t="21067" x="3965575" y="3830638"/>
          <p14:tracePt t="21084" x="3482975" y="3884613"/>
          <p14:tracePt t="21101" x="3232150" y="3911600"/>
          <p14:tracePt t="21117" x="2803525" y="3990975"/>
          <p14:tracePt t="21134" x="2562225" y="4044950"/>
          <p14:tracePt t="21151" x="2473325" y="4062413"/>
          <p14:tracePt t="21167" x="2446338" y="4071938"/>
          <p14:tracePt t="21184" x="2393950" y="4081463"/>
          <p14:tracePt t="21201" x="2347913" y="4089400"/>
          <p14:tracePt t="21217" x="2330450" y="4098925"/>
          <p14:tracePt t="21234" x="2295525" y="4108450"/>
          <p14:tracePt t="21251" x="2268538" y="4116388"/>
          <p14:tracePt t="21267" x="2259013" y="4125913"/>
          <p14:tracePt t="21284" x="2232025" y="4133850"/>
          <p14:tracePt t="21301" x="2214563" y="4152900"/>
          <p14:tracePt t="21317" x="2197100" y="4170363"/>
          <p14:tracePt t="21334" x="2179638" y="4187825"/>
          <p14:tracePt t="21351" x="2152650" y="4205288"/>
          <p14:tracePt t="21367" x="2143125" y="4214813"/>
          <p14:tracePt t="21384" x="2143125" y="4224338"/>
          <p14:tracePt t="21401" x="2133600" y="4224338"/>
          <p14:tracePt t="21417" x="2133600" y="4232275"/>
          <p14:tracePt t="21434" x="2125663" y="4232275"/>
          <p14:tracePt t="21451" x="2125663" y="4241800"/>
          <p14:tracePt t="21467" x="2116138" y="4241800"/>
          <p14:tracePt t="21611" x="2125663" y="4241800"/>
          <p14:tracePt t="21621" x="2143125" y="4241800"/>
          <p14:tracePt t="21632" x="2170113" y="4241800"/>
          <p14:tracePt t="21641" x="2197100" y="4241800"/>
          <p14:tracePt t="21652" x="2224088" y="4241800"/>
          <p14:tracePt t="21668" x="2251075" y="4232275"/>
          <p14:tracePt t="21684" x="2295525" y="4224338"/>
          <p14:tracePt t="21701" x="2330450" y="4224338"/>
          <p14:tracePt t="21717" x="2347913" y="4224338"/>
          <p14:tracePt t="21734" x="2393950" y="4224338"/>
          <p14:tracePt t="21751" x="2419350" y="4224338"/>
          <p14:tracePt t="21767" x="2455863" y="4224338"/>
          <p14:tracePt t="21784" x="2490788" y="4224338"/>
          <p14:tracePt t="21801" x="2527300" y="4224338"/>
          <p14:tracePt t="21817" x="2536825" y="4224338"/>
          <p14:tracePt t="21834" x="2554288" y="4224338"/>
          <p14:tracePt t="25028" x="2536825" y="4232275"/>
          <p14:tracePt t="25038" x="2509838" y="4251325"/>
          <p14:tracePt t="25048" x="2482850" y="4268788"/>
          <p14:tracePt t="25058" x="2455863" y="4276725"/>
          <p14:tracePt t="25068" x="2438400" y="4303713"/>
          <p14:tracePt t="25084" x="2411413" y="4313238"/>
          <p14:tracePt t="25101" x="2384425" y="4357688"/>
          <p14:tracePt t="25118" x="2357438" y="4384675"/>
          <p14:tracePt t="25135" x="2330450" y="4429125"/>
          <p14:tracePt t="25151" x="2322513" y="4446588"/>
          <p14:tracePt t="25168" x="2303463" y="4483100"/>
          <p14:tracePt t="25184" x="2303463" y="4510088"/>
          <p14:tracePt t="25201" x="2286000" y="4545013"/>
          <p14:tracePt t="25218" x="2286000" y="4581525"/>
          <p14:tracePt t="25234" x="2286000" y="4598988"/>
          <p14:tracePt t="25251" x="2286000" y="4608513"/>
          <p14:tracePt t="25268" x="2286000" y="4616450"/>
          <p14:tracePt t="25284" x="2286000" y="4633913"/>
          <p14:tracePt t="25318" x="2286000" y="4643438"/>
          <p14:tracePt t="25334" x="2295525" y="4652963"/>
          <p14:tracePt t="25351" x="2312988" y="4652963"/>
          <p14:tracePt t="25368" x="2322513" y="4660900"/>
          <p14:tracePt t="25384" x="2339975" y="4670425"/>
          <p14:tracePt t="25401" x="2357438" y="4670425"/>
          <p14:tracePt t="25418" x="2366963" y="4670425"/>
          <p14:tracePt t="25434" x="2393950" y="4679950"/>
          <p14:tracePt t="25451" x="2428875" y="4679950"/>
          <p14:tracePt t="25468" x="2446338" y="4679950"/>
          <p14:tracePt t="25484" x="2473325" y="4679950"/>
          <p14:tracePt t="25501" x="2490788" y="4679950"/>
          <p14:tracePt t="25518" x="2517775" y="4679950"/>
          <p14:tracePt t="25534" x="2527300" y="4679950"/>
          <p14:tracePt t="25551" x="2554288" y="4679950"/>
          <p14:tracePt t="25568" x="2598738" y="4679950"/>
          <p14:tracePt t="25584" x="2625725" y="4679950"/>
          <p14:tracePt t="25601" x="2670175" y="4670425"/>
          <p14:tracePt t="25618" x="2732088" y="4660900"/>
          <p14:tracePt t="25634" x="2759075" y="4652963"/>
          <p14:tracePt t="25651" x="2803525" y="4652963"/>
          <p14:tracePt t="25668" x="2840038" y="4643438"/>
          <p14:tracePt t="25684" x="2867025" y="4633913"/>
          <p14:tracePt t="25701" x="2884488" y="4633913"/>
          <p14:tracePt t="25718" x="2901950" y="4625975"/>
          <p14:tracePt t="25734" x="2938463" y="4625975"/>
          <p14:tracePt t="25751" x="2946400" y="4625975"/>
          <p14:tracePt t="25768" x="2982913" y="4616450"/>
          <p14:tracePt t="25784" x="3009900" y="4608513"/>
          <p14:tracePt t="25801" x="3017838" y="4608513"/>
          <p14:tracePt t="27965" x="2990850" y="4608513"/>
          <p14:tracePt t="27976" x="2901950" y="4598988"/>
          <p14:tracePt t="27986" x="2714625" y="4598988"/>
          <p14:tracePt t="27994" x="2473325" y="4598988"/>
          <p14:tracePt t="28004" x="2241550" y="4625975"/>
          <p14:tracePt t="28018" x="2054225" y="4660900"/>
          <p14:tracePt t="28034" x="1839913" y="4724400"/>
          <p14:tracePt t="28051" x="1785938" y="4751388"/>
          <p14:tracePt t="28068" x="1704975" y="4776788"/>
          <p14:tracePt t="28085" x="1660525" y="4803775"/>
          <p14:tracePt t="28102" x="1616075" y="4822825"/>
          <p14:tracePt t="28118" x="1589088" y="4840288"/>
          <p14:tracePt t="28134" x="1562100" y="4857750"/>
          <p14:tracePt t="28151" x="1536700" y="4875213"/>
          <p14:tracePt t="28168" x="1527175" y="4884738"/>
          <p14:tracePt t="28184" x="1509713" y="4894263"/>
          <p14:tracePt t="28201" x="1509713" y="4902200"/>
          <p14:tracePt t="28218" x="1500188" y="4902200"/>
          <p14:tracePt t="28234" x="1500188" y="4911725"/>
          <p14:tracePt t="28251" x="1500188" y="4919663"/>
          <p14:tracePt t="28299" x="1500188" y="4929188"/>
          <p14:tracePt t="28338" x="1517650" y="4929188"/>
          <p14:tracePt t="28348" x="1536700" y="4929188"/>
          <p14:tracePt t="28358" x="1554163" y="4938713"/>
          <p14:tracePt t="28368" x="1571625" y="4938713"/>
          <p14:tracePt t="28384" x="1589088" y="4938713"/>
          <p14:tracePt t="28401" x="1633538" y="4938713"/>
          <p14:tracePt t="28418" x="1670050" y="4938713"/>
          <p14:tracePt t="28434" x="1697038" y="4938713"/>
          <p14:tracePt t="28451" x="1714500" y="4938713"/>
          <p14:tracePt t="28468" x="1731963" y="4938713"/>
          <p14:tracePt t="28484" x="1741488" y="4938713"/>
          <p14:tracePt t="29571" x="1724025" y="4938713"/>
          <p14:tracePt t="29581" x="1554163" y="4813300"/>
          <p14:tracePt t="29591" x="1143000" y="4527550"/>
          <p14:tracePt t="29601" x="795338" y="4214813"/>
          <p14:tracePt t="29618" x="509588" y="3929063"/>
          <p14:tracePt t="29634" x="322263" y="3670300"/>
          <p14:tracePt t="29651" x="285750" y="3589338"/>
          <p14:tracePt t="29668" x="276225" y="3562350"/>
          <p14:tracePt t="29684" x="258763" y="3517900"/>
          <p14:tracePt t="29701" x="258763" y="3482975"/>
          <p14:tracePt t="29718" x="258763" y="3446463"/>
          <p14:tracePt t="29751" x="258763" y="3419475"/>
          <p14:tracePt t="29768" x="268288" y="3402013"/>
          <p14:tracePt t="29784" x="268288" y="3394075"/>
          <p14:tracePt t="29801" x="295275" y="3367088"/>
          <p14:tracePt t="29818" x="339725" y="3340100"/>
          <p14:tracePt t="29834" x="401638" y="3322638"/>
          <p14:tracePt t="29851" x="446088" y="3313113"/>
          <p14:tracePt t="29868" x="608013" y="3303588"/>
          <p14:tracePt t="29884" x="839788" y="3357563"/>
          <p14:tracePt t="29901" x="938213" y="3402013"/>
          <p14:tracePt t="29918" x="1276350" y="3589338"/>
          <p14:tracePt t="29934" x="1490663" y="3705225"/>
          <p14:tracePt t="29951" x="1527175" y="3724275"/>
          <p14:tracePt t="29968" x="1589088" y="3732213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Textbooks</a:t>
            </a:r>
          </a:p>
          <a:p>
            <a:endParaRPr lang="en-US" sz="2000" b="1" dirty="0">
              <a:solidFill>
                <a:srgbClr val="C00000"/>
              </a:solidFill>
              <a:latin typeface="+mj-lt"/>
              <a:ea typeface="Times New Roman" pitchFamily="18" charset="0"/>
              <a:cs typeface="Firecat" pitchFamily="18" charset="0"/>
            </a:endParaRPr>
          </a:p>
          <a:p>
            <a:pPr marL="457200" indent="-457200" algn="just"/>
            <a:r>
              <a:rPr lang="en-US" sz="2400" dirty="0"/>
              <a:t>Wright, D. A. and Welbourn, P. A. 2002. Environmental Toxicology. Cambridge University Press.</a:t>
            </a:r>
            <a:endParaRPr lang="en-GB" sz="2400" dirty="0"/>
          </a:p>
          <a:p>
            <a:pPr marL="457200" indent="-457200" algn="just"/>
            <a:endParaRPr lang="en-US" sz="1000" dirty="0"/>
          </a:p>
          <a:p>
            <a:pPr marL="457200" indent="-457200" algn="just"/>
            <a:r>
              <a:rPr lang="en-US" sz="2400" dirty="0"/>
              <a:t>Pandey, K; Shukla, J.P. and Trivedi, S.P. (2005). Fundamentals of Toxicology; David and Pamela, (2002). Environmental Toxicology; and many other books given by CD to student who want further reading.   </a:t>
            </a:r>
          </a:p>
          <a:p>
            <a:pPr marL="457200" indent="-457200" algn="just"/>
            <a:r>
              <a:rPr lang="en-US" sz="1000" dirty="0"/>
              <a:t> </a:t>
            </a:r>
          </a:p>
          <a:p>
            <a:pPr marL="457200" indent="-457200" algn="just"/>
            <a:r>
              <a:rPr lang="en-GB" sz="2400" dirty="0"/>
              <a:t>Hodgson, E. 2004. A Textbook of Modern Toxicology. Third edition. John Wiley &amp; Sons, Inc.</a:t>
            </a:r>
          </a:p>
          <a:p>
            <a:pPr marL="457200" indent="-457200" algn="just"/>
            <a:endParaRPr lang="en-GB" sz="1000" dirty="0"/>
          </a:p>
          <a:p>
            <a:pPr marL="457200" indent="-457200" algn="just"/>
            <a:r>
              <a:rPr lang="en-GB" sz="2400" dirty="0"/>
              <a:t>Yu, M. 2005. Environmental Toxicology. CRC Press LLC. </a:t>
            </a:r>
          </a:p>
          <a:p>
            <a:pPr marL="457200" indent="-457200" algn="just"/>
            <a:endParaRPr lang="en-GB" sz="1000" dirty="0"/>
          </a:p>
          <a:p>
            <a:pPr marL="457200" indent="-457200" algn="just"/>
            <a:r>
              <a:rPr lang="en-GB" sz="2400" dirty="0" err="1"/>
              <a:t>Duffus</a:t>
            </a:r>
            <a:r>
              <a:rPr lang="en-GB" sz="2400" dirty="0"/>
              <a:t>, J.H. and Worth, H.G. 2006. Fundamental Toxicology. </a:t>
            </a:r>
            <a:r>
              <a:rPr lang="en-GB" sz="2400" dirty="0" err="1"/>
              <a:t>Biddles</a:t>
            </a:r>
            <a:r>
              <a:rPr lang="en-GB" sz="2400" dirty="0"/>
              <a:t> Ltd, King’s Lynn, Norfolk, UK.</a:t>
            </a:r>
          </a:p>
          <a:p>
            <a:pPr marL="457200" indent="-457200" algn="just"/>
            <a:endParaRPr lang="en-GB" sz="1000" dirty="0"/>
          </a:p>
          <a:p>
            <a:pPr marL="457200" indent="-457200" algn="just"/>
            <a:r>
              <a:rPr lang="en-US" sz="2400" dirty="0"/>
              <a:t>Williams, P.L.; James, R.C. and Roberts, S.M. 2000. Principles of Toxicology: Environmental and Industrial Applications. 2</a:t>
            </a:r>
            <a:r>
              <a:rPr lang="en-US" sz="2400" baseline="30000" dirty="0"/>
              <a:t>nd</a:t>
            </a:r>
            <a:r>
              <a:rPr lang="en-US" sz="2400" dirty="0"/>
              <a:t> edition. John Wiley &amp; Sons, Inc.</a:t>
            </a:r>
            <a:r>
              <a:rPr lang="en-GB" sz="2400" dirty="0"/>
              <a:t>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8155">
        <p14:reveal/>
      </p:transition>
    </mc:Choice>
    <mc:Fallback xmlns="">
      <p:transition spd="slow" advTm="5815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  <p:extLst mod="1">
    <p:ext uri="{3A86A75C-4F4B-4683-9AE1-C65F6400EC91}">
      <p14:laserTraceLst xmlns:p14="http://schemas.microsoft.com/office/powerpoint/2010/main">
        <p14:tracePtLst>
          <p14:tracePt t="1170" x="4446588" y="2482850"/>
          <p14:tracePt t="1179" x="4402138" y="2473325"/>
          <p14:tracePt t="1189" x="4232275" y="2401888"/>
          <p14:tracePt t="1200" x="4054475" y="2312988"/>
          <p14:tracePt t="1216" x="3803650" y="2205038"/>
          <p14:tracePt t="1233" x="3268663" y="1973263"/>
          <p14:tracePt t="1250" x="2751138" y="1768475"/>
          <p14:tracePt t="1267" x="2312988" y="1571625"/>
          <p14:tracePt t="1283" x="2081213" y="1473200"/>
          <p14:tracePt t="1300" x="1679575" y="1303338"/>
          <p14:tracePt t="1316" x="1598613" y="1276350"/>
          <p14:tracePt t="1333" x="1482725" y="1223963"/>
          <p14:tracePt t="1350" x="1401763" y="1187450"/>
          <p14:tracePt t="1366" x="1330325" y="1143000"/>
          <p14:tracePt t="1383" x="1285875" y="1108075"/>
          <p14:tracePt t="1400" x="1204913" y="1062038"/>
          <p14:tracePt t="1416" x="1160463" y="1017588"/>
          <p14:tracePt t="1433" x="1125538" y="982663"/>
          <p14:tracePt t="1450" x="1116013" y="965200"/>
          <p14:tracePt t="1466" x="1108075" y="938213"/>
          <p14:tracePt t="1483" x="1098550" y="911225"/>
          <p14:tracePt t="1500" x="1098550" y="901700"/>
          <p14:tracePt t="1516" x="1098550" y="874713"/>
          <p14:tracePt t="1533" x="1098550" y="857250"/>
          <p14:tracePt t="1550" x="1098550" y="839788"/>
          <p14:tracePt t="1566" x="1108075" y="803275"/>
          <p14:tracePt t="1583" x="1143000" y="750888"/>
          <p14:tracePt t="1600" x="1204913" y="696913"/>
          <p14:tracePt t="1841" x="1204913" y="687388"/>
          <p14:tracePt t="1905" x="1196975" y="687388"/>
          <p14:tracePt t="1913" x="1169988" y="687388"/>
          <p14:tracePt t="1924" x="1143000" y="679450"/>
          <p14:tracePt t="1933" x="1098550" y="669925"/>
          <p14:tracePt t="1950" x="1071563" y="652463"/>
          <p14:tracePt t="1966" x="1027113" y="642938"/>
          <p14:tracePt t="1983" x="973138" y="625475"/>
          <p14:tracePt t="2000" x="965200" y="625475"/>
          <p14:tracePt t="2016" x="938213" y="608013"/>
          <p14:tracePt t="2033" x="919163" y="598488"/>
          <p14:tracePt t="2067" x="911225" y="581025"/>
          <p14:tracePt t="2083" x="911225" y="571500"/>
          <p14:tracePt t="2100" x="911225" y="554038"/>
          <p14:tracePt t="2116" x="911225" y="544513"/>
          <p14:tracePt t="2133" x="928688" y="536575"/>
          <p14:tracePt t="2150" x="965200" y="517525"/>
          <p14:tracePt t="2166" x="990600" y="509588"/>
          <p14:tracePt t="2183" x="1071563" y="500063"/>
          <p14:tracePt t="2200" x="1152525" y="490538"/>
          <p14:tracePt t="2217" x="1204913" y="490538"/>
          <p14:tracePt t="2233" x="1223963" y="490538"/>
          <p14:tracePt t="2250" x="1258888" y="490538"/>
          <p14:tracePt t="2267" x="1276350" y="490538"/>
          <p14:tracePt t="2283" x="1285875" y="490538"/>
          <p14:tracePt t="2300" x="1303338" y="490538"/>
          <p14:tracePt t="2317" x="1322388" y="490538"/>
          <p14:tracePt t="2350" x="1339850" y="490538"/>
          <p14:tracePt t="2609" x="1322388" y="490538"/>
          <p14:tracePt t="2618" x="1285875" y="490538"/>
          <p14:tracePt t="2628" x="1258888" y="490538"/>
          <p14:tracePt t="2639" x="1214438" y="500063"/>
          <p14:tracePt t="2650" x="1169988" y="509588"/>
          <p14:tracePt t="2667" x="1125538" y="527050"/>
          <p14:tracePt t="2683" x="1017588" y="561975"/>
          <p14:tracePt t="2700" x="938213" y="588963"/>
          <p14:tracePt t="2717" x="884238" y="625475"/>
          <p14:tracePt t="2733" x="866775" y="642938"/>
          <p14:tracePt t="2750" x="847725" y="660400"/>
          <p14:tracePt t="2767" x="839788" y="679450"/>
          <p14:tracePt t="2783" x="830263" y="679450"/>
          <p14:tracePt t="2800" x="830263" y="687388"/>
          <p14:tracePt t="2816" x="830263" y="704850"/>
          <p14:tracePt t="2833" x="839788" y="723900"/>
          <p14:tracePt t="2850" x="874713" y="731838"/>
          <p14:tracePt t="2867" x="938213" y="750888"/>
          <p14:tracePt t="2883" x="1017588" y="758825"/>
          <p14:tracePt t="2900" x="1054100" y="758825"/>
          <p14:tracePt t="2916" x="1125538" y="758825"/>
          <p14:tracePt t="2933" x="1204913" y="758825"/>
          <p14:tracePt t="2950" x="1241425" y="758825"/>
          <p14:tracePt t="2967" x="1312863" y="741363"/>
          <p14:tracePt t="2983" x="1357313" y="731838"/>
          <p14:tracePt t="3000" x="1393825" y="714375"/>
          <p14:tracePt t="3017" x="1411288" y="704850"/>
          <p14:tracePt t="3033" x="1419225" y="704850"/>
          <p14:tracePt t="3362" x="1401763" y="714375"/>
          <p14:tracePt t="3372" x="1384300" y="723900"/>
          <p14:tracePt t="3383" x="1366838" y="741363"/>
          <p14:tracePt t="3392" x="1347788" y="768350"/>
          <p14:tracePt t="3402" x="1330325" y="795338"/>
          <p14:tracePt t="3417" x="1303338" y="839788"/>
          <p14:tracePt t="3433" x="1285875" y="893763"/>
          <p14:tracePt t="3450" x="1285875" y="919163"/>
          <p14:tracePt t="3467" x="1276350" y="982663"/>
          <p14:tracePt t="3483" x="1276350" y="1036638"/>
          <p14:tracePt t="3500" x="1285875" y="1081088"/>
          <p14:tracePt t="3517" x="1295400" y="1098550"/>
          <p14:tracePt t="3533" x="1330325" y="1125538"/>
          <p14:tracePt t="3550" x="1384300" y="1125538"/>
          <p14:tracePt t="3567" x="1411288" y="1133475"/>
          <p14:tracePt t="3583" x="1482725" y="1133475"/>
          <p14:tracePt t="3600" x="1544638" y="1133475"/>
          <p14:tracePt t="3617" x="1598613" y="1133475"/>
          <p14:tracePt t="3633" x="1625600" y="1133475"/>
          <p14:tracePt t="3650" x="1670050" y="1133475"/>
          <p14:tracePt t="3667" x="1697038" y="1133475"/>
          <p14:tracePt t="4517" x="1670050" y="1133475"/>
          <p14:tracePt t="4529" x="1633538" y="1133475"/>
          <p14:tracePt t="4537" x="1562100" y="1133475"/>
          <p14:tracePt t="4550" x="1455738" y="1152525"/>
          <p14:tracePt t="4567" x="1258888" y="1179513"/>
          <p14:tracePt t="4583" x="1214438" y="1196975"/>
          <p14:tracePt t="4600" x="1152525" y="1204913"/>
          <p14:tracePt t="4617" x="1116013" y="1223963"/>
          <p14:tracePt t="4633" x="1089025" y="1231900"/>
          <p14:tracePt t="4650" x="1071563" y="1250950"/>
          <p14:tracePt t="4667" x="1044575" y="1276350"/>
          <p14:tracePt t="4683" x="1036638" y="1285875"/>
          <p14:tracePt t="4700" x="1017588" y="1303338"/>
          <p14:tracePt t="4717" x="1017588" y="1322388"/>
          <p14:tracePt t="4733" x="1009650" y="1339850"/>
          <p14:tracePt t="4750" x="1000125" y="1347788"/>
          <p14:tracePt t="4767" x="1000125" y="1374775"/>
          <p14:tracePt t="4783" x="1000125" y="1393825"/>
          <p14:tracePt t="4800" x="1000125" y="1438275"/>
          <p14:tracePt t="4817" x="1017588" y="1473200"/>
          <p14:tracePt t="4833" x="1036638" y="1509713"/>
          <p14:tracePt t="4850" x="1044575" y="1527175"/>
          <p14:tracePt t="4867" x="1062038" y="1544638"/>
          <p14:tracePt t="4883" x="1081088" y="1554163"/>
          <p14:tracePt t="5625" x="1071563" y="1554163"/>
          <p14:tracePt t="5634" x="1054100" y="1554163"/>
          <p14:tracePt t="5644" x="1017588" y="1554163"/>
          <p14:tracePt t="5654" x="990600" y="1554163"/>
          <p14:tracePt t="5667" x="965200" y="1554163"/>
          <p14:tracePt t="5683" x="911225" y="1554163"/>
          <p14:tracePt t="5700" x="884238" y="1554163"/>
          <p14:tracePt t="5717" x="847725" y="1544638"/>
          <p14:tracePt t="5733" x="812800" y="1536700"/>
          <p14:tracePt t="5750" x="803275" y="1536700"/>
          <p14:tracePt t="5783" x="795338" y="1536700"/>
          <p14:tracePt t="5800" x="785813" y="1536700"/>
          <p14:tracePt t="5820" x="776288" y="1536700"/>
          <p14:tracePt t="5849" x="768350" y="1536700"/>
          <p14:tracePt t="5870" x="758825" y="1536700"/>
          <p14:tracePt t="5879" x="750888" y="1536700"/>
          <p14:tracePt t="5888" x="741363" y="1536700"/>
          <p14:tracePt t="5900" x="731838" y="1536700"/>
          <p14:tracePt t="5917" x="723900" y="1536700"/>
          <p14:tracePt t="5933" x="687388" y="1536700"/>
          <p14:tracePt t="5950" x="660400" y="1536700"/>
          <p14:tracePt t="5967" x="625475" y="1536700"/>
          <p14:tracePt t="5983" x="615950" y="1536700"/>
          <p14:tracePt t="6000" x="598488" y="1536700"/>
          <p14:tracePt t="6017" x="588963" y="1536700"/>
          <p14:tracePt t="6033" x="581025" y="1536700"/>
          <p14:tracePt t="6050" x="571500" y="1536700"/>
          <p14:tracePt t="6076" x="561975" y="1536700"/>
          <p14:tracePt t="6128" x="581025" y="1536700"/>
          <p14:tracePt t="6135" x="588963" y="1536700"/>
          <p14:tracePt t="6143" x="608013" y="1536700"/>
          <p14:tracePt t="6153" x="625475" y="1536700"/>
          <p14:tracePt t="6167" x="652463" y="1536700"/>
          <p14:tracePt t="6183" x="696913" y="1536700"/>
          <p14:tracePt t="6200" x="723900" y="1536700"/>
          <p14:tracePt t="6217" x="758825" y="1536700"/>
          <p14:tracePt t="6233" x="785813" y="1536700"/>
          <p14:tracePt t="6250" x="812800" y="1536700"/>
          <p14:tracePt t="6267" x="822325" y="1536700"/>
          <p14:tracePt t="6284" x="830263" y="1536700"/>
          <p14:tracePt t="7327" x="839788" y="1536700"/>
          <p14:tracePt t="7340" x="857250" y="1527175"/>
          <p14:tracePt t="7348" x="874713" y="1517650"/>
          <p14:tracePt t="7357" x="901700" y="1517650"/>
          <p14:tracePt t="7367" x="938213" y="1509713"/>
          <p14:tracePt t="7383" x="965200" y="1509713"/>
          <p14:tracePt t="7400" x="1027113" y="1509713"/>
          <p14:tracePt t="7417" x="1116013" y="1509713"/>
          <p14:tracePt t="7433" x="1169988" y="1517650"/>
          <p14:tracePt t="7450" x="1231900" y="1536700"/>
          <p14:tracePt t="7467" x="1276350" y="1554163"/>
          <p14:tracePt t="7484" x="1303338" y="1562100"/>
          <p14:tracePt t="7500" x="1312863" y="1562100"/>
          <p14:tracePt t="7517" x="1330325" y="1571625"/>
          <p14:tracePt t="7533" x="1347788" y="1571625"/>
          <p14:tracePt t="7550" x="1357313" y="1581150"/>
          <p14:tracePt t="7567" x="1374775" y="1589088"/>
          <p14:tracePt t="7583" x="1384300" y="1589088"/>
          <p14:tracePt t="7600" x="1393825" y="1589088"/>
          <p14:tracePt t="7617" x="1401763" y="1598613"/>
          <p14:tracePt t="7633" x="1411288" y="1598613"/>
          <p14:tracePt t="7650" x="1419225" y="1598613"/>
          <p14:tracePt t="7667" x="1438275" y="1608138"/>
          <p14:tracePt t="7683" x="1473200" y="1616075"/>
          <p14:tracePt t="7700" x="1500188" y="1625600"/>
          <p14:tracePt t="7717" x="1517650" y="1625600"/>
          <p14:tracePt t="7733" x="1554163" y="1633538"/>
          <p14:tracePt t="7750" x="1581150" y="1643063"/>
          <p14:tracePt t="7767" x="1616075" y="1643063"/>
          <p14:tracePt t="7783" x="1625600" y="1643063"/>
          <p14:tracePt t="7800" x="1643063" y="1643063"/>
          <p14:tracePt t="7817" x="1652588" y="1643063"/>
          <p14:tracePt t="7833" x="1660525" y="1643063"/>
          <p14:tracePt t="7850" x="1679575" y="1633538"/>
          <p14:tracePt t="7867" x="1697038" y="1625600"/>
          <p14:tracePt t="7884" x="1704975" y="1625600"/>
          <p14:tracePt t="7900" x="1724025" y="1616075"/>
          <p14:tracePt t="7917" x="1751013" y="1608138"/>
          <p14:tracePt t="7933" x="1785938" y="1589088"/>
          <p14:tracePt t="7950" x="1795463" y="1581150"/>
          <p14:tracePt t="7967" x="1839913" y="1571625"/>
          <p14:tracePt t="7983" x="1866900" y="1562100"/>
          <p14:tracePt t="8000" x="1884363" y="1562100"/>
          <p14:tracePt t="8017" x="1901825" y="1554163"/>
          <p14:tracePt t="8033" x="1919288" y="1544638"/>
          <p14:tracePt t="8050" x="1928813" y="1544638"/>
          <p14:tracePt t="8306" x="1911350" y="1544638"/>
          <p14:tracePt t="8316" x="1884363" y="1544638"/>
          <p14:tracePt t="8326" x="1857375" y="1544638"/>
          <p14:tracePt t="8336" x="1830388" y="1544638"/>
          <p14:tracePt t="8350" x="1795463" y="1544638"/>
          <p14:tracePt t="8367" x="1724025" y="1536700"/>
          <p14:tracePt t="8383" x="1670050" y="1536700"/>
          <p14:tracePt t="8400" x="1598613" y="1517650"/>
          <p14:tracePt t="8417" x="1527175" y="1509713"/>
          <p14:tracePt t="8433" x="1465263" y="1500188"/>
          <p14:tracePt t="8450" x="1438275" y="1500188"/>
          <p14:tracePt t="8467" x="1384300" y="1500188"/>
          <p14:tracePt t="8483" x="1330325" y="1500188"/>
          <p14:tracePt t="8500" x="1303338" y="1490663"/>
          <p14:tracePt t="8517" x="1250950" y="1490663"/>
          <p14:tracePt t="8533" x="1196975" y="1490663"/>
          <p14:tracePt t="8550" x="1179513" y="1490663"/>
          <p14:tracePt t="8567" x="1133475" y="1490663"/>
          <p14:tracePt t="8583" x="1089025" y="1490663"/>
          <p14:tracePt t="8600" x="1054100" y="1490663"/>
          <p14:tracePt t="8617" x="1044575" y="1490663"/>
          <p14:tracePt t="8633" x="1027113" y="1490663"/>
          <p14:tracePt t="8650" x="1009650" y="1490663"/>
          <p14:tracePt t="8667" x="1000125" y="1490663"/>
          <p14:tracePt t="8683" x="982663" y="1490663"/>
          <p14:tracePt t="8700" x="965200" y="1490663"/>
          <p14:tracePt t="8733" x="955675" y="1490663"/>
          <p14:tracePt t="8750" x="946150" y="1482725"/>
          <p14:tracePt t="8796" x="955675" y="1473200"/>
          <p14:tracePt t="8806" x="982663" y="1465263"/>
          <p14:tracePt t="8817" x="1009650" y="1465263"/>
          <p14:tracePt t="8833" x="1062038" y="1455738"/>
          <p14:tracePt t="8850" x="1125538" y="1438275"/>
          <p14:tracePt t="8867" x="1179513" y="1428750"/>
          <p14:tracePt t="8884" x="1214438" y="1419225"/>
          <p14:tracePt t="8900" x="1223963" y="1419225"/>
          <p14:tracePt t="8917" x="1268413" y="1411288"/>
          <p14:tracePt t="8933" x="1312863" y="1401763"/>
          <p14:tracePt t="8950" x="1339850" y="1401763"/>
          <p14:tracePt t="8967" x="1384300" y="1401763"/>
          <p14:tracePt t="8983" x="1428750" y="1401763"/>
          <p14:tracePt t="9001" x="1482725" y="1401763"/>
          <p14:tracePt t="9017" x="1509713" y="1401763"/>
          <p14:tracePt t="9033" x="1571625" y="1401763"/>
          <p14:tracePt t="9050" x="1625600" y="1401763"/>
          <p14:tracePt t="9067" x="1660525" y="1401763"/>
          <p14:tracePt t="9083" x="1714500" y="1401763"/>
          <p14:tracePt t="9100" x="1768475" y="1411288"/>
          <p14:tracePt t="9117" x="1795463" y="1419225"/>
          <p14:tracePt t="9133" x="1822450" y="1419225"/>
          <p14:tracePt t="9150" x="1847850" y="1419225"/>
          <p14:tracePt t="9167" x="1866900" y="1428750"/>
          <p14:tracePt t="9183" x="1884363" y="1428750"/>
          <p14:tracePt t="9200" x="1893888" y="1438275"/>
          <p14:tracePt t="9217" x="1911350" y="1438275"/>
          <p14:tracePt t="9233" x="1919288" y="1438275"/>
          <p14:tracePt t="9250" x="1928813" y="1438275"/>
          <p14:tracePt t="9267" x="1946275" y="1438275"/>
          <p14:tracePt t="9283" x="1946275" y="1446213"/>
          <p14:tracePt t="9300" x="1965325" y="1446213"/>
          <p14:tracePt t="9317" x="1973263" y="1446213"/>
          <p14:tracePt t="9334" x="1982788" y="1446213"/>
          <p14:tracePt t="9687" x="1990725" y="1446213"/>
          <p14:tracePt t="9696" x="2027238" y="1446213"/>
          <p14:tracePt t="9707" x="2143125" y="1446213"/>
          <p14:tracePt t="9717" x="2303463" y="1446213"/>
          <p14:tracePt t="9733" x="2401888" y="1446213"/>
          <p14:tracePt t="9750" x="2500313" y="1446213"/>
          <p14:tracePt t="9767" x="2554288" y="1446213"/>
          <p14:tracePt t="9784" x="2598738" y="1455738"/>
          <p14:tracePt t="9800" x="2616200" y="1455738"/>
          <p14:tracePt t="9817" x="2660650" y="1465263"/>
          <p14:tracePt t="9834" x="2705100" y="1465263"/>
          <p14:tracePt t="9850" x="2732088" y="1465263"/>
          <p14:tracePt t="9867" x="2786063" y="1465263"/>
          <p14:tracePt t="9884" x="2830513" y="1473200"/>
          <p14:tracePt t="9900" x="2847975" y="1482725"/>
          <p14:tracePt t="9917" x="2884488" y="1490663"/>
          <p14:tracePt t="9934" x="2911475" y="1490663"/>
          <p14:tracePt t="9950" x="2919413" y="1490663"/>
          <p14:tracePt t="9967" x="2946400" y="1490663"/>
          <p14:tracePt t="9984" x="2965450" y="1490663"/>
          <p14:tracePt t="10000" x="3000375" y="1490663"/>
          <p14:tracePt t="10017" x="3017838" y="1490663"/>
          <p14:tracePt t="10034" x="3044825" y="1490663"/>
          <p14:tracePt t="10050" x="3071813" y="1500188"/>
          <p14:tracePt t="10067" x="3081338" y="1500188"/>
          <p14:tracePt t="10083" x="3108325" y="1500188"/>
          <p14:tracePt t="10100" x="3133725" y="1500188"/>
          <p14:tracePt t="10117" x="3179763" y="1500188"/>
          <p14:tracePt t="10134" x="3197225" y="1500188"/>
          <p14:tracePt t="10150" x="3214688" y="1500188"/>
          <p14:tracePt t="10167" x="3241675" y="1500188"/>
          <p14:tracePt t="10184" x="3251200" y="1500188"/>
          <p14:tracePt t="10200" x="3259138" y="1500188"/>
          <p14:tracePt t="10217" x="3268663" y="1500188"/>
          <p14:tracePt t="10234" x="3276600" y="1500188"/>
          <p14:tracePt t="10267" x="3286125" y="1500188"/>
          <p14:tracePt t="10305" x="3295650" y="1500188"/>
          <p14:tracePt t="10372" x="3303588" y="1500188"/>
          <p14:tracePt t="10441" x="3313113" y="1500188"/>
          <p14:tracePt t="10548" x="3303588" y="1500188"/>
          <p14:tracePt t="10568" x="3286125" y="1500188"/>
          <p14:tracePt t="10578" x="3268663" y="1500188"/>
          <p14:tracePt t="10588" x="3259138" y="1500188"/>
          <p14:tracePt t="10600" x="3251200" y="1500188"/>
          <p14:tracePt t="10617" x="3232150" y="1490663"/>
          <p14:tracePt t="10634" x="3224213" y="1490663"/>
          <p14:tracePt t="10650" x="3205163" y="1490663"/>
          <p14:tracePt t="10684" x="3197225" y="1490663"/>
          <p14:tracePt t="10706" x="3187700" y="1490663"/>
          <p14:tracePt t="11137" x="3197225" y="1490663"/>
          <p14:tracePt t="11146" x="3241675" y="1490663"/>
          <p14:tracePt t="11155" x="3357563" y="1500188"/>
          <p14:tracePt t="11167" x="3527425" y="1517650"/>
          <p14:tracePt t="11184" x="3732213" y="1527175"/>
          <p14:tracePt t="11200" x="4017963" y="1562100"/>
          <p14:tracePt t="11217" x="4179888" y="1571625"/>
          <p14:tracePt t="11234" x="4276725" y="1581150"/>
          <p14:tracePt t="11250" x="4322763" y="1581150"/>
          <p14:tracePt t="11267" x="4419600" y="1581150"/>
          <p14:tracePt t="11284" x="4554538" y="1581150"/>
          <p14:tracePt t="11300" x="4608513" y="1581150"/>
          <p14:tracePt t="11317" x="4741863" y="1589088"/>
          <p14:tracePt t="11334" x="4867275" y="1589088"/>
          <p14:tracePt t="11351" x="4946650" y="1598613"/>
          <p14:tracePt t="11367" x="4991100" y="1598613"/>
          <p14:tracePt t="11384" x="5062538" y="1598613"/>
          <p14:tracePt t="11400" x="5116513" y="1598613"/>
          <p14:tracePt t="11417" x="5143500" y="1598613"/>
          <p14:tracePt t="11434" x="5187950" y="1598613"/>
          <p14:tracePt t="11450" x="5224463" y="1598613"/>
          <p14:tracePt t="11467" x="5241925" y="1598613"/>
          <p14:tracePt t="11484" x="5276850" y="1598613"/>
          <p14:tracePt t="11500" x="5303838" y="1598613"/>
          <p14:tracePt t="11517" x="5340350" y="1598613"/>
          <p14:tracePt t="11534" x="5367338" y="1598613"/>
          <p14:tracePt t="11550" x="5429250" y="1598613"/>
          <p14:tracePt t="11567" x="5510213" y="1598613"/>
          <p14:tracePt t="11584" x="5545138" y="1598613"/>
          <p14:tracePt t="11600" x="5599113" y="1598613"/>
          <p14:tracePt t="11617" x="5653088" y="1598613"/>
          <p14:tracePt t="11634" x="5680075" y="1598613"/>
          <p14:tracePt t="11650" x="5724525" y="1598613"/>
          <p14:tracePt t="11667" x="5751513" y="1598613"/>
          <p14:tracePt t="12007" x="5768975" y="1598613"/>
          <p14:tracePt t="12017" x="5795963" y="1598613"/>
          <p14:tracePt t="12027" x="5857875" y="1589088"/>
          <p14:tracePt t="12038" x="6045200" y="1571625"/>
          <p14:tracePt t="12050" x="6296025" y="1554163"/>
          <p14:tracePt t="12067" x="6670675" y="1527175"/>
          <p14:tracePt t="12084" x="6823075" y="1517650"/>
          <p14:tracePt t="12100" x="7045325" y="1509713"/>
          <p14:tracePt t="12117" x="7161213" y="1500188"/>
          <p14:tracePt t="12134" x="7188200" y="1500188"/>
          <p14:tracePt t="12150" x="7242175" y="1500188"/>
          <p14:tracePt t="12167" x="7277100" y="1500188"/>
          <p14:tracePt t="12184" x="7313613" y="1500188"/>
          <p14:tracePt t="12200" x="7331075" y="1500188"/>
          <p14:tracePt t="12217" x="7348538" y="1500188"/>
          <p14:tracePt t="12234" x="7375525" y="1500188"/>
          <p14:tracePt t="12267" x="7394575" y="1500188"/>
          <p14:tracePt t="12284" x="7412038" y="1500188"/>
          <p14:tracePt t="12300" x="7429500" y="1500188"/>
          <p14:tracePt t="12317" x="7439025" y="1500188"/>
          <p14:tracePt t="12334" x="7456488" y="1500188"/>
          <p14:tracePt t="12351" x="7466013" y="1500188"/>
          <p14:tracePt t="12367" x="7483475" y="1500188"/>
          <p14:tracePt t="12384" x="7491413" y="1500188"/>
          <p14:tracePt t="12400" x="7510463" y="1500188"/>
          <p14:tracePt t="12417" x="7537450" y="1500188"/>
          <p14:tracePt t="12434" x="7545388" y="1500188"/>
          <p14:tracePt t="12450" x="7572375" y="1500188"/>
          <p14:tracePt t="12467" x="7572375" y="1490663"/>
          <p14:tracePt t="12484" x="7581900" y="1490663"/>
          <p14:tracePt t="13612" x="7562850" y="1490663"/>
          <p14:tracePt t="13622" x="7500938" y="1482725"/>
          <p14:tracePt t="13632" x="7215188" y="1428750"/>
          <p14:tracePt t="13642" x="6705600" y="1393825"/>
          <p14:tracePt t="13652" x="6099175" y="1357313"/>
          <p14:tracePt t="13667" x="5473700" y="1357313"/>
          <p14:tracePt t="13684" x="4348163" y="1401763"/>
          <p14:tracePt t="13700" x="3259138" y="1581150"/>
          <p14:tracePt t="13717" x="2589213" y="1714500"/>
          <p14:tracePt t="13734" x="1643063" y="1893888"/>
          <p14:tracePt t="13750" x="1214438" y="1973263"/>
          <p14:tracePt t="13767" x="1143000" y="2000250"/>
          <p14:tracePt t="13784" x="1071563" y="2009775"/>
          <p14:tracePt t="13800" x="1027113" y="2027238"/>
          <p14:tracePt t="13817" x="1017588" y="2036763"/>
          <p14:tracePt t="13834" x="990600" y="2036763"/>
          <p14:tracePt t="13850" x="982663" y="2036763"/>
          <p14:tracePt t="13867" x="973138" y="2044700"/>
          <p14:tracePt t="13884" x="965200" y="2044700"/>
          <p14:tracePt t="13917" x="955675" y="2044700"/>
          <p14:tracePt t="13934" x="946150" y="2044700"/>
          <p14:tracePt t="13950" x="946150" y="2054225"/>
          <p14:tracePt t="13967" x="928688" y="2054225"/>
          <p14:tracePt t="14000" x="919163" y="2054225"/>
          <p14:tracePt t="14017" x="901700" y="2062163"/>
          <p14:tracePt t="14034" x="884238" y="2071688"/>
          <p14:tracePt t="14067" x="866775" y="2081213"/>
          <p14:tracePt t="14084" x="857250" y="2081213"/>
          <p14:tracePt t="14102" x="857250" y="2089150"/>
          <p14:tracePt t="14122" x="847725" y="2089150"/>
          <p14:tracePt t="14135" x="847725" y="2098675"/>
          <p14:tracePt t="14161" x="866775" y="2098675"/>
          <p14:tracePt t="14170" x="893763" y="2108200"/>
          <p14:tracePt t="14184" x="928688" y="2108200"/>
          <p14:tracePt t="14200" x="1044575" y="2116138"/>
          <p14:tracePt t="14217" x="1160463" y="2116138"/>
          <p14:tracePt t="14234" x="1295400" y="2116138"/>
          <p14:tracePt t="14250" x="1393825" y="2108200"/>
          <p14:tracePt t="14267" x="1438275" y="2098675"/>
          <p14:tracePt t="14284" x="1509713" y="2089150"/>
          <p14:tracePt t="14300" x="1589088" y="2081213"/>
          <p14:tracePt t="14317" x="1697038" y="2071688"/>
          <p14:tracePt t="14334" x="1741488" y="2071688"/>
          <p14:tracePt t="14350" x="1830388" y="2071688"/>
          <p14:tracePt t="14367" x="1928813" y="2071688"/>
          <p14:tracePt t="14384" x="1965325" y="2071688"/>
          <p14:tracePt t="14400" x="2036763" y="2071688"/>
          <p14:tracePt t="14417" x="2089150" y="2071688"/>
          <p14:tracePt t="14434" x="2143125" y="2071688"/>
          <p14:tracePt t="14450" x="2170113" y="2071688"/>
          <p14:tracePt t="14467" x="2214563" y="2081213"/>
          <p14:tracePt t="14484" x="2241550" y="2089150"/>
          <p14:tracePt t="14500" x="2251075" y="2089150"/>
          <p14:tracePt t="14517" x="2268538" y="2089150"/>
          <p14:tracePt t="14534" x="2286000" y="2089150"/>
          <p14:tracePt t="14550" x="2295525" y="2089150"/>
          <p14:tracePt t="14567" x="2303463" y="2089150"/>
          <p14:tracePt t="14584" x="2322513" y="2089150"/>
          <p14:tracePt t="14866" x="2330450" y="2089150"/>
          <p14:tracePt t="14875" x="2347913" y="2089150"/>
          <p14:tracePt t="14885" x="2384425" y="2089150"/>
          <p14:tracePt t="14900" x="2428875" y="2089150"/>
          <p14:tracePt t="14917" x="2517775" y="2089150"/>
          <p14:tracePt t="14934" x="2581275" y="2089150"/>
          <p14:tracePt t="14950" x="2608263" y="2089150"/>
          <p14:tracePt t="14967" x="2652713" y="2089150"/>
          <p14:tracePt t="14984" x="2687638" y="2089150"/>
          <p14:tracePt t="15000" x="2705100" y="2089150"/>
          <p14:tracePt t="15017" x="2724150" y="2089150"/>
          <p14:tracePt t="15034" x="2759075" y="2089150"/>
          <p14:tracePt t="15051" x="2786063" y="2089150"/>
          <p14:tracePt t="15067" x="2795588" y="2089150"/>
          <p14:tracePt t="15084" x="2830513" y="2089150"/>
          <p14:tracePt t="15100" x="2847975" y="2089150"/>
          <p14:tracePt t="15117" x="2874963" y="2089150"/>
          <p14:tracePt t="15134" x="2901950" y="2089150"/>
          <p14:tracePt t="15150" x="2919413" y="2089150"/>
          <p14:tracePt t="15167" x="2928938" y="2089150"/>
          <p14:tracePt t="15184" x="2946400" y="2089150"/>
          <p14:tracePt t="15200" x="2955925" y="2089150"/>
          <p14:tracePt t="15234" x="2965450" y="2089150"/>
          <p14:tracePt t="15444" x="2973388" y="2089150"/>
          <p14:tracePt t="15453" x="2990850" y="2089150"/>
          <p14:tracePt t="15463" x="3027363" y="2089150"/>
          <p14:tracePt t="15473" x="3089275" y="2089150"/>
          <p14:tracePt t="15484" x="3205163" y="2081213"/>
          <p14:tracePt t="15500" x="3313113" y="2081213"/>
          <p14:tracePt t="15517" x="3419475" y="2081213"/>
          <p14:tracePt t="15534" x="3500438" y="2081213"/>
          <p14:tracePt t="15550" x="3527425" y="2081213"/>
          <p14:tracePt t="15567" x="3581400" y="2081213"/>
          <p14:tracePt t="15584" x="3625850" y="2081213"/>
          <p14:tracePt t="15600" x="3670300" y="2081213"/>
          <p14:tracePt t="15617" x="3697288" y="2081213"/>
          <p14:tracePt t="15634" x="3741738" y="2081213"/>
          <p14:tracePt t="15650" x="3776663" y="2081213"/>
          <p14:tracePt t="15667" x="3803650" y="2081213"/>
          <p14:tracePt t="15684" x="3822700" y="2081213"/>
          <p14:tracePt t="15701" x="3840163" y="2081213"/>
          <p14:tracePt t="15717" x="3848100" y="2081213"/>
          <p14:tracePt t="15734" x="3857625" y="2081213"/>
          <p14:tracePt t="15750" x="3867150" y="2081213"/>
          <p14:tracePt t="15767" x="3884613" y="2081213"/>
          <p14:tracePt t="15784" x="3894138" y="2081213"/>
          <p14:tracePt t="15801" x="3929063" y="2089150"/>
          <p14:tracePt t="15817" x="3965575" y="2089150"/>
          <p14:tracePt t="15834" x="3983038" y="2098675"/>
          <p14:tracePt t="15850" x="4044950" y="2098675"/>
          <p14:tracePt t="15867" x="4108450" y="2098675"/>
          <p14:tracePt t="15884" x="4160838" y="2098675"/>
          <p14:tracePt t="15900" x="4179888" y="2098675"/>
          <p14:tracePt t="15917" x="4205288" y="2098675"/>
          <p14:tracePt t="15934" x="4224338" y="2098675"/>
          <p14:tracePt t="15951" x="4241800" y="2098675"/>
          <p14:tracePt t="15967" x="4251325" y="2098675"/>
          <p14:tracePt t="16640" x="4241800" y="2089150"/>
          <p14:tracePt t="16648" x="4232275" y="2062163"/>
          <p14:tracePt t="16657" x="4214813" y="2044700"/>
          <p14:tracePt t="16668" x="4197350" y="2027238"/>
          <p14:tracePt t="16684" x="4179888" y="2009775"/>
          <p14:tracePt t="16700" x="4152900" y="1965325"/>
          <p14:tracePt t="16717" x="4133850" y="1938338"/>
          <p14:tracePt t="16734" x="4116388" y="1919288"/>
          <p14:tracePt t="16750" x="4108450" y="1893888"/>
          <p14:tracePt t="16767" x="4098925" y="1866900"/>
          <p14:tracePt t="16784" x="4098925" y="1839913"/>
          <p14:tracePt t="16817" x="4098925" y="1822450"/>
          <p14:tracePt t="16834" x="4098925" y="1812925"/>
          <p14:tracePt t="16867" x="4098925" y="1803400"/>
          <p14:tracePt t="16884" x="4098925" y="1795463"/>
          <p14:tracePt t="16901" x="4108450" y="1795463"/>
          <p14:tracePt t="16917" x="4125913" y="1795463"/>
          <p14:tracePt t="16934" x="4143375" y="1795463"/>
          <p14:tracePt t="16951" x="4152900" y="1795463"/>
          <p14:tracePt t="16967" x="4170363" y="1795463"/>
          <p14:tracePt t="16984" x="4179888" y="1795463"/>
          <p14:tracePt t="17001" x="4205288" y="1795463"/>
          <p14:tracePt t="17017" x="4224338" y="1795463"/>
          <p14:tracePt t="17034" x="4259263" y="1795463"/>
          <p14:tracePt t="17051" x="4313238" y="1803400"/>
          <p14:tracePt t="17068" x="4367213" y="1803400"/>
          <p14:tracePt t="17084" x="4394200" y="1803400"/>
          <p14:tracePt t="17101" x="4465638" y="1812925"/>
          <p14:tracePt t="17117" x="4562475" y="1822450"/>
          <p14:tracePt t="17134" x="4616450" y="1830388"/>
          <p14:tracePt t="17151" x="4724400" y="1847850"/>
          <p14:tracePt t="17167" x="4875213" y="1866900"/>
          <p14:tracePt t="17184" x="4919663" y="1874838"/>
          <p14:tracePt t="17201" x="4973638" y="1884363"/>
          <p14:tracePt t="17217" x="5010150" y="1884363"/>
          <p14:tracePt t="17234" x="5018088" y="1884363"/>
          <p14:tracePt t="17251" x="5027613" y="1884363"/>
          <p14:tracePt t="17267" x="5037138" y="1884363"/>
          <p14:tracePt t="17284" x="5037138" y="1893888"/>
          <p14:tracePt t="17301" x="5045075" y="1893888"/>
          <p14:tracePt t="17334" x="5054600" y="1893888"/>
          <p14:tracePt t="17372" x="5062538" y="1893888"/>
          <p14:tracePt t="17607" x="5072063" y="1893888"/>
          <p14:tracePt t="17617" x="5089525" y="1893888"/>
          <p14:tracePt t="17627" x="5126038" y="1893888"/>
          <p14:tracePt t="17636" x="5180013" y="1893888"/>
          <p14:tracePt t="17651" x="5357813" y="1884363"/>
          <p14:tracePt t="17667" x="5786438" y="1857375"/>
          <p14:tracePt t="17684" x="6027738" y="1857375"/>
          <p14:tracePt t="17701" x="6518275" y="1839913"/>
          <p14:tracePt t="17717" x="6991350" y="1812925"/>
          <p14:tracePt t="17734" x="7394575" y="1803400"/>
          <p14:tracePt t="17751" x="7500938" y="1795463"/>
          <p14:tracePt t="17767" x="7581900" y="1795463"/>
          <p14:tracePt t="17784" x="7626350" y="1795463"/>
          <p14:tracePt t="17801" x="7634288" y="1795463"/>
          <p14:tracePt t="17817" x="7653338" y="1795463"/>
          <p14:tracePt t="17881" x="7626350" y="1795463"/>
          <p14:tracePt t="17891" x="7545388" y="1795463"/>
          <p14:tracePt t="17901" x="7269163" y="1830388"/>
          <p14:tracePt t="17910" x="6848475" y="1884363"/>
          <p14:tracePt t="17920" x="6375400" y="1955800"/>
          <p14:tracePt t="17934" x="5919788" y="2017713"/>
          <p14:tracePt t="17951" x="5116513" y="2152650"/>
          <p14:tracePt t="17967" x="4697413" y="2241550"/>
          <p14:tracePt t="17984" x="3697288" y="2438400"/>
          <p14:tracePt t="18001" x="3036888" y="2544763"/>
          <p14:tracePt t="18018" x="2660650" y="2608263"/>
          <p14:tracePt t="18034" x="2598738" y="2616200"/>
          <p14:tracePt t="18051" x="2509838" y="2643188"/>
          <p14:tracePt t="18067" x="2482850" y="2652713"/>
          <p14:tracePt t="18084" x="2438400" y="2660650"/>
          <p14:tracePt t="18101" x="2401888" y="2679700"/>
          <p14:tracePt t="18362" x="2393950" y="2679700"/>
          <p14:tracePt t="18373" x="2384425" y="2679700"/>
          <p14:tracePt t="18380" x="2366963" y="2679700"/>
          <p14:tracePt t="18390" x="2322513" y="2679700"/>
          <p14:tracePt t="18401" x="2152650" y="2652713"/>
          <p14:tracePt t="18417" x="1938338" y="2616200"/>
          <p14:tracePt t="18434" x="1589088" y="2554288"/>
          <p14:tracePt t="18451" x="1500188" y="2536825"/>
          <p14:tracePt t="18467" x="1482725" y="2536825"/>
          <p14:tracePt t="18470" x="1465263" y="2527300"/>
          <p14:tracePt t="18484" x="1446213" y="2517775"/>
          <p14:tracePt t="18501" x="1419225" y="2509838"/>
          <p14:tracePt t="18517" x="1401763" y="2500313"/>
          <p14:tracePt t="18551" x="1393825" y="2500313"/>
          <p14:tracePt t="18567" x="1374775" y="2490788"/>
          <p14:tracePt t="18601" x="1366838" y="2490788"/>
          <p14:tracePt t="18617" x="1357313" y="2490788"/>
          <p14:tracePt t="18635" x="1357313" y="2482850"/>
          <p14:tracePt t="18651" x="1347788" y="2482850"/>
          <p14:tracePt t="18674" x="1339850" y="2482850"/>
          <p14:tracePt t="18693" x="1339850" y="2473325"/>
          <p14:tracePt t="18842" x="1339850" y="2465388"/>
          <p14:tracePt t="18871" x="1347788" y="2465388"/>
          <p14:tracePt t="18882" x="1366838" y="2465388"/>
          <p14:tracePt t="18889" x="1384300" y="2465388"/>
          <p14:tracePt t="18901" x="1419225" y="2455863"/>
          <p14:tracePt t="18917" x="1465263" y="2455863"/>
          <p14:tracePt t="18934" x="1643063" y="2455863"/>
          <p14:tracePt t="18951" x="2054225" y="2455863"/>
          <p14:tracePt t="18967" x="2455863" y="2482850"/>
          <p14:tracePt t="18984" x="2562225" y="2482850"/>
          <p14:tracePt t="19001" x="2670175" y="2482850"/>
          <p14:tracePt t="19017" x="2724150" y="2482850"/>
          <p14:tracePt t="19034" x="2741613" y="2482850"/>
          <p14:tracePt t="19051" x="2751138" y="2482850"/>
          <p14:tracePt t="19067" x="2759075" y="2482850"/>
          <p14:tracePt t="19086" x="2768600" y="2482850"/>
          <p14:tracePt t="19153" x="2776538" y="2482850"/>
          <p14:tracePt t="20132" x="2786063" y="2482850"/>
          <p14:tracePt t="20143" x="2847975" y="2482850"/>
          <p14:tracePt t="20153" x="3152775" y="2509838"/>
          <p14:tracePt t="20167" x="3687763" y="2544763"/>
          <p14:tracePt t="20184" x="4795838" y="2670175"/>
          <p14:tracePt t="20201" x="5384800" y="2768600"/>
          <p14:tracePt t="20217" x="5545138" y="2786063"/>
          <p14:tracePt t="20234" x="5653088" y="2803525"/>
          <p14:tracePt t="20251" x="5732463" y="2813050"/>
          <p14:tracePt t="20267" x="5768975" y="2813050"/>
          <p14:tracePt t="20284" x="5840413" y="2813050"/>
          <p14:tracePt t="20301" x="5902325" y="2813050"/>
          <p14:tracePt t="20317" x="5929313" y="2813050"/>
          <p14:tracePt t="20334" x="5973763" y="2813050"/>
          <p14:tracePt t="20351" x="6018213" y="2803525"/>
          <p14:tracePt t="20367" x="6045200" y="2803525"/>
          <p14:tracePt t="20384" x="6054725" y="2803525"/>
          <p14:tracePt t="20401" x="6089650" y="2803525"/>
          <p14:tracePt t="20418" x="6116638" y="2803525"/>
          <p14:tracePt t="20434" x="6126163" y="2795588"/>
          <p14:tracePt t="20451" x="6143625" y="2795588"/>
          <p14:tracePt t="20467" x="6161088" y="2795588"/>
          <p14:tracePt t="20484" x="6170613" y="2795588"/>
          <p14:tracePt t="20501" x="6188075" y="2795588"/>
          <p14:tracePt t="20517" x="6205538" y="2795588"/>
          <p14:tracePt t="20927" x="6205538" y="2786063"/>
          <p14:tracePt t="20938" x="6197600" y="2776538"/>
          <p14:tracePt t="20946" x="6170613" y="2751138"/>
          <p14:tracePt t="20955" x="6126163" y="2714625"/>
          <p14:tracePt t="20967" x="6081713" y="2679700"/>
          <p14:tracePt t="20984" x="6037263" y="2633663"/>
          <p14:tracePt t="21001" x="6018213" y="2616200"/>
          <p14:tracePt t="21017" x="6000750" y="2598738"/>
          <p14:tracePt t="21034" x="6000750" y="2581275"/>
          <p14:tracePt t="21051" x="6000750" y="2571750"/>
          <p14:tracePt t="21067" x="6000750" y="2554288"/>
          <p14:tracePt t="21084" x="6010275" y="2536825"/>
          <p14:tracePt t="21101" x="6054725" y="2509838"/>
          <p14:tracePt t="21117" x="6089650" y="2500313"/>
          <p14:tracePt t="21134" x="6161088" y="2490788"/>
          <p14:tracePt t="21151" x="6242050" y="2482850"/>
          <p14:tracePt t="21167" x="6276975" y="2482850"/>
          <p14:tracePt t="21184" x="6348413" y="2482850"/>
          <p14:tracePt t="21201" x="6411913" y="2482850"/>
          <p14:tracePt t="21217" x="6429375" y="2482850"/>
          <p14:tracePt t="21234" x="6483350" y="2482850"/>
          <p14:tracePt t="21251" x="6500813" y="2490788"/>
          <p14:tracePt t="21267" x="6518275" y="2490788"/>
          <p14:tracePt t="21284" x="6527800" y="2490788"/>
          <p14:tracePt t="21301" x="6537325" y="2490788"/>
          <p14:tracePt t="21334" x="6545263" y="2490788"/>
          <p14:tracePt t="21351" x="6554788" y="2490788"/>
          <p14:tracePt t="21787" x="6562725" y="2490788"/>
          <p14:tracePt t="21798" x="6589713" y="2490788"/>
          <p14:tracePt t="21807" x="6634163" y="2482850"/>
          <p14:tracePt t="21817" x="6715125" y="2465388"/>
          <p14:tracePt t="21834" x="6796088" y="2455863"/>
          <p14:tracePt t="21851" x="6938963" y="2438400"/>
          <p14:tracePt t="21867" x="7027863" y="2428875"/>
          <p14:tracePt t="21884" x="7089775" y="2428875"/>
          <p14:tracePt t="21901" x="7108825" y="2428875"/>
          <p14:tracePt t="21917" x="7161213" y="2428875"/>
          <p14:tracePt t="21934" x="7205663" y="2428875"/>
          <p14:tracePt t="21951" x="7224713" y="2428875"/>
          <p14:tracePt t="21967" x="7259638" y="2419350"/>
          <p14:tracePt t="21984" x="7296150" y="2419350"/>
          <p14:tracePt t="22001" x="7323138" y="2411413"/>
          <p14:tracePt t="22003" x="7340600" y="2411413"/>
          <p14:tracePt t="22017" x="7358063" y="2411413"/>
          <p14:tracePt t="22034" x="7394575" y="2411413"/>
          <p14:tracePt t="22051" x="7402513" y="2411413"/>
          <p14:tracePt t="22068" x="7429500" y="2411413"/>
          <p14:tracePt t="22084" x="7456488" y="2411413"/>
          <p14:tracePt t="22101" x="7466013" y="2411413"/>
          <p14:tracePt t="22117" x="7473950" y="2411413"/>
          <p14:tracePt t="22134" x="7500938" y="2401888"/>
          <p14:tracePt t="22151" x="7518400" y="2401888"/>
          <p14:tracePt t="22167" x="7537450" y="2401888"/>
          <p14:tracePt t="22184" x="7581900" y="2401888"/>
          <p14:tracePt t="22201" x="7616825" y="2401888"/>
          <p14:tracePt t="22217" x="7643813" y="2401888"/>
          <p14:tracePt t="22234" x="7661275" y="2401888"/>
          <p14:tracePt t="22251" x="7680325" y="2401888"/>
          <p14:tracePt t="22267" x="7705725" y="2401888"/>
          <p14:tracePt t="22284" x="7715250" y="2401888"/>
          <p14:tracePt t="22301" x="7732713" y="2401888"/>
          <p14:tracePt t="22317" x="7742238" y="2401888"/>
          <p14:tracePt t="22335" x="7769225" y="2401888"/>
          <p14:tracePt t="22351" x="7777163" y="2401888"/>
          <p14:tracePt t="22367" x="7804150" y="2401888"/>
          <p14:tracePt t="22384" x="7823200" y="2401888"/>
          <p14:tracePt t="22401" x="7831138" y="2411413"/>
          <p14:tracePt t="22417" x="7848600" y="2411413"/>
          <p14:tracePt t="22434" x="7867650" y="2411413"/>
          <p14:tracePt t="22451" x="7867650" y="2419350"/>
          <p14:tracePt t="22467" x="7894638" y="2428875"/>
          <p14:tracePt t="22484" x="7920038" y="2428875"/>
          <p14:tracePt t="22501" x="7939088" y="2428875"/>
          <p14:tracePt t="22517" x="7947025" y="2438400"/>
          <p14:tracePt t="22534" x="7956550" y="2438400"/>
          <p14:tracePt t="23003" x="7947025" y="2438400"/>
          <p14:tracePt t="23011" x="7902575" y="2438400"/>
          <p14:tracePt t="23021" x="7813675" y="2428875"/>
          <p14:tracePt t="23034" x="7599363" y="2384425"/>
          <p14:tracePt t="23051" x="6759575" y="2276475"/>
          <p14:tracePt t="23067" x="6170613" y="2241550"/>
          <p14:tracePt t="23084" x="5089525" y="2241550"/>
          <p14:tracePt t="23101" x="4116388" y="2268538"/>
          <p14:tracePt t="23118" x="3571875" y="2322513"/>
          <p14:tracePt t="23137" x="2705100" y="2446338"/>
          <p14:tracePt t="23151" x="2089150" y="2562225"/>
          <p14:tracePt t="23167" x="1679575" y="2670175"/>
          <p14:tracePt t="23184" x="1625600" y="2687638"/>
          <p14:tracePt t="23201" x="1562100" y="2705100"/>
          <p14:tracePt t="23217" x="1517650" y="2714625"/>
          <p14:tracePt t="23234" x="1500188" y="2732088"/>
          <p14:tracePt t="23251" x="1473200" y="2741613"/>
          <p14:tracePt t="23267" x="1455738" y="2759075"/>
          <p14:tracePt t="23284" x="1455738" y="2768600"/>
          <p14:tracePt t="23318" x="1446213" y="2776538"/>
          <p14:tracePt t="23334" x="1446213" y="2786063"/>
          <p14:tracePt t="23354" x="1446213" y="2795588"/>
          <p14:tracePt t="23373" x="1438275" y="2795588"/>
          <p14:tracePt t="23385" x="1438275" y="2803525"/>
          <p14:tracePt t="23403" x="1438275" y="2813050"/>
          <p14:tracePt t="23418" x="1428750" y="2822575"/>
          <p14:tracePt t="23443" x="1428750" y="2830513"/>
          <p14:tracePt t="23471" x="1428750" y="2840038"/>
          <p14:tracePt t="23493" x="1428750" y="2847975"/>
          <p14:tracePt t="23502" x="1419225" y="2857500"/>
          <p14:tracePt t="23511" x="1419225" y="2867025"/>
          <p14:tracePt t="23520" x="1411288" y="2874963"/>
          <p14:tracePt t="23534" x="1401763" y="2894013"/>
          <p14:tracePt t="23551" x="1393825" y="2911475"/>
          <p14:tracePt t="23567" x="1384300" y="2928938"/>
          <p14:tracePt t="23584" x="1384300" y="2946400"/>
          <p14:tracePt t="23601" x="1374775" y="2965450"/>
          <p14:tracePt t="23617" x="1374775" y="2973388"/>
          <p14:tracePt t="23634" x="1374775" y="2982913"/>
          <p14:tracePt t="23668" x="1374775" y="2990850"/>
          <p14:tracePt t="23697" x="1384300" y="2990850"/>
          <p14:tracePt t="23706" x="1411288" y="2990850"/>
          <p14:tracePt t="23718" x="1438275" y="2990850"/>
          <p14:tracePt t="23735" x="1490663" y="2990850"/>
          <p14:tracePt t="23751" x="1517650" y="2990850"/>
          <p14:tracePt t="23767" x="1562100" y="2990850"/>
          <p14:tracePt t="23784" x="1581150" y="2990850"/>
          <p14:tracePt t="23801" x="1608138" y="2990850"/>
          <p14:tracePt t="23817" x="1643063" y="2990850"/>
          <p14:tracePt t="23834" x="1670050" y="2982913"/>
          <p14:tracePt t="23851" x="1687513" y="2982913"/>
          <p14:tracePt t="23867" x="1724025" y="2982913"/>
          <p14:tracePt t="23884" x="1751013" y="2982913"/>
          <p14:tracePt t="23901" x="1768475" y="2982913"/>
          <p14:tracePt t="23918" x="1795463" y="2973388"/>
          <p14:tracePt t="23934" x="1822450" y="2973388"/>
          <p14:tracePt t="23951" x="1822450" y="2965450"/>
          <p14:tracePt t="23968" x="1847850" y="2965450"/>
          <p14:tracePt t="23984" x="1866900" y="2955925"/>
          <p14:tracePt t="24001" x="1911350" y="2938463"/>
          <p14:tracePt t="24017" x="1938338" y="2938463"/>
          <p14:tracePt t="24034" x="1982788" y="2919413"/>
          <p14:tracePt t="24051" x="2027238" y="2911475"/>
          <p14:tracePt t="24068" x="2044700" y="2901950"/>
          <p14:tracePt t="24084" x="2071688" y="2894013"/>
          <p14:tracePt t="24101" x="2125663" y="2874963"/>
          <p14:tracePt t="24117" x="2170113" y="2867025"/>
          <p14:tracePt t="24134" x="2197100" y="2867025"/>
          <p14:tracePt t="24151" x="2241550" y="2857500"/>
          <p14:tracePt t="24168" x="2312988" y="2857500"/>
          <p14:tracePt t="24184" x="2339975" y="2847975"/>
          <p14:tracePt t="24201" x="2411413" y="2847975"/>
          <p14:tracePt t="24218" x="2446338" y="2847975"/>
          <p14:tracePt t="24235" x="2455863" y="2847975"/>
          <p14:tracePt t="24460" x="2465388" y="2847975"/>
          <p14:tracePt t="24469" x="2509838" y="2847975"/>
          <p14:tracePt t="24479" x="2732088" y="2847975"/>
          <p14:tracePt t="24490" x="3116263" y="2847975"/>
          <p14:tracePt t="24501" x="3411538" y="2847975"/>
          <p14:tracePt t="24518" x="3633788" y="2847975"/>
          <p14:tracePt t="24534" x="3687763" y="2847975"/>
          <p14:tracePt t="24551" x="3741738" y="2847975"/>
          <p14:tracePt t="24568" x="3776663" y="2847975"/>
          <p14:tracePt t="24584" x="3795713" y="2847975"/>
          <p14:tracePt t="24601" x="3848100" y="2847975"/>
          <p14:tracePt t="24618" x="3884613" y="2847975"/>
          <p14:tracePt t="24634" x="3911600" y="2847975"/>
          <p14:tracePt t="24651" x="3946525" y="2847975"/>
          <p14:tracePt t="24668" x="3983038" y="2847975"/>
          <p14:tracePt t="24684" x="4044950" y="2847975"/>
          <p14:tracePt t="24701" x="4089400" y="2847975"/>
          <p14:tracePt t="24718" x="4179888" y="2847975"/>
          <p14:tracePt t="24734" x="4241800" y="2847975"/>
          <p14:tracePt t="24751" x="4268788" y="2847975"/>
          <p14:tracePt t="24768" x="4322763" y="2857500"/>
          <p14:tracePt t="24784" x="4375150" y="2857500"/>
          <p14:tracePt t="24801" x="4402138" y="2857500"/>
          <p14:tracePt t="24818" x="4446588" y="2867025"/>
          <p14:tracePt t="24834" x="4483100" y="2874963"/>
          <p14:tracePt t="24851" x="4510088" y="2884488"/>
          <p14:tracePt t="24868" x="4518025" y="2884488"/>
          <p14:tracePt t="24884" x="4537075" y="2884488"/>
          <p14:tracePt t="24901" x="4545013" y="2884488"/>
          <p14:tracePt t="25126" x="4554538" y="2884488"/>
          <p14:tracePt t="25136" x="4589463" y="2884488"/>
          <p14:tracePt t="25146" x="4652963" y="2874963"/>
          <p14:tracePt t="25155" x="4768850" y="2867025"/>
          <p14:tracePt t="25168" x="4938713" y="2847975"/>
          <p14:tracePt t="25184" x="5126038" y="2840038"/>
          <p14:tracePt t="25201" x="5170488" y="2840038"/>
          <p14:tracePt t="25218" x="5251450" y="2840038"/>
          <p14:tracePt t="25234" x="5295900" y="2840038"/>
          <p14:tracePt t="25251" x="5303838" y="2840038"/>
          <p14:tracePt t="25268" x="5330825" y="2840038"/>
          <p14:tracePt t="25284" x="5348288" y="2840038"/>
          <p14:tracePt t="25301" x="5357813" y="2840038"/>
          <p14:tracePt t="25334" x="5367338" y="2840038"/>
          <p14:tracePt t="25351" x="5384800" y="2840038"/>
          <p14:tracePt t="25384" x="5402263" y="2840038"/>
          <p14:tracePt t="25401" x="5411788" y="2840038"/>
          <p14:tracePt t="25418" x="5419725" y="2840038"/>
          <p14:tracePt t="25434" x="5429250" y="2840038"/>
          <p14:tracePt t="25468" x="5438775" y="2840038"/>
          <p14:tracePt t="25484" x="5446713" y="2840038"/>
          <p14:tracePt t="25501" x="5456238" y="2840038"/>
          <p14:tracePt t="25517" x="5465763" y="2840038"/>
          <p14:tracePt t="25534" x="5465763" y="2830513"/>
          <p14:tracePt t="25551" x="5473700" y="2830513"/>
          <p14:tracePt t="25576" x="5483225" y="2830513"/>
          <p14:tracePt t="25617" x="5491163" y="2830513"/>
          <p14:tracePt t="35465" x="5510213" y="2813050"/>
          <p14:tracePt t="35475" x="5562600" y="2795588"/>
          <p14:tracePt t="35486" x="5626100" y="2768600"/>
          <p14:tracePt t="35494" x="5786438" y="2697163"/>
          <p14:tracePt t="35504" x="5991225" y="2616200"/>
          <p14:tracePt t="35518" x="6224588" y="2571750"/>
          <p14:tracePt t="35535" x="6473825" y="2527300"/>
          <p14:tracePt t="35551" x="6562725" y="2527300"/>
          <p14:tracePt t="35568" x="6732588" y="2517775"/>
          <p14:tracePt t="35585" x="6796088" y="2517775"/>
          <p14:tracePt t="35601" x="6911975" y="2517775"/>
          <p14:tracePt t="35618" x="6946900" y="2517775"/>
          <p14:tracePt t="35635" x="6991350" y="2509838"/>
          <p14:tracePt t="35651" x="7045325" y="2509838"/>
          <p14:tracePt t="35668" x="7062788" y="2500313"/>
          <p14:tracePt t="35685" x="7108825" y="2490788"/>
          <p14:tracePt t="35701" x="7161213" y="2482850"/>
          <p14:tracePt t="35718" x="7197725" y="2465388"/>
          <p14:tracePt t="35735" x="7259638" y="2446338"/>
          <p14:tracePt t="35751" x="7331075" y="2428875"/>
          <p14:tracePt t="35768" x="7385050" y="2411413"/>
          <p14:tracePt t="35785" x="7402513" y="2401888"/>
          <p14:tracePt t="35801" x="7429500" y="2401888"/>
          <p14:tracePt t="35818" x="7446963" y="2393950"/>
          <p14:tracePt t="35835" x="7446963" y="2384425"/>
          <p14:tracePt t="35851" x="7466013" y="2384425"/>
          <p14:tracePt t="35868" x="7510463" y="2374900"/>
          <p14:tracePt t="35885" x="7537450" y="2374900"/>
          <p14:tracePt t="35901" x="7599363" y="2366963"/>
          <p14:tracePt t="35918" x="7697788" y="2357438"/>
          <p14:tracePt t="35935" x="7732713" y="2357438"/>
          <p14:tracePt t="35951" x="7823200" y="2347913"/>
          <p14:tracePt t="35968" x="7885113" y="2347913"/>
          <p14:tracePt t="35985" x="7939088" y="2347913"/>
          <p14:tracePt t="36001" x="7966075" y="2347913"/>
          <p14:tracePt t="36018" x="8010525" y="2347913"/>
          <p14:tracePt t="36035" x="8037513" y="2347913"/>
          <p14:tracePt t="36051" x="8045450" y="2347913"/>
          <p14:tracePt t="36068" x="8054975" y="2347913"/>
          <p14:tracePt t="36085" x="8062913" y="2347913"/>
          <p14:tracePt t="36101" x="8072438" y="2347913"/>
          <p14:tracePt t="36135" x="8081963" y="2347913"/>
          <p14:tracePt t="36786" x="8062913" y="2347913"/>
          <p14:tracePt t="36796" x="8037513" y="2347913"/>
          <p14:tracePt t="36807" x="8001000" y="2339975"/>
          <p14:tracePt t="36818" x="7966075" y="2339975"/>
          <p14:tracePt t="36835" x="7875588" y="2330450"/>
          <p14:tracePt t="36851" x="7840663" y="2322513"/>
          <p14:tracePt t="36868" x="7777163" y="2322513"/>
          <p14:tracePt t="36885" x="7715250" y="2330450"/>
          <p14:tracePt t="36901" x="7680325" y="2330450"/>
          <p14:tracePt t="36918" x="7643813" y="2357438"/>
          <p14:tracePt t="36935" x="7599363" y="2393950"/>
          <p14:tracePt t="36952" x="7589838" y="2411413"/>
          <p14:tracePt t="36968" x="7572375" y="2446338"/>
          <p14:tracePt t="36985" x="7554913" y="2482850"/>
          <p14:tracePt t="37001" x="7554913" y="2500313"/>
          <p14:tracePt t="37035" x="7554913" y="2517775"/>
          <p14:tracePt t="37052" x="7554913" y="2527300"/>
          <p14:tracePt t="38275" x="7545388" y="2527300"/>
          <p14:tracePt t="38287" x="7500938" y="2509838"/>
          <p14:tracePt t="38295" x="7224713" y="2357438"/>
          <p14:tracePt t="38304" x="6777038" y="2160588"/>
          <p14:tracePt t="38318" x="6330950" y="1965325"/>
          <p14:tracePt t="38335" x="5500688" y="1652588"/>
          <p14:tracePt t="38352" x="5133975" y="1554163"/>
          <p14:tracePt t="38368" x="4589463" y="1419225"/>
          <p14:tracePt t="38385" x="4187825" y="1339850"/>
          <p14:tracePt t="38402" x="3956050" y="1295400"/>
          <p14:tracePt t="38418" x="3911600" y="1285875"/>
          <p14:tracePt t="38435" x="3822700" y="1276350"/>
          <p14:tracePt t="38451" x="3768725" y="1268413"/>
          <p14:tracePt t="38468" x="3741738" y="1268413"/>
          <p14:tracePt t="38485" x="3705225" y="1258888"/>
          <p14:tracePt t="38502" x="3687763" y="1258888"/>
          <p14:tracePt t="38519" x="3679825" y="1258888"/>
          <p14:tracePt t="38535" x="3670300" y="1258888"/>
          <p14:tracePt t="38552" x="3660775" y="1258888"/>
          <p14:tracePt t="38568" x="3652838" y="1258888"/>
          <p14:tracePt t="38602" x="3643313" y="1258888"/>
          <p14:tracePt t="38618" x="3633788" y="1258888"/>
          <p14:tracePt t="38635" x="3625850" y="1258888"/>
          <p14:tracePt t="38652" x="3616325" y="1258888"/>
          <p14:tracePt t="38668" x="3608388" y="1258888"/>
          <p14:tracePt t="38685" x="3589338" y="1258888"/>
          <p14:tracePt t="38702" x="3581400" y="1258888"/>
          <p14:tracePt t="38718" x="3562350" y="1258888"/>
          <p14:tracePt t="38735" x="3544888" y="1258888"/>
          <p14:tracePt t="38752" x="3536950" y="1258888"/>
          <p14:tracePt t="38768" x="3527425" y="1258888"/>
          <p14:tracePt t="38785" x="3509963" y="1258888"/>
          <p14:tracePt t="38818" x="3500438" y="1258888"/>
          <p14:tracePt t="38891" x="3509963" y="1268413"/>
          <p14:tracePt t="38901" x="3527425" y="1276350"/>
          <p14:tracePt t="38911" x="3562350" y="1276350"/>
          <p14:tracePt t="38921" x="3616325" y="1295400"/>
          <p14:tracePt t="38935" x="3679825" y="1303338"/>
          <p14:tracePt t="38952" x="3795713" y="1330325"/>
          <p14:tracePt t="39219" x="3803650" y="1330325"/>
          <p14:tracePt t="39254" x="3803650" y="1339850"/>
          <p14:tracePt t="39265" x="3768725" y="1357313"/>
          <p14:tracePt t="39273" x="3562350" y="1455738"/>
          <p14:tracePt t="39285" x="3251200" y="1633538"/>
          <p14:tracePt t="39302" x="2938463" y="1866900"/>
          <p14:tracePt t="39318" x="2322513" y="2347913"/>
          <p14:tracePt t="39335" x="1839913" y="2768600"/>
          <p14:tracePt t="39352" x="1670050" y="2938463"/>
          <p14:tracePt t="39368" x="1633538" y="2982913"/>
          <p14:tracePt t="39385" x="1581150" y="3036888"/>
          <p14:tracePt t="39402" x="1544638" y="3089275"/>
          <p14:tracePt t="39418" x="1527175" y="3116263"/>
          <p14:tracePt t="39435" x="1509713" y="3160713"/>
          <p14:tracePt t="39452" x="1490663" y="3205163"/>
          <p14:tracePt t="39468" x="1490663" y="3232150"/>
          <p14:tracePt t="39485" x="1490663" y="3268663"/>
          <p14:tracePt t="39502" x="1490663" y="3286125"/>
          <p14:tracePt t="39518" x="1490663" y="3313113"/>
          <p14:tracePt t="39535" x="1490663" y="3322638"/>
          <p14:tracePt t="39552" x="1500188" y="3330575"/>
          <p14:tracePt t="39568" x="1509713" y="3348038"/>
          <p14:tracePt t="39585" x="1517650" y="3348038"/>
          <p14:tracePt t="39602" x="1527175" y="3357563"/>
          <p14:tracePt t="39618" x="1544638" y="3367088"/>
          <p14:tracePt t="39635" x="1562100" y="3375025"/>
          <p14:tracePt t="41408" x="1536700" y="3375025"/>
          <p14:tracePt t="41418" x="1500188" y="3367088"/>
          <p14:tracePt t="41427" x="1465263" y="3357563"/>
          <p14:tracePt t="41437" x="1401763" y="3348038"/>
          <p14:tracePt t="41452" x="1339850" y="3348038"/>
          <p14:tracePt t="41468" x="1231900" y="3357563"/>
          <p14:tracePt t="41485" x="1179513" y="3375025"/>
          <p14:tracePt t="41502" x="1098550" y="3419475"/>
          <p14:tracePt t="41518" x="1017588" y="3482975"/>
          <p14:tracePt t="41535" x="919163" y="3616325"/>
          <p14:tracePt t="41552" x="884238" y="3670300"/>
          <p14:tracePt t="41568" x="839788" y="3776663"/>
          <p14:tracePt t="41585" x="839788" y="3867150"/>
          <p14:tracePt t="41602" x="839788" y="3894138"/>
          <p14:tracePt t="41618" x="874713" y="3946525"/>
          <p14:tracePt t="41635" x="928688" y="3983038"/>
          <p14:tracePt t="41652" x="982663" y="3990975"/>
          <p14:tracePt t="41668" x="1098550" y="4010025"/>
          <p14:tracePt t="41685" x="1250950" y="4017963"/>
          <p14:tracePt t="41702" x="1357313" y="4017963"/>
          <p14:tracePt t="41718" x="1393825" y="4017963"/>
          <p14:tracePt t="41721" x="1419225" y="4017963"/>
          <p14:tracePt t="41735" x="1446213" y="4010025"/>
          <p14:tracePt t="41752" x="1465263" y="4000500"/>
          <p14:tracePt t="41966" x="1482725" y="4000500"/>
          <p14:tracePt t="41975" x="1517650" y="4000500"/>
          <p14:tracePt t="41985" x="1625600" y="3990975"/>
          <p14:tracePt t="41995" x="1822450" y="3983038"/>
          <p14:tracePt t="42005" x="2017713" y="3983038"/>
          <p14:tracePt t="42018" x="2224088" y="3983038"/>
          <p14:tracePt t="42035" x="2393950" y="4000500"/>
          <p14:tracePt t="42052" x="2438400" y="4010025"/>
          <p14:tracePt t="42068" x="2517775" y="4017963"/>
          <p14:tracePt t="42085" x="2581275" y="4027488"/>
          <p14:tracePt t="42102" x="2616200" y="4027488"/>
          <p14:tracePt t="42118" x="2697163" y="4037013"/>
          <p14:tracePt t="42135" x="2768600" y="4037013"/>
          <p14:tracePt t="42152" x="2830513" y="4044950"/>
          <p14:tracePt t="42168" x="2867025" y="4044950"/>
          <p14:tracePt t="42185" x="2911475" y="4044950"/>
          <p14:tracePt t="42202" x="2946400" y="4054475"/>
          <p14:tracePt t="42218" x="2955925" y="4054475"/>
          <p14:tracePt t="42221" x="2973388" y="4054475"/>
          <p14:tracePt t="42241" x="2982913" y="4062413"/>
          <p14:tracePt t="42259" x="2990850" y="4062413"/>
          <p14:tracePt t="42584" x="3000375" y="4062413"/>
          <p14:tracePt t="42593" x="3036888" y="4062413"/>
          <p14:tracePt t="42602" x="3133725" y="4054475"/>
          <p14:tracePt t="42618" x="3241675" y="4037013"/>
          <p14:tracePt t="42635" x="3348038" y="4027488"/>
          <p14:tracePt t="42652" x="3429000" y="4027488"/>
          <p14:tracePt t="42668" x="3465513" y="4027488"/>
          <p14:tracePt t="42685" x="3517900" y="4027488"/>
          <p14:tracePt t="42702" x="3581400" y="4017963"/>
          <p14:tracePt t="42718" x="3616325" y="4017963"/>
          <p14:tracePt t="42721" x="3660775" y="4017963"/>
          <p14:tracePt t="42735" x="3724275" y="4017963"/>
          <p14:tracePt t="42752" x="3830638" y="4017963"/>
          <p14:tracePt t="42768" x="3946525" y="4017963"/>
          <p14:tracePt t="42785" x="4000500" y="4017963"/>
          <p14:tracePt t="42802" x="4116388" y="4017963"/>
          <p14:tracePt t="42818" x="4205288" y="4017963"/>
          <p14:tracePt t="42835" x="4259263" y="4017963"/>
          <p14:tracePt t="42852" x="4357688" y="4017963"/>
          <p14:tracePt t="42868" x="4438650" y="4017963"/>
          <p14:tracePt t="42885" x="4473575" y="4017963"/>
          <p14:tracePt t="42902" x="4572000" y="4017963"/>
          <p14:tracePt t="42918" x="4670425" y="4017963"/>
          <p14:tracePt t="42935" x="4732338" y="4017963"/>
          <p14:tracePt t="42952" x="4759325" y="4017963"/>
          <p14:tracePt t="42968" x="4803775" y="4017963"/>
          <p14:tracePt t="42985" x="4822825" y="4017963"/>
          <p14:tracePt t="43002" x="4884738" y="4027488"/>
          <p14:tracePt t="43018" x="4929188" y="4027488"/>
          <p14:tracePt t="43035" x="4956175" y="4037013"/>
          <p14:tracePt t="43052" x="4965700" y="4037013"/>
          <p14:tracePt t="43068" x="4991100" y="4037013"/>
          <p14:tracePt t="43085" x="5000625" y="4037013"/>
          <p14:tracePt t="51963" x="4991100" y="4037013"/>
          <p14:tracePt t="51973" x="4965700" y="4037013"/>
          <p14:tracePt t="51982" x="4902200" y="4037013"/>
          <p14:tracePt t="51992" x="4625975" y="3938588"/>
          <p14:tracePt t="52002" x="4179888" y="3751263"/>
          <p14:tracePt t="52019" x="3697288" y="3473450"/>
          <p14:tracePt t="52036" x="3108325" y="3027363"/>
          <p14:tracePt t="52052" x="2714625" y="2598738"/>
          <p14:tracePt t="52069" x="2616200" y="2446338"/>
          <p14:tracePt t="52085" x="2571750" y="2357438"/>
          <p14:tracePt t="52102" x="2536825" y="2286000"/>
          <p14:tracePt t="52119" x="2517775" y="2232025"/>
          <p14:tracePt t="52136" x="2517775" y="2224088"/>
          <p14:tracePt t="52152" x="2500313" y="2179638"/>
          <p14:tracePt t="52169" x="2500313" y="2133600"/>
          <p14:tracePt t="52185" x="2500313" y="2108200"/>
          <p14:tracePt t="52202" x="2500313" y="1973263"/>
          <p14:tracePt t="52219" x="2554288" y="1724025"/>
          <p14:tracePt t="52236" x="2581275" y="1616075"/>
          <p14:tracePt t="52252" x="2589213" y="1589088"/>
          <p14:tracePt t="52269" x="2608263" y="1562100"/>
          <p14:tracePt t="52286" x="2616200" y="1544638"/>
          <p14:tracePt t="52501" x="2608263" y="1544638"/>
          <p14:tracePt t="52511" x="2536825" y="1527175"/>
          <p14:tracePt t="52521" x="2276475" y="1482725"/>
          <p14:tracePt t="52535" x="1830388" y="1393825"/>
          <p14:tracePt t="52552" x="955675" y="1268413"/>
          <p14:tracePt t="52569" x="517525" y="1204913"/>
          <p14:tracePt t="52585" x="393700" y="1187450"/>
          <p14:tracePt t="52602" x="322263" y="1179513"/>
          <p14:tracePt t="52619" x="276225" y="1160463"/>
          <p14:tracePt t="52635" x="258763" y="1160463"/>
          <p14:tracePt t="52652" x="223838" y="1160463"/>
          <p14:tracePt t="52669" x="187325" y="1160463"/>
          <p14:tracePt t="52686" x="169863" y="1160463"/>
          <p14:tracePt t="52702" x="142875" y="1160463"/>
          <p14:tracePt t="52719" x="115888" y="1160463"/>
          <p14:tracePt t="52735" x="98425" y="1160463"/>
          <p14:tracePt t="52752" x="80963" y="1160463"/>
          <p14:tracePt t="52769" x="71438" y="1160463"/>
          <p14:tracePt t="52785" x="44450" y="1160463"/>
          <p14:tracePt t="52802" x="36513" y="1160463"/>
          <p14:tracePt t="52819" x="0" y="1160463"/>
          <p14:tracePt t="53002" x="80963" y="1231900"/>
          <p14:tracePt t="53009" x="250825" y="1285875"/>
          <p14:tracePt t="53020" x="339725" y="1312863"/>
          <p14:tracePt t="53036" x="411163" y="1330325"/>
          <p14:tracePt t="53052" x="527050" y="1347788"/>
          <p14:tracePt t="53069" x="581025" y="1357313"/>
          <p14:tracePt t="53086" x="608013" y="1366838"/>
          <p14:tracePt t="53102" x="652463" y="1374775"/>
          <p14:tracePt t="53119" x="687388" y="1384300"/>
          <p14:tracePt t="53135" x="696913" y="1384300"/>
          <p14:tracePt t="53152" x="714375" y="1384300"/>
          <p14:tracePt t="53169" x="723900" y="1384300"/>
          <p14:tracePt t="53186" x="731838" y="1384300"/>
          <p14:tracePt t="53202" x="750888" y="1384300"/>
          <p14:tracePt t="53219" x="776288" y="1384300"/>
          <p14:tracePt t="53236" x="812800" y="1384300"/>
          <p14:tracePt t="53252" x="839788" y="1384300"/>
          <p14:tracePt t="53269" x="874713" y="1384300"/>
          <p14:tracePt t="53286" x="919163" y="1384300"/>
          <p14:tracePt t="53302" x="946150" y="1384300"/>
          <p14:tracePt t="53319" x="1009650" y="1384300"/>
          <p14:tracePt t="53336" x="1054100" y="1384300"/>
          <p14:tracePt t="53353" x="1089025" y="1384300"/>
          <p14:tracePt t="53369" x="1098550" y="1384300"/>
          <p14:tracePt t="53385" x="1108075" y="1384300"/>
          <p14:tracePt t="53402" x="1116013" y="1384300"/>
          <p14:tracePt t="54038" x="1125538" y="1384300"/>
          <p14:tracePt t="54048" x="1160463" y="1384300"/>
          <p14:tracePt t="54058" x="1258888" y="1384300"/>
          <p14:tracePt t="54070" x="1428750" y="1374775"/>
          <p14:tracePt t="54086" x="1589088" y="1366838"/>
          <p14:tracePt t="54102" x="1652588" y="1366838"/>
          <p14:tracePt t="54119" x="1741488" y="1366838"/>
          <p14:tracePt t="54136" x="1768475" y="1366838"/>
          <p14:tracePt t="54152" x="1857375" y="1374775"/>
          <p14:tracePt t="54169" x="1973263" y="1384300"/>
          <p14:tracePt t="54186" x="2098675" y="1401763"/>
          <p14:tracePt t="54202" x="2152650" y="1401763"/>
          <p14:tracePt t="54219" x="2268538" y="1419225"/>
          <p14:tracePt t="54236" x="2357438" y="1438275"/>
          <p14:tracePt t="54253" x="2473325" y="1446213"/>
          <p14:tracePt t="54269" x="2527300" y="1455738"/>
          <p14:tracePt t="54286" x="2616200" y="1465263"/>
          <p14:tracePt t="54302" x="2687638" y="1473200"/>
          <p14:tracePt t="54319" x="2705100" y="1482725"/>
          <p14:tracePt t="54336" x="2751138" y="1482725"/>
          <p14:tracePt t="54352" x="2768600" y="1482725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>
              <a:solidFill>
                <a:schemeClr val="bg1"/>
              </a:solidFill>
              <a:latin typeface="+mj-lt"/>
              <a:ea typeface="Times New Roman" pitchFamily="18" charset="0"/>
              <a:cs typeface="Firecat" pitchFamily="18" charset="0"/>
            </a:endParaRPr>
          </a:p>
          <a:p>
            <a:r>
              <a:rPr lang="en-US" sz="3600" b="1" dirty="0"/>
              <a:t>Office hours</a:t>
            </a:r>
            <a:r>
              <a:rPr lang="en-US" sz="3600" dirty="0"/>
              <a:t>: or by appointment</a:t>
            </a:r>
          </a:p>
          <a:p>
            <a:endParaRPr lang="en-US" sz="3600" dirty="0"/>
          </a:p>
          <a:p>
            <a:r>
              <a:rPr lang="en-US" sz="3600" b="1" dirty="0"/>
              <a:t>Class</a:t>
            </a:r>
            <a:r>
              <a:rPr lang="en-US" sz="3600" dirty="0"/>
              <a:t>: Tuesday. 8:30-10:30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9193">
        <p:split orient="vert"/>
      </p:transition>
    </mc:Choice>
    <mc:Fallback xmlns="">
      <p:transition spd="slow" advTm="19193">
        <p:split orient="vert"/>
      </p:transition>
    </mc:Fallback>
  </mc:AlternateContent>
  <p:extLst mod="1">
    <p:ext uri="{3A86A75C-4F4B-4683-9AE1-C65F6400EC91}">
      <p14:laserTraceLst xmlns:p14="http://schemas.microsoft.com/office/powerpoint/2010/main">
        <p14:tracePtLst>
          <p14:tracePt t="129" x="2759075" y="1482725"/>
          <p14:tracePt t="140" x="2732088" y="1482725"/>
          <p14:tracePt t="151" x="2705100" y="1482725"/>
          <p14:tracePt t="158" x="2679700" y="1482725"/>
          <p14:tracePt t="168" x="2652713" y="1465263"/>
          <p14:tracePt t="183" x="2625725" y="1455738"/>
          <p14:tracePt t="200" x="2581275" y="1419225"/>
          <p14:tracePt t="216" x="2544763" y="1357313"/>
          <p14:tracePt t="233" x="2527300" y="1330325"/>
          <p14:tracePt t="250" x="2509838" y="1241425"/>
          <p14:tracePt t="267" x="2509838" y="1143000"/>
          <p14:tracePt t="283" x="2509838" y="1108075"/>
          <p14:tracePt t="300" x="2517775" y="1036638"/>
          <p14:tracePt t="317" x="2536825" y="990600"/>
          <p14:tracePt t="333" x="2544763" y="973138"/>
          <p14:tracePt t="350" x="2562225" y="955675"/>
          <p14:tracePt t="367" x="2581275" y="928688"/>
          <p14:tracePt t="383" x="2608263" y="911225"/>
          <p14:tracePt t="400" x="2625725" y="911225"/>
          <p14:tracePt t="417" x="2670175" y="893763"/>
          <p14:tracePt t="435" x="2714625" y="884238"/>
          <p14:tracePt t="450" x="2741613" y="884238"/>
          <p14:tracePt t="467" x="2803525" y="893763"/>
          <p14:tracePt t="483" x="2955925" y="946150"/>
          <p14:tracePt t="500" x="3116263" y="1017588"/>
          <p14:tracePt t="516" x="3562350" y="1268413"/>
          <p14:tracePt t="533" x="3965575" y="1482725"/>
          <p14:tracePt t="550" x="4062413" y="1544638"/>
          <p14:tracePt t="567" x="4152900" y="1589088"/>
          <p14:tracePt t="785" x="4133850" y="1589088"/>
          <p14:tracePt t="795" x="4071938" y="1598613"/>
          <p14:tracePt t="804" x="3795713" y="1652588"/>
          <p14:tracePt t="817" x="3340100" y="1741488"/>
          <p14:tracePt t="833" x="2465388" y="1911350"/>
          <p14:tracePt t="850" x="2098675" y="2009775"/>
          <p14:tracePt t="867" x="1687513" y="2116138"/>
          <p14:tracePt t="883" x="1482725" y="2205038"/>
          <p14:tracePt t="900" x="1428750" y="2224088"/>
          <p14:tracePt t="916" x="1366838" y="2251075"/>
          <p14:tracePt t="933" x="1322388" y="2295525"/>
          <p14:tracePt t="950" x="1295400" y="2330450"/>
          <p14:tracePt t="967" x="1285875" y="2357438"/>
          <p14:tracePt t="983" x="1276350" y="2401888"/>
          <p14:tracePt t="1000" x="1276350" y="2428875"/>
          <p14:tracePt t="1017" x="1276350" y="2446338"/>
          <p14:tracePt t="1033" x="1276350" y="2473325"/>
          <p14:tracePt t="1050" x="1303338" y="2500313"/>
          <p14:tracePt t="1066" x="1312863" y="2509838"/>
          <p14:tracePt t="1083" x="1384300" y="2527300"/>
          <p14:tracePt t="1100" x="1562100" y="2544763"/>
          <p14:tracePt t="1117" x="1714500" y="2554288"/>
          <p14:tracePt t="1133" x="1857375" y="2554288"/>
          <p14:tracePt t="1150" x="1919288" y="2554288"/>
          <p14:tracePt t="1167" x="1955800" y="2554288"/>
          <p14:tracePt t="1433" x="1965325" y="2554288"/>
          <p14:tracePt t="1441" x="1990725" y="2536825"/>
          <p14:tracePt t="1453" x="2054225" y="2527300"/>
          <p14:tracePt t="1467" x="2232025" y="2473325"/>
          <p14:tracePt t="1483" x="2705100" y="2374900"/>
          <p14:tracePt t="1500" x="2990850" y="2339975"/>
          <p14:tracePt t="1517" x="3116263" y="2330450"/>
          <p14:tracePt t="1533" x="3438525" y="2303463"/>
          <p14:tracePt t="1550" x="3608388" y="2303463"/>
          <p14:tracePt t="1567" x="3687763" y="2303463"/>
          <p14:tracePt t="1583" x="3732213" y="2303463"/>
          <p14:tracePt t="1600" x="3786188" y="2303463"/>
          <p14:tracePt t="1617" x="3830638" y="2303463"/>
          <p14:tracePt t="1633" x="3848100" y="2303463"/>
          <p14:tracePt t="1650" x="3884613" y="2303463"/>
          <p14:tracePt t="1667" x="3911600" y="2303463"/>
          <p14:tracePt t="1700" x="3919538" y="2303463"/>
          <p14:tracePt t="2087" x="3929063" y="2303463"/>
          <p14:tracePt t="2097" x="3946525" y="2286000"/>
          <p14:tracePt t="2106" x="3983038" y="2259013"/>
          <p14:tracePt t="2117" x="4010025" y="2224088"/>
          <p14:tracePt t="2133" x="4054475" y="2205038"/>
          <p14:tracePt t="2150" x="4089400" y="2170113"/>
          <p14:tracePt t="2167" x="4125913" y="2152650"/>
          <p14:tracePt t="2183" x="4133850" y="2152650"/>
          <p14:tracePt t="2200" x="4143375" y="2143125"/>
          <p14:tracePt t="2217" x="4160838" y="2143125"/>
          <p14:tracePt t="2234" x="4187825" y="2133600"/>
          <p14:tracePt t="2250" x="4197350" y="2125663"/>
          <p14:tracePt t="2267" x="4232275" y="2125663"/>
          <p14:tracePt t="2284" x="4276725" y="2108200"/>
          <p14:tracePt t="2300" x="4295775" y="2108200"/>
          <p14:tracePt t="2317" x="4340225" y="2098675"/>
          <p14:tracePt t="2333" x="4375150" y="2098675"/>
          <p14:tracePt t="2350" x="4411663" y="2089150"/>
          <p14:tracePt t="2367" x="4429125" y="2081213"/>
          <p14:tracePt t="2383" x="4456113" y="2081213"/>
          <p14:tracePt t="2401" x="4473575" y="2071688"/>
          <p14:tracePt t="2417" x="4491038" y="2071688"/>
          <p14:tracePt t="2433" x="4510088" y="2071688"/>
          <p14:tracePt t="2450" x="4527550" y="2062163"/>
          <p14:tracePt t="2467" x="4545013" y="2054225"/>
          <p14:tracePt t="2483" x="4589463" y="2054225"/>
          <p14:tracePt t="2500" x="4598988" y="2054225"/>
          <p14:tracePt t="6630" x="4572000" y="2062163"/>
          <p14:tracePt t="6640" x="4527550" y="2098675"/>
          <p14:tracePt t="6650" x="4367213" y="2224088"/>
          <p14:tracePt t="6659" x="4108450" y="2482850"/>
          <p14:tracePt t="6669" x="3938588" y="2687638"/>
          <p14:tracePt t="6683" x="3813175" y="2857500"/>
          <p14:tracePt t="6700" x="3741738" y="3009900"/>
          <p14:tracePt t="6717" x="3714750" y="3054350"/>
          <p14:tracePt t="6733" x="3697288" y="3098800"/>
          <p14:tracePt t="6750" x="3697288" y="3152775"/>
          <p14:tracePt t="6767" x="3697288" y="3187700"/>
          <p14:tracePt t="6783" x="3705225" y="3214688"/>
          <p14:tracePt t="6800" x="3741738" y="3268663"/>
          <p14:tracePt t="6817" x="3803650" y="3313113"/>
          <p14:tracePt t="6833" x="3848100" y="3340100"/>
          <p14:tracePt t="6850" x="3938588" y="3357563"/>
          <p14:tracePt t="6867" x="4054475" y="3367088"/>
          <p14:tracePt t="6884" x="4179888" y="3367088"/>
          <p14:tracePt t="6900" x="4251325" y="3367088"/>
          <p14:tracePt t="6917" x="4357688" y="3357563"/>
          <p14:tracePt t="6933" x="4429125" y="3357563"/>
          <p14:tracePt t="6950" x="4446588" y="3348038"/>
          <p14:tracePt t="6967" x="4483100" y="3348038"/>
          <p14:tracePt t="6984" x="4491038" y="3340100"/>
          <p14:tracePt t="7000" x="4500563" y="3340100"/>
          <p14:tracePt t="7178" x="4518025" y="3340100"/>
          <p14:tracePt t="7189" x="4537075" y="3330575"/>
          <p14:tracePt t="7198" x="4581525" y="3313113"/>
          <p14:tracePt t="7208" x="4679950" y="3286125"/>
          <p14:tracePt t="7218" x="4840288" y="3241675"/>
          <p14:tracePt t="7233" x="5010150" y="3187700"/>
          <p14:tracePt t="7250" x="5348288" y="3108325"/>
          <p14:tracePt t="7267" x="5465763" y="3081338"/>
          <p14:tracePt t="7284" x="5500688" y="3071813"/>
          <p14:tracePt t="7300" x="5545138" y="3062288"/>
          <p14:tracePt t="7317" x="5572125" y="3062288"/>
          <p14:tracePt t="7334" x="5589588" y="3054350"/>
          <p14:tracePt t="7350" x="5608638" y="3054350"/>
          <p14:tracePt t="7367" x="5634038" y="3044825"/>
          <p14:tracePt t="7383" x="5653088" y="3044825"/>
          <p14:tracePt t="7400" x="5670550" y="3044825"/>
          <p14:tracePt t="7417" x="5688013" y="3044825"/>
          <p14:tracePt t="7434" x="5705475" y="3044825"/>
          <p14:tracePt t="7450" x="5715000" y="3044825"/>
          <p14:tracePt t="7467" x="5751513" y="3036888"/>
          <p14:tracePt t="7484" x="5786438" y="3036888"/>
          <p14:tracePt t="7500" x="5795963" y="3036888"/>
          <p14:tracePt t="7517" x="5848350" y="3027363"/>
          <p14:tracePt t="7533" x="5911850" y="3017838"/>
          <p14:tracePt t="7550" x="5973763" y="3009900"/>
          <p14:tracePt t="7567" x="6108700" y="2982913"/>
          <p14:tracePt t="7583" x="6205538" y="2965450"/>
          <p14:tracePt t="7600" x="6259513" y="2955925"/>
          <p14:tracePt t="7617" x="6269038" y="2946400"/>
          <p14:tracePt t="7633" x="6286500" y="2946400"/>
          <p14:tracePt t="7650" x="6303963" y="2946400"/>
          <p14:tracePt t="7683" x="6313488" y="2946400"/>
          <p14:tracePt t="8129" x="6313488" y="2938463"/>
          <p14:tracePt t="8138" x="6296025" y="2938463"/>
          <p14:tracePt t="8148" x="6269038" y="2938463"/>
          <p14:tracePt t="8157" x="6232525" y="2928938"/>
          <p14:tracePt t="8169" x="6197600" y="2928938"/>
          <p14:tracePt t="8183" x="6161088" y="2919413"/>
          <p14:tracePt t="8200" x="6081713" y="2919413"/>
          <p14:tracePt t="8217" x="6018213" y="2919413"/>
          <p14:tracePt t="8233" x="5983288" y="2919413"/>
          <p14:tracePt t="8250" x="5894388" y="2928938"/>
          <p14:tracePt t="8267" x="5803900" y="2955925"/>
          <p14:tracePt t="8284" x="5751513" y="2973388"/>
          <p14:tracePt t="8300" x="5732463" y="2982913"/>
          <p14:tracePt t="8317" x="5705475" y="2990850"/>
          <p14:tracePt t="8334" x="5688013" y="3000375"/>
          <p14:tracePt t="8764" x="5680075" y="3000375"/>
          <p14:tracePt t="8774" x="5670550" y="3000375"/>
          <p14:tracePt t="8785" x="5643563" y="3000375"/>
          <p14:tracePt t="8794" x="5626100" y="3000375"/>
          <p14:tracePt t="8803" x="5599113" y="3000375"/>
          <p14:tracePt t="8817" x="5572125" y="3000375"/>
          <p14:tracePt t="8834" x="5537200" y="3000375"/>
          <p14:tracePt t="8850" x="5518150" y="2990850"/>
          <p14:tracePt t="8867" x="5483225" y="2982913"/>
          <p14:tracePt t="8884" x="5465763" y="2973388"/>
          <p14:tracePt t="8901" x="5446713" y="2973388"/>
          <p14:tracePt t="8917" x="5438775" y="2973388"/>
          <p14:tracePt t="8934" x="5429250" y="2965450"/>
          <p14:tracePt t="8950" x="5411788" y="2965450"/>
          <p14:tracePt t="8984" x="5402263" y="2965450"/>
          <p14:tracePt t="9000" x="5394325" y="2955925"/>
          <p14:tracePt t="9030" x="5384800" y="2955925"/>
          <p14:tracePt t="9038" x="5384800" y="2946400"/>
          <p14:tracePt t="9050" x="5375275" y="2946400"/>
          <p14:tracePt t="9067" x="5375275" y="2938463"/>
          <p14:tracePt t="9084" x="5367338" y="2928938"/>
          <p14:tracePt t="9100" x="5357813" y="2919413"/>
          <p14:tracePt t="9117" x="5348288" y="2911475"/>
          <p14:tracePt t="9150" x="5340350" y="2901950"/>
          <p14:tracePt t="9167" x="5330825" y="2894013"/>
          <p14:tracePt t="9200" x="5322888" y="2884488"/>
          <p14:tracePt t="9217" x="5313363" y="2884488"/>
          <p14:tracePt t="9250" x="5295900" y="2874963"/>
          <p14:tracePt t="9283" x="5295900" y="2867025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866003"/>
            <a:ext cx="91439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Course objectives</a:t>
            </a:r>
          </a:p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 </a:t>
            </a:r>
          </a:p>
          <a:p>
            <a:pPr marL="742950" indent="-742950" algn="just">
              <a:buAutoNum type="arabicPeriod"/>
            </a:pPr>
            <a:r>
              <a:rPr lang="en-US" sz="3600" dirty="0"/>
              <a:t>Understanding the basic principles and applications of toxicology.</a:t>
            </a:r>
          </a:p>
          <a:p>
            <a:pPr marL="742950" indent="-742950" algn="just">
              <a:buAutoNum type="arabicPeriod"/>
            </a:pPr>
            <a:endParaRPr lang="en-US" sz="3600" dirty="0"/>
          </a:p>
          <a:p>
            <a:pPr marL="742950" indent="-742950" algn="just">
              <a:buAutoNum type="arabicPeriod"/>
            </a:pPr>
            <a:r>
              <a:rPr lang="en-US" sz="3600" dirty="0"/>
              <a:t>Identifying the different classes of environmental toxic substances that have known effects on individuals or populations. </a:t>
            </a:r>
          </a:p>
        </p:txBody>
      </p:sp>
    </p:spTree>
    <p:extLst>
      <p:ext uri="{BB962C8B-B14F-4D97-AF65-F5344CB8AC3E}">
        <p14:creationId xmlns:p14="http://schemas.microsoft.com/office/powerpoint/2010/main" val="25366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3523">
        <p14:prism/>
      </p:transition>
    </mc:Choice>
    <mc:Fallback xmlns="">
      <p:transition spd="slow" advTm="53523">
        <p:fade/>
      </p:transition>
    </mc:Fallback>
  </mc:AlternateContent>
  <p:extLst mod="1">
    <p:ext uri="{3A86A75C-4F4B-4683-9AE1-C65F6400EC91}">
      <p14:laserTraceLst xmlns:p14="http://schemas.microsoft.com/office/powerpoint/2010/main">
        <p14:tracePtLst>
          <p14:tracePt t="413" x="5286375" y="2867025"/>
          <p14:tracePt t="419" x="5276850" y="2867025"/>
          <p14:tracePt t="428" x="5251450" y="2847975"/>
          <p14:tracePt t="439" x="5081588" y="2741613"/>
          <p14:tracePt t="449" x="4911725" y="2643188"/>
          <p14:tracePt t="466" x="4732338" y="2500313"/>
          <p14:tracePt t="483" x="4438650" y="2214563"/>
          <p14:tracePt t="499" x="4160838" y="1901825"/>
          <p14:tracePt t="516" x="4089400" y="1812925"/>
          <p14:tracePt t="533" x="3983038" y="1652588"/>
          <p14:tracePt t="549" x="3911600" y="1509713"/>
          <p14:tracePt t="567" x="3875088" y="1428750"/>
          <p14:tracePt t="583" x="3867150" y="1384300"/>
          <p14:tracePt t="599" x="3857625" y="1330325"/>
          <p14:tracePt t="616" x="3848100" y="1276350"/>
          <p14:tracePt t="633" x="3848100" y="1231900"/>
          <p14:tracePt t="649" x="3848100" y="1204913"/>
          <p14:tracePt t="666" x="3848100" y="1160463"/>
          <p14:tracePt t="683" x="3867150" y="1116013"/>
          <p14:tracePt t="699" x="3884613" y="1098550"/>
          <p14:tracePt t="716" x="3902075" y="1071563"/>
          <p14:tracePt t="733" x="3929063" y="1044575"/>
          <p14:tracePt t="766" x="3946525" y="1036638"/>
          <p14:tracePt t="783" x="3965575" y="1027113"/>
          <p14:tracePt t="800" x="3983038" y="1027113"/>
          <p14:tracePt t="833" x="3990975" y="1027113"/>
          <p14:tracePt t="849" x="4000500" y="1027113"/>
          <p14:tracePt t="866" x="4010025" y="1027113"/>
          <p14:tracePt t="883" x="4017963" y="1027113"/>
          <p14:tracePt t="899" x="4027488" y="1036638"/>
          <p14:tracePt t="937" x="4027488" y="1044575"/>
          <p14:tracePt t="947" x="4027488" y="1054100"/>
          <p14:tracePt t="957" x="4017963" y="1054100"/>
          <p14:tracePt t="968" x="4000500" y="1071563"/>
          <p14:tracePt t="983" x="3956050" y="1081088"/>
          <p14:tracePt t="999" x="3795713" y="1133475"/>
          <p14:tracePt t="1016" x="3625850" y="1179513"/>
          <p14:tracePt t="1033" x="3571875" y="1187450"/>
          <p14:tracePt t="1049" x="3482975" y="1204913"/>
          <p14:tracePt t="1066" x="3429000" y="1214438"/>
          <p14:tracePt t="1084" x="3384550" y="1223963"/>
          <p14:tracePt t="1099" x="3367088" y="1231900"/>
          <p14:tracePt t="1116" x="3340100" y="1231900"/>
          <p14:tracePt t="1133" x="3330575" y="1231900"/>
          <p14:tracePt t="1417" x="3313113" y="1231900"/>
          <p14:tracePt t="1427" x="3276600" y="1231900"/>
          <p14:tracePt t="1439" x="3152775" y="1241425"/>
          <p14:tracePt t="1449" x="2973388" y="1241425"/>
          <p14:tracePt t="1466" x="2536825" y="1241425"/>
          <p14:tracePt t="1483" x="2330450" y="1268413"/>
          <p14:tracePt t="1499" x="2071688" y="1312863"/>
          <p14:tracePt t="1516" x="1955800" y="1339850"/>
          <p14:tracePt t="1533" x="1928813" y="1366838"/>
          <p14:tracePt t="1549" x="1884363" y="1393825"/>
          <p14:tracePt t="1566" x="1857375" y="1419225"/>
          <p14:tracePt t="1583" x="1857375" y="1455738"/>
          <p14:tracePt t="1599" x="1857375" y="1473200"/>
          <p14:tracePt t="1616" x="1857375" y="1527175"/>
          <p14:tracePt t="1633" x="1884363" y="1589088"/>
          <p14:tracePt t="1650" x="1893888" y="1625600"/>
          <p14:tracePt t="1666" x="1946275" y="1697038"/>
          <p14:tracePt t="1683" x="1990725" y="1751013"/>
          <p14:tracePt t="1700" x="2009775" y="1768475"/>
          <p14:tracePt t="1716" x="2044700" y="1795463"/>
          <p14:tracePt t="1733" x="2062163" y="1803400"/>
          <p14:tracePt t="1750" x="2071688" y="1812925"/>
          <p14:tracePt t="2406" x="2044700" y="1812925"/>
          <p14:tracePt t="2416" x="1990725" y="1812925"/>
          <p14:tracePt t="2426" x="1803400" y="1785938"/>
          <p14:tracePt t="2436" x="1482725" y="1812925"/>
          <p14:tracePt t="2449" x="1098550" y="1893888"/>
          <p14:tracePt t="2466" x="500063" y="2125663"/>
          <p14:tracePt t="2483" x="322263" y="2224088"/>
          <p14:tracePt t="2500" x="142875" y="2357438"/>
          <p14:tracePt t="2516" x="98425" y="2411413"/>
          <p14:tracePt t="2533" x="80963" y="2455863"/>
          <p14:tracePt t="2550" x="71438" y="2465388"/>
          <p14:tracePt t="2566" x="61913" y="2490788"/>
          <p14:tracePt t="2583" x="61913" y="2517775"/>
          <p14:tracePt t="2600" x="71438" y="2536825"/>
          <p14:tracePt t="2616" x="115888" y="2581275"/>
          <p14:tracePt t="2633" x="241300" y="2660650"/>
          <p14:tracePt t="2650" x="428625" y="2759075"/>
          <p14:tracePt t="2666" x="482600" y="2768600"/>
          <p14:tracePt t="2683" x="554038" y="2795588"/>
          <p14:tracePt t="2700" x="571500" y="2795588"/>
          <p14:tracePt t="2716" x="598488" y="2803525"/>
          <p14:tracePt t="3004" x="598488" y="2786063"/>
          <p14:tracePt t="3013" x="598488" y="2768600"/>
          <p14:tracePt t="3025" x="615950" y="2741613"/>
          <p14:tracePt t="3034" x="652463" y="2687638"/>
          <p14:tracePt t="3050" x="687388" y="2633663"/>
          <p14:tracePt t="3066" x="822325" y="2536825"/>
          <p14:tracePt t="3083" x="990600" y="2455863"/>
          <p14:tracePt t="3100" x="1081088" y="2411413"/>
          <p14:tracePt t="3116" x="1179513" y="2374900"/>
          <p14:tracePt t="3133" x="1303338" y="2339975"/>
          <p14:tracePt t="3150" x="1490663" y="2286000"/>
          <p14:tracePt t="3166" x="1598613" y="2241550"/>
          <p14:tracePt t="3183" x="1795463" y="2160588"/>
          <p14:tracePt t="3200" x="1884363" y="2116138"/>
          <p14:tracePt t="3216" x="1901825" y="2108200"/>
          <p14:tracePt t="3233" x="1928813" y="2089150"/>
          <p14:tracePt t="3250" x="1938338" y="2081213"/>
          <p14:tracePt t="3288" x="1938338" y="2071688"/>
          <p14:tracePt t="3300" x="1938338" y="2062163"/>
          <p14:tracePt t="3316" x="1938338" y="2036763"/>
          <p14:tracePt t="3333" x="1919288" y="2027238"/>
          <p14:tracePt t="3350" x="1874838" y="1990725"/>
          <p14:tracePt t="3366" x="1803400" y="1946275"/>
          <p14:tracePt t="3383" x="1768475" y="1919288"/>
          <p14:tracePt t="3400" x="1670050" y="1874838"/>
          <p14:tracePt t="3416" x="1536700" y="1830388"/>
          <p14:tracePt t="3433" x="1384300" y="1803400"/>
          <p14:tracePt t="3450" x="1339850" y="1795463"/>
          <p14:tracePt t="3466" x="1250950" y="1795463"/>
          <p14:tracePt t="3483" x="1187450" y="1812925"/>
          <p14:tracePt t="3500" x="1152525" y="1822450"/>
          <p14:tracePt t="3516" x="1125538" y="1847850"/>
          <p14:tracePt t="3533" x="1098550" y="1901825"/>
          <p14:tracePt t="3550" x="1098550" y="1919288"/>
          <p14:tracePt t="3566" x="1098550" y="1973263"/>
          <p14:tracePt t="3583" x="1108075" y="2027238"/>
          <p14:tracePt t="3600" x="1152525" y="2089150"/>
          <p14:tracePt t="3616" x="1196975" y="2125663"/>
          <p14:tracePt t="3633" x="1455738" y="2276475"/>
          <p14:tracePt t="3650" x="1884363" y="2455863"/>
          <p14:tracePt t="3666" x="2125663" y="2517775"/>
          <p14:tracePt t="3683" x="2517775" y="2581275"/>
          <p14:tracePt t="3700" x="2697163" y="2589213"/>
          <p14:tracePt t="3717" x="2786063" y="2589213"/>
          <p14:tracePt t="3733" x="2803525" y="2589213"/>
          <p14:tracePt t="3750" x="2840038" y="2589213"/>
          <p14:tracePt t="3766" x="2867025" y="2581275"/>
          <p14:tracePt t="3783" x="2874963" y="2571750"/>
          <p14:tracePt t="3800" x="2884488" y="2562225"/>
          <p14:tracePt t="4188" x="2857500" y="2562225"/>
          <p14:tracePt t="4197" x="2813050" y="2562225"/>
          <p14:tracePt t="4208" x="2697163" y="2554288"/>
          <p14:tracePt t="4217" x="2544763" y="2544763"/>
          <p14:tracePt t="4233" x="2455863" y="2536825"/>
          <p14:tracePt t="4250" x="2322513" y="2536825"/>
          <p14:tracePt t="4266" x="2232025" y="2527300"/>
          <p14:tracePt t="4283" x="2205038" y="2527300"/>
          <p14:tracePt t="4300" x="2160588" y="2527300"/>
          <p14:tracePt t="4316" x="2125663" y="2527300"/>
          <p14:tracePt t="4333" x="2108200" y="2536825"/>
          <p14:tracePt t="4350" x="2081213" y="2554288"/>
          <p14:tracePt t="4366" x="2071688" y="2562225"/>
          <p14:tracePt t="4383" x="2071688" y="2581275"/>
          <p14:tracePt t="4400" x="2062163" y="2598738"/>
          <p14:tracePt t="4416" x="2062163" y="2616200"/>
          <p14:tracePt t="4433" x="2062163" y="2633663"/>
          <p14:tracePt t="4466" x="2071688" y="2652713"/>
          <p14:tracePt t="4483" x="2098675" y="2670175"/>
          <p14:tracePt t="4500" x="2108200" y="2670175"/>
          <p14:tracePt t="4516" x="2143125" y="2679700"/>
          <p14:tracePt t="4533" x="2170113" y="2679700"/>
          <p14:tracePt t="4550" x="2179638" y="2679700"/>
          <p14:tracePt t="4893" x="2197100" y="2679700"/>
          <p14:tracePt t="4902" x="2232025" y="2679700"/>
          <p14:tracePt t="4912" x="2401888" y="2652713"/>
          <p14:tracePt t="4922" x="2697163" y="2625725"/>
          <p14:tracePt t="4933" x="3098800" y="2571750"/>
          <p14:tracePt t="4950" x="3490913" y="2536825"/>
          <p14:tracePt t="4966" x="4089400" y="2509838"/>
          <p14:tracePt t="4983" x="4456113" y="2509838"/>
          <p14:tracePt t="5000" x="4537075" y="2509838"/>
          <p14:tracePt t="5019" x="4616450" y="2509838"/>
          <p14:tracePt t="5033" x="4687888" y="2509838"/>
          <p14:tracePt t="5050" x="4741863" y="2509838"/>
          <p14:tracePt t="5066" x="4759325" y="2509838"/>
          <p14:tracePt t="5083" x="4803775" y="2509838"/>
          <p14:tracePt t="5100" x="4848225" y="2509838"/>
          <p14:tracePt t="5117" x="4894263" y="2517775"/>
          <p14:tracePt t="5133" x="4919663" y="2517775"/>
          <p14:tracePt t="5150" x="4973638" y="2517775"/>
          <p14:tracePt t="5167" x="5037138" y="2527300"/>
          <p14:tracePt t="5183" x="5072063" y="2536825"/>
          <p14:tracePt t="5200" x="5133975" y="2544763"/>
          <p14:tracePt t="5216" x="5187950" y="2554288"/>
          <p14:tracePt t="5233" x="5214938" y="2554288"/>
          <p14:tracePt t="5250" x="5259388" y="2554288"/>
          <p14:tracePt t="5266" x="5295900" y="2562225"/>
          <p14:tracePt t="5283" x="5303838" y="2562225"/>
          <p14:tracePt t="5300" x="5322888" y="2562225"/>
          <p14:tracePt t="5333" x="5330825" y="2562225"/>
          <p14:tracePt t="5844" x="5340350" y="2562225"/>
          <p14:tracePt t="5852" x="5348288" y="2562225"/>
          <p14:tracePt t="5862" x="5384800" y="2562225"/>
          <p14:tracePt t="5871" x="5491163" y="2554288"/>
          <p14:tracePt t="5883" x="5697538" y="2554288"/>
          <p14:tracePt t="5900" x="6232525" y="2527300"/>
          <p14:tracePt t="5916" x="6456363" y="2527300"/>
          <p14:tracePt t="5933" x="6831013" y="2527300"/>
          <p14:tracePt t="5950" x="6894513" y="2536825"/>
          <p14:tracePt t="5966" x="7037388" y="2544763"/>
          <p14:tracePt t="5983" x="7180263" y="2554288"/>
          <p14:tracePt t="6000" x="7277100" y="2562225"/>
          <p14:tracePt t="6016" x="7313613" y="2562225"/>
          <p14:tracePt t="6033" x="7412038" y="2562225"/>
          <p14:tracePt t="6050" x="7483475" y="2562225"/>
          <p14:tracePt t="6066" x="7518400" y="2562225"/>
          <p14:tracePt t="6083" x="7581900" y="2562225"/>
          <p14:tracePt t="6100" x="7634288" y="2562225"/>
          <p14:tracePt t="6116" x="7697788" y="2562225"/>
          <p14:tracePt t="6133" x="7724775" y="2571750"/>
          <p14:tracePt t="6150" x="7786688" y="2581275"/>
          <p14:tracePt t="6166" x="7840663" y="2589213"/>
          <p14:tracePt t="6183" x="7867650" y="2589213"/>
          <p14:tracePt t="6200" x="7902575" y="2598738"/>
          <p14:tracePt t="6216" x="7929563" y="2598738"/>
          <p14:tracePt t="6233" x="7956550" y="2598738"/>
          <p14:tracePt t="6250" x="7966075" y="2598738"/>
          <p14:tracePt t="6266" x="7974013" y="2598738"/>
          <p14:tracePt t="6283" x="7983538" y="2598738"/>
          <p14:tracePt t="6300" x="8001000" y="2598738"/>
          <p14:tracePt t="6316" x="8010525" y="2598738"/>
          <p14:tracePt t="6333" x="8018463" y="2598738"/>
          <p14:tracePt t="6831" x="7991475" y="2598738"/>
          <p14:tracePt t="6841" x="7912100" y="2581275"/>
          <p14:tracePt t="6851" x="7705725" y="2544763"/>
          <p14:tracePt t="6861" x="7385050" y="2509838"/>
          <p14:tracePt t="6870" x="6991350" y="2465388"/>
          <p14:tracePt t="6883" x="6572250" y="2446338"/>
          <p14:tracePt t="6900" x="5608638" y="2446338"/>
          <p14:tracePt t="6916" x="5099050" y="2455863"/>
          <p14:tracePt t="6933" x="4205288" y="2571750"/>
          <p14:tracePt t="6950" x="3394075" y="2741613"/>
          <p14:tracePt t="6966" x="3125788" y="2822575"/>
          <p14:tracePt t="6983" x="2965450" y="2867025"/>
          <p14:tracePt t="7000" x="2911475" y="2884488"/>
          <p14:tracePt t="7016" x="2884488" y="2901950"/>
          <p14:tracePt t="7033" x="2874963" y="2901950"/>
          <p14:tracePt t="7050" x="2867025" y="2901950"/>
          <p14:tracePt t="7066" x="2857500" y="2911475"/>
          <p14:tracePt t="7083" x="2847975" y="2919413"/>
          <p14:tracePt t="7100" x="2840038" y="2928938"/>
          <p14:tracePt t="7116" x="2840038" y="2938463"/>
          <p14:tracePt t="7133" x="2830513" y="2946400"/>
          <p14:tracePt t="7150" x="2822575" y="2965450"/>
          <p14:tracePt t="7166" x="2822575" y="2973388"/>
          <p14:tracePt t="7183" x="2813050" y="2990850"/>
          <p14:tracePt t="7200" x="2813050" y="3000375"/>
          <p14:tracePt t="7216" x="2813050" y="3017838"/>
          <p14:tracePt t="7233" x="2813050" y="3027363"/>
          <p14:tracePt t="7250" x="2813050" y="3044825"/>
          <p14:tracePt t="7266" x="2813050" y="3054350"/>
          <p14:tracePt t="7283" x="2813050" y="3071813"/>
          <p14:tracePt t="7300" x="2813050" y="3081338"/>
          <p14:tracePt t="7316" x="2813050" y="3098800"/>
          <p14:tracePt t="7333" x="2822575" y="3108325"/>
          <p14:tracePt t="7350" x="2830513" y="3125788"/>
          <p14:tracePt t="7366" x="2830513" y="3133725"/>
          <p14:tracePt t="7383" x="2840038" y="3152775"/>
          <p14:tracePt t="7400" x="2857500" y="3152775"/>
          <p14:tracePt t="7416" x="2857500" y="3170238"/>
          <p14:tracePt t="7433" x="2867025" y="3170238"/>
          <p14:tracePt t="7673" x="2874963" y="3170238"/>
          <p14:tracePt t="7683" x="2901950" y="3170238"/>
          <p14:tracePt t="7692" x="2955925" y="3170238"/>
          <p14:tracePt t="7703" x="3062288" y="3170238"/>
          <p14:tracePt t="7716" x="3241675" y="3170238"/>
          <p14:tracePt t="7733" x="3608388" y="3170238"/>
          <p14:tracePt t="7750" x="3705225" y="3170238"/>
          <p14:tracePt t="7766" x="3795713" y="3170238"/>
          <p14:tracePt t="7783" x="3875088" y="3170238"/>
          <p14:tracePt t="7800" x="3919538" y="3160713"/>
          <p14:tracePt t="7816" x="4000500" y="3160713"/>
          <p14:tracePt t="7833" x="4071938" y="3152775"/>
          <p14:tracePt t="7850" x="4133850" y="3143250"/>
          <p14:tracePt t="7866" x="4179888" y="3133725"/>
          <p14:tracePt t="7883" x="4224338" y="3125788"/>
          <p14:tracePt t="7900" x="4268788" y="3125788"/>
          <p14:tracePt t="7916" x="4295775" y="3125788"/>
          <p14:tracePt t="7933" x="4340225" y="3116263"/>
          <p14:tracePt t="7950" x="4367213" y="3116263"/>
          <p14:tracePt t="7967" x="4394200" y="3108325"/>
          <p14:tracePt t="8000" x="4411663" y="3108325"/>
          <p14:tracePt t="8016" x="4429125" y="3098800"/>
          <p14:tracePt t="8033" x="4446588" y="3089275"/>
          <p14:tracePt t="8050" x="4483100" y="3081338"/>
          <p14:tracePt t="8066" x="4518025" y="3062288"/>
          <p14:tracePt t="8083" x="4537075" y="3054350"/>
          <p14:tracePt t="8100" x="4545013" y="3044825"/>
          <p14:tracePt t="8116" x="4554538" y="3044825"/>
          <p14:tracePt t="8133" x="4562475" y="3036888"/>
          <p14:tracePt t="8150" x="4572000" y="3036888"/>
          <p14:tracePt t="8166" x="4581525" y="3036888"/>
          <p14:tracePt t="8183" x="4581525" y="3027363"/>
          <p14:tracePt t="8231" x="4581525" y="3017838"/>
          <p14:tracePt t="8251" x="4581525" y="3009900"/>
          <p14:tracePt t="8270" x="4572000" y="3000375"/>
          <p14:tracePt t="8280" x="4562475" y="3000375"/>
          <p14:tracePt t="8290" x="4537075" y="2982913"/>
          <p14:tracePt t="8300" x="4491038" y="2973388"/>
          <p14:tracePt t="8316" x="4456113" y="2965450"/>
          <p14:tracePt t="8333" x="4375150" y="2955925"/>
          <p14:tracePt t="8350" x="4322763" y="2955925"/>
          <p14:tracePt t="8366" x="4303713" y="2955925"/>
          <p14:tracePt t="8383" x="4268788" y="2955925"/>
          <p14:tracePt t="8400" x="4232275" y="2955925"/>
          <p14:tracePt t="8416" x="4224338" y="2955925"/>
          <p14:tracePt t="8433" x="4214813" y="2955925"/>
          <p14:tracePt t="8898" x="4205288" y="2955925"/>
          <p14:tracePt t="8908" x="4170363" y="2955925"/>
          <p14:tracePt t="8916" x="4027488" y="2901950"/>
          <p14:tracePt t="8933" x="3741738" y="2813050"/>
          <p14:tracePt t="8950" x="2973388" y="2625725"/>
          <p14:tracePt t="8967" x="2393950" y="2554288"/>
          <p14:tracePt t="8983" x="2232025" y="2536825"/>
          <p14:tracePt t="9000" x="2133600" y="2527300"/>
          <p14:tracePt t="9016" x="2071688" y="2517775"/>
          <p14:tracePt t="9036" x="2027238" y="2509838"/>
          <p14:tracePt t="9050" x="2000250" y="2500313"/>
          <p14:tracePt t="9067" x="1965325" y="2500313"/>
          <p14:tracePt t="9083" x="1946275" y="2490788"/>
          <p14:tracePt t="9100" x="1946275" y="2482850"/>
          <p14:tracePt t="9117" x="1938338" y="2482850"/>
          <p14:tracePt t="9150" x="1928813" y="2482850"/>
          <p14:tracePt t="9167" x="1928813" y="2473325"/>
          <p14:tracePt t="9183" x="1955800" y="2465388"/>
          <p14:tracePt t="9200" x="2089150" y="2446338"/>
          <p14:tracePt t="9216" x="2241550" y="2438400"/>
          <p14:tracePt t="9233" x="2393950" y="2438400"/>
          <p14:tracePt t="9250" x="2490788" y="2438400"/>
          <p14:tracePt t="9266" x="2536825" y="2446338"/>
          <p14:tracePt t="9283" x="2608263" y="2446338"/>
          <p14:tracePt t="9300" x="2652713" y="2455863"/>
          <p14:tracePt t="9317" x="2687638" y="2455863"/>
          <p14:tracePt t="17759" x="2687638" y="2465388"/>
          <p14:tracePt t="17772" x="2679700" y="2482850"/>
          <p14:tracePt t="17778" x="2660650" y="2509838"/>
          <p14:tracePt t="17788" x="2652713" y="2536825"/>
          <p14:tracePt t="17800" x="2625725" y="2581275"/>
          <p14:tracePt t="17817" x="2581275" y="2687638"/>
          <p14:tracePt t="17834" x="2554288" y="2724150"/>
          <p14:tracePt t="17850" x="2527300" y="2786063"/>
          <p14:tracePt t="17867" x="2500313" y="2830513"/>
          <p14:tracePt t="17884" x="2482850" y="2857500"/>
          <p14:tracePt t="17886" x="2482850" y="2874963"/>
          <p14:tracePt t="17900" x="2482850" y="2894013"/>
          <p14:tracePt t="17917" x="2482850" y="2938463"/>
          <p14:tracePt t="17934" x="2482850" y="2990850"/>
          <p14:tracePt t="17950" x="2490788" y="3017838"/>
          <p14:tracePt t="17967" x="2527300" y="3108325"/>
          <p14:tracePt t="17983" x="2571750" y="3179763"/>
          <p14:tracePt t="18000" x="2581275" y="3197225"/>
          <p14:tracePt t="18017" x="2616200" y="3241675"/>
          <p14:tracePt t="18034" x="2652713" y="3286125"/>
          <p14:tracePt t="18050" x="2670175" y="3303588"/>
          <p14:tracePt t="18067" x="2714625" y="3340100"/>
          <p14:tracePt t="18084" x="2759075" y="3367088"/>
          <p14:tracePt t="18100" x="2813050" y="3402013"/>
          <p14:tracePt t="18117" x="2840038" y="3419475"/>
          <p14:tracePt t="18134" x="2894013" y="3446463"/>
          <p14:tracePt t="18150" x="2938463" y="3482975"/>
          <p14:tracePt t="18167" x="2965450" y="3490913"/>
          <p14:tracePt t="18184" x="2990850" y="3509963"/>
          <p14:tracePt t="18200" x="3009900" y="3509963"/>
          <p14:tracePt t="18404" x="3009900" y="3517900"/>
          <p14:tracePt t="18426" x="2990850" y="3527425"/>
          <p14:tracePt t="18435" x="2973388" y="3527425"/>
          <p14:tracePt t="18444" x="2946400" y="3544888"/>
          <p14:tracePt t="18455" x="2911475" y="3571875"/>
          <p14:tracePt t="18467" x="2894013" y="3589338"/>
          <p14:tracePt t="18484" x="2857500" y="3625850"/>
          <p14:tracePt t="18500" x="2840038" y="3660775"/>
          <p14:tracePt t="18517" x="2830513" y="3732213"/>
          <p14:tracePt t="18534" x="2830513" y="3822700"/>
          <p14:tracePt t="18551" x="2840038" y="3875088"/>
          <p14:tracePt t="18567" x="2867025" y="3965575"/>
          <p14:tracePt t="18584" x="2938463" y="4027488"/>
          <p14:tracePt t="18601" x="3044825" y="4089400"/>
          <p14:tracePt t="18617" x="3125788" y="4116388"/>
          <p14:tracePt t="18634" x="3259138" y="4143375"/>
          <p14:tracePt t="18650" x="3340100" y="4152900"/>
          <p14:tracePt t="18667" x="3367088" y="4152900"/>
          <p14:tracePt t="18684" x="3429000" y="4152900"/>
          <p14:tracePt t="18700" x="3509963" y="4152900"/>
          <p14:tracePt t="18717" x="3571875" y="4143375"/>
          <p14:tracePt t="18734" x="3670300" y="4125913"/>
          <p14:tracePt t="18750" x="3751263" y="4116388"/>
          <p14:tracePt t="18767" x="3795713" y="4116388"/>
          <p14:tracePt t="18784" x="3813175" y="4108450"/>
          <p14:tracePt t="18800" x="3840163" y="4108450"/>
          <p14:tracePt t="18817" x="3857625" y="4108450"/>
          <p14:tracePt t="18834" x="3867150" y="4108450"/>
          <p14:tracePt t="18850" x="3875088" y="4108450"/>
          <p14:tracePt t="19061" x="3884613" y="4108450"/>
          <p14:tracePt t="19070" x="3902075" y="4108450"/>
          <p14:tracePt t="19080" x="3929063" y="4108450"/>
          <p14:tracePt t="19090" x="3965575" y="4108450"/>
          <p14:tracePt t="19100" x="4010025" y="4116388"/>
          <p14:tracePt t="19117" x="4054475" y="4116388"/>
          <p14:tracePt t="19134" x="4125913" y="4125913"/>
          <p14:tracePt t="19150" x="4214813" y="4125913"/>
          <p14:tracePt t="19167" x="4251325" y="4125913"/>
          <p14:tracePt t="19184" x="4313238" y="4125913"/>
          <p14:tracePt t="19200" x="4357688" y="4125913"/>
          <p14:tracePt t="19217" x="4402138" y="4125913"/>
          <p14:tracePt t="19234" x="4419600" y="4125913"/>
          <p14:tracePt t="19250" x="4465638" y="4125913"/>
          <p14:tracePt t="19267" x="4527550" y="4125913"/>
          <p14:tracePt t="19284" x="4554538" y="4125913"/>
          <p14:tracePt t="19300" x="4608513" y="4125913"/>
          <p14:tracePt t="19317" x="4643438" y="4125913"/>
          <p14:tracePt t="19334" x="4660900" y="4125913"/>
          <p14:tracePt t="19350" x="4679950" y="4125913"/>
          <p14:tracePt t="19367" x="4705350" y="4125913"/>
          <p14:tracePt t="19384" x="4732338" y="4125913"/>
          <p14:tracePt t="19400" x="4751388" y="4125913"/>
          <p14:tracePt t="19417" x="4803775" y="4125913"/>
          <p14:tracePt t="19434" x="4857750" y="4125913"/>
          <p14:tracePt t="19450" x="4894263" y="4125913"/>
          <p14:tracePt t="19467" x="4956175" y="4125913"/>
          <p14:tracePt t="19484" x="5018088" y="4125913"/>
          <p14:tracePt t="19500" x="5045075" y="4125913"/>
          <p14:tracePt t="19517" x="5089525" y="4125913"/>
          <p14:tracePt t="19534" x="5133975" y="4116388"/>
          <p14:tracePt t="19550" x="5170488" y="4116388"/>
          <p14:tracePt t="27589" x="5160963" y="4108450"/>
          <p14:tracePt t="27598" x="5116513" y="4089400"/>
          <p14:tracePt t="27610" x="5037138" y="4062413"/>
          <p14:tracePt t="27620" x="4840288" y="4000500"/>
          <p14:tracePt t="27634" x="4598988" y="3929063"/>
          <p14:tracePt t="27651" x="3902075" y="3768725"/>
          <p14:tracePt t="27667" x="3313113" y="3660775"/>
          <p14:tracePt t="27684" x="3108325" y="3633788"/>
          <p14:tracePt t="27701" x="2741613" y="3598863"/>
          <p14:tracePt t="27717" x="2581275" y="3589338"/>
          <p14:tracePt t="27734" x="2544763" y="3589338"/>
          <p14:tracePt t="27751" x="2473325" y="3589338"/>
          <p14:tracePt t="27767" x="2411413" y="3589338"/>
          <p14:tracePt t="27784" x="2384425" y="3589338"/>
          <p14:tracePt t="27801" x="2322513" y="3616325"/>
          <p14:tracePt t="27817" x="2268538" y="3633788"/>
          <p14:tracePt t="27834" x="2232025" y="3652838"/>
          <p14:tracePt t="27851" x="2214563" y="3660775"/>
          <p14:tracePt t="27867" x="2197100" y="3679825"/>
          <p14:tracePt t="27884" x="2187575" y="3687763"/>
          <p14:tracePt t="27917" x="2187575" y="3705225"/>
          <p14:tracePt t="27934" x="2187575" y="3724275"/>
          <p14:tracePt t="27951" x="2187575" y="3732213"/>
          <p14:tracePt t="27967" x="2214563" y="3768725"/>
          <p14:tracePt t="27984" x="2312988" y="3822700"/>
          <p14:tracePt t="28001" x="2732088" y="3965575"/>
          <p14:tracePt t="28017" x="2973388" y="4037013"/>
          <p14:tracePt t="28034" x="3384550" y="4143375"/>
          <p14:tracePt t="28051" x="3705225" y="4232275"/>
          <p14:tracePt t="28067" x="3768725" y="4251325"/>
          <p14:tracePt t="28084" x="3848100" y="4276725"/>
          <p14:tracePt t="28101" x="3884613" y="4295775"/>
          <p14:tracePt t="28334" x="3894138" y="4295775"/>
          <p14:tracePt t="28343" x="3919538" y="4295775"/>
          <p14:tracePt t="28353" x="4027488" y="4295775"/>
          <p14:tracePt t="28368" x="4197350" y="4276725"/>
          <p14:tracePt t="28384" x="4357688" y="4268788"/>
          <p14:tracePt t="28401" x="4411663" y="4268788"/>
          <p14:tracePt t="28417" x="4500563" y="4259263"/>
          <p14:tracePt t="28434" x="4572000" y="4259263"/>
          <p14:tracePt t="28451" x="4643438" y="4259263"/>
          <p14:tracePt t="28468" x="4679950" y="4259263"/>
          <p14:tracePt t="28484" x="4776788" y="4251325"/>
          <p14:tracePt t="28501" x="4867275" y="4251325"/>
          <p14:tracePt t="28517" x="4911725" y="4251325"/>
          <p14:tracePt t="28520" x="4938713" y="4251325"/>
          <p14:tracePt t="28534" x="4973638" y="4251325"/>
          <p14:tracePt t="28551" x="5037138" y="4251325"/>
          <p14:tracePt t="28568" x="5089525" y="4251325"/>
          <p14:tracePt t="28584" x="5116513" y="4251325"/>
          <p14:tracePt t="28601" x="5170488" y="4251325"/>
          <p14:tracePt t="28617" x="5214938" y="4251325"/>
          <p14:tracePt t="28634" x="5241925" y="4259263"/>
          <p14:tracePt t="28651" x="5286375" y="4259263"/>
          <p14:tracePt t="28667" x="5330825" y="4259263"/>
          <p14:tracePt t="28684" x="5340350" y="4268788"/>
          <p14:tracePt t="28701" x="5367338" y="4268788"/>
          <p14:tracePt t="28717" x="5375275" y="4268788"/>
          <p14:tracePt t="28734" x="5384800" y="4268788"/>
          <p14:tracePt t="28970" x="5394325" y="4268788"/>
          <p14:tracePt t="28979" x="5419725" y="4259263"/>
          <p14:tracePt t="28990" x="5483225" y="4241800"/>
          <p14:tracePt t="29002" x="5680075" y="4170363"/>
          <p14:tracePt t="29017" x="5938838" y="4098925"/>
          <p14:tracePt t="29034" x="6384925" y="4017963"/>
          <p14:tracePt t="29051" x="6537325" y="4000500"/>
          <p14:tracePt t="29067" x="6626225" y="3990975"/>
          <p14:tracePt t="29084" x="6653213" y="3990975"/>
          <p14:tracePt t="29101" x="6697663" y="3990975"/>
          <p14:tracePt t="29117" x="6742113" y="3990975"/>
          <p14:tracePt t="29134" x="6769100" y="3990975"/>
          <p14:tracePt t="29151" x="6823075" y="3990975"/>
          <p14:tracePt t="29167" x="6884988" y="4000500"/>
          <p14:tracePt t="29184" x="6919913" y="4010025"/>
          <p14:tracePt t="29201" x="6991350" y="4027488"/>
          <p14:tracePt t="29217" x="7037388" y="4037013"/>
          <p14:tracePt t="29234" x="7108825" y="4054475"/>
          <p14:tracePt t="29251" x="7134225" y="4054475"/>
          <p14:tracePt t="29267" x="7232650" y="4071938"/>
          <p14:tracePt t="29284" x="7304088" y="4081463"/>
          <p14:tracePt t="29301" x="7331075" y="4089400"/>
          <p14:tracePt t="29317" x="7385050" y="4098925"/>
          <p14:tracePt t="29334" x="7402513" y="4098925"/>
          <p14:tracePt t="29351" x="7429500" y="4098925"/>
          <p14:tracePt t="29367" x="7439025" y="4098925"/>
          <p14:tracePt t="29384" x="7466013" y="4098925"/>
          <p14:tracePt t="29401" x="7491413" y="4098925"/>
          <p14:tracePt t="29417" x="7500938" y="4098925"/>
          <p14:tracePt t="29434" x="7518400" y="4098925"/>
          <p14:tracePt t="29451" x="7537450" y="4098925"/>
          <p14:tracePt t="29467" x="7545388" y="4098925"/>
          <p14:tracePt t="29484" x="7554913" y="4098925"/>
          <p14:tracePt t="29501" x="7572375" y="4098925"/>
          <p14:tracePt t="29755" x="7562850" y="4098925"/>
          <p14:tracePt t="29764" x="7537450" y="4098925"/>
          <p14:tracePt t="29773" x="7510463" y="4098925"/>
          <p14:tracePt t="29784" x="7483475" y="4098925"/>
          <p14:tracePt t="29801" x="7466013" y="4098925"/>
          <p14:tracePt t="29818" x="7419975" y="4098925"/>
          <p14:tracePt t="29834" x="7375525" y="4098925"/>
          <p14:tracePt t="29851" x="7348538" y="4098925"/>
          <p14:tracePt t="29867" x="7296150" y="4098925"/>
          <p14:tracePt t="29884" x="7242175" y="4098925"/>
          <p14:tracePt t="29901" x="7215188" y="4098925"/>
          <p14:tracePt t="29917" x="7205663" y="4098925"/>
          <p14:tracePt t="29934" x="7188200" y="4098925"/>
          <p14:tracePt t="29951" x="7180263" y="4098925"/>
          <p14:tracePt t="42267" x="7161213" y="4089400"/>
          <p14:tracePt t="42278" x="7126288" y="4081463"/>
          <p14:tracePt t="42287" x="6946900" y="4037013"/>
          <p14:tracePt t="42301" x="6732588" y="3983038"/>
          <p14:tracePt t="42318" x="6357938" y="3919538"/>
          <p14:tracePt t="42335" x="6215063" y="3919538"/>
          <p14:tracePt t="42351" x="5670550" y="3946525"/>
          <p14:tracePt t="42368" x="5054600" y="4062413"/>
          <p14:tracePt t="42385" x="4518025" y="4214813"/>
          <p14:tracePt t="42401" x="4276725" y="4286250"/>
          <p14:tracePt t="42418" x="4010025" y="4357688"/>
          <p14:tracePt t="42435" x="3867150" y="4402138"/>
          <p14:tracePt t="42451" x="3830638" y="4419600"/>
          <p14:tracePt t="42468" x="3768725" y="4446588"/>
          <p14:tracePt t="42485" x="3732213" y="4483100"/>
          <p14:tracePt t="42501" x="3705225" y="4491038"/>
          <p14:tracePt t="42518" x="3679825" y="4537075"/>
          <p14:tracePt t="42535" x="3660775" y="4562475"/>
          <p14:tracePt t="42552" x="3652838" y="4598988"/>
          <p14:tracePt t="42568" x="3652838" y="4616450"/>
          <p14:tracePt t="42585" x="3652838" y="4643438"/>
          <p14:tracePt t="42601" x="3652838" y="4679950"/>
          <p14:tracePt t="42618" x="3660775" y="4697413"/>
          <p14:tracePt t="42635" x="3697288" y="4741863"/>
          <p14:tracePt t="42651" x="3732213" y="4768850"/>
          <p14:tracePt t="42944" x="3714750" y="4786313"/>
          <p14:tracePt t="42955" x="3687763" y="4795838"/>
          <p14:tracePt t="42963" x="3670300" y="4813300"/>
          <p14:tracePt t="42972" x="3643313" y="4830763"/>
          <p14:tracePt t="42985" x="3616325" y="4867275"/>
          <p14:tracePt t="43001" x="3571875" y="4929188"/>
          <p14:tracePt t="43019" x="3544888" y="4956175"/>
          <p14:tracePt t="43035" x="3536950" y="5010150"/>
          <p14:tracePt t="43051" x="3527425" y="5062538"/>
          <p14:tracePt t="43068" x="3527425" y="5089525"/>
          <p14:tracePt t="43085" x="3536950" y="5133975"/>
          <p14:tracePt t="43101" x="3554413" y="5170488"/>
          <p14:tracePt t="43118" x="3571875" y="5187950"/>
          <p14:tracePt t="43135" x="3616325" y="5214938"/>
          <p14:tracePt t="43151" x="3670300" y="5232400"/>
          <p14:tracePt t="43168" x="3714750" y="5251450"/>
          <p14:tracePt t="43185" x="3724275" y="5259388"/>
          <p14:tracePt t="43202" x="3741738" y="5259388"/>
          <p14:tracePt t="43736" x="3732213" y="5259388"/>
          <p14:tracePt t="43747" x="3714750" y="5259388"/>
          <p14:tracePt t="43756" x="3679825" y="5251450"/>
          <p14:tracePt t="43768" x="3625850" y="5224463"/>
          <p14:tracePt t="43785" x="3527425" y="5197475"/>
          <p14:tracePt t="43801" x="3500438" y="5187950"/>
          <p14:tracePt t="43818" x="3446463" y="5180013"/>
          <p14:tracePt t="43835" x="3402013" y="5180013"/>
          <p14:tracePt t="43851" x="3384550" y="5170488"/>
          <p14:tracePt t="43868" x="3348038" y="5170488"/>
          <p14:tracePt t="43885" x="3313113" y="5170488"/>
          <p14:tracePt t="43901" x="3295650" y="5170488"/>
          <p14:tracePt t="43918" x="3251200" y="5170488"/>
          <p14:tracePt t="43935" x="3214688" y="5170488"/>
          <p14:tracePt t="43951" x="3170238" y="5170488"/>
          <p14:tracePt t="43968" x="3143250" y="5170488"/>
          <p14:tracePt t="43985" x="3098800" y="5187950"/>
          <p14:tracePt t="44001" x="3054350" y="5197475"/>
          <p14:tracePt t="44018" x="3036888" y="5197475"/>
          <p14:tracePt t="44035" x="2990850" y="5205413"/>
          <p14:tracePt t="44051" x="2928938" y="5224463"/>
          <p14:tracePt t="44068" x="2901950" y="5224463"/>
          <p14:tracePt t="44085" x="2847975" y="5241925"/>
          <p14:tracePt t="44102" x="2822575" y="5251450"/>
          <p14:tracePt t="44118" x="2803525" y="5251450"/>
          <p14:tracePt t="44135" x="2795588" y="5259388"/>
          <p14:tracePt t="44152" x="2786063" y="5259388"/>
          <p14:tracePt t="44185" x="2776538" y="5259388"/>
          <p14:tracePt t="44217" x="2786063" y="5259388"/>
          <p14:tracePt t="44227" x="2813050" y="5259388"/>
          <p14:tracePt t="44236" x="2840038" y="5259388"/>
          <p14:tracePt t="44251" x="2894013" y="5259388"/>
          <p14:tracePt t="44268" x="3179763" y="5259388"/>
          <p14:tracePt t="44285" x="3330575" y="5259388"/>
          <p14:tracePt t="44302" x="3375025" y="5259388"/>
          <p14:tracePt t="44318" x="3455988" y="5259388"/>
          <p14:tracePt t="44335" x="3509963" y="5259388"/>
          <p14:tracePt t="44351" x="3527425" y="5251450"/>
          <p14:tracePt t="44368" x="3562350" y="5251450"/>
          <p14:tracePt t="44385" x="3581400" y="5241925"/>
          <p14:tracePt t="44402" x="3589338" y="5241925"/>
          <p14:tracePt t="44418" x="3589338" y="5232400"/>
          <p14:tracePt t="44435" x="3598863" y="5232400"/>
          <p14:tracePt t="44452" x="3608388" y="5232400"/>
          <p14:tracePt t="44485" x="3616325" y="5232400"/>
          <p14:tracePt t="44825" x="3633788" y="5232400"/>
          <p14:tracePt t="44835" x="3705225" y="5232400"/>
          <p14:tracePt t="44843" x="4027488" y="5205413"/>
          <p14:tracePt t="44853" x="4598988" y="5153025"/>
          <p14:tracePt t="44868" x="5108575" y="5116513"/>
          <p14:tracePt t="44885" x="5857875" y="5037138"/>
          <p14:tracePt t="44902" x="6153150" y="5018088"/>
          <p14:tracePt t="44918" x="6188075" y="5018088"/>
          <p14:tracePt t="44935" x="6232525" y="5010150"/>
          <p14:tracePt t="44951" x="6259513" y="5010150"/>
          <p14:tracePt t="44985" x="6276975" y="5010150"/>
          <p14:tracePt t="45002" x="6296025" y="5010150"/>
          <p14:tracePt t="45018" x="6330950" y="5010150"/>
          <p14:tracePt t="45036" x="6394450" y="5018088"/>
          <p14:tracePt t="45051" x="6465888" y="5037138"/>
          <p14:tracePt t="45068" x="6518275" y="5045075"/>
          <p14:tracePt t="45085" x="6537325" y="5054600"/>
          <p14:tracePt t="45102" x="6562725" y="5062538"/>
          <p14:tracePt t="45118" x="6572250" y="5072063"/>
          <p14:tracePt t="45135" x="6581775" y="5072063"/>
          <p14:tracePt t="45152" x="6589713" y="5081588"/>
          <p14:tracePt t="45168" x="6599238" y="5089525"/>
          <p14:tracePt t="45185" x="6616700" y="5126038"/>
          <p14:tracePt t="45202" x="6626225" y="5133975"/>
          <p14:tracePt t="45218" x="6643688" y="5170488"/>
          <p14:tracePt t="45236" x="6653213" y="5197475"/>
          <p14:tracePt t="45252" x="6653213" y="5205413"/>
          <p14:tracePt t="45268" x="6661150" y="5214938"/>
          <p14:tracePt t="45518" x="6653213" y="5214938"/>
          <p14:tracePt t="45528" x="6616700" y="5214938"/>
          <p14:tracePt t="45539" x="6537325" y="5214938"/>
          <p14:tracePt t="45552" x="6429375" y="5205413"/>
          <p14:tracePt t="45568" x="6134100" y="5205413"/>
          <p14:tracePt t="45585" x="5973763" y="5232400"/>
          <p14:tracePt t="45602" x="5803900" y="5259388"/>
          <p14:tracePt t="45618" x="5724525" y="5286375"/>
          <p14:tracePt t="45635" x="5697538" y="5286375"/>
          <p14:tracePt t="45652" x="5661025" y="5303838"/>
          <p14:tracePt t="45668" x="5626100" y="5313363"/>
          <p14:tracePt t="45685" x="5616575" y="5313363"/>
          <p14:tracePt t="45702" x="5599113" y="5322888"/>
          <p14:tracePt t="45718" x="5589588" y="5322888"/>
          <p14:tracePt t="45735" x="5572125" y="5340350"/>
          <p14:tracePt t="45768" x="5554663" y="5348288"/>
          <p14:tracePt t="45785" x="5537200" y="5367338"/>
          <p14:tracePt t="45802" x="5527675" y="5375275"/>
          <p14:tracePt t="45818" x="5518150" y="5375275"/>
          <p14:tracePt t="45835" x="5510213" y="5384800"/>
          <p14:tracePt t="45852" x="5500688" y="5384800"/>
          <p14:tracePt t="45868" x="5500688" y="5394325"/>
          <p14:tracePt t="45885" x="5500688" y="5402263"/>
          <p14:tracePt t="46155" x="5483225" y="5402263"/>
          <p14:tracePt t="46165" x="5438775" y="5402263"/>
          <p14:tracePt t="46175" x="5241925" y="5402263"/>
          <p14:tracePt t="46187" x="5018088" y="5394325"/>
          <p14:tracePt t="46202" x="4813300" y="5384800"/>
          <p14:tracePt t="46218" x="4670425" y="5375275"/>
          <p14:tracePt t="46235" x="4608513" y="5367338"/>
          <p14:tracePt t="46252" x="4581525" y="5367338"/>
          <p14:tracePt t="46268" x="4510088" y="5348288"/>
          <p14:tracePt t="46285" x="4456113" y="5330825"/>
          <p14:tracePt t="46302" x="4367213" y="5303838"/>
          <p14:tracePt t="46318" x="4322763" y="5295900"/>
          <p14:tracePt t="46335" x="4276725" y="5286375"/>
          <p14:tracePt t="46352" x="4259263" y="5286375"/>
          <p14:tracePt t="46368" x="4241800" y="5276850"/>
          <p14:tracePt t="46385" x="4232275" y="5276850"/>
          <p14:tracePt t="46402" x="4224338" y="5268913"/>
          <p14:tracePt t="46435" x="4214813" y="5268913"/>
          <p14:tracePt t="46478" x="4214813" y="5259388"/>
          <p14:tracePt t="46518" x="4224338" y="5251450"/>
          <p14:tracePt t="46528" x="4232275" y="5251450"/>
          <p14:tracePt t="46538" x="4259263" y="5241925"/>
          <p14:tracePt t="46552" x="4286250" y="5241925"/>
          <p14:tracePt t="46568" x="4384675" y="5224463"/>
          <p14:tracePt t="46585" x="4518025" y="5214938"/>
          <p14:tracePt t="46602" x="4581525" y="5205413"/>
          <p14:tracePt t="46618" x="4679950" y="5205413"/>
          <p14:tracePt t="46635" x="4741863" y="5205413"/>
          <p14:tracePt t="46652" x="4776788" y="5205413"/>
          <p14:tracePt t="46668" x="4840288" y="5205413"/>
          <p14:tracePt t="46685" x="4884738" y="5205413"/>
          <p14:tracePt t="46702" x="4911725" y="5205413"/>
          <p14:tracePt t="46718" x="4946650" y="5205413"/>
          <p14:tracePt t="46735" x="4965700" y="5205413"/>
          <p14:tracePt t="47350" x="4973638" y="5205413"/>
          <p14:tracePt t="47360" x="4991100" y="5205413"/>
          <p14:tracePt t="47373" x="5045075" y="5197475"/>
          <p14:tracePt t="47385" x="5089525" y="5197475"/>
          <p14:tracePt t="47402" x="5197475" y="5187950"/>
          <p14:tracePt t="47418" x="5251450" y="5187950"/>
          <p14:tracePt t="47435" x="5276850" y="5187950"/>
          <p14:tracePt t="47452" x="5295900" y="5187950"/>
          <p14:tracePt t="47468" x="5313363" y="5187950"/>
          <p14:tracePt t="47485" x="5322888" y="5187950"/>
          <p14:tracePt t="47502" x="5340350" y="5187950"/>
          <p14:tracePt t="47518" x="5357813" y="5187950"/>
          <p14:tracePt t="47536" x="5375275" y="5187950"/>
          <p14:tracePt t="47552" x="5384800" y="5187950"/>
          <p14:tracePt t="47568" x="5402263" y="5187950"/>
          <p14:tracePt t="47585" x="5429250" y="5187950"/>
          <p14:tracePt t="47602" x="5438775" y="5187950"/>
          <p14:tracePt t="47618" x="5456238" y="5187950"/>
          <p14:tracePt t="47635" x="5473700" y="5187950"/>
          <p14:tracePt t="47652" x="5483225" y="5187950"/>
          <p14:tracePt t="47668" x="5500688" y="5187950"/>
          <p14:tracePt t="47685" x="5510213" y="5180013"/>
          <p14:tracePt t="47702" x="5518150" y="5180013"/>
          <p14:tracePt t="47722" x="5527675" y="5180013"/>
          <p14:tracePt t="47752" x="5527675" y="5170488"/>
          <p14:tracePt t="47762" x="5527675" y="5160963"/>
          <p14:tracePt t="47772" x="5491163" y="5143500"/>
          <p14:tracePt t="47785" x="5330825" y="5072063"/>
          <p14:tracePt t="47802" x="4759325" y="4938713"/>
          <p14:tracePt t="47818" x="4510088" y="4929188"/>
          <p14:tracePt t="47835" x="4313238" y="4929188"/>
          <p14:tracePt t="47852" x="4268788" y="4929188"/>
          <p14:tracePt t="47868" x="4251325" y="4929188"/>
          <p14:tracePt t="47885" x="4241800" y="4929188"/>
          <p14:tracePt t="47902" x="4232275" y="4929188"/>
          <p14:tracePt t="47918" x="4224338" y="4929188"/>
          <p14:tracePt t="47935" x="4224338" y="4938713"/>
          <p14:tracePt t="47957" x="4224338" y="4946650"/>
          <p14:tracePt t="47977" x="4224338" y="4956175"/>
          <p14:tracePt t="47996" x="4224338" y="4965700"/>
          <p14:tracePt t="48006" x="4224338" y="4973638"/>
          <p14:tracePt t="48018" x="4224338" y="4983163"/>
          <p14:tracePt t="48035" x="4224338" y="4991100"/>
          <p14:tracePt t="48052" x="4232275" y="5010150"/>
          <p14:tracePt t="48068" x="4251325" y="5027613"/>
          <p14:tracePt t="48085" x="4259263" y="5045075"/>
          <p14:tracePt t="48102" x="4276725" y="5062538"/>
          <p14:tracePt t="48118" x="4313238" y="5081588"/>
          <p14:tracePt t="48136" x="4384675" y="5089525"/>
          <p14:tracePt t="48152" x="4429125" y="5099050"/>
          <p14:tracePt t="48168" x="4518025" y="5099050"/>
          <p14:tracePt t="48185" x="4589463" y="5099050"/>
          <p14:tracePt t="48202" x="4643438" y="5099050"/>
          <p14:tracePt t="48218" x="4670425" y="5099050"/>
          <p14:tracePt t="48221" x="4705350" y="5081588"/>
          <p14:tracePt t="48235" x="4732338" y="5072063"/>
          <p14:tracePt t="48252" x="4786313" y="5062538"/>
          <p14:tracePt t="48268" x="4803775" y="5054600"/>
          <p14:tracePt t="48285" x="4867275" y="5037138"/>
          <p14:tracePt t="48302" x="4919663" y="5027613"/>
          <p14:tracePt t="48318" x="4946650" y="5018088"/>
          <p14:tracePt t="48335" x="4983163" y="5010150"/>
          <p14:tracePt t="48352" x="5000625" y="5010150"/>
          <p14:tracePt t="48368" x="5018088" y="5010150"/>
          <p14:tracePt t="48385" x="5027613" y="5000625"/>
          <p14:tracePt t="48402" x="5037138" y="5000625"/>
          <p14:tracePt t="48418" x="5045075" y="5000625"/>
          <p14:tracePt t="48452" x="5054600" y="5000625"/>
          <p14:tracePt t="48468" x="5072063" y="5000625"/>
          <p14:tracePt t="48486" x="5081588" y="5000625"/>
          <p14:tracePt t="48502" x="5108575" y="5000625"/>
          <p14:tracePt t="48518" x="5160963" y="5000625"/>
          <p14:tracePt t="48535" x="5214938" y="5000625"/>
          <p14:tracePt t="48552" x="5446713" y="4991100"/>
          <p14:tracePt t="48568" x="5545138" y="4983163"/>
          <p14:tracePt t="48585" x="5581650" y="4973638"/>
          <p14:tracePt t="48829" x="5589588" y="4973638"/>
          <p14:tracePt t="48841" x="5626100" y="4973638"/>
          <p14:tracePt t="48848" x="5830888" y="4983163"/>
          <p14:tracePt t="48858" x="6126163" y="4991100"/>
          <p14:tracePt t="48868" x="6402388" y="5027613"/>
          <p14:tracePt t="48885" x="6653213" y="5054600"/>
          <p14:tracePt t="48902" x="7054850" y="5116513"/>
          <p14:tracePt t="48918" x="7224713" y="5153025"/>
          <p14:tracePt t="48935" x="7286625" y="5160963"/>
          <p14:tracePt t="48952" x="7367588" y="5180013"/>
          <p14:tracePt t="48969" x="7456488" y="5197475"/>
          <p14:tracePt t="48985" x="7500938" y="5205413"/>
          <p14:tracePt t="49002" x="7599363" y="5205413"/>
          <p14:tracePt t="49018" x="7661275" y="5205413"/>
          <p14:tracePt t="49035" x="7705725" y="5205413"/>
          <p14:tracePt t="49052" x="7724775" y="5205413"/>
          <p14:tracePt t="49068" x="7759700" y="5205413"/>
          <p14:tracePt t="49085" x="7777163" y="5205413"/>
          <p14:tracePt t="49102" x="7804150" y="5205413"/>
          <p14:tracePt t="49118" x="7823200" y="5205413"/>
          <p14:tracePt t="49135" x="7848600" y="5205413"/>
          <p14:tracePt t="49152" x="7867650" y="5197475"/>
          <p14:tracePt t="49168" x="7885113" y="5197475"/>
          <p14:tracePt t="49185" x="7894638" y="5187950"/>
          <p14:tracePt t="49202" x="7912100" y="5187950"/>
          <p14:tracePt t="49218" x="7920038" y="5187950"/>
          <p14:tracePt t="49221" x="7920038" y="5180013"/>
          <p14:tracePt t="49235" x="7939088" y="5180013"/>
          <p14:tracePt t="49252" x="7947025" y="5170488"/>
          <p14:tracePt t="49268" x="7947025" y="5160963"/>
          <p14:tracePt t="49285" x="7956550" y="5160963"/>
          <p14:tracePt t="49302" x="7956550" y="5143500"/>
          <p14:tracePt t="49319" x="7956550" y="5133975"/>
          <p14:tracePt t="49335" x="7939088" y="5116513"/>
          <p14:tracePt t="49352" x="7885113" y="5099050"/>
          <p14:tracePt t="49368" x="7823200" y="5081588"/>
          <p14:tracePt t="49385" x="7796213" y="5081588"/>
          <p14:tracePt t="49402" x="7732713" y="5081588"/>
          <p14:tracePt t="49419" x="7670800" y="5081588"/>
          <p14:tracePt t="49435" x="7616825" y="5089525"/>
          <p14:tracePt t="49452" x="7581900" y="5108575"/>
          <p14:tracePt t="49468" x="7554913" y="5116513"/>
          <p14:tracePt t="49485" x="7527925" y="5143500"/>
          <p14:tracePt t="49502" x="7518400" y="5153025"/>
          <p14:tracePt t="49518" x="7518400" y="5187950"/>
          <p14:tracePt t="49535" x="7518400" y="5232400"/>
          <p14:tracePt t="49552" x="7518400" y="5251450"/>
          <p14:tracePt t="49568" x="7527925" y="5295900"/>
          <p14:tracePt t="49585" x="7554913" y="5340350"/>
          <p14:tracePt t="49602" x="7562850" y="5348288"/>
          <p14:tracePt t="49618" x="7589838" y="5367338"/>
          <p14:tracePt t="49635" x="7626350" y="5384800"/>
          <p14:tracePt t="49652" x="7661275" y="5394325"/>
          <p14:tracePt t="49668" x="7688263" y="5394325"/>
          <p14:tracePt t="49685" x="7796213" y="5394325"/>
          <p14:tracePt t="49702" x="7956550" y="5348288"/>
          <p14:tracePt t="49719" x="8027988" y="5340350"/>
          <p14:tracePt t="49735" x="8062913" y="5330825"/>
          <p14:tracePt t="49752" x="8089900" y="5322888"/>
          <p14:tracePt t="49769" x="8099425" y="5322888"/>
          <p14:tracePt t="49785" x="8116888" y="5313363"/>
          <p14:tracePt t="49802" x="8126413" y="5303838"/>
          <p14:tracePt t="49818" x="8126413" y="5286375"/>
          <p14:tracePt t="49835" x="8134350" y="5276850"/>
          <p14:tracePt t="49852" x="8143875" y="5241925"/>
          <p14:tracePt t="49868" x="8143875" y="5214938"/>
          <p14:tracePt t="49885" x="8143875" y="5187950"/>
          <p14:tracePt t="49902" x="8116888" y="5153025"/>
          <p14:tracePt t="49918" x="8045450" y="5099050"/>
          <p14:tracePt t="49935" x="7920038" y="5054600"/>
          <p14:tracePt t="49952" x="7858125" y="5037138"/>
          <p14:tracePt t="49968" x="7796213" y="5027613"/>
          <p14:tracePt t="49985" x="7751763" y="5027613"/>
          <p14:tracePt t="50002" x="7732713" y="5027613"/>
          <p14:tracePt t="50018" x="7715250" y="5027613"/>
          <p14:tracePt t="50035" x="7697788" y="5037138"/>
          <p14:tracePt t="50052" x="7688263" y="5054600"/>
          <p14:tracePt t="50068" x="7670800" y="5062538"/>
          <p14:tracePt t="50085" x="7661275" y="5081588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43001"/>
            <a:ext cx="914399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Course objectives</a:t>
            </a:r>
          </a:p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 </a:t>
            </a:r>
          </a:p>
          <a:p>
            <a:pPr marL="742950" indent="-742950" algn="just">
              <a:buFont typeface="+mj-lt"/>
              <a:buAutoNum type="arabicPeriod" startAt="3"/>
            </a:pPr>
            <a:r>
              <a:rPr lang="en-US" sz="3600" dirty="0"/>
              <a:t>Giving better understanding for classifying the different routes of toxic exposure, metabolic pathways, mechanisms of distribution within the organism’s body, and elimination processes. </a:t>
            </a:r>
          </a:p>
        </p:txBody>
      </p:sp>
    </p:spTree>
    <p:extLst>
      <p:ext uri="{BB962C8B-B14F-4D97-AF65-F5344CB8AC3E}">
        <p14:creationId xmlns:p14="http://schemas.microsoft.com/office/powerpoint/2010/main" val="28140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4155">
        <p14:prism/>
      </p:transition>
    </mc:Choice>
    <mc:Fallback xmlns="">
      <p:transition spd="slow" advTm="64155">
        <p:fade/>
      </p:transition>
    </mc:Fallback>
  </mc:AlternateContent>
  <p:extLst mod="1">
    <p:ext uri="{3A86A75C-4F4B-4683-9AE1-C65F6400EC91}">
      <p14:laserTraceLst xmlns:p14="http://schemas.microsoft.com/office/powerpoint/2010/main">
        <p14:tracePtLst>
          <p14:tracePt t="49" x="4000500" y="3241675"/>
          <p14:tracePt t="66" x="3990975" y="3224213"/>
          <p14:tracePt t="82" x="3983038" y="3187700"/>
          <p14:tracePt t="99" x="3983038" y="3143250"/>
          <p14:tracePt t="116" x="3983038" y="3125788"/>
          <p14:tracePt t="132" x="3990975" y="3089275"/>
          <p14:tracePt t="149" x="4027488" y="3036888"/>
          <p14:tracePt t="166" x="4081463" y="2982913"/>
          <p14:tracePt t="182" x="4133850" y="2946400"/>
          <p14:tracePt t="199" x="4330700" y="2874963"/>
          <p14:tracePt t="216" x="4473575" y="2830513"/>
          <p14:tracePt t="232" x="4545013" y="2822575"/>
          <p14:tracePt t="249" x="4670425" y="2822575"/>
          <p14:tracePt t="266" x="4786313" y="2822575"/>
          <p14:tracePt t="282" x="4848225" y="2840038"/>
          <p14:tracePt t="299" x="4965700" y="2867025"/>
          <p14:tracePt t="316" x="5037138" y="2901950"/>
          <p14:tracePt t="332" x="5089525" y="2911475"/>
          <p14:tracePt t="349" x="5108575" y="2928938"/>
          <p14:tracePt t="366" x="5143500" y="2938463"/>
          <p14:tracePt t="382" x="5153025" y="2938463"/>
          <p14:tracePt t="558" x="5153025" y="2946400"/>
          <p14:tracePt t="569" x="5126038" y="2946400"/>
          <p14:tracePt t="578" x="4973638" y="2965450"/>
          <p14:tracePt t="587" x="4589463" y="2965450"/>
          <p14:tracePt t="599" x="4125913" y="2965450"/>
          <p14:tracePt t="616" x="3224213" y="2938463"/>
          <p14:tracePt t="632" x="2901950" y="2894013"/>
          <p14:tracePt t="649" x="2509838" y="2840038"/>
          <p14:tracePt t="666" x="2339975" y="2813050"/>
          <p14:tracePt t="682" x="2295525" y="2803525"/>
          <p14:tracePt t="699" x="2224088" y="2795588"/>
          <p14:tracePt t="716" x="2143125" y="2795588"/>
          <p14:tracePt t="732" x="2098675" y="2795588"/>
          <p14:tracePt t="749" x="2027238" y="2795588"/>
          <p14:tracePt t="766" x="1973263" y="2795588"/>
          <p14:tracePt t="783" x="1938338" y="2795588"/>
          <p14:tracePt t="799" x="1911350" y="2795588"/>
          <p14:tracePt t="816" x="1874838" y="2795588"/>
          <p14:tracePt t="833" x="1839913" y="2795588"/>
          <p14:tracePt t="849" x="1822450" y="2795588"/>
          <p14:tracePt t="866" x="1812925" y="2795588"/>
          <p14:tracePt t="882" x="1795463" y="2795588"/>
          <p14:tracePt t="916" x="1785938" y="2795588"/>
          <p14:tracePt t="932" x="1768475" y="2795588"/>
          <p14:tracePt t="949" x="1758950" y="2795588"/>
          <p14:tracePt t="966" x="1751013" y="2786063"/>
          <p14:tracePt t="982" x="1741488" y="2786063"/>
          <p14:tracePt t="999" x="1731963" y="2776538"/>
          <p14:tracePt t="1032" x="1724025" y="2776538"/>
          <p14:tracePt t="2694" x="1731963" y="2776538"/>
          <p14:tracePt t="2703" x="1776413" y="2776538"/>
          <p14:tracePt t="2712" x="1884363" y="2751138"/>
          <p14:tracePt t="2724" x="2071688" y="2732088"/>
          <p14:tracePt t="2733" x="2251075" y="2724150"/>
          <p14:tracePt t="2749" x="2438400" y="2697163"/>
          <p14:tracePt t="2766" x="2633663" y="2687638"/>
          <p14:tracePt t="2783" x="2751138" y="2679700"/>
          <p14:tracePt t="2799" x="2786063" y="2679700"/>
          <p14:tracePt t="2816" x="2857500" y="2679700"/>
          <p14:tracePt t="2832" x="2946400" y="2679700"/>
          <p14:tracePt t="2849" x="3000375" y="2679700"/>
          <p14:tracePt t="2866" x="3125788" y="2679700"/>
          <p14:tracePt t="2882" x="3224213" y="2687638"/>
          <p14:tracePt t="2899" x="3286125" y="2687638"/>
          <p14:tracePt t="2916" x="3313113" y="2687638"/>
          <p14:tracePt t="2933" x="3348038" y="2697163"/>
          <p14:tracePt t="2949" x="3384550" y="2697163"/>
          <p14:tracePt t="3604" x="3402013" y="2697163"/>
          <p14:tracePt t="3613" x="3438525" y="2697163"/>
          <p14:tracePt t="3623" x="3625850" y="2679700"/>
          <p14:tracePt t="3634" x="3973513" y="2643188"/>
          <p14:tracePt t="3649" x="4438650" y="2625725"/>
          <p14:tracePt t="3666" x="5241925" y="2633663"/>
          <p14:tracePt t="3682" x="5724525" y="2705100"/>
          <p14:tracePt t="3699" x="5965825" y="2759075"/>
          <p14:tracePt t="3716" x="6394450" y="2867025"/>
          <p14:tracePt t="3732" x="6634163" y="2938463"/>
          <p14:tracePt t="3749" x="6697663" y="2955925"/>
          <p14:tracePt t="3766" x="6777038" y="2982913"/>
          <p14:tracePt t="3783" x="6831013" y="3000375"/>
          <p14:tracePt t="3799" x="6858000" y="3009900"/>
          <p14:tracePt t="3816" x="6902450" y="3017838"/>
          <p14:tracePt t="3833" x="6919913" y="3027363"/>
          <p14:tracePt t="4799" x="6894513" y="3027363"/>
          <p14:tracePt t="4809" x="6840538" y="3017838"/>
          <p14:tracePt t="4820" x="6581775" y="2955925"/>
          <p14:tracePt t="4833" x="6099175" y="2847975"/>
          <p14:tracePt t="4849" x="5037138" y="2687638"/>
          <p14:tracePt t="4866" x="4010025" y="2598738"/>
          <p14:tracePt t="4883" x="3517900" y="2562225"/>
          <p14:tracePt t="4899" x="2741613" y="2544763"/>
          <p14:tracePt t="4916" x="2009775" y="2544763"/>
          <p14:tracePt t="4933" x="1714500" y="2554288"/>
          <p14:tracePt t="4949" x="1303338" y="2598738"/>
          <p14:tracePt t="4966" x="1179513" y="2625725"/>
          <p14:tracePt t="4983" x="1152525" y="2633663"/>
          <p14:tracePt t="4999" x="1116013" y="2652713"/>
          <p14:tracePt t="5016" x="1098550" y="2660650"/>
          <p14:tracePt t="5049" x="1089025" y="2679700"/>
          <p14:tracePt t="5066" x="1081088" y="2687638"/>
          <p14:tracePt t="5083" x="1062038" y="2705100"/>
          <p14:tracePt t="5099" x="1062038" y="2724150"/>
          <p14:tracePt t="5116" x="1062038" y="2732088"/>
          <p14:tracePt t="5133" x="1054100" y="2751138"/>
          <p14:tracePt t="5149" x="1054100" y="2768600"/>
          <p14:tracePt t="5151" x="1054100" y="2776538"/>
          <p14:tracePt t="5166" x="1054100" y="2786063"/>
          <p14:tracePt t="5183" x="1054100" y="2822575"/>
          <p14:tracePt t="5200" x="1062038" y="2867025"/>
          <p14:tracePt t="5216" x="1071563" y="2884488"/>
          <p14:tracePt t="5233" x="1133475" y="2928938"/>
          <p14:tracePt t="5249" x="1295400" y="3017838"/>
          <p14:tracePt t="5266" x="1455738" y="3071813"/>
          <p14:tracePt t="5283" x="1633538" y="3143250"/>
          <p14:tracePt t="5299" x="1741488" y="3170238"/>
          <p14:tracePt t="5316" x="1768475" y="3170238"/>
          <p14:tracePt t="5333" x="1822450" y="3197225"/>
          <p14:tracePt t="5349" x="1839913" y="3197225"/>
          <p14:tracePt t="5564" x="1857375" y="3197225"/>
          <p14:tracePt t="5572" x="1874838" y="3197225"/>
          <p14:tracePt t="5582" x="1901825" y="3197225"/>
          <p14:tracePt t="5592" x="1955800" y="3197225"/>
          <p14:tracePt t="5602" x="2143125" y="3224213"/>
          <p14:tracePt t="5616" x="2347913" y="3251200"/>
          <p14:tracePt t="5633" x="2741613" y="3303588"/>
          <p14:tracePt t="5649" x="2894013" y="3322638"/>
          <p14:tracePt t="5651" x="3017838" y="3330575"/>
          <p14:tracePt t="5666" x="3108325" y="3340100"/>
          <p14:tracePt t="5683" x="3232150" y="3357563"/>
          <p14:tracePt t="5699" x="3295650" y="3367088"/>
          <p14:tracePt t="5716" x="3562350" y="3402013"/>
          <p14:tracePt t="5733" x="3973513" y="3455988"/>
          <p14:tracePt t="5749" x="4367213" y="3500438"/>
          <p14:tracePt t="5766" x="4527550" y="3527425"/>
          <p14:tracePt t="5783" x="4867275" y="3571875"/>
          <p14:tracePt t="5799" x="5438775" y="3633788"/>
          <p14:tracePt t="5816" x="5697538" y="3660775"/>
          <p14:tracePt t="5833" x="5965825" y="3697288"/>
          <p14:tracePt t="5849" x="6054725" y="3714750"/>
          <p14:tracePt t="5866" x="6099175" y="3724275"/>
          <p14:tracePt t="5883" x="6116638" y="3732213"/>
          <p14:tracePt t="5899" x="6134100" y="3732213"/>
          <p14:tracePt t="5916" x="6153150" y="3741738"/>
          <p14:tracePt t="5933" x="6161088" y="3741738"/>
          <p14:tracePt t="5949" x="6170613" y="3751263"/>
          <p14:tracePt t="5966" x="6180138" y="3751263"/>
          <p14:tracePt t="5982" x="6188075" y="3751263"/>
          <p14:tracePt t="7404" x="6170613" y="3751263"/>
          <p14:tracePt t="7414" x="6116638" y="3751263"/>
          <p14:tracePt t="7423" x="5956300" y="3732213"/>
          <p14:tracePt t="7433" x="5697538" y="3687763"/>
          <p14:tracePt t="7449" x="5367338" y="3643313"/>
          <p14:tracePt t="7466" x="4687888" y="3562350"/>
          <p14:tracePt t="7483" x="3965575" y="3482975"/>
          <p14:tracePt t="7499" x="3687763" y="3455988"/>
          <p14:tracePt t="7516" x="3071813" y="3419475"/>
          <p14:tracePt t="7533" x="2732088" y="3411538"/>
          <p14:tracePt t="7549" x="2697163" y="3411538"/>
          <p14:tracePt t="7566" x="2643188" y="3411538"/>
          <p14:tracePt t="7583" x="2608263" y="3411538"/>
          <p14:tracePt t="7599" x="2571750" y="3411538"/>
          <p14:tracePt t="7616" x="2562225" y="3411538"/>
          <p14:tracePt t="7633" x="2527300" y="3419475"/>
          <p14:tracePt t="7649" x="2500313" y="3429000"/>
          <p14:tracePt t="7666" x="2482850" y="3438525"/>
          <p14:tracePt t="7683" x="2465388" y="3446463"/>
          <p14:tracePt t="7699" x="2446338" y="3455988"/>
          <p14:tracePt t="7717" x="2438400" y="3465513"/>
          <p14:tracePt t="7733" x="2438400" y="3473450"/>
          <p14:tracePt t="7749" x="2428875" y="3482975"/>
          <p14:tracePt t="7766" x="2419350" y="3500438"/>
          <p14:tracePt t="7783" x="2419350" y="3517900"/>
          <p14:tracePt t="7799" x="2411413" y="3527425"/>
          <p14:tracePt t="7816" x="2411413" y="3544888"/>
          <p14:tracePt t="7833" x="2411413" y="3554413"/>
          <p14:tracePt t="7849" x="2411413" y="3581400"/>
          <p14:tracePt t="7866" x="2411413" y="3598863"/>
          <p14:tracePt t="7883" x="2411413" y="3608388"/>
          <p14:tracePt t="7899" x="2428875" y="3633788"/>
          <p14:tracePt t="7916" x="2455863" y="3652838"/>
          <p14:tracePt t="7933" x="2500313" y="3679825"/>
          <p14:tracePt t="7949" x="2544763" y="3697288"/>
          <p14:tracePt t="7966" x="2633663" y="3724275"/>
          <p14:tracePt t="7983" x="2732088" y="3759200"/>
          <p14:tracePt t="7999" x="2786063" y="3759200"/>
          <p14:tracePt t="8016" x="2901950" y="3776663"/>
          <p14:tracePt t="8033" x="2982913" y="3786188"/>
          <p14:tracePt t="8049" x="3009900" y="3786188"/>
          <p14:tracePt t="8066" x="3062288" y="3786188"/>
          <p14:tracePt t="8083" x="3108325" y="3786188"/>
          <p14:tracePt t="8099" x="3133725" y="3786188"/>
          <p14:tracePt t="8314" x="3143250" y="3786188"/>
          <p14:tracePt t="8324" x="3170238" y="3776663"/>
          <p14:tracePt t="8334" x="3268663" y="3776663"/>
          <p14:tracePt t="8343" x="3536950" y="3768725"/>
          <p14:tracePt t="8354" x="3956050" y="3768725"/>
          <p14:tracePt t="8366" x="4394200" y="3776663"/>
          <p14:tracePt t="8383" x="5037138" y="3830638"/>
          <p14:tracePt t="8399" x="5286375" y="3848100"/>
          <p14:tracePt t="8416" x="5732463" y="3875088"/>
          <p14:tracePt t="8433" x="6010275" y="3894138"/>
          <p14:tracePt t="8449" x="6170613" y="3911600"/>
          <p14:tracePt t="8466" x="6527800" y="3929063"/>
          <p14:tracePt t="8483" x="6688138" y="3956050"/>
          <p14:tracePt t="8499" x="6751638" y="3965575"/>
          <p14:tracePt t="8516" x="6884988" y="3990975"/>
          <p14:tracePt t="8533" x="7010400" y="4010025"/>
          <p14:tracePt t="8549" x="7277100" y="4054475"/>
          <p14:tracePt t="8566" x="7446963" y="4089400"/>
          <p14:tracePt t="8583" x="7599363" y="4098925"/>
          <p14:tracePt t="8599" x="7688263" y="4108450"/>
          <p14:tracePt t="8616" x="7715250" y="4116388"/>
          <p14:tracePt t="8633" x="7759700" y="4116388"/>
          <p14:tracePt t="8649" x="7796213" y="4116388"/>
          <p14:tracePt t="8666" x="7813675" y="4116388"/>
          <p14:tracePt t="8683" x="7823200" y="4116388"/>
          <p14:tracePt t="8699" x="7840663" y="4116388"/>
          <p14:tracePt t="8716" x="7848600" y="4116388"/>
          <p14:tracePt t="9342" x="7823200" y="4116388"/>
          <p14:tracePt t="9352" x="7661275" y="4054475"/>
          <p14:tracePt t="9363" x="7412038" y="3983038"/>
          <p14:tracePt t="9373" x="7054850" y="3884613"/>
          <p14:tracePt t="9383" x="6670675" y="3786188"/>
          <p14:tracePt t="9399" x="6313488" y="3697288"/>
          <p14:tracePt t="9416" x="5751513" y="3625850"/>
          <p14:tracePt t="9433" x="5232400" y="3616325"/>
          <p14:tracePt t="9449" x="4919663" y="3616325"/>
          <p14:tracePt t="9466" x="4268788" y="3697288"/>
          <p14:tracePt t="9483" x="3571875" y="3840163"/>
          <p14:tracePt t="9499" x="3089275" y="3973513"/>
          <p14:tracePt t="9516" x="2919413" y="4017963"/>
          <p14:tracePt t="9533" x="2598738" y="4125913"/>
          <p14:tracePt t="9549" x="2446338" y="4170363"/>
          <p14:tracePt t="9566" x="2384425" y="4205288"/>
          <p14:tracePt t="9583" x="2295525" y="4241800"/>
          <p14:tracePt t="9599" x="2241550" y="4276725"/>
          <p14:tracePt t="9616" x="2205038" y="4313238"/>
          <p14:tracePt t="9633" x="2205038" y="4330700"/>
          <p14:tracePt t="9649" x="2179638" y="4357688"/>
          <p14:tracePt t="9666" x="2160588" y="4384675"/>
          <p14:tracePt t="9683" x="2160588" y="4394200"/>
          <p14:tracePt t="9699" x="2143125" y="4429125"/>
          <p14:tracePt t="9716" x="2133600" y="4456113"/>
          <p14:tracePt t="9733" x="2125663" y="4465638"/>
          <p14:tracePt t="9735" x="2116138" y="4473575"/>
          <p14:tracePt t="9749" x="2116138" y="4491038"/>
          <p14:tracePt t="9766" x="2116138" y="4510088"/>
          <p14:tracePt t="9783" x="2098675" y="4537075"/>
          <p14:tracePt t="9799" x="2098675" y="4545013"/>
          <p14:tracePt t="9816" x="2098675" y="4562475"/>
          <p14:tracePt t="9833" x="2098675" y="4589463"/>
          <p14:tracePt t="9849" x="2098675" y="4598988"/>
          <p14:tracePt t="9866" x="2116138" y="4625975"/>
          <p14:tracePt t="9883" x="2152650" y="4652963"/>
          <p14:tracePt t="9900" x="2187575" y="4670425"/>
          <p14:tracePt t="9916" x="2214563" y="4679950"/>
          <p14:tracePt t="9933" x="2268538" y="4679950"/>
          <p14:tracePt t="9949" x="2312988" y="4679950"/>
          <p14:tracePt t="10187" x="2312988" y="4687888"/>
          <p14:tracePt t="10235" x="2322513" y="4687888"/>
          <p14:tracePt t="10243" x="2339975" y="4687888"/>
          <p14:tracePt t="10254" x="2366963" y="4687888"/>
          <p14:tracePt t="10266" x="2401888" y="4687888"/>
          <p14:tracePt t="10283" x="2517775" y="4660900"/>
          <p14:tracePt t="10299" x="2581275" y="4660900"/>
          <p14:tracePt t="10316" x="2724150" y="4643438"/>
          <p14:tracePt t="10333" x="2857500" y="4625975"/>
          <p14:tracePt t="10349" x="2901950" y="4625975"/>
          <p14:tracePt t="10366" x="2955925" y="4616450"/>
          <p14:tracePt t="10383" x="3009900" y="4616450"/>
          <p14:tracePt t="10400" x="3054350" y="4616450"/>
          <p14:tracePt t="10416" x="3089275" y="4616450"/>
          <p14:tracePt t="10433" x="3152775" y="4616450"/>
          <p14:tracePt t="10449" x="3205163" y="4616450"/>
          <p14:tracePt t="10466" x="3232150" y="4616450"/>
          <p14:tracePt t="10483" x="3286125" y="4616450"/>
          <p14:tracePt t="10499" x="3348038" y="4608513"/>
          <p14:tracePt t="10516" x="3375025" y="4608513"/>
          <p14:tracePt t="10533" x="3438525" y="4589463"/>
          <p14:tracePt t="10549" x="3500438" y="4589463"/>
          <p14:tracePt t="10566" x="3562350" y="4581525"/>
          <p14:tracePt t="10583" x="3581400" y="4572000"/>
          <p14:tracePt t="10600" x="3608388" y="4562475"/>
          <p14:tracePt t="10616" x="3633788" y="4562475"/>
          <p14:tracePt t="10881" x="3670300" y="4562475"/>
          <p14:tracePt t="10890" x="3776663" y="4545013"/>
          <p14:tracePt t="10901" x="4054475" y="4518025"/>
          <p14:tracePt t="10916" x="4411663" y="4518025"/>
          <p14:tracePt t="10933" x="5089525" y="4518025"/>
          <p14:tracePt t="10949" x="5491163" y="4527550"/>
          <p14:tracePt t="10966" x="5554663" y="4527550"/>
          <p14:tracePt t="10983" x="5643563" y="4537075"/>
          <p14:tracePt t="10999" x="5697538" y="4537075"/>
          <p14:tracePt t="11016" x="5724525" y="4537075"/>
          <p14:tracePt t="11033" x="5786438" y="4545013"/>
          <p14:tracePt t="11049" x="5867400" y="4554538"/>
          <p14:tracePt t="11066" x="5911850" y="4562475"/>
          <p14:tracePt t="11083" x="6037263" y="4581525"/>
          <p14:tracePt t="11099" x="6161088" y="4608513"/>
          <p14:tracePt t="11117" x="6251575" y="4633913"/>
          <p14:tracePt t="11133" x="6286500" y="4633913"/>
          <p14:tracePt t="11149" x="6340475" y="4643438"/>
          <p14:tracePt t="11166" x="6394450" y="4643438"/>
          <p14:tracePt t="11183" x="6438900" y="4660900"/>
          <p14:tracePt t="11200" x="6465888" y="4660900"/>
          <p14:tracePt t="11216" x="6500813" y="4687888"/>
          <p14:tracePt t="11233" x="6527800" y="4697413"/>
          <p14:tracePt t="11250" x="6537325" y="4705350"/>
          <p14:tracePt t="11556" x="6545263" y="4705350"/>
          <p14:tracePt t="11567" x="6572250" y="4705350"/>
          <p14:tracePt t="11576" x="6643688" y="4705350"/>
          <p14:tracePt t="11585" x="6813550" y="4687888"/>
          <p14:tracePt t="11599" x="7045325" y="4643438"/>
          <p14:tracePt t="11616" x="7323138" y="4616450"/>
          <p14:tracePt t="11633" x="7429500" y="4616450"/>
          <p14:tracePt t="11649" x="7562850" y="4608513"/>
          <p14:tracePt t="11666" x="7643813" y="4608513"/>
          <p14:tracePt t="11683" x="7715250" y="4608513"/>
          <p14:tracePt t="11700" x="7751763" y="4608513"/>
          <p14:tracePt t="11716" x="7804150" y="4608513"/>
          <p14:tracePt t="11733" x="7848600" y="4608513"/>
          <p14:tracePt t="11750" x="7867650" y="4616450"/>
          <p14:tracePt t="11766" x="7902575" y="4625975"/>
          <p14:tracePt t="11783" x="7929563" y="4625975"/>
          <p14:tracePt t="11800" x="7939088" y="4633913"/>
          <p14:tracePt t="11816" x="7966075" y="4633913"/>
          <p14:tracePt t="11833" x="7983538" y="4643438"/>
          <p14:tracePt t="12251" x="7974013" y="4643438"/>
          <p14:tracePt t="12261" x="7956550" y="4625975"/>
          <p14:tracePt t="12272" x="7813675" y="4572000"/>
          <p14:tracePt t="12283" x="7473950" y="4438650"/>
          <p14:tracePt t="12300" x="6473825" y="4295775"/>
          <p14:tracePt t="12316" x="5803900" y="4295775"/>
          <p14:tracePt t="12333" x="4714875" y="4429125"/>
          <p14:tracePt t="12350" x="3956050" y="4581525"/>
          <p14:tracePt t="12366" x="3554413" y="4660900"/>
          <p14:tracePt t="12383" x="3027363" y="4776788"/>
          <p14:tracePt t="12400" x="2670175" y="4867275"/>
          <p14:tracePt t="12417" x="2384425" y="4956175"/>
          <p14:tracePt t="12433" x="2322513" y="4983163"/>
          <p14:tracePt t="12450" x="2251075" y="5027613"/>
          <p14:tracePt t="12466" x="2197100" y="5062538"/>
          <p14:tracePt t="12483" x="2179638" y="5081588"/>
          <p14:tracePt t="12500" x="2143125" y="5116513"/>
          <p14:tracePt t="12516" x="2116138" y="5143500"/>
          <p14:tracePt t="12533" x="2098675" y="5170488"/>
          <p14:tracePt t="12550" x="2081213" y="5187950"/>
          <p14:tracePt t="12566" x="2062163" y="5214938"/>
          <p14:tracePt t="12583" x="2054225" y="5224463"/>
          <p14:tracePt t="12813" x="2054225" y="5232400"/>
          <p14:tracePt t="12889" x="2062163" y="5224463"/>
          <p14:tracePt t="12898" x="2125663" y="5205413"/>
          <p14:tracePt t="12907" x="2232025" y="5160963"/>
          <p14:tracePt t="12918" x="2303463" y="5133975"/>
          <p14:tracePt t="12933" x="2357438" y="5116513"/>
          <p14:tracePt t="12950" x="2446338" y="5089525"/>
          <p14:tracePt t="12966" x="2562225" y="5072063"/>
          <p14:tracePt t="12983" x="2633663" y="5072063"/>
          <p14:tracePt t="13000" x="2751138" y="5072063"/>
          <p14:tracePt t="13016" x="2867025" y="5072063"/>
          <p14:tracePt t="13033" x="2911475" y="5072063"/>
          <p14:tracePt t="13050" x="2955925" y="5072063"/>
          <p14:tracePt t="13066" x="3000375" y="5072063"/>
          <p14:tracePt t="13083" x="3044825" y="5072063"/>
          <p14:tracePt t="13100" x="3071813" y="5072063"/>
          <p14:tracePt t="13116" x="3160713" y="5062538"/>
          <p14:tracePt t="13133" x="3276600" y="5062538"/>
          <p14:tracePt t="13150" x="3313113" y="5062538"/>
          <p14:tracePt t="13166" x="3348038" y="5054600"/>
          <p14:tracePt t="13183" x="3384550" y="5054600"/>
          <p14:tracePt t="13200" x="3402013" y="5054600"/>
          <p14:tracePt t="13216" x="3429000" y="5054600"/>
          <p14:tracePt t="13233" x="3473450" y="5045075"/>
          <p14:tracePt t="13250" x="3517900" y="5037138"/>
          <p14:tracePt t="13266" x="3562350" y="5037138"/>
          <p14:tracePt t="13283" x="3616325" y="5027613"/>
          <p14:tracePt t="13300" x="3679825" y="5018088"/>
          <p14:tracePt t="13316" x="3705225" y="5010150"/>
          <p14:tracePt t="13333" x="3759200" y="5000625"/>
          <p14:tracePt t="13350" x="3803650" y="4983163"/>
          <p14:tracePt t="13367" x="3848100" y="4973638"/>
          <p14:tracePt t="13383" x="3867150" y="4956175"/>
          <p14:tracePt t="13400" x="3911600" y="4946650"/>
          <p14:tracePt t="13416" x="3956050" y="4929188"/>
          <p14:tracePt t="13433" x="3973513" y="4919663"/>
          <p14:tracePt t="13450" x="4010025" y="4911725"/>
          <p14:tracePt t="13466" x="4027488" y="4902200"/>
          <p14:tracePt t="14650" x="4017963" y="4902200"/>
          <p14:tracePt t="14660" x="3965575" y="4884738"/>
          <p14:tracePt t="14671" x="3768725" y="4795838"/>
          <p14:tracePt t="14683" x="3402013" y="4643438"/>
          <p14:tracePt t="14700" x="2517775" y="4179888"/>
          <p14:tracePt t="14716" x="2089150" y="3929063"/>
          <p14:tracePt t="14733" x="1517650" y="3616325"/>
          <p14:tracePt t="14750" x="1330325" y="3490913"/>
          <p14:tracePt t="14766" x="1295400" y="3473450"/>
          <p14:tracePt t="14783" x="1258888" y="3429000"/>
          <p14:tracePt t="14800" x="1241425" y="3402013"/>
          <p14:tracePt t="14817" x="1231900" y="3375025"/>
          <p14:tracePt t="14833" x="1231900" y="3357563"/>
          <p14:tracePt t="14850" x="1231900" y="3322638"/>
          <p14:tracePt t="14866" x="1231900" y="3303588"/>
          <p14:tracePt t="14883" x="1231900" y="3286125"/>
          <p14:tracePt t="14900" x="1250950" y="3251200"/>
          <p14:tracePt t="14916" x="1276350" y="3214688"/>
          <p14:tracePt t="14933" x="1295400" y="3197225"/>
          <p14:tracePt t="14950" x="1339850" y="3160713"/>
          <p14:tracePt t="14966" x="1393825" y="3133725"/>
          <p14:tracePt t="14983" x="1446213" y="3116263"/>
          <p14:tracePt t="15000" x="1473200" y="3108325"/>
          <p14:tracePt t="15016" x="1517650" y="3089275"/>
          <p14:tracePt t="15033" x="1554163" y="3062288"/>
          <p14:tracePt t="15050" x="1571625" y="3054350"/>
          <p14:tracePt t="15552" x="1581150" y="3044825"/>
          <p14:tracePt t="15562" x="1598613" y="3036888"/>
          <p14:tracePt t="15571" x="1633538" y="3009900"/>
          <p14:tracePt t="15583" x="1724025" y="2965450"/>
          <p14:tracePt t="15600" x="1866900" y="2894013"/>
          <p14:tracePt t="15616" x="2411413" y="2732088"/>
          <p14:tracePt t="15633" x="2857500" y="2633663"/>
          <p14:tracePt t="15650" x="3251200" y="2589213"/>
          <p14:tracePt t="15666" x="3394075" y="2589213"/>
          <p14:tracePt t="15683" x="3500438" y="2589213"/>
          <p14:tracePt t="15700" x="3589338" y="2589213"/>
          <p14:tracePt t="15717" x="3670300" y="2598738"/>
          <p14:tracePt t="15733" x="3714750" y="2598738"/>
          <p14:tracePt t="15750" x="3786188" y="2616200"/>
          <p14:tracePt t="15766" x="3830638" y="2633663"/>
          <p14:tracePt t="15783" x="3840163" y="2633663"/>
          <p14:tracePt t="15800" x="3867150" y="2643188"/>
          <p14:tracePt t="15816" x="3884613" y="2643188"/>
          <p14:tracePt t="15833" x="3894138" y="2643188"/>
          <p14:tracePt t="16209" x="3902075" y="2643188"/>
          <p14:tracePt t="16217" x="3919538" y="2643188"/>
          <p14:tracePt t="16228" x="3965575" y="2633663"/>
          <p14:tracePt t="16237" x="4017963" y="2625725"/>
          <p14:tracePt t="16250" x="4116388" y="2608263"/>
          <p14:tracePt t="16266" x="4295775" y="2589213"/>
          <p14:tracePt t="16284" x="4357688" y="2589213"/>
          <p14:tracePt t="16300" x="4465638" y="2581275"/>
          <p14:tracePt t="16317" x="4518025" y="2581275"/>
          <p14:tracePt t="16333" x="4545013" y="2581275"/>
          <p14:tracePt t="16350" x="4598988" y="2581275"/>
          <p14:tracePt t="16366" x="4652963" y="2581275"/>
          <p14:tracePt t="16384" x="4705350" y="2581275"/>
          <p14:tracePt t="16400" x="4732338" y="2581275"/>
          <p14:tracePt t="16416" x="4776788" y="2589213"/>
          <p14:tracePt t="16433" x="4803775" y="2598738"/>
          <p14:tracePt t="16450" x="4822825" y="2598738"/>
          <p14:tracePt t="16466" x="4840288" y="2608263"/>
          <p14:tracePt t="16483" x="4857750" y="2608263"/>
          <p14:tracePt t="16500" x="4867275" y="2608263"/>
          <p14:tracePt t="17912" x="4875213" y="2608263"/>
          <p14:tracePt t="17922" x="4911725" y="2608263"/>
          <p14:tracePt t="17931" x="5108575" y="2598738"/>
          <p14:tracePt t="17941" x="5483225" y="2571750"/>
          <p14:tracePt t="17952" x="5822950" y="2554288"/>
          <p14:tracePt t="17966" x="6116638" y="2554288"/>
          <p14:tracePt t="17983" x="6429375" y="2554288"/>
          <p14:tracePt t="18000" x="6562725" y="2562225"/>
          <p14:tracePt t="18016" x="6616700" y="2571750"/>
          <p14:tracePt t="18033" x="6688138" y="2589213"/>
          <p14:tracePt t="18050" x="6759575" y="2608263"/>
          <p14:tracePt t="18067" x="6786563" y="2616200"/>
          <p14:tracePt t="18083" x="6848475" y="2633663"/>
          <p14:tracePt t="18100" x="6919913" y="2633663"/>
          <p14:tracePt t="18734" x="6929438" y="2633663"/>
          <p14:tracePt t="18744" x="6991350" y="2643188"/>
          <p14:tracePt t="18753" x="7251700" y="2687638"/>
          <p14:tracePt t="18767" x="7670800" y="2732088"/>
          <p14:tracePt t="18784" x="8412163" y="2901950"/>
          <p14:tracePt t="18800" x="8653463" y="2973388"/>
          <p14:tracePt t="18816" x="8867775" y="3036888"/>
          <p14:tracePt t="18833" x="8966200" y="3062288"/>
          <p14:tracePt t="18850" x="9001125" y="3062288"/>
          <p14:tracePt t="18867" x="9063038" y="3081338"/>
          <p14:tracePt t="18883" x="9117013" y="3089275"/>
          <p14:tracePt t="19187" x="9134475" y="3098800"/>
          <p14:tracePt t="19194" x="9099550" y="3081338"/>
          <p14:tracePt t="19205" x="9001125" y="3054350"/>
          <p14:tracePt t="19217" x="8777288" y="3000375"/>
          <p14:tracePt t="19234" x="8018463" y="2867025"/>
          <p14:tracePt t="19250" x="7599363" y="2840038"/>
          <p14:tracePt t="19266" x="6751638" y="2822575"/>
          <p14:tracePt t="19283" x="6313488" y="2822575"/>
          <p14:tracePt t="19300" x="5688013" y="2874963"/>
          <p14:tracePt t="19317" x="5251450" y="2938463"/>
          <p14:tracePt t="19333" x="4894263" y="3027363"/>
          <p14:tracePt t="19350" x="4803775" y="3044825"/>
          <p14:tracePt t="19367" x="4465638" y="3170238"/>
          <p14:tracePt t="19383" x="4133850" y="3303588"/>
          <p14:tracePt t="19400" x="3990975" y="3367088"/>
          <p14:tracePt t="19417" x="3938588" y="3394075"/>
          <p14:tracePt t="19433" x="3857625" y="3438525"/>
          <p14:tracePt t="19450" x="3803650" y="3465513"/>
          <p14:tracePt t="19467" x="3768725" y="3490913"/>
          <p14:tracePt t="19483" x="3705225" y="3527425"/>
          <p14:tracePt t="19500" x="3643313" y="3571875"/>
          <p14:tracePt t="19517" x="3598863" y="3598863"/>
          <p14:tracePt t="19533" x="3581400" y="3616325"/>
          <p14:tracePt t="19550" x="3562350" y="3633788"/>
          <p14:tracePt t="19567" x="3544888" y="3652838"/>
          <p14:tracePt t="19583" x="3536950" y="3670300"/>
          <p14:tracePt t="19600" x="3517900" y="3687763"/>
          <p14:tracePt t="19617" x="3509963" y="3705225"/>
          <p14:tracePt t="19920" x="3500438" y="3705225"/>
          <p14:tracePt t="19929" x="3490913" y="3705225"/>
          <p14:tracePt t="19941" x="3465513" y="3705225"/>
          <p14:tracePt t="19950" x="3419475" y="3705225"/>
          <p14:tracePt t="19967" x="3108325" y="3679825"/>
          <p14:tracePt t="19983" x="3027363" y="3670300"/>
          <p14:tracePt t="20000" x="2938463" y="3652838"/>
          <p14:tracePt t="20017" x="2857500" y="3625850"/>
          <p14:tracePt t="20033" x="2822575" y="3616325"/>
          <p14:tracePt t="20050" x="2751138" y="3598863"/>
          <p14:tracePt t="20067" x="2697163" y="3571875"/>
          <p14:tracePt t="20083" x="2660650" y="3571875"/>
          <p14:tracePt t="20100" x="2633663" y="3544888"/>
          <p14:tracePt t="20117" x="2608263" y="3536950"/>
          <p14:tracePt t="20134" x="2589213" y="3527425"/>
          <p14:tracePt t="20150" x="2589213" y="3517900"/>
          <p14:tracePt t="20167" x="2571750" y="3500438"/>
          <p14:tracePt t="20184" x="2562225" y="3490913"/>
          <p14:tracePt t="20200" x="2554288" y="3482975"/>
          <p14:tracePt t="20217" x="2554288" y="3465513"/>
          <p14:tracePt t="20233" x="2544763" y="3446463"/>
          <p14:tracePt t="20267" x="2544763" y="3438525"/>
          <p14:tracePt t="20283" x="2544763" y="3429000"/>
          <p14:tracePt t="20300" x="2544763" y="3411538"/>
          <p14:tracePt t="20333" x="2544763" y="3402013"/>
          <p14:tracePt t="20360" x="2544763" y="3394075"/>
          <p14:tracePt t="20380" x="2544763" y="3384550"/>
          <p14:tracePt t="20389" x="2544763" y="3375025"/>
          <p14:tracePt t="20400" x="2554288" y="3367088"/>
          <p14:tracePt t="20417" x="2562225" y="3357563"/>
          <p14:tracePt t="20433" x="2598738" y="3340100"/>
          <p14:tracePt t="20450" x="2633663" y="3313113"/>
          <p14:tracePt t="20467" x="2652713" y="3295650"/>
          <p14:tracePt t="20483" x="2679700" y="3286125"/>
          <p14:tracePt t="20500" x="2697163" y="3276600"/>
          <p14:tracePt t="20517" x="2705100" y="3268663"/>
          <p14:tracePt t="20533" x="2714625" y="3268663"/>
          <p14:tracePt t="20567" x="2724150" y="3259138"/>
          <p14:tracePt t="20586" x="2732088" y="3259138"/>
          <p14:tracePt t="20600" x="2741613" y="3259138"/>
          <p14:tracePt t="21271" x="2751138" y="3259138"/>
          <p14:tracePt t="21280" x="2786063" y="3259138"/>
          <p14:tracePt t="21290" x="2840038" y="3259138"/>
          <p14:tracePt t="21300" x="2919413" y="3259138"/>
          <p14:tracePt t="21317" x="3036888" y="3259138"/>
          <p14:tracePt t="21333" x="3197225" y="3286125"/>
          <p14:tracePt t="21350" x="3295650" y="3313113"/>
          <p14:tracePt t="21367" x="3348038" y="3322638"/>
          <p14:tracePt t="21383" x="3446463" y="3340100"/>
          <p14:tracePt t="21400" x="3536950" y="3348038"/>
          <p14:tracePt t="21417" x="3581400" y="3357563"/>
          <p14:tracePt t="21433" x="3643313" y="3375025"/>
          <p14:tracePt t="21450" x="3697288" y="3384550"/>
          <p14:tracePt t="21467" x="3741738" y="3394075"/>
          <p14:tracePt t="21483" x="3768725" y="3394075"/>
          <p14:tracePt t="21500" x="3822700" y="3411538"/>
          <p14:tracePt t="21517" x="3848100" y="3411538"/>
          <p14:tracePt t="21533" x="3867150" y="3419475"/>
          <p14:tracePt t="21550" x="3894138" y="3429000"/>
          <p14:tracePt t="21567" x="3911600" y="3429000"/>
          <p14:tracePt t="21583" x="3919538" y="3429000"/>
          <p14:tracePt t="21600" x="3938588" y="3438525"/>
          <p14:tracePt t="21617" x="3965575" y="3438525"/>
          <p14:tracePt t="21633" x="3973513" y="3438525"/>
          <p14:tracePt t="21650" x="3990975" y="3438525"/>
          <p14:tracePt t="21667" x="4000500" y="3438525"/>
          <p14:tracePt t="21683" x="4044950" y="3438525"/>
          <p14:tracePt t="21700" x="4071938" y="3438525"/>
          <p14:tracePt t="21717" x="4116388" y="3438525"/>
          <p14:tracePt t="21733" x="4160838" y="3438525"/>
          <p14:tracePt t="21750" x="4187825" y="3438525"/>
          <p14:tracePt t="21767" x="4232275" y="3438525"/>
          <p14:tracePt t="21783" x="4268788" y="3438525"/>
          <p14:tracePt t="21800" x="4303713" y="3429000"/>
          <p14:tracePt t="21817" x="4322763" y="3429000"/>
          <p14:tracePt t="21833" x="4340225" y="3419475"/>
          <p14:tracePt t="21850" x="4357688" y="3419475"/>
          <p14:tracePt t="22192" x="4367213" y="3419475"/>
          <p14:tracePt t="22202" x="4384675" y="3419475"/>
          <p14:tracePt t="22211" x="4411663" y="3411538"/>
          <p14:tracePt t="22221" x="4446588" y="3411538"/>
          <p14:tracePt t="22233" x="4483100" y="3402013"/>
          <p14:tracePt t="22250" x="4545013" y="3394075"/>
          <p14:tracePt t="22267" x="4714875" y="3384550"/>
          <p14:tracePt t="22283" x="4867275" y="3384550"/>
          <p14:tracePt t="22300" x="5000625" y="3384550"/>
          <p14:tracePt t="22317" x="5062538" y="3384550"/>
          <p14:tracePt t="22333" x="5251450" y="3384550"/>
          <p14:tracePt t="22350" x="5653088" y="3384550"/>
          <p14:tracePt t="22367" x="6170613" y="3394075"/>
          <p14:tracePt t="22383" x="6348413" y="3402013"/>
          <p14:tracePt t="22400" x="6510338" y="3419475"/>
          <p14:tracePt t="22417" x="6626225" y="3438525"/>
          <p14:tracePt t="22433" x="6705600" y="3446463"/>
          <p14:tracePt t="22450" x="6902450" y="3455988"/>
          <p14:tracePt t="22467" x="7180263" y="3482975"/>
          <p14:tracePt t="22484" x="7251700" y="3482975"/>
          <p14:tracePt t="22500" x="7323138" y="3490913"/>
          <p14:tracePt t="22517" x="7375525" y="3490913"/>
          <p14:tracePt t="22534" x="7394575" y="3490913"/>
          <p14:tracePt t="22550" x="7429500" y="3490913"/>
          <p14:tracePt t="22567" x="7446963" y="3490913"/>
          <p14:tracePt t="22583" x="7473950" y="3490913"/>
          <p14:tracePt t="22600" x="7483475" y="3490913"/>
          <p14:tracePt t="22617" x="7510463" y="3490913"/>
          <p14:tracePt t="22633" x="7527925" y="3482975"/>
          <p14:tracePt t="23474" x="7537450" y="3482975"/>
          <p14:tracePt t="23485" x="7545388" y="3482975"/>
          <p14:tracePt t="23494" x="7589838" y="3473450"/>
          <p14:tracePt t="23505" x="7626350" y="3465513"/>
          <p14:tracePt t="23517" x="7670800" y="3455988"/>
          <p14:tracePt t="23533" x="7751763" y="3446463"/>
          <p14:tracePt t="23550" x="7777163" y="3446463"/>
          <p14:tracePt t="23567" x="7813675" y="3438525"/>
          <p14:tracePt t="23583" x="7858125" y="3438525"/>
          <p14:tracePt t="23601" x="7885113" y="3438525"/>
          <p14:tracePt t="23617" x="7894638" y="3438525"/>
          <p14:tracePt t="23633" x="7929563" y="3438525"/>
          <p14:tracePt t="23650" x="7974013" y="3438525"/>
          <p14:tracePt t="23667" x="7991475" y="3438525"/>
          <p14:tracePt t="23683" x="8018463" y="3429000"/>
          <p14:tracePt t="23700" x="8062913" y="3429000"/>
          <p14:tracePt t="23717" x="8072438" y="3429000"/>
          <p14:tracePt t="23733" x="8108950" y="3419475"/>
          <p14:tracePt t="23750" x="8126413" y="3419475"/>
          <p14:tracePt t="23767" x="8134350" y="3419475"/>
          <p14:tracePt t="23783" x="8153400" y="3419475"/>
          <p14:tracePt t="23800" x="8170863" y="3419475"/>
          <p14:tracePt t="23817" x="8180388" y="3419475"/>
          <p14:tracePt t="23833" x="8188325" y="3419475"/>
          <p14:tracePt t="23867" x="8197850" y="3419475"/>
          <p14:tracePt t="23905" x="8197850" y="3411538"/>
          <p14:tracePt t="23915" x="8197850" y="3402013"/>
          <p14:tracePt t="23935" x="8180388" y="3394075"/>
          <p14:tracePt t="23944" x="8161338" y="3384550"/>
          <p14:tracePt t="23954" x="8143875" y="3375025"/>
          <p14:tracePt t="23967" x="8116888" y="3367088"/>
          <p14:tracePt t="23983" x="8054975" y="3357563"/>
          <p14:tracePt t="24000" x="8010525" y="3348038"/>
          <p14:tracePt t="24017" x="7956550" y="3340100"/>
          <p14:tracePt t="24033" x="7920038" y="3330575"/>
          <p14:tracePt t="24050" x="7902575" y="3330575"/>
          <p14:tracePt t="24067" x="7885113" y="3330575"/>
          <p14:tracePt t="24083" x="7875588" y="3330575"/>
          <p14:tracePt t="24100" x="7867650" y="3330575"/>
          <p14:tracePt t="24117" x="7858125" y="3330575"/>
          <p14:tracePt t="24133" x="7848600" y="3330575"/>
          <p14:tracePt t="24160" x="7840663" y="3330575"/>
          <p14:tracePt t="24180" x="7840663" y="3322638"/>
          <p14:tracePt t="30721" x="7831138" y="3322638"/>
          <p14:tracePt t="30732" x="7796213" y="3322638"/>
          <p14:tracePt t="30741" x="7653338" y="3322638"/>
          <p14:tracePt t="30751" x="7340600" y="3322638"/>
          <p14:tracePt t="30767" x="6946900" y="3322638"/>
          <p14:tracePt t="30784" x="6054725" y="3322638"/>
          <p14:tracePt t="30800" x="5251450" y="3348038"/>
          <p14:tracePt t="30817" x="4848225" y="3394075"/>
          <p14:tracePt t="30834" x="4017963" y="3544888"/>
          <p14:tracePt t="30850" x="3322638" y="3741738"/>
          <p14:tracePt t="30867" x="3044825" y="3830638"/>
          <p14:tracePt t="30884" x="2616200" y="4027488"/>
          <p14:tracePt t="30900" x="2276475" y="4179888"/>
          <p14:tracePt t="30917" x="2197100" y="4224338"/>
          <p14:tracePt t="30934" x="2116138" y="4251325"/>
          <p14:tracePt t="30950" x="2081213" y="4268788"/>
          <p14:tracePt t="30967" x="2054225" y="4286250"/>
          <p14:tracePt t="30987" x="2044700" y="4286250"/>
          <p14:tracePt t="31025" x="2044700" y="4295775"/>
          <p14:tracePt t="31045" x="2036763" y="4295775"/>
          <p14:tracePt t="31066" x="2027238" y="4295775"/>
          <p14:tracePt t="31075" x="2017713" y="4303713"/>
          <p14:tracePt t="31085" x="2009775" y="4303713"/>
          <p14:tracePt t="31100" x="1990725" y="4303713"/>
          <p14:tracePt t="31117" x="1965325" y="4303713"/>
          <p14:tracePt t="31134" x="1928813" y="4303713"/>
          <p14:tracePt t="31150" x="1901825" y="4303713"/>
          <p14:tracePt t="31167" x="1857375" y="4303713"/>
          <p14:tracePt t="31184" x="1776413" y="4295775"/>
          <p14:tracePt t="31201" x="1687513" y="4276725"/>
          <p14:tracePt t="31217" x="1643063" y="4259263"/>
          <p14:tracePt t="31234" x="1598613" y="4241800"/>
          <p14:tracePt t="31250" x="1571625" y="4224338"/>
          <p14:tracePt t="31267" x="1554163" y="4205288"/>
          <p14:tracePt t="31284" x="1544638" y="4179888"/>
          <p14:tracePt t="31300" x="1536700" y="4143375"/>
          <p14:tracePt t="31334" x="1536700" y="4116388"/>
          <p14:tracePt t="31350" x="1536700" y="4098925"/>
          <p14:tracePt t="31367" x="1536700" y="4081463"/>
          <p14:tracePt t="31384" x="1544638" y="4054475"/>
          <p14:tracePt t="31401" x="1562100" y="4027488"/>
          <p14:tracePt t="31418" x="1589088" y="4010025"/>
          <p14:tracePt t="31434" x="1608138" y="3990975"/>
          <p14:tracePt t="31450" x="1643063" y="3973513"/>
          <p14:tracePt t="31467" x="1697038" y="3965575"/>
          <p14:tracePt t="31484" x="1731963" y="3956050"/>
          <p14:tracePt t="31500" x="1785938" y="3938588"/>
          <p14:tracePt t="31517" x="1866900" y="3929063"/>
          <p14:tracePt t="31534" x="1982788" y="3911600"/>
          <p14:tracePt t="31550" x="2339975" y="3902075"/>
          <p14:tracePt t="31567" x="2919413" y="3965575"/>
          <p14:tracePt t="31584" x="3589338" y="4125913"/>
          <p14:tracePt t="31600" x="3911600" y="4224338"/>
          <p14:tracePt t="31617" x="4330700" y="4313238"/>
          <p14:tracePt t="31634" x="4446588" y="4330700"/>
          <p14:tracePt t="31650" x="4473575" y="4330700"/>
          <p14:tracePt t="31667" x="4518025" y="4340225"/>
          <p14:tracePt t="31684" x="4554538" y="4340225"/>
          <p14:tracePt t="31700" x="4581525" y="4340225"/>
          <p14:tracePt t="31717" x="4608513" y="4340225"/>
          <p14:tracePt t="31734" x="4633913" y="4340225"/>
          <p14:tracePt t="31750" x="4660900" y="4340225"/>
          <p14:tracePt t="31767" x="4670425" y="4340225"/>
          <p14:tracePt t="31784" x="4687888" y="4330700"/>
          <p14:tracePt t="31800" x="4714875" y="4322763"/>
          <p14:tracePt t="31817" x="4732338" y="4303713"/>
          <p14:tracePt t="31834" x="4813300" y="4259263"/>
          <p14:tracePt t="31850" x="5108575" y="4027488"/>
          <p14:tracePt t="31867" x="5259388" y="3875088"/>
          <p14:tracePt t="31884" x="5286375" y="3857625"/>
          <p14:tracePt t="31900" x="5303838" y="3830638"/>
          <p14:tracePt t="31917" x="5313363" y="3813175"/>
          <p14:tracePt t="31950" x="5313363" y="3803650"/>
          <p14:tracePt t="31967" x="5295900" y="3776663"/>
          <p14:tracePt t="31984" x="5276850" y="3768725"/>
          <p14:tracePt t="31986" x="5251450" y="3741738"/>
          <p14:tracePt t="32001" x="5197475" y="3724275"/>
          <p14:tracePt t="32017" x="5037138" y="3679825"/>
          <p14:tracePt t="32034" x="4911725" y="3670300"/>
          <p14:tracePt t="32051" x="4867275" y="3670300"/>
          <p14:tracePt t="32067" x="4768850" y="3670300"/>
          <p14:tracePt t="32084" x="4732338" y="3670300"/>
          <p14:tracePt t="32100" x="4652963" y="3679825"/>
          <p14:tracePt t="32117" x="4589463" y="3679825"/>
          <p14:tracePt t="32134" x="4537075" y="3687763"/>
          <p14:tracePt t="32151" x="4483100" y="3687763"/>
          <p14:tracePt t="32167" x="4465638" y="3697288"/>
          <p14:tracePt t="32184" x="4419600" y="3697288"/>
          <p14:tracePt t="32200" x="4411663" y="3697288"/>
          <p14:tracePt t="32217" x="4394200" y="3705225"/>
          <p14:tracePt t="32234" x="4375150" y="3705225"/>
          <p14:tracePt t="32250" x="4367213" y="3705225"/>
          <p14:tracePt t="32267" x="4357688" y="3705225"/>
          <p14:tracePt t="32284" x="4348163" y="3705225"/>
          <p14:tracePt t="32300" x="4340225" y="3705225"/>
          <p14:tracePt t="32328" x="4330700" y="3714750"/>
          <p14:tracePt t="32350" x="4313238" y="3724275"/>
          <p14:tracePt t="32357" x="4303713" y="3732213"/>
          <p14:tracePt t="32367" x="4286250" y="3732213"/>
          <p14:tracePt t="32384" x="4268788" y="3751263"/>
          <p14:tracePt t="32401" x="4232275" y="3768725"/>
          <p14:tracePt t="32417" x="4205288" y="3786188"/>
          <p14:tracePt t="32434" x="4197350" y="3786188"/>
          <p14:tracePt t="32450" x="4187825" y="3795713"/>
          <p14:tracePt t="32467" x="4179888" y="3795713"/>
          <p14:tracePt t="41318" x="4179888" y="3803650"/>
          <p14:tracePt t="41328" x="4170363" y="3803650"/>
          <p14:tracePt t="41338" x="4160838" y="3813175"/>
          <p14:tracePt t="41351" x="4143375" y="3822700"/>
          <p14:tracePt t="41368" x="4108450" y="3848100"/>
          <p14:tracePt t="41384" x="4089400" y="3867150"/>
          <p14:tracePt t="41401" x="4054475" y="3902075"/>
          <p14:tracePt t="41418" x="4027488" y="3938588"/>
          <p14:tracePt t="41434" x="4017963" y="3965575"/>
          <p14:tracePt t="41451" x="4010025" y="3990975"/>
          <p14:tracePt t="41468" x="4010025" y="4027488"/>
          <p14:tracePt t="41484" x="4010025" y="4054475"/>
          <p14:tracePt t="41501" x="4017963" y="4081463"/>
          <p14:tracePt t="41518" x="4044950" y="4098925"/>
          <p14:tracePt t="41534" x="4071938" y="4116388"/>
          <p14:tracePt t="41551" x="4116388" y="4133850"/>
          <p14:tracePt t="41568" x="4160838" y="4143375"/>
          <p14:tracePt t="41584" x="4197350" y="4143375"/>
          <p14:tracePt t="41601" x="4224338" y="4143375"/>
          <p14:tracePt t="42630" x="4232275" y="4143375"/>
          <p14:tracePt t="42640" x="4251325" y="4143375"/>
          <p14:tracePt t="42651" x="4276725" y="4125913"/>
          <p14:tracePt t="42663" x="4303713" y="4098925"/>
          <p14:tracePt t="42670" x="4340225" y="4089400"/>
          <p14:tracePt t="42684" x="4367213" y="4071938"/>
          <p14:tracePt t="42701" x="4411663" y="4054475"/>
          <p14:tracePt t="42718" x="4438650" y="4044950"/>
          <p14:tracePt t="42734" x="4473575" y="4037013"/>
          <p14:tracePt t="42751" x="4510088" y="4027488"/>
          <p14:tracePt t="42768" x="4537075" y="4017963"/>
          <p14:tracePt t="42784" x="4554538" y="4010025"/>
          <p14:tracePt t="42801" x="4598988" y="4010025"/>
          <p14:tracePt t="42818" x="4625975" y="4000500"/>
          <p14:tracePt t="42834" x="4633913" y="4000500"/>
          <p14:tracePt t="42851" x="4660900" y="3990975"/>
          <p14:tracePt t="42868" x="4679950" y="3990975"/>
          <p14:tracePt t="44227" x="4660900" y="3983038"/>
          <p14:tracePt t="44237" x="4633913" y="3973513"/>
          <p14:tracePt t="44247" x="4572000" y="3956050"/>
          <p14:tracePt t="44257" x="4527550" y="3938588"/>
          <p14:tracePt t="44269" x="4456113" y="3919538"/>
          <p14:tracePt t="44285" x="4384675" y="3902075"/>
          <p14:tracePt t="44301" x="4357688" y="3894138"/>
          <p14:tracePt t="44318" x="4303713" y="3875088"/>
          <p14:tracePt t="44334" x="4286250" y="3875088"/>
          <p14:tracePt t="44351" x="4251325" y="3857625"/>
          <p14:tracePt t="44368" x="4224338" y="3848100"/>
          <p14:tracePt t="44384" x="4205288" y="3840163"/>
          <p14:tracePt t="44418" x="4187825" y="3840163"/>
          <p14:tracePt t="44434" x="4187825" y="3830638"/>
          <p14:tracePt t="44451" x="4179888" y="3822700"/>
          <p14:tracePt t="44491" x="4179888" y="3813175"/>
          <p14:tracePt t="44530" x="4179888" y="3803650"/>
          <p14:tracePt t="44540" x="4187825" y="3803650"/>
          <p14:tracePt t="44550" x="4197350" y="3795713"/>
          <p14:tracePt t="44560" x="4205288" y="3795713"/>
          <p14:tracePt t="44570" x="4214813" y="3795713"/>
          <p14:tracePt t="44584" x="4232275" y="3795713"/>
          <p14:tracePt t="44601" x="4241800" y="3795713"/>
          <p14:tracePt t="44618" x="4259263" y="3795713"/>
          <p14:tracePt t="44634" x="4276725" y="3795713"/>
          <p14:tracePt t="44651" x="4295775" y="3795713"/>
          <p14:tracePt t="44668" x="4313238" y="3795713"/>
          <p14:tracePt t="44684" x="4322763" y="3795713"/>
          <p14:tracePt t="44701" x="4340225" y="3795713"/>
          <p14:tracePt t="45902" x="4330700" y="3786188"/>
          <p14:tracePt t="45911" x="4303713" y="3786188"/>
          <p14:tracePt t="45922" x="4276725" y="3776663"/>
          <p14:tracePt t="45934" x="4232275" y="3776663"/>
          <p14:tracePt t="45951" x="4152900" y="3768725"/>
          <p14:tracePt t="45968" x="4116388" y="3768725"/>
          <p14:tracePt t="45984" x="4017963" y="3768725"/>
          <p14:tracePt t="46001" x="3919538" y="3768725"/>
          <p14:tracePt t="46018" x="3830638" y="3768725"/>
          <p14:tracePt t="46034" x="3803650" y="3776663"/>
          <p14:tracePt t="46051" x="3759200" y="3803650"/>
          <p14:tracePt t="46068" x="3741738" y="3822700"/>
          <p14:tracePt t="46084" x="3724275" y="3848100"/>
          <p14:tracePt t="46101" x="3705225" y="3894138"/>
          <p14:tracePt t="46118" x="3705225" y="3938588"/>
          <p14:tracePt t="46134" x="3705225" y="3956050"/>
          <p14:tracePt t="46151" x="3724275" y="3990975"/>
          <p14:tracePt t="46168" x="3751263" y="4017963"/>
          <p14:tracePt t="47841" x="3759200" y="4017963"/>
          <p14:tracePt t="47851" x="3776663" y="4010025"/>
          <p14:tracePt t="47861" x="3830638" y="3983038"/>
          <p14:tracePt t="47871" x="4062413" y="3911600"/>
          <p14:tracePt t="47885" x="4429125" y="3795713"/>
          <p14:tracePt t="47901" x="5214938" y="3608388"/>
          <p14:tracePt t="47918" x="5661025" y="3554413"/>
          <p14:tracePt t="47935" x="6384925" y="3490913"/>
          <p14:tracePt t="47951" x="6840538" y="3490913"/>
          <p14:tracePt t="47968" x="7089775" y="3490913"/>
          <p14:tracePt t="47985" x="7562850" y="3527425"/>
          <p14:tracePt t="48001" x="7875588" y="3589338"/>
          <p14:tracePt t="48018" x="8010525" y="3625850"/>
          <p14:tracePt t="48035" x="8054975" y="3633788"/>
          <p14:tracePt t="48051" x="8116888" y="3670300"/>
          <p14:tracePt t="48068" x="8170863" y="3679825"/>
          <p14:tracePt t="48085" x="8205788" y="3705225"/>
          <p14:tracePt t="48101" x="8215313" y="3705225"/>
          <p14:tracePt t="48118" x="8242300" y="3705225"/>
          <p14:tracePt t="48135" x="8259763" y="3714750"/>
          <p14:tracePt t="48151" x="8269288" y="3714750"/>
          <p14:tracePt t="48168" x="8304213" y="3714750"/>
          <p14:tracePt t="48184" x="8331200" y="3714750"/>
          <p14:tracePt t="48201" x="8348663" y="3714750"/>
          <p14:tracePt t="48218" x="8420100" y="3714750"/>
          <p14:tracePt t="48235" x="8528050" y="3714750"/>
          <p14:tracePt t="48252" x="8599488" y="3714750"/>
          <p14:tracePt t="48269" x="8616950" y="3714750"/>
          <p14:tracePt t="48285" x="8634413" y="3714750"/>
          <p14:tracePt t="48301" x="8653463" y="3714750"/>
          <p14:tracePt t="48318" x="8661400" y="3714750"/>
          <p14:tracePt t="48335" x="8670925" y="3714750"/>
          <p14:tracePt t="48390" x="8680450" y="3714750"/>
          <p14:tracePt t="48704" x="8653463" y="3714750"/>
          <p14:tracePt t="48713" x="8599488" y="3705225"/>
          <p14:tracePt t="48723" x="8537575" y="3705225"/>
          <p14:tracePt t="48735" x="8483600" y="3705225"/>
          <p14:tracePt t="48751" x="8420100" y="3697288"/>
          <p14:tracePt t="48768" x="8402638" y="3697288"/>
          <p14:tracePt t="48785" x="8358188" y="3687763"/>
          <p14:tracePt t="48801" x="8304213" y="3687763"/>
          <p14:tracePt t="48818" x="8269288" y="3687763"/>
          <p14:tracePt t="48835" x="8161338" y="3687763"/>
          <p14:tracePt t="48851" x="8054975" y="3697288"/>
          <p14:tracePt t="48868" x="7983538" y="3714750"/>
          <p14:tracePt t="48885" x="7947025" y="3714750"/>
          <p14:tracePt t="48901" x="7894638" y="3724275"/>
          <p14:tracePt t="48918" x="7848600" y="3741738"/>
          <p14:tracePt t="48935" x="7823200" y="3759200"/>
          <p14:tracePt t="48951" x="7769225" y="3776663"/>
          <p14:tracePt t="48968" x="7732713" y="3786188"/>
          <p14:tracePt t="48985" x="7715250" y="3803650"/>
          <p14:tracePt t="49001" x="7680325" y="3813175"/>
          <p14:tracePt t="49018" x="7643813" y="3830638"/>
          <p14:tracePt t="49035" x="7626350" y="3848100"/>
          <p14:tracePt t="49051" x="7589838" y="3867150"/>
          <p14:tracePt t="49068" x="7554913" y="3894138"/>
          <p14:tracePt t="49085" x="7537450" y="3902075"/>
          <p14:tracePt t="49101" x="7537450" y="3911600"/>
          <p14:tracePt t="49118" x="7527925" y="3911600"/>
          <p14:tracePt t="49135" x="7518400" y="3919538"/>
          <p14:tracePt t="49151" x="7518400" y="3929063"/>
          <p14:tracePt t="49168" x="7518400" y="3938588"/>
          <p14:tracePt t="49185" x="7518400" y="3946525"/>
          <p14:tracePt t="49202" x="7537450" y="3965575"/>
          <p14:tracePt t="49203" x="7562850" y="3973513"/>
          <p14:tracePt t="49218" x="7589838" y="3983038"/>
          <p14:tracePt t="49235" x="7670800" y="4000500"/>
          <p14:tracePt t="49251" x="7697788" y="4000500"/>
          <p14:tracePt t="49525" x="7688263" y="4000500"/>
          <p14:tracePt t="49536" x="7670800" y="4000500"/>
          <p14:tracePt t="49545" x="7634288" y="3990975"/>
          <p14:tracePt t="49554" x="7572375" y="3965575"/>
          <p14:tracePt t="49568" x="7518400" y="3946525"/>
          <p14:tracePt t="49585" x="7412038" y="3902075"/>
          <p14:tracePt t="49601" x="7358063" y="3875088"/>
          <p14:tracePt t="49618" x="7259638" y="3830638"/>
          <p14:tracePt t="49635" x="7153275" y="3803650"/>
          <p14:tracePt t="49651" x="7116763" y="3795713"/>
          <p14:tracePt t="49668" x="7045325" y="3776663"/>
          <p14:tracePt t="49685" x="6973888" y="3776663"/>
          <p14:tracePt t="49701" x="6946900" y="3776663"/>
          <p14:tracePt t="49718" x="6894513" y="3776663"/>
          <p14:tracePt t="49735" x="6848475" y="3786188"/>
          <p14:tracePt t="49751" x="6804025" y="3813175"/>
          <p14:tracePt t="49768" x="6786563" y="3813175"/>
          <p14:tracePt t="49785" x="6759575" y="3848100"/>
          <p14:tracePt t="49801" x="6732588" y="3884613"/>
          <p14:tracePt t="49818" x="6724650" y="3929063"/>
          <p14:tracePt t="49835" x="6724650" y="3956050"/>
          <p14:tracePt t="49851" x="6724650" y="4000500"/>
          <p14:tracePt t="49869" x="6724650" y="4037013"/>
          <p14:tracePt t="49885" x="6732588" y="4062413"/>
          <p14:tracePt t="49901" x="6751638" y="4089400"/>
          <p14:tracePt t="49918" x="6796088" y="4116388"/>
          <p14:tracePt t="49935" x="6831013" y="4133850"/>
          <p14:tracePt t="49951" x="6919913" y="4160838"/>
          <p14:tracePt t="49968" x="7018338" y="4170363"/>
          <p14:tracePt t="49985" x="7054850" y="4170363"/>
          <p14:tracePt t="50001" x="7108825" y="4170363"/>
          <p14:tracePt t="50018" x="7161213" y="4170363"/>
          <p14:tracePt t="50035" x="7205663" y="4160838"/>
          <p14:tracePt t="50051" x="7224713" y="4152900"/>
          <p14:tracePt t="50068" x="7251700" y="4143375"/>
          <p14:tracePt t="50085" x="7296150" y="4125913"/>
          <p14:tracePt t="50101" x="7313613" y="4108450"/>
          <p14:tracePt t="50118" x="7348538" y="4081463"/>
          <p14:tracePt t="50135" x="7385050" y="4054475"/>
          <p14:tracePt t="50151" x="7394575" y="4037013"/>
          <p14:tracePt t="50168" x="7412038" y="4000500"/>
          <p14:tracePt t="50185" x="7429500" y="3956050"/>
          <p14:tracePt t="50201" x="7429500" y="3919538"/>
          <p14:tracePt t="50218" x="7429500" y="3902075"/>
          <p14:tracePt t="50220" x="7412038" y="3875088"/>
          <p14:tracePt t="50235" x="7394575" y="3848100"/>
          <p14:tracePt t="50251" x="7331075" y="3795713"/>
          <p14:tracePt t="50268" x="7286625" y="3768725"/>
          <p14:tracePt t="50285" x="7161213" y="3724275"/>
          <p14:tracePt t="50301" x="7081838" y="3705225"/>
          <p14:tracePt t="50318" x="7018338" y="3705225"/>
          <p14:tracePt t="50335" x="6991350" y="3697288"/>
          <p14:tracePt t="50351" x="6946900" y="3697288"/>
          <p14:tracePt t="50368" x="6894513" y="3697288"/>
          <p14:tracePt t="50385" x="6875463" y="3697288"/>
          <p14:tracePt t="50402" x="6823075" y="3697288"/>
          <p14:tracePt t="50418" x="6759575" y="3724275"/>
          <p14:tracePt t="50435" x="6715125" y="3732213"/>
          <p14:tracePt t="50451" x="6697663" y="3751263"/>
          <p14:tracePt t="50469" x="6653213" y="3759200"/>
          <p14:tracePt t="50485" x="6634163" y="3776663"/>
          <p14:tracePt t="50501" x="6626225" y="3786188"/>
          <p14:tracePt t="50518" x="6608763" y="3803650"/>
          <p14:tracePt t="50535" x="6589713" y="3830638"/>
          <p14:tracePt t="50551" x="6589713" y="3840163"/>
          <p14:tracePt t="50568" x="6581775" y="3857625"/>
          <p14:tracePt t="50585" x="6581775" y="3894138"/>
          <p14:tracePt t="50601" x="6581775" y="3911600"/>
          <p14:tracePt t="50618" x="6608763" y="3946525"/>
          <p14:tracePt t="50635" x="6634163" y="3973513"/>
          <p14:tracePt t="50651" x="6680200" y="4000500"/>
          <p14:tracePt t="50668" x="6732588" y="4017963"/>
          <p14:tracePt t="50685" x="6848475" y="4054475"/>
          <p14:tracePt t="50701" x="6956425" y="4062413"/>
          <p14:tracePt t="50718" x="7000875" y="4062413"/>
          <p14:tracePt t="50720" x="7054850" y="4062413"/>
          <p14:tracePt t="50735" x="7089775" y="4062413"/>
          <p14:tracePt t="50751" x="7153275" y="4062413"/>
          <p14:tracePt t="50768" x="7170738" y="4062413"/>
          <p14:tracePt t="50785" x="7215188" y="4044950"/>
          <p14:tracePt t="50801" x="7242175" y="4037013"/>
          <p14:tracePt t="50818" x="7259638" y="4037013"/>
          <p14:tracePt t="50835" x="7269163" y="4027488"/>
          <p14:tracePt t="50851" x="7304088" y="4017963"/>
          <p14:tracePt t="50869" x="7331075" y="4010025"/>
          <p14:tracePt t="50885" x="7331075" y="4000500"/>
          <p14:tracePt t="50901" x="7358063" y="4000500"/>
          <p14:tracePt t="50918" x="7375525" y="3990975"/>
          <p14:tracePt t="50951" x="7394575" y="3983038"/>
          <p14:tracePt t="50968" x="7412038" y="3973513"/>
          <p14:tracePt t="50985" x="7429500" y="3965575"/>
          <p14:tracePt t="51001" x="7439025" y="3965575"/>
          <p14:tracePt t="51018" x="7466013" y="3956050"/>
          <p14:tracePt t="51035" x="7510463" y="3938588"/>
          <p14:tracePt t="51051" x="7527925" y="3938588"/>
          <p14:tracePt t="51068" x="7562850" y="3919538"/>
          <p14:tracePt t="51085" x="7581900" y="3911600"/>
          <p14:tracePt t="51101" x="7608888" y="3902075"/>
          <p14:tracePt t="51118" x="7616825" y="3902075"/>
          <p14:tracePt t="51135" x="7626350" y="3902075"/>
          <p14:tracePt t="51151" x="7643813" y="3902075"/>
          <p14:tracePt t="51168" x="7643813" y="3894138"/>
          <p14:tracePt t="51185" x="7653338" y="3894138"/>
          <p14:tracePt t="52140" x="7653338" y="3884613"/>
          <p14:tracePt t="52150" x="7643813" y="3875088"/>
          <p14:tracePt t="52159" x="7626350" y="3867150"/>
          <p14:tracePt t="52170" x="7572375" y="3848100"/>
          <p14:tracePt t="52185" x="7429500" y="3795713"/>
          <p14:tracePt t="52201" x="6973888" y="3660775"/>
          <p14:tracePt t="52218" x="6224588" y="3571875"/>
          <p14:tracePt t="52235" x="5830888" y="3554413"/>
          <p14:tracePt t="52251" x="5153025" y="3554413"/>
          <p14:tracePt t="52268" x="4705350" y="3554413"/>
          <p14:tracePt t="52286" x="4500563" y="3581400"/>
          <p14:tracePt t="52301" x="4098925" y="3670300"/>
          <p14:tracePt t="52318" x="3732213" y="3830638"/>
          <p14:tracePt t="52335" x="3348038" y="4062413"/>
          <p14:tracePt t="52351" x="3286125" y="4116388"/>
          <p14:tracePt t="52368" x="3205163" y="4205288"/>
          <p14:tracePt t="52385" x="3160713" y="4276725"/>
          <p14:tracePt t="52401" x="3143250" y="4295775"/>
          <p14:tracePt t="52418" x="3133725" y="4348163"/>
          <p14:tracePt t="52435" x="3125788" y="4384675"/>
          <p14:tracePt t="52451" x="3125788" y="4402138"/>
          <p14:tracePt t="52468" x="3125788" y="4429125"/>
          <p14:tracePt t="52485" x="3143250" y="4456113"/>
          <p14:tracePt t="52501" x="3170238" y="4456113"/>
          <p14:tracePt t="52518" x="3197225" y="4473575"/>
          <p14:tracePt t="52535" x="3241675" y="4473575"/>
          <p14:tracePt t="52552" x="3251200" y="4473575"/>
          <p14:tracePt t="52797" x="3241675" y="4473575"/>
          <p14:tracePt t="52807" x="3187700" y="4473575"/>
          <p14:tracePt t="52816" x="2990850" y="4394200"/>
          <p14:tracePt t="52825" x="2705100" y="4340225"/>
          <p14:tracePt t="52837" x="2393950" y="4259263"/>
          <p14:tracePt t="52851" x="2143125" y="4214813"/>
          <p14:tracePt t="52868" x="1751013" y="4160838"/>
          <p14:tracePt t="52885" x="1643063" y="4160838"/>
          <p14:tracePt t="52901" x="1598613" y="4160838"/>
          <p14:tracePt t="52918" x="1544638" y="4160838"/>
          <p14:tracePt t="52935" x="1509713" y="4160838"/>
          <p14:tracePt t="52951" x="1490663" y="4160838"/>
          <p14:tracePt t="52968" x="1465263" y="4160838"/>
          <p14:tracePt t="52985" x="1446213" y="4160838"/>
          <p14:tracePt t="53001" x="1419225" y="4160838"/>
          <p14:tracePt t="53018" x="1411288" y="4160838"/>
          <p14:tracePt t="53035" x="1393825" y="4170363"/>
          <p14:tracePt t="53052" x="1366838" y="4179888"/>
          <p14:tracePt t="53068" x="1347788" y="4179888"/>
          <p14:tracePt t="53085" x="1330325" y="4187825"/>
          <p14:tracePt t="53101" x="1312863" y="4197350"/>
          <p14:tracePt t="53118" x="1303338" y="4197350"/>
          <p14:tracePt t="53135" x="1285875" y="4205288"/>
          <p14:tracePt t="53152" x="1276350" y="4214813"/>
          <p14:tracePt t="53168" x="1268413" y="4224338"/>
          <p14:tracePt t="53201" x="1268413" y="4241800"/>
          <p14:tracePt t="53220" x="1268413" y="4251325"/>
          <p14:tracePt t="53238" x="1268413" y="4259263"/>
          <p14:tracePt t="53251" x="1268413" y="4268788"/>
          <p14:tracePt t="53268" x="1268413" y="4276725"/>
          <p14:tracePt t="53285" x="1276350" y="4276725"/>
          <p14:tracePt t="53301" x="1285875" y="4286250"/>
          <p14:tracePt t="53318" x="1312863" y="4295775"/>
          <p14:tracePt t="53335" x="1347788" y="4303713"/>
          <p14:tracePt t="53352" x="1366838" y="4313238"/>
          <p14:tracePt t="53368" x="1393825" y="4313238"/>
          <p14:tracePt t="53385" x="1446213" y="4322763"/>
          <p14:tracePt t="53401" x="1473200" y="4322763"/>
          <p14:tracePt t="53418" x="1571625" y="4322763"/>
          <p14:tracePt t="53435" x="1652588" y="4322763"/>
          <p14:tracePt t="53452" x="1687513" y="4322763"/>
          <p14:tracePt t="53468" x="1704975" y="4322763"/>
          <p14:tracePt t="53485" x="1731963" y="4322763"/>
          <p14:tracePt t="53502" x="1758950" y="4322763"/>
          <p14:tracePt t="53518" x="1768475" y="4322763"/>
          <p14:tracePt t="53535" x="1803400" y="4322763"/>
          <p14:tracePt t="53551" x="1830388" y="4322763"/>
          <p14:tracePt t="53568" x="1839913" y="4322763"/>
          <p14:tracePt t="53585" x="1857375" y="4322763"/>
          <p14:tracePt t="53601" x="1884363" y="4322763"/>
          <p14:tracePt t="53618" x="1893888" y="4322763"/>
          <p14:tracePt t="53635" x="1928813" y="4313238"/>
          <p14:tracePt t="53651" x="1955800" y="4303713"/>
          <p14:tracePt t="53668" x="1990725" y="4303713"/>
          <p14:tracePt t="53685" x="2009775" y="4303713"/>
          <p14:tracePt t="53701" x="2054225" y="4295775"/>
          <p14:tracePt t="53718" x="2098675" y="4295775"/>
          <p14:tracePt t="53735" x="2116138" y="4295775"/>
          <p14:tracePt t="53751" x="2160588" y="4286250"/>
          <p14:tracePt t="53768" x="2179638" y="4286250"/>
          <p14:tracePt t="53785" x="2187575" y="4276725"/>
          <p14:tracePt t="53801" x="2214563" y="4276725"/>
          <p14:tracePt t="53818" x="2232025" y="4276725"/>
          <p14:tracePt t="53835" x="2251075" y="4276725"/>
          <p14:tracePt t="53852" x="2259013" y="4276725"/>
          <p14:tracePt t="54755" x="2268538" y="4276725"/>
          <p14:tracePt t="54766" x="2295525" y="4276725"/>
          <p14:tracePt t="54774" x="2330450" y="4276725"/>
          <p14:tracePt t="54785" x="2401888" y="4276725"/>
          <p14:tracePt t="54802" x="2509838" y="4295775"/>
          <p14:tracePt t="54818" x="2786063" y="4340225"/>
          <p14:tracePt t="54835" x="2911475" y="4357688"/>
          <p14:tracePt t="54852" x="2955925" y="4357688"/>
          <p14:tracePt t="54868" x="3009900" y="4367213"/>
          <p14:tracePt t="54885" x="3054350" y="4367213"/>
          <p14:tracePt t="54902" x="3071813" y="4367213"/>
          <p14:tracePt t="54918" x="3108325" y="4367213"/>
          <p14:tracePt t="54935" x="3152775" y="4367213"/>
          <p14:tracePt t="54952" x="3205163" y="4367213"/>
          <p14:tracePt t="54968" x="3241675" y="4367213"/>
          <p14:tracePt t="54985" x="3286125" y="4367213"/>
          <p14:tracePt t="55002" x="3348038" y="4367213"/>
          <p14:tracePt t="55018" x="3367088" y="4357688"/>
          <p14:tracePt t="55035" x="3411538" y="4348163"/>
          <p14:tracePt t="55052" x="3446463" y="4340225"/>
          <p14:tracePt t="55069" x="3490913" y="4340225"/>
          <p14:tracePt t="55085" x="3509963" y="4340225"/>
          <p14:tracePt t="55102" x="3536950" y="4340225"/>
          <p14:tracePt t="55118" x="3571875" y="4330700"/>
          <p14:tracePt t="55135" x="3589338" y="4322763"/>
          <p14:tracePt t="55152" x="3616325" y="4322763"/>
          <p14:tracePt t="55168" x="3660775" y="4313238"/>
          <p14:tracePt t="55185" x="3697288" y="4295775"/>
          <p14:tracePt t="55202" x="3705225" y="4295775"/>
          <p14:tracePt t="55218" x="3751263" y="4276725"/>
          <p14:tracePt t="55235" x="3776663" y="4268788"/>
          <p14:tracePt t="55252" x="3803650" y="4259263"/>
          <p14:tracePt t="55269" x="3840163" y="4251325"/>
          <p14:tracePt t="55285" x="3867150" y="4241800"/>
          <p14:tracePt t="55302" x="3875088" y="4232275"/>
          <p14:tracePt t="55318" x="3902075" y="4232275"/>
          <p14:tracePt t="55335" x="3919538" y="4224338"/>
          <p14:tracePt t="55352" x="3929063" y="4214813"/>
          <p14:tracePt t="56715" x="3938588" y="4214813"/>
          <p14:tracePt t="56724" x="3956050" y="4214813"/>
          <p14:tracePt t="56734" x="4116388" y="4214813"/>
          <p14:tracePt t="56744" x="4527550" y="4197350"/>
          <p14:tracePt t="56754" x="5037138" y="4179888"/>
          <p14:tracePt t="56768" x="5545138" y="4160838"/>
          <p14:tracePt t="56785" x="6188075" y="4187825"/>
          <p14:tracePt t="56802" x="6419850" y="4241800"/>
          <p14:tracePt t="56818" x="6483350" y="4259263"/>
          <p14:tracePt t="56835" x="6653213" y="4303713"/>
          <p14:tracePt t="56852" x="6777038" y="4340225"/>
          <p14:tracePt t="56868" x="6840538" y="4348163"/>
          <p14:tracePt t="56885" x="7000875" y="4375150"/>
          <p14:tracePt t="56902" x="7108825" y="4384675"/>
          <p14:tracePt t="56919" x="7143750" y="4384675"/>
          <p14:tracePt t="56935" x="7215188" y="4384675"/>
          <p14:tracePt t="56952" x="7313613" y="4384675"/>
          <p14:tracePt t="56968" x="7402513" y="4384675"/>
          <p14:tracePt t="56985" x="7466013" y="4384675"/>
          <p14:tracePt t="57002" x="7562850" y="4367213"/>
          <p14:tracePt t="57018" x="7634288" y="4357688"/>
          <p14:tracePt t="57035" x="7661275" y="4357688"/>
          <p14:tracePt t="57052" x="7705725" y="4348163"/>
          <p14:tracePt t="57068" x="7724775" y="4348163"/>
          <p14:tracePt t="57085" x="7732713" y="4348163"/>
          <p14:tracePt t="57102" x="7732713" y="4340225"/>
          <p14:tracePt t="57391" x="7715250" y="4330700"/>
          <p14:tracePt t="57399" x="7653338" y="4303713"/>
          <p14:tracePt t="57409" x="7259638" y="4160838"/>
          <p14:tracePt t="57420" x="6562725" y="4000500"/>
          <p14:tracePt t="57435" x="5732463" y="3884613"/>
          <p14:tracePt t="57452" x="4303713" y="3813175"/>
          <p14:tracePt t="57468" x="3044825" y="3840163"/>
          <p14:tracePt t="57485" x="2554288" y="3894138"/>
          <p14:tracePt t="57502" x="1893888" y="3983038"/>
          <p14:tracePt t="57518" x="1482725" y="4089400"/>
          <p14:tracePt t="57535" x="1428750" y="4108450"/>
          <p14:tracePt t="57552" x="1357313" y="4143375"/>
          <p14:tracePt t="57568" x="1322388" y="4187825"/>
          <p14:tracePt t="57585" x="1295400" y="4232275"/>
          <p14:tracePt t="57602" x="1285875" y="4259263"/>
          <p14:tracePt t="57618" x="1276350" y="4313238"/>
          <p14:tracePt t="57635" x="1276350" y="4375150"/>
          <p14:tracePt t="57652" x="1276350" y="4402138"/>
          <p14:tracePt t="57668" x="1285875" y="4473575"/>
          <p14:tracePt t="57685" x="1303338" y="4518025"/>
          <p14:tracePt t="57702" x="1312863" y="4537075"/>
          <p14:tracePt t="57718" x="1374775" y="4598988"/>
          <p14:tracePt t="57735" x="1482725" y="4679950"/>
          <p14:tracePt t="57752" x="1633538" y="4759325"/>
          <p14:tracePt t="57768" x="1687513" y="4786313"/>
          <p14:tracePt t="57785" x="1768475" y="4813300"/>
          <p14:tracePt t="57802" x="1812925" y="4822825"/>
          <p14:tracePt t="57818" x="1830388" y="4822825"/>
          <p14:tracePt t="57835" x="1866900" y="4822825"/>
          <p14:tracePt t="57994" x="1874838" y="4822825"/>
          <p14:tracePt t="58036" x="1893888" y="4822825"/>
          <p14:tracePt t="58046" x="1938338" y="4813300"/>
          <p14:tracePt t="58056" x="2054225" y="4795838"/>
          <p14:tracePt t="58068" x="2286000" y="4786313"/>
          <p14:tracePt t="58085" x="2732088" y="4768850"/>
          <p14:tracePt t="58102" x="2901950" y="4768850"/>
          <p14:tracePt t="58118" x="3000375" y="4768850"/>
          <p14:tracePt t="58135" x="3054350" y="4768850"/>
          <p14:tracePt t="58152" x="3071813" y="4776788"/>
          <p14:tracePt t="58168" x="3108325" y="4776788"/>
          <p14:tracePt t="58185" x="3133725" y="4776788"/>
          <p14:tracePt t="58202" x="3160713" y="4776788"/>
          <p14:tracePt t="58218" x="3179763" y="4776788"/>
          <p14:tracePt t="58235" x="3214688" y="4776788"/>
          <p14:tracePt t="58252" x="3251200" y="4759325"/>
          <p14:tracePt t="58268" x="3268663" y="4751388"/>
          <p14:tracePt t="58285" x="3286125" y="4751388"/>
          <p14:tracePt t="58302" x="3295650" y="4741863"/>
          <p14:tracePt t="58335" x="3303588" y="4732338"/>
          <p14:tracePt t="58352" x="3303588" y="4724400"/>
          <p14:tracePt t="58369" x="3224213" y="4687888"/>
          <p14:tracePt t="58385" x="3000375" y="4643438"/>
          <p14:tracePt t="58402" x="2259013" y="4589463"/>
          <p14:tracePt t="58419" x="1847850" y="4625975"/>
          <p14:tracePt t="58435" x="1803400" y="4633913"/>
          <p14:tracePt t="58452" x="1751013" y="4660900"/>
          <p14:tracePt t="58468" x="1714500" y="4687888"/>
          <p14:tracePt t="58485" x="1697038" y="4697413"/>
          <p14:tracePt t="58502" x="1679575" y="4724400"/>
          <p14:tracePt t="58518" x="1660525" y="4751388"/>
          <p14:tracePt t="58535" x="1652588" y="4768850"/>
          <p14:tracePt t="58552" x="1652588" y="4795838"/>
          <p14:tracePt t="58569" x="1652588" y="4830763"/>
          <p14:tracePt t="58585" x="1652588" y="4857750"/>
          <p14:tracePt t="58602" x="1660525" y="4875213"/>
          <p14:tracePt t="58618" x="1687513" y="4902200"/>
          <p14:tracePt t="58635" x="1724025" y="4929188"/>
          <p14:tracePt t="58652" x="1758950" y="4929188"/>
          <p14:tracePt t="58669" x="1874838" y="4946650"/>
          <p14:tracePt t="58685" x="2054225" y="4946650"/>
          <p14:tracePt t="58702" x="2205038" y="4938713"/>
          <p14:tracePt t="58719" x="2259013" y="4929188"/>
          <p14:tracePt t="58735" x="2347913" y="4911725"/>
          <p14:tracePt t="58752" x="2428875" y="4875213"/>
          <p14:tracePt t="58768" x="2446338" y="4867275"/>
          <p14:tracePt t="58785" x="2500313" y="4848225"/>
          <p14:tracePt t="58802" x="2536825" y="4830763"/>
          <p14:tracePt t="58819" x="2581275" y="4803775"/>
          <p14:tracePt t="58835" x="2598738" y="4795838"/>
          <p14:tracePt t="58852" x="2625725" y="4786313"/>
          <p14:tracePt t="58868" x="2643188" y="4768850"/>
          <p14:tracePt t="58885" x="2652713" y="4768850"/>
          <p14:tracePt t="58902" x="2660650" y="4759325"/>
          <p14:tracePt t="58936" x="2670175" y="4751388"/>
          <p14:tracePt t="58952" x="2679700" y="4751388"/>
          <p14:tracePt t="58968" x="2687638" y="4732338"/>
          <p14:tracePt t="58985" x="2705100" y="4732338"/>
          <p14:tracePt t="59002" x="2724150" y="4724400"/>
          <p14:tracePt t="59019" x="2759075" y="4714875"/>
          <p14:tracePt t="59035" x="2795588" y="4705350"/>
          <p14:tracePt t="59052" x="2813050" y="4705350"/>
          <p14:tracePt t="59069" x="2857500" y="4697413"/>
          <p14:tracePt t="59085" x="2901950" y="4687888"/>
          <p14:tracePt t="59102" x="2919413" y="4687888"/>
          <p14:tracePt t="59119" x="2955925" y="4687888"/>
          <p14:tracePt t="59135" x="2982913" y="4687888"/>
          <p14:tracePt t="59152" x="2990850" y="4687888"/>
          <p14:tracePt t="59169" x="3017838" y="4687888"/>
          <p14:tracePt t="59577" x="3027363" y="4687888"/>
          <p14:tracePt t="59633" x="2990850" y="4687888"/>
          <p14:tracePt t="59643" x="2884488" y="4679950"/>
          <p14:tracePt t="59653" x="2697163" y="4670425"/>
          <p14:tracePt t="59663" x="2428875" y="4652963"/>
          <p14:tracePt t="59673" x="2232025" y="4652963"/>
          <p14:tracePt t="59685" x="2054225" y="4652963"/>
          <p14:tracePt t="59702" x="1938338" y="4652963"/>
          <p14:tracePt t="59719" x="1901825" y="4652963"/>
          <p14:tracePt t="59735" x="1847850" y="4652963"/>
          <p14:tracePt t="59752" x="1803400" y="4652963"/>
          <p14:tracePt t="59769" x="1776413" y="4670425"/>
          <p14:tracePt t="59785" x="1758950" y="4670425"/>
          <p14:tracePt t="59802" x="1741488" y="4705350"/>
          <p14:tracePt t="59819" x="1731963" y="4751388"/>
          <p14:tracePt t="59835" x="1731963" y="4776788"/>
          <p14:tracePt t="59852" x="1741488" y="4822825"/>
          <p14:tracePt t="59868" x="1768475" y="4857750"/>
          <p14:tracePt t="59885" x="1785938" y="4875213"/>
          <p14:tracePt t="59887" x="1812925" y="4894263"/>
          <p14:tracePt t="59902" x="1839913" y="4902200"/>
          <p14:tracePt t="59919" x="1938338" y="4911725"/>
          <p14:tracePt t="59935" x="1982788" y="4911725"/>
          <p14:tracePt t="59952" x="2062163" y="4911725"/>
          <p14:tracePt t="59969" x="2108200" y="4911725"/>
          <p14:tracePt t="59985" x="2152650" y="4894263"/>
          <p14:tracePt t="60002" x="2160588" y="4894263"/>
          <p14:tracePt t="60019" x="2197100" y="4867275"/>
          <p14:tracePt t="60035" x="2224088" y="4848225"/>
          <p14:tracePt t="60052" x="2232025" y="4848225"/>
          <p14:tracePt t="60069" x="2259013" y="4822825"/>
          <p14:tracePt t="60085" x="2276475" y="4803775"/>
          <p14:tracePt t="60102" x="2295525" y="4795838"/>
          <p14:tracePt t="60118" x="2303463" y="4786313"/>
          <p14:tracePt t="60135" x="2312988" y="4776788"/>
          <p14:tracePt t="60152" x="2312988" y="4768850"/>
          <p14:tracePt t="60168" x="2322513" y="4768850"/>
          <p14:tracePt t="60185" x="2322513" y="4759325"/>
          <p14:tracePt t="60220" x="2330450" y="4759325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696998"/>
            <a:ext cx="914399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Course objectives</a:t>
            </a:r>
          </a:p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 </a:t>
            </a:r>
          </a:p>
          <a:p>
            <a:pPr marL="742950" indent="-742950" algn="just">
              <a:buFont typeface="+mj-lt"/>
              <a:buAutoNum type="arabicPeriod" startAt="4"/>
            </a:pPr>
            <a:r>
              <a:rPr lang="en-US" sz="3600" dirty="0"/>
              <a:t>Understanding the target effects of different toxicants on the cellular, organ system and whole body levels.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3602">
        <p14:prism/>
      </p:transition>
    </mc:Choice>
    <mc:Fallback xmlns="">
      <p:transition spd="slow" advTm="43602">
        <p:fade/>
      </p:transition>
    </mc:Fallback>
  </mc:AlternateContent>
  <p:extLst mod="1">
    <p:ext uri="{3A86A75C-4F4B-4683-9AE1-C65F6400EC91}">
      <p14:laserTraceLst xmlns:p14="http://schemas.microsoft.com/office/powerpoint/2010/main">
        <p14:tracePtLst>
          <p14:tracePt t="51" x="2366963" y="4633913"/>
          <p14:tracePt t="66" x="2482850" y="4330700"/>
          <p14:tracePt t="83" x="2527300" y="4224338"/>
          <p14:tracePt t="99" x="2571750" y="4089400"/>
          <p14:tracePt t="116" x="2608263" y="4010025"/>
          <p14:tracePt t="133" x="2652713" y="3938588"/>
          <p14:tracePt t="149" x="2670175" y="3911600"/>
          <p14:tracePt t="166" x="2705100" y="3867150"/>
          <p14:tracePt t="183" x="2741613" y="3830638"/>
          <p14:tracePt t="200" x="2759075" y="3813175"/>
          <p14:tracePt t="216" x="2795588" y="3795713"/>
          <p14:tracePt t="233" x="2840038" y="3768725"/>
          <p14:tracePt t="249" x="2867025" y="3751263"/>
          <p14:tracePt t="266" x="2982913" y="3705225"/>
          <p14:tracePt t="283" x="3081338" y="3670300"/>
          <p14:tracePt t="300" x="3108325" y="3660775"/>
          <p14:tracePt t="316" x="3143250" y="3652838"/>
          <p14:tracePt t="333" x="3160713" y="3643313"/>
          <p14:tracePt t="349" x="3170238" y="3633788"/>
          <p14:tracePt t="366" x="3179763" y="3633788"/>
          <p14:tracePt t="383" x="3187700" y="3633788"/>
          <p14:tracePt t="400" x="3205163" y="3625850"/>
          <p14:tracePt t="416" x="3214688" y="3625850"/>
          <p14:tracePt t="433" x="3224213" y="3616325"/>
          <p14:tracePt t="651" x="3224213" y="3608388"/>
          <p14:tracePt t="661" x="3205163" y="3608388"/>
          <p14:tracePt t="672" x="3143250" y="3589338"/>
          <p14:tracePt t="683" x="2982913" y="3517900"/>
          <p14:tracePt t="700" x="2374900" y="3214688"/>
          <p14:tracePt t="716" x="2071688" y="3071813"/>
          <p14:tracePt t="733" x="1704975" y="2911475"/>
          <p14:tracePt t="749" x="1581150" y="2874963"/>
          <p14:tracePt t="766" x="1536700" y="2867025"/>
          <p14:tracePt t="783" x="1455738" y="2867025"/>
          <p14:tracePt t="799" x="1401763" y="2867025"/>
          <p14:tracePt t="816" x="1374775" y="2867025"/>
          <p14:tracePt t="833" x="1330325" y="2867025"/>
          <p14:tracePt t="849" x="1295400" y="2874963"/>
          <p14:tracePt t="866" x="1276350" y="2894013"/>
          <p14:tracePt t="883" x="1268413" y="2901950"/>
          <p14:tracePt t="900" x="1250950" y="2919413"/>
          <p14:tracePt t="916" x="1241425" y="2938463"/>
          <p14:tracePt t="933" x="1231900" y="2982913"/>
          <p14:tracePt t="949" x="1223963" y="3027363"/>
          <p14:tracePt t="966" x="1214438" y="3071813"/>
          <p14:tracePt t="983" x="1214438" y="3089275"/>
          <p14:tracePt t="999" x="1214438" y="3133725"/>
          <p14:tracePt t="1016" x="1214438" y="3143250"/>
          <p14:tracePt t="1033" x="1214438" y="3160713"/>
          <p14:tracePt t="1066" x="1214438" y="3170238"/>
          <p14:tracePt t="1308" x="1231900" y="3170238"/>
          <p14:tracePt t="1319" x="1295400" y="3160713"/>
          <p14:tracePt t="1329" x="1446213" y="3143250"/>
          <p14:tracePt t="1338" x="1652588" y="3125788"/>
          <p14:tracePt t="1349" x="1795463" y="3125788"/>
          <p14:tracePt t="1366" x="1857375" y="3125788"/>
          <p14:tracePt t="1383" x="1946275" y="3125788"/>
          <p14:tracePt t="1399" x="2009775" y="3133725"/>
          <p14:tracePt t="1416" x="2071688" y="3152775"/>
          <p14:tracePt t="1433" x="2098675" y="3152775"/>
          <p14:tracePt t="1449" x="2152650" y="3160713"/>
          <p14:tracePt t="1466" x="2205038" y="3170238"/>
          <p14:tracePt t="1483" x="2241550" y="3179763"/>
          <p14:tracePt t="1499" x="2286000" y="3179763"/>
          <p14:tracePt t="1516" x="2312988" y="3179763"/>
          <p14:tracePt t="1533" x="2339975" y="3179763"/>
          <p14:tracePt t="2219" x="2330450" y="3179763"/>
          <p14:tracePt t="2229" x="2303463" y="3179763"/>
          <p14:tracePt t="2239" x="2259013" y="3187700"/>
          <p14:tracePt t="2249" x="2152650" y="3197225"/>
          <p14:tracePt t="2266" x="2054225" y="3214688"/>
          <p14:tracePt t="2283" x="1928813" y="3241675"/>
          <p14:tracePt t="2299" x="1857375" y="3268663"/>
          <p14:tracePt t="2316" x="1812925" y="3295650"/>
          <p14:tracePt t="2333" x="1795463" y="3313113"/>
          <p14:tracePt t="2349" x="1768475" y="3330575"/>
          <p14:tracePt t="2366" x="1758950" y="3340100"/>
          <p14:tracePt t="2383" x="1751013" y="3348038"/>
          <p14:tracePt t="2400" x="1751013" y="3357563"/>
          <p14:tracePt t="2416" x="1751013" y="3367088"/>
          <p14:tracePt t="2433" x="1758950" y="3384550"/>
          <p14:tracePt t="2450" x="1776413" y="3394075"/>
          <p14:tracePt t="2466" x="1866900" y="3402013"/>
          <p14:tracePt t="2483" x="1919288" y="3402013"/>
          <p14:tracePt t="2499" x="2044700" y="3402013"/>
          <p14:tracePt t="2516" x="2143125" y="3402013"/>
          <p14:tracePt t="2533" x="2179638" y="3402013"/>
          <p14:tracePt t="2549" x="2224088" y="3402013"/>
          <p14:tracePt t="2566" x="2251075" y="3394075"/>
          <p14:tracePt t="2583" x="2259013" y="3394075"/>
          <p14:tracePt t="2818" x="2268538" y="3394075"/>
          <p14:tracePt t="2827" x="2295525" y="3394075"/>
          <p14:tracePt t="2836" x="2384425" y="3384550"/>
          <p14:tracePt t="2849" x="2652713" y="3384550"/>
          <p14:tracePt t="2866" x="3509963" y="3465513"/>
          <p14:tracePt t="2883" x="3840163" y="3490913"/>
          <p14:tracePt t="2899" x="4276725" y="3562350"/>
          <p14:tracePt t="2916" x="4446588" y="3581400"/>
          <p14:tracePt t="2933" x="4491038" y="3581400"/>
          <p14:tracePt t="2949" x="4598988" y="3589338"/>
          <p14:tracePt t="2966" x="4687888" y="3589338"/>
          <p14:tracePt t="2983" x="4786313" y="3589338"/>
          <p14:tracePt t="3000" x="4822825" y="3589338"/>
          <p14:tracePt t="3016" x="4902200" y="3589338"/>
          <p14:tracePt t="3033" x="4956175" y="3589338"/>
          <p14:tracePt t="3050" x="4983163" y="3589338"/>
          <p14:tracePt t="3066" x="5045075" y="3589338"/>
          <p14:tracePt t="3083" x="5108575" y="3589338"/>
          <p14:tracePt t="3100" x="5133975" y="3589338"/>
          <p14:tracePt t="3116" x="5180013" y="3589338"/>
          <p14:tracePt t="3133" x="5205413" y="3589338"/>
          <p14:tracePt t="3150" x="5232400" y="3589338"/>
          <p14:tracePt t="3166" x="5241925" y="3589338"/>
          <p14:tracePt t="3183" x="5251450" y="3589338"/>
          <p14:tracePt t="3933" x="5259388" y="3589338"/>
          <p14:tracePt t="3943" x="5276850" y="3589338"/>
          <p14:tracePt t="3952" x="5303838" y="3571875"/>
          <p14:tracePt t="3966" x="5330825" y="3562350"/>
          <p14:tracePt t="3983" x="5411788" y="3536950"/>
          <p14:tracePt t="4000" x="5446713" y="3527425"/>
          <p14:tracePt t="4016" x="5537200" y="3500438"/>
          <p14:tracePt t="4033" x="5626100" y="3482975"/>
          <p14:tracePt t="4050" x="5705475" y="3473450"/>
          <p14:tracePt t="4066" x="5741988" y="3465513"/>
          <p14:tracePt t="4083" x="5822950" y="3446463"/>
          <p14:tracePt t="4100" x="5875338" y="3438525"/>
          <p14:tracePt t="4116" x="5902325" y="3438525"/>
          <p14:tracePt t="4119" x="5919788" y="3438525"/>
          <p14:tracePt t="4133" x="5946775" y="3438525"/>
          <p14:tracePt t="4150" x="5991225" y="3438525"/>
          <p14:tracePt t="4167" x="6037263" y="3438525"/>
          <p14:tracePt t="4183" x="6054725" y="3438525"/>
          <p14:tracePt t="4200" x="6099175" y="3438525"/>
          <p14:tracePt t="4216" x="6170613" y="3438525"/>
          <p14:tracePt t="4233" x="6232525" y="3438525"/>
          <p14:tracePt t="4250" x="6348413" y="3438525"/>
          <p14:tracePt t="4266" x="6446838" y="3438525"/>
          <p14:tracePt t="4283" x="6483350" y="3438525"/>
          <p14:tracePt t="4300" x="6537325" y="3438525"/>
          <p14:tracePt t="4316" x="6581775" y="3438525"/>
          <p14:tracePt t="4333" x="6599238" y="3438525"/>
          <p14:tracePt t="4350" x="6643688" y="3429000"/>
          <p14:tracePt t="4366" x="6697663" y="3429000"/>
          <p14:tracePt t="4384" x="6751638" y="3419475"/>
          <p14:tracePt t="4400" x="6777038" y="3419475"/>
          <p14:tracePt t="4416" x="6823075" y="3411538"/>
          <p14:tracePt t="4433" x="6858000" y="3411538"/>
          <p14:tracePt t="4450" x="6884988" y="3411538"/>
          <p14:tracePt t="4466" x="6919913" y="3411538"/>
          <p14:tracePt t="4483" x="6956425" y="3411538"/>
          <p14:tracePt t="4500" x="6983413" y="3411538"/>
          <p14:tracePt t="4516" x="7027863" y="3402013"/>
          <p14:tracePt t="4533" x="7072313" y="3402013"/>
          <p14:tracePt t="4550" x="7126288" y="3402013"/>
          <p14:tracePt t="4566" x="7153275" y="3402013"/>
          <p14:tracePt t="4583" x="7188200" y="3402013"/>
          <p14:tracePt t="4600" x="7224713" y="3402013"/>
          <p14:tracePt t="4616" x="7232650" y="3402013"/>
          <p14:tracePt t="4619" x="7251700" y="3402013"/>
          <p14:tracePt t="4633" x="7259638" y="3402013"/>
          <p14:tracePt t="4650" x="7277100" y="3402013"/>
          <p14:tracePt t="4666" x="7296150" y="3402013"/>
          <p14:tracePt t="4683" x="7313613" y="3402013"/>
          <p14:tracePt t="4700" x="7331075" y="3411538"/>
          <p14:tracePt t="4716" x="7340600" y="3411538"/>
          <p14:tracePt t="4750" x="7348538" y="3411538"/>
          <p14:tracePt t="4766" x="7348538" y="3419475"/>
          <p14:tracePt t="4815" x="7340600" y="3419475"/>
          <p14:tracePt t="4824" x="7323138" y="3419475"/>
          <p14:tracePt t="4834" x="7269163" y="3419475"/>
          <p14:tracePt t="4844" x="7099300" y="3438525"/>
          <p14:tracePt t="4858" x="6823075" y="3465513"/>
          <p14:tracePt t="4866" x="6483350" y="3482975"/>
          <p14:tracePt t="4885" x="6089650" y="3482975"/>
          <p14:tracePt t="4900" x="5187950" y="3527425"/>
          <p14:tracePt t="4916" x="4205288" y="3598863"/>
          <p14:tracePt t="4933" x="3367088" y="3705225"/>
          <p14:tracePt t="4950" x="2990850" y="3751263"/>
          <p14:tracePt t="4966" x="2187575" y="3867150"/>
          <p14:tracePt t="4983" x="1643063" y="3983038"/>
          <p14:tracePt t="5000" x="1438275" y="4010025"/>
          <p14:tracePt t="5016" x="1187450" y="4054475"/>
          <p14:tracePt t="5033" x="1116013" y="4062413"/>
          <p14:tracePt t="5050" x="1081088" y="4062413"/>
          <p14:tracePt t="5066" x="1071563" y="4062413"/>
          <p14:tracePt t="5083" x="1062038" y="4062413"/>
          <p14:tracePt t="5100" x="1044575" y="4062413"/>
          <p14:tracePt t="5166" x="1036638" y="4062413"/>
          <p14:tracePt t="5208" x="1027113" y="4062413"/>
          <p14:tracePt t="5225" x="1017588" y="4062413"/>
          <p14:tracePt t="5235" x="1009650" y="4062413"/>
          <p14:tracePt t="5245" x="1000125" y="4062413"/>
          <p14:tracePt t="5255" x="990600" y="4062413"/>
          <p14:tracePt t="5266" x="982663" y="4062413"/>
          <p14:tracePt t="5283" x="965200" y="4062413"/>
          <p14:tracePt t="5300" x="946150" y="4062413"/>
          <p14:tracePt t="5316" x="928688" y="4054475"/>
          <p14:tracePt t="5333" x="911225" y="4044950"/>
          <p14:tracePt t="5350" x="901700" y="4037013"/>
          <p14:tracePt t="5366" x="884238" y="4037013"/>
          <p14:tracePt t="5383" x="874713" y="4027488"/>
          <p14:tracePt t="5416" x="866775" y="4017963"/>
          <p14:tracePt t="5441" x="866775" y="4010025"/>
          <p14:tracePt t="5461" x="866775" y="4000500"/>
          <p14:tracePt t="5472" x="874713" y="4000500"/>
          <p14:tracePt t="5483" x="893763" y="3990975"/>
          <p14:tracePt t="5500" x="965200" y="3983038"/>
          <p14:tracePt t="5516" x="1089025" y="3965575"/>
          <p14:tracePt t="5533" x="1357313" y="3919538"/>
          <p14:tracePt t="5550" x="1527175" y="3911600"/>
          <p14:tracePt t="5566" x="1598613" y="3902075"/>
          <p14:tracePt t="5583" x="1697038" y="3902075"/>
          <p14:tracePt t="5600" x="1795463" y="3902075"/>
          <p14:tracePt t="5616" x="1839913" y="3902075"/>
          <p14:tracePt t="5618" x="1893888" y="3902075"/>
          <p14:tracePt t="5633" x="1928813" y="3902075"/>
          <p14:tracePt t="5650" x="1990725" y="3902075"/>
          <p14:tracePt t="5666" x="2044700" y="3902075"/>
          <p14:tracePt t="5683" x="2071688" y="3902075"/>
          <p14:tracePt t="5700" x="2116138" y="3911600"/>
          <p14:tracePt t="5716" x="2160588" y="3911600"/>
          <p14:tracePt t="5733" x="2187575" y="3911600"/>
          <p14:tracePt t="5750" x="2232025" y="3919538"/>
          <p14:tracePt t="5766" x="2259013" y="3919538"/>
          <p14:tracePt t="5784" x="2286000" y="3929063"/>
          <p14:tracePt t="5800" x="2295525" y="3929063"/>
          <p14:tracePt t="5816" x="2322513" y="3929063"/>
          <p14:tracePt t="5833" x="2330450" y="3929063"/>
          <p14:tracePt t="5850" x="2339975" y="3929063"/>
          <p14:tracePt t="5866" x="2357438" y="3929063"/>
          <p14:tracePt t="5883" x="2366963" y="3929063"/>
          <p14:tracePt t="5900" x="2384425" y="3938588"/>
          <p14:tracePt t="5916" x="2411413" y="3938588"/>
          <p14:tracePt t="5933" x="2455863" y="3946525"/>
          <p14:tracePt t="5950" x="2509838" y="3956050"/>
          <p14:tracePt t="5966" x="2527300" y="3956050"/>
          <p14:tracePt t="5983" x="2562225" y="3956050"/>
          <p14:tracePt t="6000" x="2571750" y="3956050"/>
          <p14:tracePt t="6016" x="2589213" y="3956050"/>
          <p14:tracePt t="6033" x="2608263" y="3956050"/>
          <p14:tracePt t="6050" x="2616200" y="3956050"/>
          <p14:tracePt t="6066" x="2625725" y="3956050"/>
          <p14:tracePt t="6100" x="2633663" y="3956050"/>
          <p14:tracePt t="6852" x="2643188" y="3956050"/>
          <p14:tracePt t="6861" x="2660650" y="3956050"/>
          <p14:tracePt t="6870" x="2759075" y="3946525"/>
          <p14:tracePt t="6883" x="3000375" y="3919538"/>
          <p14:tracePt t="6900" x="3322638" y="3875088"/>
          <p14:tracePt t="6916" x="3911600" y="3786188"/>
          <p14:tracePt t="6933" x="4125913" y="3776663"/>
          <p14:tracePt t="6950" x="4197350" y="3768725"/>
          <p14:tracePt t="6966" x="4241800" y="3768725"/>
          <p14:tracePt t="6983" x="4313238" y="3768725"/>
          <p14:tracePt t="7000" x="4375150" y="3776663"/>
          <p14:tracePt t="7017" x="4456113" y="3776663"/>
          <p14:tracePt t="7033" x="4483100" y="3786188"/>
          <p14:tracePt t="7050" x="4545013" y="3803650"/>
          <p14:tracePt t="7067" x="4625975" y="3822700"/>
          <p14:tracePt t="7083" x="4660900" y="3822700"/>
          <p14:tracePt t="7100" x="4741863" y="3840163"/>
          <p14:tracePt t="7116" x="4795838" y="3857625"/>
          <p14:tracePt t="7133" x="4822825" y="3857625"/>
          <p14:tracePt t="7150" x="4867275" y="3867150"/>
          <p14:tracePt t="7166" x="4911725" y="3884613"/>
          <p14:tracePt t="7184" x="4929188" y="3884613"/>
          <p14:tracePt t="7200" x="4956175" y="3894138"/>
          <p14:tracePt t="7216" x="4973638" y="3902075"/>
          <p14:tracePt t="7233" x="4991100" y="3911600"/>
          <p14:tracePt t="7250" x="5000625" y="3911600"/>
          <p14:tracePt t="7266" x="5018088" y="3919538"/>
          <p14:tracePt t="7283" x="5027613" y="3919538"/>
          <p14:tracePt t="7300" x="5037138" y="3919538"/>
          <p14:tracePt t="7333" x="5045075" y="3919538"/>
          <p14:tracePt t="7939" x="5062538" y="3919538"/>
          <p14:tracePt t="7948" x="5089525" y="3919538"/>
          <p14:tracePt t="7958" x="5268913" y="3867150"/>
          <p14:tracePt t="7968" x="5510213" y="3813175"/>
          <p14:tracePt t="7983" x="5741988" y="3768725"/>
          <p14:tracePt t="8000" x="6153150" y="3714750"/>
          <p14:tracePt t="8017" x="6446838" y="3679825"/>
          <p14:tracePt t="8033" x="6608763" y="3670300"/>
          <p14:tracePt t="8050" x="7108825" y="3643313"/>
          <p14:tracePt t="8067" x="7500938" y="3625850"/>
          <p14:tracePt t="8083" x="7616825" y="3625850"/>
          <p14:tracePt t="8100" x="7813675" y="3625850"/>
          <p14:tracePt t="8116" x="8010525" y="3643313"/>
          <p14:tracePt t="8134" x="8143875" y="3660775"/>
          <p14:tracePt t="8150" x="8205788" y="3679825"/>
          <p14:tracePt t="8166" x="8331200" y="3697288"/>
          <p14:tracePt t="8183" x="8429625" y="3705225"/>
          <p14:tracePt t="8200" x="8466138" y="3714750"/>
          <p14:tracePt t="8216" x="8510588" y="3724275"/>
          <p14:tracePt t="8233" x="8528050" y="3732213"/>
          <p14:tracePt t="8250" x="8537575" y="3732213"/>
          <p14:tracePt t="8266" x="8555038" y="3732213"/>
          <p14:tracePt t="8283" x="8572500" y="3741738"/>
          <p14:tracePt t="8300" x="8582025" y="3741738"/>
          <p14:tracePt t="8316" x="8599488" y="3741738"/>
          <p14:tracePt t="8333" x="8616950" y="3751263"/>
          <p14:tracePt t="8350" x="8626475" y="3751263"/>
          <p14:tracePt t="8366" x="8634413" y="3759200"/>
          <p14:tracePt t="8383" x="8643938" y="3759200"/>
          <p14:tracePt t="8400" x="8653463" y="3759200"/>
          <p14:tracePt t="8433" x="8661400" y="3759200"/>
          <p14:tracePt t="8496" x="8626475" y="3768725"/>
          <p14:tracePt t="8507" x="8582025" y="3768725"/>
          <p14:tracePt t="8517" x="8439150" y="3768725"/>
          <p14:tracePt t="8527" x="8170863" y="3768725"/>
          <p14:tracePt t="8536" x="7804150" y="3768725"/>
          <p14:tracePt t="8550" x="7348538" y="3768725"/>
          <p14:tracePt t="8566" x="6545263" y="3759200"/>
          <p14:tracePt t="8583" x="6134100" y="3741738"/>
          <p14:tracePt t="8600" x="5456238" y="3741738"/>
          <p14:tracePt t="8616" x="4938713" y="3741738"/>
          <p14:tracePt t="8634" x="4456113" y="3741738"/>
          <p14:tracePt t="8650" x="4232275" y="3751263"/>
          <p14:tracePt t="8666" x="3813175" y="3813175"/>
          <p14:tracePt t="8683" x="3348038" y="3956050"/>
          <p14:tracePt t="9027" x="3340100" y="3956050"/>
          <p14:tracePt t="9035" x="3313113" y="3956050"/>
          <p14:tracePt t="9047" x="3251200" y="3965575"/>
          <p14:tracePt t="9055" x="3062288" y="4010025"/>
          <p14:tracePt t="9066" x="2847975" y="4054475"/>
          <p14:tracePt t="9083" x="2633663" y="4108450"/>
          <p14:tracePt t="9100" x="2330450" y="4224338"/>
          <p14:tracePt t="9116" x="2197100" y="4276725"/>
          <p14:tracePt t="9133" x="2152650" y="4303713"/>
          <p14:tracePt t="9150" x="2098675" y="4340225"/>
          <p14:tracePt t="9166" x="2054225" y="4357688"/>
          <p14:tracePt t="9183" x="2036763" y="4367213"/>
          <p14:tracePt t="9202" x="2027238" y="4375150"/>
          <p14:tracePt t="9216" x="2017713" y="4375150"/>
          <p14:tracePt t="9241" x="2009775" y="4384675"/>
          <p14:tracePt t="9261" x="2009775" y="4394200"/>
          <p14:tracePt t="9281" x="2009775" y="4402138"/>
          <p14:tracePt t="9291" x="2009775" y="4411663"/>
          <p14:tracePt t="9310" x="2009775" y="4419600"/>
          <p14:tracePt t="9320" x="2017713" y="4419600"/>
          <p14:tracePt t="9333" x="2036763" y="4429125"/>
          <p14:tracePt t="9350" x="2081213" y="4446588"/>
          <p14:tracePt t="9366" x="2108200" y="4446588"/>
          <p14:tracePt t="9383" x="2160588" y="4456113"/>
          <p14:tracePt t="9400" x="2214563" y="4456113"/>
          <p14:tracePt t="9417" x="2251075" y="4456113"/>
          <p14:tracePt t="9433" x="2347913" y="4456113"/>
          <p14:tracePt t="9450" x="2473325" y="4446588"/>
          <p14:tracePt t="9466" x="2589213" y="4438650"/>
          <p14:tracePt t="9483" x="2643188" y="4429125"/>
          <p14:tracePt t="9500" x="2732088" y="4419600"/>
          <p14:tracePt t="9516" x="2803525" y="4411663"/>
          <p14:tracePt t="9533" x="2830513" y="4411663"/>
          <p14:tracePt t="9550" x="2894013" y="4402138"/>
          <p14:tracePt t="9567" x="2965450" y="4394200"/>
          <p14:tracePt t="9583" x="3036888" y="4394200"/>
          <p14:tracePt t="9600" x="3062288" y="4394200"/>
          <p14:tracePt t="9617" x="3116263" y="4394200"/>
          <p14:tracePt t="9633" x="3143250" y="4394200"/>
          <p14:tracePt t="9650" x="3170238" y="4394200"/>
          <p14:tracePt t="9666" x="3187700" y="4394200"/>
          <p14:tracePt t="9683" x="3197225" y="4394200"/>
          <p14:tracePt t="10426" x="3205163" y="4394200"/>
          <p14:tracePt t="10437" x="3224213" y="4394200"/>
          <p14:tracePt t="10446" x="3268663" y="4394200"/>
          <p14:tracePt t="10457" x="3322638" y="4402138"/>
          <p14:tracePt t="10466" x="3384550" y="4411663"/>
          <p14:tracePt t="10483" x="3455988" y="4419600"/>
          <p14:tracePt t="10500" x="3554413" y="4446588"/>
          <p14:tracePt t="10517" x="3633788" y="4446588"/>
          <p14:tracePt t="10533" x="3670300" y="4456113"/>
          <p14:tracePt t="10550" x="3687763" y="4465638"/>
          <p14:tracePt t="10566" x="3724275" y="4473575"/>
          <p14:tracePt t="10583" x="3741738" y="4473575"/>
          <p14:tracePt t="10600" x="3759200" y="4473575"/>
          <p14:tracePt t="10617" x="3803650" y="4473575"/>
          <p14:tracePt t="10633" x="3867150" y="4473575"/>
          <p14:tracePt t="10650" x="3919538" y="4473575"/>
          <p14:tracePt t="10667" x="3938588" y="4473575"/>
          <p14:tracePt t="10683" x="3965575" y="4473575"/>
          <p14:tracePt t="10700" x="3973513" y="4473575"/>
          <p14:tracePt t="11474" x="3965575" y="4465638"/>
          <p14:tracePt t="11484" x="3919538" y="4446588"/>
          <p14:tracePt t="11493" x="3768725" y="4375150"/>
          <p14:tracePt t="11503" x="3562350" y="4295775"/>
          <p14:tracePt t="11517" x="3268663" y="4170363"/>
          <p14:tracePt t="11533" x="2973388" y="4071938"/>
          <p14:tracePt t="11550" x="2544763" y="3911600"/>
          <p14:tracePt t="11567" x="2374900" y="3830638"/>
          <p14:tracePt t="11583" x="2268538" y="3786188"/>
          <p14:tracePt t="11600" x="2224088" y="3768725"/>
          <p14:tracePt t="11617" x="2170113" y="3732213"/>
          <p14:tracePt t="11633" x="2125663" y="3705225"/>
          <p14:tracePt t="11650" x="2089150" y="3687763"/>
          <p14:tracePt t="11667" x="2071688" y="3679825"/>
          <p14:tracePt t="11683" x="2044700" y="3660775"/>
          <p14:tracePt t="11700" x="2017713" y="3652838"/>
          <p14:tracePt t="11717" x="2009775" y="3643313"/>
          <p14:tracePt t="11733" x="1990725" y="3633788"/>
          <p14:tracePt t="11750" x="1965325" y="3625850"/>
          <p14:tracePt t="11767" x="1955800" y="3608388"/>
          <p14:tracePt t="11783" x="1946275" y="3589338"/>
          <p14:tracePt t="11800" x="1938338" y="3571875"/>
          <p14:tracePt t="11817" x="1928813" y="3554413"/>
          <p14:tracePt t="11833" x="1928813" y="3544888"/>
          <p14:tracePt t="11850" x="1928813" y="3536950"/>
          <p14:tracePt t="11867" x="1928813" y="3517900"/>
          <p14:tracePt t="11883" x="1928813" y="3509963"/>
          <p14:tracePt t="11900" x="1928813" y="3500438"/>
          <p14:tracePt t="11917" x="1946275" y="3482975"/>
          <p14:tracePt t="11933" x="1955800" y="3482975"/>
          <p14:tracePt t="11950" x="2000250" y="3455988"/>
          <p14:tracePt t="11967" x="2062163" y="3446463"/>
          <p14:tracePt t="11983" x="2098675" y="3429000"/>
          <p14:tracePt t="12000" x="2116138" y="3429000"/>
          <p14:tracePt t="12017" x="2133600" y="3419475"/>
          <p14:tracePt t="12033" x="2143125" y="3419475"/>
          <p14:tracePt t="12277" x="2152650" y="3419475"/>
          <p14:tracePt t="12286" x="2197100" y="3411538"/>
          <p14:tracePt t="12296" x="2428875" y="3394075"/>
          <p14:tracePt t="12306" x="2822575" y="3384550"/>
          <p14:tracePt t="12316" x="3133725" y="3384550"/>
          <p14:tracePt t="12333" x="3411538" y="3384550"/>
          <p14:tracePt t="12350" x="3786188" y="3446463"/>
          <p14:tracePt t="12367" x="3938588" y="3473450"/>
          <p14:tracePt t="12383" x="3990975" y="3482975"/>
          <p14:tracePt t="12400" x="4098925" y="3500438"/>
          <p14:tracePt t="12417" x="4170363" y="3509963"/>
          <p14:tracePt t="12433" x="4224338" y="3509963"/>
          <p14:tracePt t="12450" x="4241800" y="3509963"/>
          <p14:tracePt t="12467" x="4276725" y="3509963"/>
          <p14:tracePt t="12483" x="4303713" y="3509963"/>
          <p14:tracePt t="12500" x="4330700" y="3509963"/>
          <p14:tracePt t="12517" x="4348163" y="3509963"/>
          <p14:tracePt t="12533" x="4375150" y="3509963"/>
          <p14:tracePt t="12550" x="4402138" y="3517900"/>
          <p14:tracePt t="12567" x="4411663" y="3517900"/>
          <p14:tracePt t="12583" x="4419600" y="3517900"/>
          <p14:tracePt t="12600" x="4438650" y="3517900"/>
          <p14:tracePt t="12633" x="4446588" y="3517900"/>
          <p14:tracePt t="12972" x="4465638" y="3517900"/>
          <p14:tracePt t="12982" x="4483100" y="3517900"/>
          <p14:tracePt t="12993" x="4518025" y="3517900"/>
          <p14:tracePt t="13002" x="4572000" y="3500438"/>
          <p14:tracePt t="13017" x="4633913" y="3490913"/>
          <p14:tracePt t="13033" x="4741863" y="3473450"/>
          <p14:tracePt t="13050" x="4822825" y="3455988"/>
          <p14:tracePt t="13067" x="4848225" y="3455988"/>
          <p14:tracePt t="13083" x="4902200" y="3446463"/>
          <p14:tracePt t="13100" x="4956175" y="3446463"/>
          <p14:tracePt t="13117" x="4991100" y="3446463"/>
          <p14:tracePt t="13133" x="5054600" y="3446463"/>
          <p14:tracePt t="13150" x="5116513" y="3446463"/>
          <p14:tracePt t="13167" x="5180013" y="3446463"/>
          <p14:tracePt t="13183" x="5205413" y="3446463"/>
          <p14:tracePt t="13200" x="5251450" y="3446463"/>
          <p14:tracePt t="13217" x="5286375" y="3446463"/>
          <p14:tracePt t="13233" x="5313363" y="3446463"/>
          <p14:tracePt t="13250" x="5357813" y="3446463"/>
          <p14:tracePt t="13267" x="5384800" y="3446463"/>
          <p14:tracePt t="13283" x="5402263" y="3446463"/>
          <p14:tracePt t="13300" x="5438775" y="3446463"/>
          <p14:tracePt t="13317" x="5456238" y="3446463"/>
          <p14:tracePt t="13334" x="5483225" y="3446463"/>
          <p14:tracePt t="13367" x="5500688" y="3446463"/>
          <p14:tracePt t="13383" x="5510213" y="3446463"/>
          <p14:tracePt t="13400" x="5518150" y="3446463"/>
          <p14:tracePt t="13417" x="5527675" y="3446463"/>
          <p14:tracePt t="13668" x="5537200" y="3446463"/>
          <p14:tracePt t="13677" x="5554663" y="3446463"/>
          <p14:tracePt t="13687" x="5589588" y="3446463"/>
          <p14:tracePt t="13700" x="5626100" y="3438525"/>
          <p14:tracePt t="13717" x="5705475" y="3419475"/>
          <p14:tracePt t="13733" x="5741988" y="3419475"/>
          <p14:tracePt t="13750" x="5795963" y="3411538"/>
          <p14:tracePt t="13767" x="5857875" y="3402013"/>
          <p14:tracePt t="13783" x="5902325" y="3402013"/>
          <p14:tracePt t="13800" x="5973763" y="3402013"/>
          <p14:tracePt t="13817" x="6027738" y="3402013"/>
          <p14:tracePt t="13833" x="6081713" y="3402013"/>
          <p14:tracePt t="13850" x="6099175" y="3402013"/>
          <p14:tracePt t="13867" x="6143625" y="3402013"/>
          <p14:tracePt t="13885" x="6180138" y="3411538"/>
          <p14:tracePt t="13900" x="6205538" y="3411538"/>
          <p14:tracePt t="13917" x="6232525" y="3419475"/>
          <p14:tracePt t="13933" x="6259513" y="3419475"/>
          <p14:tracePt t="13950" x="6269038" y="3419475"/>
          <p14:tracePt t="13967" x="6296025" y="3419475"/>
          <p14:tracePt t="13983" x="6303963" y="3429000"/>
          <p14:tracePt t="14000" x="6313488" y="3429000"/>
          <p14:tracePt t="14017" x="6323013" y="3429000"/>
          <p14:tracePt t="14033" x="6330950" y="3429000"/>
          <p14:tracePt t="14050" x="6340475" y="3429000"/>
          <p14:tracePt t="29386" x="6340475" y="3438525"/>
          <p14:tracePt t="29396" x="6323013" y="3446463"/>
          <p14:tracePt t="29406" x="6313488" y="3455988"/>
          <p14:tracePt t="29417" x="6296025" y="3473450"/>
          <p14:tracePt t="29434" x="6269038" y="3517900"/>
          <p14:tracePt t="29451" x="6269038" y="3544888"/>
          <p14:tracePt t="29467" x="6251575" y="3598863"/>
          <p14:tracePt t="29484" x="6242050" y="3633788"/>
          <p14:tracePt t="29501" x="6242050" y="3652838"/>
          <p14:tracePt t="29517" x="6251575" y="3679825"/>
          <p14:tracePt t="29534" x="6269038" y="3705225"/>
          <p14:tracePt t="29551" x="6286500" y="3724275"/>
          <p14:tracePt t="29567" x="6330950" y="3751263"/>
          <p14:tracePt t="29584" x="6384925" y="3768725"/>
          <p14:tracePt t="29601" x="6465888" y="3795713"/>
          <p14:tracePt t="29617" x="6491288" y="3795713"/>
          <p14:tracePt t="29634" x="6527800" y="3803650"/>
          <p14:tracePt t="29651" x="6562725" y="3803650"/>
          <p14:tracePt t="29667" x="6572250" y="3803650"/>
          <p14:tracePt t="29684" x="6599238" y="3803650"/>
          <p14:tracePt t="29701" x="6643688" y="3803650"/>
          <p14:tracePt t="29718" x="6688138" y="3803650"/>
          <p14:tracePt t="29734" x="6715125" y="3803650"/>
          <p14:tracePt t="29751" x="6759575" y="3803650"/>
          <p14:tracePt t="29767" x="6786563" y="3803650"/>
          <p14:tracePt t="29784" x="6796088" y="3803650"/>
          <p14:tracePt t="29801" x="6831013" y="3803650"/>
          <p14:tracePt t="29817" x="6858000" y="3803650"/>
          <p14:tracePt t="29834" x="6867525" y="3803650"/>
          <p14:tracePt t="29851" x="6884988" y="3795713"/>
          <p14:tracePt t="29867" x="6894513" y="3795713"/>
          <p14:tracePt t="29901" x="6902450" y="3786188"/>
          <p14:tracePt t="29917" x="6911975" y="3786188"/>
          <p14:tracePt t="29951" x="6911975" y="3776663"/>
          <p14:tracePt t="29968" x="6902450" y="3776663"/>
          <p14:tracePt t="29984" x="6867525" y="3768725"/>
          <p14:tracePt t="30001" x="6831013" y="3759200"/>
          <p14:tracePt t="30018" x="6769100" y="3759200"/>
          <p14:tracePt t="30034" x="6697663" y="3751263"/>
          <p14:tracePt t="30052" x="6653213" y="3751263"/>
          <p14:tracePt t="30067" x="6626225" y="3751263"/>
          <p14:tracePt t="30084" x="6589713" y="3751263"/>
          <p14:tracePt t="30101" x="6562725" y="3751263"/>
          <p14:tracePt t="30117" x="6545263" y="3759200"/>
          <p14:tracePt t="30134" x="6537325" y="3759200"/>
          <p14:tracePt t="30151" x="6518275" y="3759200"/>
          <p14:tracePt t="30167" x="6510338" y="3759200"/>
          <p14:tracePt t="31922" x="6491288" y="3759200"/>
          <p14:tracePt t="31932" x="6483350" y="3759200"/>
          <p14:tracePt t="31942" x="6456363" y="3759200"/>
          <p14:tracePt t="31952" x="6429375" y="3759200"/>
          <p14:tracePt t="31968" x="6402388" y="3759200"/>
          <p14:tracePt t="31984" x="6348413" y="3759200"/>
          <p14:tracePt t="32001" x="6313488" y="3759200"/>
          <p14:tracePt t="32018" x="6296025" y="3751263"/>
          <p14:tracePt t="32034" x="6259513" y="3751263"/>
          <p14:tracePt t="32051" x="6242050" y="3751263"/>
          <p14:tracePt t="32068" x="6224588" y="3751263"/>
          <p14:tracePt t="32084" x="6215063" y="3751263"/>
          <p14:tracePt t="32118" x="6205538" y="3751263"/>
          <p14:tracePt t="32137" x="6197600" y="3751263"/>
          <p14:tracePt t="32157" x="6188075" y="3751263"/>
          <p14:tracePt t="32266" x="6197600" y="3751263"/>
          <p14:tracePt t="32285" x="6205538" y="3759200"/>
          <p14:tracePt t="32294" x="6215063" y="3759200"/>
          <p14:tracePt t="32304" x="6224588" y="3759200"/>
          <p14:tracePt t="32318" x="6232525" y="3759200"/>
          <p14:tracePt t="32334" x="6242050" y="3759200"/>
          <p14:tracePt t="32351" x="6259513" y="3759200"/>
          <p14:tracePt t="32368" x="6269038" y="3759200"/>
          <p14:tracePt t="32384" x="6276975" y="3759200"/>
          <p14:tracePt t="32401" x="6286500" y="3759200"/>
          <p14:tracePt t="32418" x="6296025" y="3759200"/>
          <p14:tracePt t="32434" x="6303963" y="3759200"/>
          <p14:tracePt t="32451" x="6313488" y="3759200"/>
          <p14:tracePt t="32468" x="6323013" y="3759200"/>
          <p14:tracePt t="32484" x="6330950" y="3759200"/>
          <p14:tracePt t="32501" x="6357938" y="3759200"/>
          <p14:tracePt t="32518" x="6367463" y="3759200"/>
          <p14:tracePt t="32534" x="6384925" y="3759200"/>
          <p14:tracePt t="32551" x="6402388" y="3759200"/>
          <p14:tracePt t="32568" x="6411913" y="3759200"/>
          <p14:tracePt t="32584" x="6419850" y="3759200"/>
          <p14:tracePt t="32601" x="6429375" y="3759200"/>
          <p14:tracePt t="32618" x="6438900" y="3759200"/>
          <p14:tracePt t="32634" x="6446838" y="3759200"/>
          <p14:tracePt t="33127" x="6465888" y="3759200"/>
          <p14:tracePt t="33136" x="6491288" y="3759200"/>
          <p14:tracePt t="33146" x="6527800" y="3759200"/>
          <p14:tracePt t="33157" x="6599238" y="3759200"/>
          <p14:tracePt t="33168" x="6705600" y="3768725"/>
          <p14:tracePt t="33184" x="6777038" y="3768725"/>
          <p14:tracePt t="33201" x="6867525" y="3776663"/>
          <p14:tracePt t="33218" x="6919913" y="3786188"/>
          <p14:tracePt t="33234" x="6983413" y="3795713"/>
          <p14:tracePt t="33251" x="7010400" y="3803650"/>
          <p14:tracePt t="33268" x="7054850" y="3813175"/>
          <p14:tracePt t="33284" x="7099300" y="3822700"/>
          <p14:tracePt t="33301" x="7116763" y="3822700"/>
          <p14:tracePt t="33318" x="7153275" y="3830638"/>
          <p14:tracePt t="33334" x="7188200" y="3830638"/>
          <p14:tracePt t="33351" x="7205663" y="3830638"/>
          <p14:tracePt t="33368" x="7232650" y="3830638"/>
          <p14:tracePt t="33384" x="7259638" y="3830638"/>
          <p14:tracePt t="33401" x="7286625" y="3830638"/>
          <p14:tracePt t="33418" x="7296150" y="3830638"/>
          <p14:tracePt t="33434" x="7313613" y="3840163"/>
          <p14:tracePt t="33451" x="7331075" y="3840163"/>
          <p14:tracePt t="33468" x="7340600" y="3840163"/>
          <p14:tracePt t="33484" x="7348538" y="3840163"/>
          <p14:tracePt t="33501" x="7358063" y="3840163"/>
          <p14:tracePt t="33901" x="7348538" y="3840163"/>
          <p14:tracePt t="33911" x="7323138" y="3840163"/>
          <p14:tracePt t="33920" x="7269163" y="3840163"/>
          <p14:tracePt t="33934" x="7188200" y="3840163"/>
          <p14:tracePt t="33951" x="7045325" y="3848100"/>
          <p14:tracePt t="33968" x="6983413" y="3848100"/>
          <p14:tracePt t="33984" x="6894513" y="3848100"/>
          <p14:tracePt t="34001" x="6786563" y="3840163"/>
          <p14:tracePt t="34018" x="6697663" y="3822700"/>
          <p14:tracePt t="34034" x="6661150" y="3813175"/>
          <p14:tracePt t="34051" x="6608763" y="3803650"/>
          <p14:tracePt t="34068" x="6562725" y="3795713"/>
          <p14:tracePt t="34084" x="6537325" y="3795713"/>
          <p14:tracePt t="34101" x="6473825" y="3795713"/>
          <p14:tracePt t="34118" x="6419850" y="3795713"/>
          <p14:tracePt t="34134" x="6402388" y="3795713"/>
          <p14:tracePt t="34151" x="6367463" y="3795713"/>
          <p14:tracePt t="34168" x="6330950" y="3795713"/>
          <p14:tracePt t="34184" x="6313488" y="3795713"/>
          <p14:tracePt t="34201" x="6303963" y="3795713"/>
          <p14:tracePt t="34218" x="6286500" y="3795713"/>
          <p14:tracePt t="34234" x="6259513" y="3795713"/>
          <p14:tracePt t="34251" x="6251575" y="3795713"/>
          <p14:tracePt t="34268" x="6224588" y="3795713"/>
          <p14:tracePt t="34284" x="6205538" y="3795713"/>
          <p14:tracePt t="34301" x="6188075" y="3795713"/>
          <p14:tracePt t="34334" x="6180138" y="3795713"/>
          <p14:tracePt t="34351" x="6170613" y="3795713"/>
          <p14:tracePt t="40119" x="6161088" y="3795713"/>
          <p14:tracePt t="40131" x="6143625" y="3795713"/>
          <p14:tracePt t="40139" x="6108700" y="3795713"/>
          <p14:tracePt t="40151" x="5946775" y="3795713"/>
          <p14:tracePt t="40168" x="5180013" y="3848100"/>
          <p14:tracePt t="40185" x="4759325" y="3902075"/>
          <p14:tracePt t="40201" x="4010025" y="4010025"/>
          <p14:tracePt t="40218" x="3652838" y="4081463"/>
          <p14:tracePt t="40235" x="3009900" y="4214813"/>
          <p14:tracePt t="40251" x="2571750" y="4340225"/>
          <p14:tracePt t="40268" x="2027238" y="4537075"/>
          <p14:tracePt t="40285" x="1830388" y="4608513"/>
          <p14:tracePt t="40301" x="1714500" y="4652963"/>
          <p14:tracePt t="40318" x="1643063" y="4670425"/>
          <p14:tracePt t="40335" x="1625600" y="4687888"/>
          <p14:tracePt t="40351" x="1589088" y="4697413"/>
          <p14:tracePt t="40368" x="1571625" y="4705350"/>
          <p14:tracePt t="40385" x="1554163" y="4705350"/>
          <p14:tracePt t="40401" x="1544638" y="4714875"/>
          <p14:tracePt t="40418" x="1536700" y="4724400"/>
          <p14:tracePt t="40435" x="1527175" y="4724400"/>
          <p14:tracePt t="40451" x="1517650" y="4724400"/>
          <p14:tracePt t="40468" x="1517650" y="4732338"/>
          <p14:tracePt t="40485" x="1509713" y="4732338"/>
          <p14:tracePt t="40532" x="1500188" y="4732338"/>
          <p14:tracePt t="40610" x="1527175" y="4732338"/>
          <p14:tracePt t="40619" x="1562100" y="4732338"/>
          <p14:tracePt t="40630" x="1598613" y="4732338"/>
          <p14:tracePt t="40640" x="1643063" y="4724400"/>
          <p14:tracePt t="40651" x="1687513" y="4714875"/>
          <p14:tracePt t="40668" x="1776413" y="4687888"/>
          <p14:tracePt t="40685" x="1812925" y="4687888"/>
          <p14:tracePt t="40701" x="1911350" y="4660900"/>
          <p14:tracePt t="40718" x="2170113" y="4581525"/>
          <p14:tracePt t="40735" x="2339975" y="4545013"/>
          <p14:tracePt t="40751" x="2473325" y="4510088"/>
          <p14:tracePt t="40768" x="2562225" y="4491038"/>
          <p14:tracePt t="40785" x="2616200" y="4473575"/>
          <p14:tracePt t="40801" x="2670175" y="4465638"/>
          <p14:tracePt t="40818" x="2724150" y="4465638"/>
          <p14:tracePt t="40835" x="2768600" y="4456113"/>
          <p14:tracePt t="40851" x="2795588" y="4456113"/>
          <p14:tracePt t="40868" x="2847975" y="4446588"/>
          <p14:tracePt t="40886" x="2894013" y="4446588"/>
          <p14:tracePt t="40901" x="2911475" y="4446588"/>
          <p14:tracePt t="40918" x="2955925" y="4438650"/>
          <p14:tracePt t="40935" x="2982913" y="4438650"/>
          <p14:tracePt t="40952" x="3009900" y="4438650"/>
          <p14:tracePt t="40968" x="3027363" y="4438650"/>
          <p14:tracePt t="40985" x="3062288" y="4438650"/>
          <p14:tracePt t="41001" x="3089275" y="4438650"/>
          <p14:tracePt t="41018" x="3116263" y="4438650"/>
          <p14:tracePt t="41035" x="3152775" y="4438650"/>
          <p14:tracePt t="41051" x="3187700" y="4438650"/>
          <p14:tracePt t="41068" x="3205163" y="4438650"/>
          <p14:tracePt t="41071" x="3224213" y="4438650"/>
          <p14:tracePt t="41085" x="3241675" y="4438650"/>
          <p14:tracePt t="41101" x="3259138" y="4438650"/>
          <p14:tracePt t="41118" x="3276600" y="4438650"/>
          <p14:tracePt t="41135" x="3286125" y="4438650"/>
          <p14:tracePt t="41151" x="3303588" y="4438650"/>
          <p14:tracePt t="41168" x="3313113" y="4438650"/>
          <p14:tracePt t="41638" x="3286125" y="4429125"/>
          <p14:tracePt t="41650" x="3241675" y="4429125"/>
          <p14:tracePt t="41658" x="3179763" y="4429125"/>
          <p14:tracePt t="41668" x="3116263" y="4419600"/>
          <p14:tracePt t="41685" x="3054350" y="4419600"/>
          <p14:tracePt t="41701" x="2946400" y="4419600"/>
          <p14:tracePt t="41718" x="2884488" y="4419600"/>
          <p14:tracePt t="41735" x="2840038" y="4419600"/>
          <p14:tracePt t="41751" x="2822575" y="4419600"/>
          <p14:tracePt t="41768" x="2786063" y="4419600"/>
          <p14:tracePt t="41785" x="2768600" y="4419600"/>
          <p14:tracePt t="41801" x="2751138" y="4411663"/>
          <p14:tracePt t="41818" x="2741613" y="4411663"/>
          <p14:tracePt t="41835" x="2724150" y="4411663"/>
          <p14:tracePt t="41868" x="2714625" y="4411663"/>
          <p14:tracePt t="41892" x="2705100" y="4411663"/>
          <p14:tracePt t="41953" x="2705100" y="4402138"/>
          <p14:tracePt t="42000" x="2705100" y="4394200"/>
          <p14:tracePt t="42010" x="2705100" y="4384675"/>
          <p14:tracePt t="42031" x="2705100" y="4375150"/>
          <p14:tracePt t="42049" x="2724150" y="4357688"/>
          <p14:tracePt t="42069" x="2732088" y="4348163"/>
          <p14:tracePt t="42079" x="2741613" y="4340225"/>
          <p14:tracePt t="42088" x="2751138" y="4330700"/>
          <p14:tracePt t="42101" x="2759075" y="4330700"/>
          <p14:tracePt t="42118" x="2768600" y="4322763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866002"/>
            <a:ext cx="91439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Course objectives</a:t>
            </a:r>
          </a:p>
          <a:p>
            <a:r>
              <a:rPr lang="en-US" sz="3600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Firecat" pitchFamily="18" charset="0"/>
              </a:rPr>
              <a:t> </a:t>
            </a:r>
          </a:p>
          <a:p>
            <a:pPr marL="742950" indent="-742950" algn="just">
              <a:buFont typeface="+mj-lt"/>
              <a:buAutoNum type="arabicPeriod" startAt="5"/>
            </a:pPr>
            <a:r>
              <a:rPr lang="en-US" sz="3600" dirty="0"/>
              <a:t>Recognizing different populations at risk based on past history, age, geography, and occupational and environmental exposures.</a:t>
            </a:r>
          </a:p>
          <a:p>
            <a:pPr marL="742950" indent="-742950" algn="just">
              <a:buFont typeface="+mj-lt"/>
              <a:buAutoNum type="arabicPeriod" startAt="5"/>
            </a:pPr>
            <a:endParaRPr lang="en-US" sz="3600" dirty="0"/>
          </a:p>
          <a:p>
            <a:pPr marL="742950" indent="-742950" algn="just">
              <a:buFont typeface="+mj-lt"/>
              <a:buAutoNum type="arabicPeriod" startAt="5"/>
            </a:pPr>
            <a:r>
              <a:rPr lang="en-US" sz="3600" dirty="0"/>
              <a:t>Relating applied toxicology principles with community health practices.</a:t>
            </a:r>
          </a:p>
        </p:txBody>
      </p:sp>
    </p:spTree>
    <p:extLst>
      <p:ext uri="{BB962C8B-B14F-4D97-AF65-F5344CB8AC3E}">
        <p14:creationId xmlns:p14="http://schemas.microsoft.com/office/powerpoint/2010/main" val="216261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4305">
        <p14:prism/>
      </p:transition>
    </mc:Choice>
    <mc:Fallback xmlns="">
      <p:transition spd="slow" advTm="104305">
        <p:fade/>
      </p:transition>
    </mc:Fallback>
  </mc:AlternateContent>
  <p:extLst mod="1">
    <p:ext uri="{3A86A75C-4F4B-4683-9AE1-C65F6400EC91}">
      <p14:laserTraceLst xmlns:p14="http://schemas.microsoft.com/office/powerpoint/2010/main">
        <p14:tracePtLst>
          <p14:tracePt t="54" x="2419350" y="3714750"/>
          <p14:tracePt t="66" x="2322513" y="3490913"/>
          <p14:tracePt t="83" x="2187575" y="3089275"/>
          <p14:tracePt t="100" x="2170113" y="2982913"/>
          <p14:tracePt t="117" x="2152650" y="2857500"/>
          <p14:tracePt t="133" x="2152650" y="2751138"/>
          <p14:tracePt t="150" x="2152650" y="2705100"/>
          <p14:tracePt t="167" x="2152650" y="2616200"/>
          <p14:tracePt t="183" x="2170113" y="2527300"/>
          <p14:tracePt t="200" x="2170113" y="2473325"/>
          <p14:tracePt t="216" x="2197100" y="2411413"/>
          <p14:tracePt t="233" x="2214563" y="2357438"/>
          <p14:tracePt t="250" x="2224088" y="2312988"/>
          <p14:tracePt t="267" x="2232025" y="2295525"/>
          <p14:tracePt t="283" x="2241550" y="2268538"/>
          <p14:tracePt t="300" x="2259013" y="2232025"/>
          <p14:tracePt t="317" x="2268538" y="2214563"/>
          <p14:tracePt t="333" x="2312988" y="2143125"/>
          <p14:tracePt t="350" x="2384425" y="2044700"/>
          <p14:tracePt t="367" x="2419350" y="1990725"/>
          <p14:tracePt t="383" x="2438400" y="1973263"/>
          <p14:tracePt t="400" x="2455863" y="1938338"/>
          <p14:tracePt t="416" x="2490788" y="1901825"/>
          <p14:tracePt t="433" x="2500313" y="1884363"/>
          <p14:tracePt t="450" x="2544763" y="1847850"/>
          <p14:tracePt t="661" x="2527300" y="1847850"/>
          <p14:tracePt t="672" x="2490788" y="1830388"/>
          <p14:tracePt t="681" x="2322513" y="1751013"/>
          <p14:tracePt t="692" x="2179638" y="1670050"/>
          <p14:tracePt t="703" x="2054225" y="1562100"/>
          <p14:tracePt t="716" x="2009775" y="1527175"/>
          <p14:tracePt t="733" x="1965325" y="1473200"/>
          <p14:tracePt t="750" x="1946275" y="1438275"/>
          <p14:tracePt t="766" x="1946275" y="1419225"/>
          <p14:tracePt t="783" x="1938338" y="1401763"/>
          <p14:tracePt t="800" x="1938338" y="1384300"/>
          <p14:tracePt t="817" x="1938338" y="1366838"/>
          <p14:tracePt t="833" x="1938338" y="1357313"/>
          <p14:tracePt t="850" x="1955800" y="1330325"/>
          <p14:tracePt t="867" x="1965325" y="1312863"/>
          <p14:tracePt t="883" x="2000250" y="1295400"/>
          <p14:tracePt t="900" x="2036763" y="1276350"/>
          <p14:tracePt t="916" x="2081213" y="1268413"/>
          <p14:tracePt t="933" x="2108200" y="1268413"/>
          <p14:tracePt t="950" x="2197100" y="1268413"/>
          <p14:tracePt t="967" x="2268538" y="1268413"/>
          <p14:tracePt t="983" x="2303463" y="1268413"/>
          <p14:tracePt t="1000" x="2357438" y="1268413"/>
          <p14:tracePt t="1017" x="2411413" y="1268413"/>
          <p14:tracePt t="1033" x="2446338" y="1268413"/>
          <p14:tracePt t="1050" x="2500313" y="1268413"/>
          <p14:tracePt t="1067" x="2554288" y="1268413"/>
          <p14:tracePt t="1083" x="2589213" y="1268413"/>
          <p14:tracePt t="1100" x="2598738" y="1268413"/>
          <p14:tracePt t="1117" x="2625725" y="1268413"/>
          <p14:tracePt t="1133" x="2633663" y="1268413"/>
          <p14:tracePt t="2209" x="2633663" y="1276350"/>
          <p14:tracePt t="2218" x="2608263" y="1276350"/>
          <p14:tracePt t="2228" x="2562225" y="1285875"/>
          <p14:tracePt t="2238" x="2473325" y="1303338"/>
          <p14:tracePt t="2250" x="2393950" y="1339850"/>
          <p14:tracePt t="2267" x="2036763" y="1517650"/>
          <p14:tracePt t="2283" x="1795463" y="1687513"/>
          <p14:tracePt t="2300" x="1366838" y="2108200"/>
          <p14:tracePt t="2317" x="1125538" y="2473325"/>
          <p14:tracePt t="2333" x="1054100" y="2616200"/>
          <p14:tracePt t="2350" x="1017588" y="2751138"/>
          <p14:tracePt t="2367" x="1009650" y="2822575"/>
          <p14:tracePt t="2383" x="1009650" y="2847975"/>
          <p14:tracePt t="2400" x="1017588" y="2901950"/>
          <p14:tracePt t="2417" x="1054100" y="2965450"/>
          <p14:tracePt t="2433" x="1071563" y="2990850"/>
          <p14:tracePt t="2450" x="1152525" y="3027363"/>
          <p14:tracePt t="2467" x="1231900" y="3044825"/>
          <p14:tracePt t="2483" x="1312863" y="3054350"/>
          <p14:tracePt t="2500" x="1339850" y="3054350"/>
          <p14:tracePt t="2517" x="1374775" y="3054350"/>
          <p14:tracePt t="2533" x="1393825" y="3054350"/>
          <p14:tracePt t="3002" x="1401763" y="3054350"/>
          <p14:tracePt t="3014" x="1411288" y="3027363"/>
          <p14:tracePt t="3022" x="1517650" y="2874963"/>
          <p14:tracePt t="3033" x="1633538" y="2697163"/>
          <p14:tracePt t="3050" x="1758950" y="2509838"/>
          <p14:tracePt t="3067" x="1911350" y="2286000"/>
          <p14:tracePt t="3083" x="1990725" y="2160588"/>
          <p14:tracePt t="3100" x="2108200" y="2054225"/>
          <p14:tracePt t="3117" x="2187575" y="1982788"/>
          <p14:tracePt t="3133" x="2330450" y="1884363"/>
          <p14:tracePt t="3150" x="2393950" y="1857375"/>
          <p14:tracePt t="3167" x="2419350" y="1847850"/>
          <p14:tracePt t="3183" x="2455863" y="1830388"/>
          <p14:tracePt t="3200" x="2509838" y="1822450"/>
          <p14:tracePt t="3217" x="2562225" y="1822450"/>
          <p14:tracePt t="3233" x="2589213" y="1822450"/>
          <p14:tracePt t="3250" x="2633663" y="1812925"/>
          <p14:tracePt t="3267" x="2687638" y="1803400"/>
          <p14:tracePt t="3283" x="2705100" y="1803400"/>
          <p14:tracePt t="3286" x="2714625" y="1803400"/>
          <p14:tracePt t="3300" x="2732088" y="1803400"/>
          <p14:tracePt t="3317" x="2741613" y="1795463"/>
          <p14:tracePt t="3333" x="2751138" y="1795463"/>
          <p14:tracePt t="3350" x="2759075" y="1795463"/>
          <p14:tracePt t="3609" x="2751138" y="1795463"/>
          <p14:tracePt t="3619" x="2724150" y="1795463"/>
          <p14:tracePt t="3628" x="2679700" y="1812925"/>
          <p14:tracePt t="3639" x="2581275" y="1839913"/>
          <p14:tracePt t="3650" x="2419350" y="1901825"/>
          <p14:tracePt t="3667" x="2303463" y="1938338"/>
          <p14:tracePt t="3683" x="2179638" y="1990725"/>
          <p14:tracePt t="3700" x="2108200" y="2017713"/>
          <p14:tracePt t="3717" x="2054225" y="2036763"/>
          <p14:tracePt t="3733" x="2036763" y="2054225"/>
          <p14:tracePt t="3750" x="1990725" y="2062163"/>
          <p14:tracePt t="3767" x="1946275" y="2089150"/>
          <p14:tracePt t="3783" x="1928813" y="2089150"/>
          <p14:tracePt t="3800" x="1893888" y="2116138"/>
          <p14:tracePt t="3817" x="1866900" y="2143125"/>
          <p14:tracePt t="3834" x="1839913" y="2179638"/>
          <p14:tracePt t="3850" x="1830388" y="2197100"/>
          <p14:tracePt t="3867" x="1812925" y="2232025"/>
          <p14:tracePt t="3883" x="1812925" y="2259013"/>
          <p14:tracePt t="3900" x="1812925" y="2268538"/>
          <p14:tracePt t="3917" x="1812925" y="2295525"/>
          <p14:tracePt t="3933" x="1812925" y="2322513"/>
          <p14:tracePt t="3950" x="1812925" y="2330450"/>
          <p14:tracePt t="3967" x="1812925" y="2347913"/>
          <p14:tracePt t="3983" x="1812925" y="2357438"/>
          <p14:tracePt t="4001" x="1822450" y="2374900"/>
          <p14:tracePt t="4017" x="1822450" y="2384425"/>
          <p14:tracePt t="4033" x="1839913" y="2401888"/>
          <p14:tracePt t="4050" x="1866900" y="2411413"/>
          <p14:tracePt t="4067" x="1874838" y="2419350"/>
          <p14:tracePt t="4083" x="1919288" y="2428875"/>
          <p14:tracePt t="4100" x="1946275" y="2438400"/>
          <p14:tracePt t="4117" x="1973263" y="2438400"/>
          <p14:tracePt t="4133" x="2017713" y="2446338"/>
          <p14:tracePt t="4150" x="2071688" y="2446338"/>
          <p14:tracePt t="4167" x="2133600" y="2446338"/>
          <p14:tracePt t="4183" x="2170113" y="2446338"/>
          <p14:tracePt t="4200" x="2251075" y="2446338"/>
          <p14:tracePt t="4217" x="2303463" y="2438400"/>
          <p14:tracePt t="4233" x="2330450" y="2428875"/>
          <p14:tracePt t="4250" x="2366963" y="2428875"/>
          <p14:tracePt t="4267" x="2401888" y="2428875"/>
          <p14:tracePt t="4283" x="2411413" y="2428875"/>
          <p14:tracePt t="4300" x="2438400" y="2419350"/>
          <p14:tracePt t="4317" x="2446338" y="2411413"/>
          <p14:tracePt t="4333" x="2465388" y="2411413"/>
          <p14:tracePt t="4350" x="2473325" y="2411413"/>
          <p14:tracePt t="4367" x="2482850" y="2411413"/>
          <p14:tracePt t="5441" x="2500313" y="2411413"/>
          <p14:tracePt t="5451" x="2536825" y="2411413"/>
          <p14:tracePt t="5460" x="2625725" y="2411413"/>
          <p14:tracePt t="5470" x="2732088" y="2411413"/>
          <p14:tracePt t="5483" x="2822575" y="2411413"/>
          <p14:tracePt t="5500" x="2901950" y="2411413"/>
          <p14:tracePt t="5517" x="2938463" y="2411413"/>
          <p14:tracePt t="5533" x="3000375" y="2411413"/>
          <p14:tracePt t="5550" x="3054350" y="2411413"/>
          <p14:tracePt t="5567" x="3108325" y="2411413"/>
          <p14:tracePt t="5583" x="3133725" y="2411413"/>
          <p14:tracePt t="5600" x="3179763" y="2411413"/>
          <p14:tracePt t="5617" x="3187700" y="2411413"/>
          <p14:tracePt t="5633" x="3224213" y="2411413"/>
          <p14:tracePt t="5650" x="3268663" y="2411413"/>
          <p14:tracePt t="5667" x="3295650" y="2411413"/>
          <p14:tracePt t="5683" x="3322638" y="2411413"/>
          <p14:tracePt t="5700" x="3357563" y="2411413"/>
          <p14:tracePt t="5717" x="3411538" y="2411413"/>
          <p14:tracePt t="5734" x="3473450" y="2419350"/>
          <p14:tracePt t="5750" x="3509963" y="2419350"/>
          <p14:tracePt t="5767" x="3589338" y="2419350"/>
          <p14:tracePt t="5784" x="3633788" y="2428875"/>
          <p14:tracePt t="5800" x="3724275" y="2438400"/>
          <p14:tracePt t="5817" x="3848100" y="2446338"/>
          <p14:tracePt t="5833" x="3946525" y="2455863"/>
          <p14:tracePt t="5850" x="3983038" y="2465388"/>
          <p14:tracePt t="5867" x="4037013" y="2465388"/>
          <p14:tracePt t="5883" x="4081463" y="2482850"/>
          <p14:tracePt t="5901" x="4125913" y="2490788"/>
          <p14:tracePt t="5917" x="4143375" y="2490788"/>
          <p14:tracePt t="5933" x="4160838" y="2500313"/>
          <p14:tracePt t="5950" x="4160838" y="2509838"/>
          <p14:tracePt t="6283" x="4179888" y="2509838"/>
          <p14:tracePt t="6293" x="4214813" y="2509838"/>
          <p14:tracePt t="6302" x="4367213" y="2473325"/>
          <p14:tracePt t="6317" x="4598988" y="2428875"/>
          <p14:tracePt t="6333" x="4983163" y="2393950"/>
          <p14:tracePt t="6351" x="5303838" y="2393950"/>
          <p14:tracePt t="6367" x="5375275" y="2393950"/>
          <p14:tracePt t="6383" x="5500688" y="2393950"/>
          <p14:tracePt t="6400" x="5776913" y="2419350"/>
          <p14:tracePt t="6417" x="5884863" y="2428875"/>
          <p14:tracePt t="6433" x="6072188" y="2446338"/>
          <p14:tracePt t="6450" x="6170613" y="2455863"/>
          <p14:tracePt t="6467" x="6197600" y="2465388"/>
          <p14:tracePt t="6483" x="6232525" y="2465388"/>
          <p14:tracePt t="6500" x="6259513" y="2465388"/>
          <p14:tracePt t="6517" x="6269038" y="2465388"/>
          <p14:tracePt t="6533" x="6286500" y="2473325"/>
          <p14:tracePt t="6550" x="6296025" y="2473325"/>
          <p14:tracePt t="6567" x="6313488" y="2473325"/>
          <p14:tracePt t="6583" x="6323013" y="2473325"/>
          <p14:tracePt t="6600" x="6340475" y="2473325"/>
          <p14:tracePt t="6617" x="6357938" y="2482850"/>
          <p14:tracePt t="6633" x="6367463" y="2482850"/>
          <p14:tracePt t="6650" x="6384925" y="2482850"/>
          <p14:tracePt t="6667" x="6411913" y="2482850"/>
          <p14:tracePt t="6684" x="6429375" y="2482850"/>
          <p14:tracePt t="6700" x="6456363" y="2490788"/>
          <p14:tracePt t="6717" x="6473825" y="2490788"/>
          <p14:tracePt t="6734" x="6500813" y="2500313"/>
          <p14:tracePt t="6750" x="6518275" y="2500313"/>
          <p14:tracePt t="6767" x="6545263" y="2500313"/>
          <p14:tracePt t="6783" x="6581775" y="2509838"/>
          <p14:tracePt t="6800" x="6589713" y="2517775"/>
          <p14:tracePt t="6817" x="6616700" y="2517775"/>
          <p14:tracePt t="7086" x="6634163" y="2517775"/>
          <p14:tracePt t="7097" x="6643688" y="2517775"/>
          <p14:tracePt t="7106" x="6670675" y="2517775"/>
          <p14:tracePt t="7117" x="6705600" y="2509838"/>
          <p14:tracePt t="7133" x="6759575" y="2509838"/>
          <p14:tracePt t="7150" x="6823075" y="2500313"/>
          <p14:tracePt t="7167" x="6884988" y="2490788"/>
          <p14:tracePt t="7183" x="6902450" y="2490788"/>
          <p14:tracePt t="7200" x="6938963" y="2490788"/>
          <p14:tracePt t="7217" x="6973888" y="2490788"/>
          <p14:tracePt t="7233" x="7010400" y="2490788"/>
          <p14:tracePt t="7250" x="7037388" y="2490788"/>
          <p14:tracePt t="7267" x="7081838" y="2490788"/>
          <p14:tracePt t="7283" x="7134225" y="2490788"/>
          <p14:tracePt t="7300" x="7180263" y="2490788"/>
          <p14:tracePt t="7317" x="7251700" y="2490788"/>
          <p14:tracePt t="7333" x="7331075" y="2490788"/>
          <p14:tracePt t="7351" x="7402513" y="2500313"/>
          <p14:tracePt t="7367" x="7429500" y="2509838"/>
          <p14:tracePt t="7384" x="7483475" y="2517775"/>
          <p14:tracePt t="7400" x="7518400" y="2517775"/>
          <p14:tracePt t="7417" x="7537450" y="2527300"/>
          <p14:tracePt t="7434" x="7572375" y="2527300"/>
          <p14:tracePt t="7450" x="7589838" y="2527300"/>
          <p14:tracePt t="7467" x="7616825" y="2527300"/>
          <p14:tracePt t="7484" x="7626350" y="2536825"/>
          <p14:tracePt t="7500" x="7653338" y="2536825"/>
          <p14:tracePt t="7517" x="7661275" y="2544763"/>
          <p14:tracePt t="7533" x="7688263" y="2544763"/>
          <p14:tracePt t="7550" x="7715250" y="2544763"/>
          <p14:tracePt t="7567" x="7742238" y="2554288"/>
          <p14:tracePt t="7584" x="7751763" y="2562225"/>
          <p14:tracePt t="7600" x="7769225" y="2562225"/>
          <p14:tracePt t="7617" x="7786688" y="2562225"/>
          <p14:tracePt t="7634" x="7804150" y="2571750"/>
          <p14:tracePt t="7650" x="7823200" y="2581275"/>
          <p14:tracePt t="7667" x="7831138" y="2581275"/>
          <p14:tracePt t="7684" x="7840663" y="2581275"/>
          <p14:tracePt t="7733" x="7823200" y="2581275"/>
          <p14:tracePt t="7742" x="7759700" y="2581275"/>
          <p14:tracePt t="7752" x="7545388" y="2589213"/>
          <p14:tracePt t="7767" x="6938963" y="2589213"/>
          <p14:tracePt t="7784" x="5759450" y="2589213"/>
          <p14:tracePt t="7801" x="4759325" y="2643188"/>
          <p14:tracePt t="7817" x="4241800" y="2679700"/>
          <p14:tracePt t="7833" x="3687763" y="2741613"/>
          <p14:tracePt t="7850" x="3544888" y="2759075"/>
          <p14:tracePt t="7867" x="3517900" y="2768600"/>
          <p14:tracePt t="7869" x="3490913" y="2768600"/>
          <p14:tracePt t="7883" x="3473450" y="2776538"/>
          <p14:tracePt t="7900" x="3429000" y="2795588"/>
          <p14:tracePt t="7917" x="3419475" y="2795588"/>
          <p14:tracePt t="7934" x="3375025" y="2813050"/>
          <p14:tracePt t="7950" x="3330575" y="2822575"/>
          <p14:tracePt t="7967" x="3286125" y="2840038"/>
          <p14:tracePt t="7983" x="3268663" y="2847975"/>
          <p14:tracePt t="8000" x="3241675" y="2867025"/>
          <p14:tracePt t="8017" x="3232150" y="2867025"/>
          <p14:tracePt t="8034" x="3214688" y="2874963"/>
          <p14:tracePt t="8050" x="3205163" y="2884488"/>
          <p14:tracePt t="8067" x="3187700" y="2894013"/>
          <p14:tracePt t="8084" x="3179763" y="2894013"/>
          <p14:tracePt t="8117" x="3160713" y="2901950"/>
          <p14:tracePt t="8134" x="3133725" y="2911475"/>
          <p14:tracePt t="8150" x="3116263" y="2919413"/>
          <p14:tracePt t="8167" x="3081338" y="2928938"/>
          <p14:tracePt t="8183" x="3027363" y="2946400"/>
          <p14:tracePt t="8200" x="2990850" y="2955925"/>
          <p14:tracePt t="8217" x="2919413" y="2973388"/>
          <p14:tracePt t="8234" x="2813050" y="3000375"/>
          <p14:tracePt t="8251" x="2679700" y="3027363"/>
          <p14:tracePt t="8267" x="2608263" y="3036888"/>
          <p14:tracePt t="8284" x="2517775" y="3044825"/>
          <p14:tracePt t="8300" x="2473325" y="3054350"/>
          <p14:tracePt t="8317" x="2455863" y="3062288"/>
          <p14:tracePt t="8334" x="2446338" y="3062288"/>
          <p14:tracePt t="9417" x="2455863" y="3062288"/>
          <p14:tracePt t="9427" x="2473325" y="3062288"/>
          <p14:tracePt t="9436" x="2490788" y="3062288"/>
          <p14:tracePt t="9450" x="2509838" y="3062288"/>
          <p14:tracePt t="9467" x="2536825" y="3062288"/>
          <p14:tracePt t="9484" x="2544763" y="3062288"/>
          <p14:tracePt t="9500" x="2571750" y="3062288"/>
          <p14:tracePt t="9517" x="2598738" y="3071813"/>
          <p14:tracePt t="9534" x="2643188" y="3071813"/>
          <p14:tracePt t="9550" x="2652713" y="3081338"/>
          <p14:tracePt t="9567" x="2687638" y="3081338"/>
          <p14:tracePt t="9584" x="2705100" y="3081338"/>
          <p14:tracePt t="9600" x="2741613" y="3089275"/>
          <p14:tracePt t="9617" x="2768600" y="3098800"/>
          <p14:tracePt t="9634" x="2803525" y="3098800"/>
          <p14:tracePt t="9650" x="2822575" y="3108325"/>
          <p14:tracePt t="9667" x="2857500" y="3108325"/>
          <p14:tracePt t="9684" x="2901950" y="3108325"/>
          <p14:tracePt t="9700" x="2928938" y="3108325"/>
          <p14:tracePt t="9717" x="2982913" y="3108325"/>
          <p14:tracePt t="9734" x="3054350" y="3108325"/>
          <p14:tracePt t="9750" x="3160713" y="3108325"/>
          <p14:tracePt t="9767" x="3205163" y="3108325"/>
          <p14:tracePt t="9784" x="3286125" y="3098800"/>
          <p14:tracePt t="9800" x="3348038" y="3098800"/>
          <p14:tracePt t="9817" x="3375025" y="3089275"/>
          <p14:tracePt t="9834" x="3429000" y="3089275"/>
          <p14:tracePt t="9850" x="3482975" y="3089275"/>
          <p14:tracePt t="9868" x="3517900" y="3081338"/>
          <p14:tracePt t="9884" x="3536950" y="3081338"/>
          <p14:tracePt t="9900" x="3554413" y="3081338"/>
          <p14:tracePt t="9917" x="3562350" y="3081338"/>
          <p14:tracePt t="10112" x="3598863" y="3081338"/>
          <p14:tracePt t="10122" x="3687763" y="3071813"/>
          <p14:tracePt t="10133" x="3875088" y="3054350"/>
          <p14:tracePt t="10143" x="4054475" y="3036888"/>
          <p14:tracePt t="10152" x="4170363" y="3027363"/>
          <p14:tracePt t="10167" x="4232275" y="3027363"/>
          <p14:tracePt t="10184" x="4322763" y="3017838"/>
          <p14:tracePt t="10200" x="4348163" y="3017838"/>
          <p14:tracePt t="10217" x="4402138" y="3009900"/>
          <p14:tracePt t="10234" x="4438650" y="3009900"/>
          <p14:tracePt t="10250" x="4483100" y="3009900"/>
          <p14:tracePt t="10267" x="4500563" y="3009900"/>
          <p14:tracePt t="10284" x="4518025" y="3009900"/>
          <p14:tracePt t="10300" x="4537075" y="3009900"/>
          <p14:tracePt t="10317" x="4545013" y="3009900"/>
          <p14:tracePt t="10334" x="4562475" y="3009900"/>
          <p14:tracePt t="10350" x="4572000" y="3009900"/>
          <p14:tracePt t="10367" x="4589463" y="3009900"/>
          <p14:tracePt t="10384" x="4598988" y="3009900"/>
          <p14:tracePt t="10400" x="4625975" y="3009900"/>
          <p14:tracePt t="10417" x="4643438" y="3009900"/>
          <p14:tracePt t="10434" x="4652963" y="3009900"/>
          <p14:tracePt t="10436" x="4660900" y="3009900"/>
          <p14:tracePt t="10450" x="4670425" y="3009900"/>
          <p14:tracePt t="10475" x="4679950" y="3009900"/>
          <p14:tracePt t="10495" x="4687888" y="3009900"/>
          <p14:tracePt t="10506" x="4697413" y="3009900"/>
          <p14:tracePt t="10524" x="4705350" y="3009900"/>
          <p14:tracePt t="10553" x="4714875" y="3009900"/>
          <p14:tracePt t="10612" x="4724400" y="3009900"/>
          <p14:tracePt t="11426" x="4741863" y="3009900"/>
          <p14:tracePt t="11435" x="4776788" y="3009900"/>
          <p14:tracePt t="11445" x="4884738" y="3009900"/>
          <p14:tracePt t="11454" x="5099050" y="3009900"/>
          <p14:tracePt t="11467" x="5268913" y="3009900"/>
          <p14:tracePt t="11484" x="5510213" y="3009900"/>
          <p14:tracePt t="11500" x="5562600" y="3009900"/>
          <p14:tracePt t="11517" x="5626100" y="3009900"/>
          <p14:tracePt t="11534" x="5670550" y="3009900"/>
          <p14:tracePt t="11550" x="5688013" y="3009900"/>
          <p14:tracePt t="11567" x="5732463" y="3017838"/>
          <p14:tracePt t="11584" x="5768975" y="3017838"/>
          <p14:tracePt t="11600" x="5776913" y="3017838"/>
          <p14:tracePt t="11617" x="5822950" y="3027363"/>
          <p14:tracePt t="11634" x="5840413" y="3027363"/>
          <p14:tracePt t="11650" x="5867400" y="3027363"/>
          <p14:tracePt t="11667" x="5875338" y="3027363"/>
          <p14:tracePt t="11684" x="5894388" y="3027363"/>
          <p14:tracePt t="11700" x="5911850" y="3027363"/>
          <p14:tracePt t="11734" x="5919788" y="3027363"/>
          <p14:tracePt t="11750" x="5929313" y="3027363"/>
          <p14:tracePt t="11777" x="5938838" y="3027363"/>
          <p14:tracePt t="11807" x="5946775" y="3027363"/>
          <p14:tracePt t="12130" x="5956300" y="3027363"/>
          <p14:tracePt t="12141" x="5983288" y="3027363"/>
          <p14:tracePt t="12150" x="6027738" y="3027363"/>
          <p14:tracePt t="12160" x="6099175" y="3027363"/>
          <p14:tracePt t="12169" x="6205538" y="3027363"/>
          <p14:tracePt t="12184" x="6296025" y="3027363"/>
          <p14:tracePt t="12200" x="6402388" y="3027363"/>
          <p14:tracePt t="12218" x="6483350" y="3027363"/>
          <p14:tracePt t="12234" x="6510338" y="3027363"/>
          <p14:tracePt t="12250" x="6562725" y="3027363"/>
          <p14:tracePt t="12267" x="6608763" y="3027363"/>
          <p14:tracePt t="12284" x="6626225" y="3027363"/>
          <p14:tracePt t="12300" x="6653213" y="3027363"/>
          <p14:tracePt t="12317" x="6680200" y="3027363"/>
          <p14:tracePt t="12334" x="6688138" y="3027363"/>
          <p14:tracePt t="12350" x="6705600" y="3027363"/>
          <p14:tracePt t="12367" x="6724650" y="3017838"/>
          <p14:tracePt t="13109" x="6688138" y="3017838"/>
          <p14:tracePt t="13123" x="6510338" y="2982913"/>
          <p14:tracePt t="13129" x="6205538" y="2938463"/>
          <p14:tracePt t="13139" x="5759450" y="2884488"/>
          <p14:tracePt t="13150" x="5160963" y="2867025"/>
          <p14:tracePt t="13168" x="3990975" y="2894013"/>
          <p14:tracePt t="13184" x="3598863" y="2938463"/>
          <p14:tracePt t="13200" x="3017838" y="3098800"/>
          <p14:tracePt t="13217" x="2616200" y="3224213"/>
          <p14:tracePt t="13234" x="2536825" y="3251200"/>
          <p14:tracePt t="13250" x="2419350" y="3295650"/>
          <p14:tracePt t="13268" x="2347913" y="3330575"/>
          <p14:tracePt t="13284" x="2330450" y="3340100"/>
          <p14:tracePt t="13300" x="2276475" y="3357563"/>
          <p14:tracePt t="13317" x="2232025" y="3367088"/>
          <p14:tracePt t="13334" x="2197100" y="3375025"/>
          <p14:tracePt t="13350" x="2187575" y="3384550"/>
          <p14:tracePt t="13367" x="2179638" y="3384550"/>
          <p14:tracePt t="13384" x="2160588" y="3384550"/>
          <p14:tracePt t="13400" x="2160588" y="3394075"/>
          <p14:tracePt t="13417" x="2152650" y="3394075"/>
          <p14:tracePt t="13434" x="2143125" y="3402013"/>
          <p14:tracePt t="13467" x="2133600" y="3402013"/>
          <p14:tracePt t="13492" x="2125663" y="3402013"/>
          <p14:tracePt t="13542" x="2125663" y="3411538"/>
          <p14:tracePt t="13571" x="2116138" y="3411538"/>
          <p14:tracePt t="13599" x="2116138" y="3419475"/>
          <p14:tracePt t="13638" x="2116138" y="3429000"/>
          <p14:tracePt t="13668" x="2116138" y="3438525"/>
          <p14:tracePt t="13678" x="2133600" y="3446463"/>
          <p14:tracePt t="13688" x="2152650" y="3446463"/>
          <p14:tracePt t="13701" x="2170113" y="3455988"/>
          <p14:tracePt t="13717" x="2224088" y="3473450"/>
          <p14:tracePt t="13734" x="2251075" y="3473450"/>
          <p14:tracePt t="13750" x="2303463" y="3490913"/>
          <p14:tracePt t="13767" x="2366963" y="3500438"/>
          <p14:tracePt t="13784" x="2384425" y="3500438"/>
          <p14:tracePt t="13800" x="2419350" y="3500438"/>
          <p14:tracePt t="14042" x="2438400" y="3500438"/>
          <p14:tracePt t="14054" x="2465388" y="3500438"/>
          <p14:tracePt t="14060" x="2509838" y="3500438"/>
          <p14:tracePt t="14069" x="2571750" y="3500438"/>
          <p14:tracePt t="14084" x="2633663" y="3500438"/>
          <p14:tracePt t="14101" x="2847975" y="3517900"/>
          <p14:tracePt t="14118" x="2973388" y="3527425"/>
          <p14:tracePt t="14134" x="3044825" y="3527425"/>
          <p14:tracePt t="14150" x="3197225" y="3536950"/>
          <p14:tracePt t="14167" x="3330575" y="3536950"/>
          <p14:tracePt t="14184" x="3394075" y="3536950"/>
          <p14:tracePt t="14200" x="3536950" y="3536950"/>
          <p14:tracePt t="14217" x="3625850" y="3536950"/>
          <p14:tracePt t="14234" x="3670300" y="3536950"/>
          <p14:tracePt t="14250" x="3751263" y="3536950"/>
          <p14:tracePt t="14267" x="3803650" y="3544888"/>
          <p14:tracePt t="14284" x="3840163" y="3544888"/>
          <p14:tracePt t="14301" x="3884613" y="3544888"/>
          <p14:tracePt t="14317" x="3929063" y="3554413"/>
          <p14:tracePt t="14334" x="3956050" y="3554413"/>
          <p14:tracePt t="14350" x="3965575" y="3554413"/>
          <p14:tracePt t="14367" x="3973513" y="3554413"/>
          <p14:tracePt t="14384" x="3990975" y="3554413"/>
          <p14:tracePt t="14417" x="4000500" y="3554413"/>
          <p14:tracePt t="14434" x="4010025" y="3554413"/>
          <p14:tracePt t="15127" x="4027488" y="3554413"/>
          <p14:tracePt t="15137" x="4054475" y="3554413"/>
          <p14:tracePt t="15147" x="4116388" y="3554413"/>
          <p14:tracePt t="15156" x="4286250" y="3544888"/>
          <p14:tracePt t="15169" x="4473575" y="3544888"/>
          <p14:tracePt t="15184" x="4670425" y="3544888"/>
          <p14:tracePt t="15201" x="4938713" y="3571875"/>
          <p14:tracePt t="15217" x="5054600" y="3581400"/>
          <p14:tracePt t="15234" x="5133975" y="3589338"/>
          <p14:tracePt t="15251" x="5187950" y="3589338"/>
          <p14:tracePt t="15267" x="5295900" y="3598863"/>
          <p14:tracePt t="15284" x="5419725" y="3598863"/>
          <p14:tracePt t="15301" x="5465763" y="3598863"/>
          <p14:tracePt t="15317" x="5572125" y="3598863"/>
          <p14:tracePt t="15334" x="5661025" y="3598863"/>
          <p14:tracePt t="15350" x="5697538" y="3598863"/>
          <p14:tracePt t="15367" x="5768975" y="3598863"/>
          <p14:tracePt t="15384" x="5848350" y="3598863"/>
          <p14:tracePt t="15401" x="5884863" y="3589338"/>
          <p14:tracePt t="15417" x="5973763" y="3581400"/>
          <p14:tracePt t="15434" x="6037263" y="3562350"/>
          <p14:tracePt t="15451" x="6081713" y="3554413"/>
          <p14:tracePt t="15467" x="6099175" y="3554413"/>
          <p14:tracePt t="15484" x="6143625" y="3544888"/>
          <p14:tracePt t="15501" x="6170613" y="3536950"/>
          <p14:tracePt t="15517" x="6188075" y="3536950"/>
          <p14:tracePt t="15534" x="6205538" y="3536950"/>
          <p14:tracePt t="15551" x="6224588" y="3536950"/>
          <p14:tracePt t="15568" x="6232525" y="3536950"/>
          <p14:tracePt t="15584" x="6242050" y="3536950"/>
          <p14:tracePt t="15601" x="6251575" y="3536950"/>
          <p14:tracePt t="15617" x="6276975" y="3536950"/>
          <p14:tracePt t="15634" x="6286500" y="3536950"/>
          <p14:tracePt t="15651" x="6313488" y="3536950"/>
          <p14:tracePt t="15667" x="6330950" y="3536950"/>
          <p14:tracePt t="15684" x="6340475" y="3536950"/>
          <p14:tracePt t="15701" x="6367463" y="3527425"/>
          <p14:tracePt t="15923" x="6375400" y="3527425"/>
          <p14:tracePt t="15931" x="6402388" y="3517900"/>
          <p14:tracePt t="15940" x="6456363" y="3500438"/>
          <p14:tracePt t="15951" x="6626225" y="3473450"/>
          <p14:tracePt t="15967" x="6831013" y="3446463"/>
          <p14:tracePt t="15984" x="7205663" y="3419475"/>
          <p14:tracePt t="16001" x="7491413" y="3419475"/>
          <p14:tracePt t="16017" x="7572375" y="3419475"/>
          <p14:tracePt t="16034" x="7643813" y="3429000"/>
          <p14:tracePt t="16051" x="7705725" y="3438525"/>
          <p14:tracePt t="16067" x="7732713" y="3446463"/>
          <p14:tracePt t="16084" x="7777163" y="3455988"/>
          <p14:tracePt t="16101" x="7823200" y="3465513"/>
          <p14:tracePt t="16117" x="7875588" y="3473450"/>
          <p14:tracePt t="16134" x="7894638" y="3482975"/>
          <p14:tracePt t="16151" x="7956550" y="3490913"/>
          <p14:tracePt t="16167" x="8001000" y="3490913"/>
          <p14:tracePt t="16184" x="8018463" y="3490913"/>
          <p14:tracePt t="16201" x="8054975" y="3490913"/>
          <p14:tracePt t="16217" x="8081963" y="3490913"/>
          <p14:tracePt t="16234" x="8099425" y="3490913"/>
          <p14:tracePt t="16251" x="8116888" y="3490913"/>
          <p14:tracePt t="16267" x="8126413" y="3490913"/>
          <p14:tracePt t="16284" x="8143875" y="3490913"/>
          <p14:tracePt t="16301" x="8153400" y="3490913"/>
          <p14:tracePt t="16317" x="8161338" y="3490913"/>
          <p14:tracePt t="16351" x="8170863" y="3490913"/>
          <p14:tracePt t="16411" x="8161338" y="3490913"/>
          <p14:tracePt t="16420" x="8134350" y="3482975"/>
          <p14:tracePt t="16431" x="8108950" y="3473450"/>
          <p14:tracePt t="16440" x="8081963" y="3465513"/>
          <p14:tracePt t="16451" x="8045450" y="3465513"/>
          <p14:tracePt t="16467" x="8010525" y="3465513"/>
          <p14:tracePt t="16484" x="7966075" y="3465513"/>
          <p14:tracePt t="16501" x="7920038" y="3465513"/>
          <p14:tracePt t="16518" x="7912100" y="3465513"/>
          <p14:tracePt t="17194" x="7902575" y="3465513"/>
          <p14:tracePt t="17207" x="7894638" y="3465513"/>
          <p14:tracePt t="17213" x="7867650" y="3455988"/>
          <p14:tracePt t="17223" x="7697788" y="3357563"/>
          <p14:tracePt t="17234" x="7340600" y="3187700"/>
          <p14:tracePt t="17251" x="6929438" y="3036888"/>
          <p14:tracePt t="17267" x="6045200" y="2714625"/>
          <p14:tracePt t="17284" x="5205413" y="2527300"/>
          <p14:tracePt t="17301" x="4527550" y="2438400"/>
          <p14:tracePt t="17317" x="4276725" y="2401888"/>
          <p14:tracePt t="17334" x="3894138" y="2366963"/>
          <p14:tracePt t="17351" x="3786188" y="2366963"/>
          <p14:tracePt t="17367" x="3751263" y="2366963"/>
          <p14:tracePt t="17384" x="3697288" y="2366963"/>
          <p14:tracePt t="17401" x="3643313" y="2366963"/>
          <p14:tracePt t="17417" x="3616325" y="2374900"/>
          <p14:tracePt t="17434" x="3562350" y="2384425"/>
          <p14:tracePt t="17451" x="3509963" y="2411413"/>
          <p14:tracePt t="17467" x="3490913" y="2411413"/>
          <p14:tracePt t="17484" x="3455988" y="2428875"/>
          <p14:tracePt t="17501" x="3438525" y="2428875"/>
          <p14:tracePt t="17517" x="3429000" y="2428875"/>
          <p14:tracePt t="17551" x="3419475" y="2438400"/>
          <p14:tracePt t="17567" x="3419475" y="2446338"/>
          <p14:tracePt t="17584" x="3411538" y="2446338"/>
          <p14:tracePt t="17601" x="3394075" y="2455863"/>
          <p14:tracePt t="17617" x="3384550" y="2455863"/>
          <p14:tracePt t="17634" x="3375025" y="2465388"/>
          <p14:tracePt t="17667" x="3367088" y="2465388"/>
          <p14:tracePt t="17684" x="3357563" y="2473325"/>
          <p14:tracePt t="17752" x="3348038" y="2473325"/>
          <p14:tracePt t="17841" x="3367088" y="2473325"/>
          <p14:tracePt t="17850" x="3375025" y="2473325"/>
          <p14:tracePt t="17861" x="3394075" y="2473325"/>
          <p14:tracePt t="17871" x="3411538" y="2473325"/>
          <p14:tracePt t="17884" x="3429000" y="2473325"/>
          <p14:tracePt t="17901" x="3473450" y="2465388"/>
          <p14:tracePt t="17917" x="3500438" y="2465388"/>
          <p14:tracePt t="17934" x="3589338" y="2465388"/>
          <p14:tracePt t="17951" x="3697288" y="2465388"/>
          <p14:tracePt t="17967" x="3813175" y="2465388"/>
          <p14:tracePt t="17984" x="3867150" y="2465388"/>
          <p14:tracePt t="18001" x="3929063" y="2465388"/>
          <p14:tracePt t="18017" x="4000500" y="2465388"/>
          <p14:tracePt t="18034" x="4054475" y="2465388"/>
          <p14:tracePt t="18051" x="4160838" y="2455863"/>
          <p14:tracePt t="18067" x="4259263" y="2455863"/>
          <p14:tracePt t="18084" x="4322763" y="2446338"/>
          <p14:tracePt t="18101" x="4348163" y="2446338"/>
          <p14:tracePt t="18117" x="4384675" y="2446338"/>
          <p14:tracePt t="18134" x="4419600" y="2446338"/>
          <p14:tracePt t="18151" x="4429125" y="2446338"/>
          <p14:tracePt t="18167" x="4465638" y="2446338"/>
          <p14:tracePt t="18184" x="4510088" y="2446338"/>
          <p14:tracePt t="18201" x="4518025" y="2446338"/>
          <p14:tracePt t="18217" x="4545013" y="2446338"/>
          <p14:tracePt t="18234" x="4562475" y="2446338"/>
          <p14:tracePt t="18251" x="4572000" y="2446338"/>
          <p14:tracePt t="18267" x="4589463" y="2446338"/>
          <p14:tracePt t="18284" x="4608513" y="2446338"/>
          <p14:tracePt t="18301" x="4616450" y="2446338"/>
          <p14:tracePt t="18317" x="4625975" y="2446338"/>
          <p14:tracePt t="18334" x="4633913" y="2446338"/>
          <p14:tracePt t="18682" x="4643438" y="2446338"/>
          <p14:tracePt t="18692" x="4670425" y="2446338"/>
          <p14:tracePt t="18702" x="4724400" y="2438400"/>
          <p14:tracePt t="18712" x="4768850" y="2438400"/>
          <p14:tracePt t="18722" x="4803775" y="2438400"/>
          <p14:tracePt t="18734" x="4830763" y="2438400"/>
          <p14:tracePt t="18751" x="4884738" y="2438400"/>
          <p14:tracePt t="18767" x="4911725" y="2438400"/>
          <p14:tracePt t="18784" x="4983163" y="2446338"/>
          <p14:tracePt t="18801" x="5054600" y="2465388"/>
          <p14:tracePt t="18817" x="5099050" y="2473325"/>
          <p14:tracePt t="18834" x="5160963" y="2490788"/>
          <p14:tracePt t="18851" x="5214938" y="2490788"/>
          <p14:tracePt t="18867" x="5241925" y="2500313"/>
          <p14:tracePt t="18884" x="5286375" y="2500313"/>
          <p14:tracePt t="18901" x="5340350" y="2500313"/>
          <p14:tracePt t="18918" x="5384800" y="2500313"/>
          <p14:tracePt t="18934" x="5402263" y="2500313"/>
          <p14:tracePt t="18951" x="5429250" y="2509838"/>
          <p14:tracePt t="18967" x="5446713" y="2509838"/>
          <p14:tracePt t="18984" x="5456238" y="2509838"/>
          <p14:tracePt t="19001" x="5473700" y="2509838"/>
          <p14:tracePt t="19017" x="5500688" y="2509838"/>
          <p14:tracePt t="19034" x="5510213" y="2509838"/>
          <p14:tracePt t="19051" x="5527675" y="2509838"/>
          <p14:tracePt t="19067" x="5545138" y="2509838"/>
          <p14:tracePt t="19085" x="5572125" y="2509838"/>
          <p14:tracePt t="19101" x="5581650" y="2509838"/>
          <p14:tracePt t="19117" x="5599113" y="2500313"/>
          <p14:tracePt t="19134" x="5616575" y="2490788"/>
          <p14:tracePt t="19151" x="5626100" y="2490788"/>
          <p14:tracePt t="19167" x="5643563" y="2490788"/>
          <p14:tracePt t="19184" x="5661025" y="2490788"/>
          <p14:tracePt t="19201" x="5661025" y="2482850"/>
          <p14:tracePt t="19564" x="5680075" y="2482850"/>
          <p14:tracePt t="19574" x="5697538" y="2482850"/>
          <p14:tracePt t="19584" x="5724525" y="2482850"/>
          <p14:tracePt t="19593" x="5751513" y="2473325"/>
          <p14:tracePt t="19603" x="5786438" y="2473325"/>
          <p14:tracePt t="19617" x="5813425" y="2473325"/>
          <p14:tracePt t="19634" x="5867400" y="2473325"/>
          <p14:tracePt t="19651" x="5894388" y="2473325"/>
          <p14:tracePt t="19667" x="5938838" y="2473325"/>
          <p14:tracePt t="19684" x="5983288" y="2473325"/>
          <p14:tracePt t="19701" x="6010275" y="2473325"/>
          <p14:tracePt t="19718" x="6054725" y="2473325"/>
          <p14:tracePt t="19734" x="6081713" y="2473325"/>
          <p14:tracePt t="19751" x="6108700" y="2473325"/>
          <p14:tracePt t="19768" x="6134100" y="2473325"/>
          <p14:tracePt t="19784" x="6161088" y="2473325"/>
          <p14:tracePt t="19801" x="6188075" y="2473325"/>
          <p14:tracePt t="19818" x="6215063" y="2473325"/>
          <p14:tracePt t="19834" x="6224588" y="2473325"/>
          <p14:tracePt t="19851" x="6242050" y="2473325"/>
          <p14:tracePt t="19867" x="6259513" y="2473325"/>
          <p14:tracePt t="19901" x="6276975" y="2473325"/>
          <p14:tracePt t="19934" x="6286500" y="2473325"/>
          <p14:tracePt t="19951" x="6296025" y="2473325"/>
          <p14:tracePt t="20006" x="6303963" y="2473325"/>
          <p14:tracePt t="20017" x="6313488" y="2473325"/>
          <p14:tracePt t="20044" x="6323013" y="2473325"/>
          <p14:tracePt t="20073" x="6330950" y="2473325"/>
          <p14:tracePt t="20103" x="6330950" y="2465388"/>
          <p14:tracePt t="20132" x="6340475" y="2465388"/>
          <p14:tracePt t="20181" x="6340475" y="2455863"/>
          <p14:tracePt t="20211" x="6340475" y="2446338"/>
          <p14:tracePt t="20220" x="6323013" y="2446338"/>
          <p14:tracePt t="20230" x="6313488" y="2446338"/>
          <p14:tracePt t="20240" x="6296025" y="2446338"/>
          <p14:tracePt t="20251" x="6276975" y="2438400"/>
          <p14:tracePt t="20267" x="6259513" y="2438400"/>
          <p14:tracePt t="20284" x="6205538" y="2438400"/>
          <p14:tracePt t="20301" x="6153150" y="2428875"/>
          <p14:tracePt t="20317" x="6126163" y="2428875"/>
          <p14:tracePt t="20334" x="6081713" y="2428875"/>
          <p14:tracePt t="20351" x="6045200" y="2428875"/>
          <p14:tracePt t="20367" x="6027738" y="2428875"/>
          <p14:tracePt t="20401" x="6018213" y="2428875"/>
          <p14:tracePt t="21719" x="6027738" y="2428875"/>
          <p14:tracePt t="21728" x="6081713" y="2419350"/>
          <p14:tracePt t="21741" x="6303963" y="2401888"/>
          <p14:tracePt t="21751" x="6554788" y="2366963"/>
          <p14:tracePt t="21768" x="6983413" y="2347913"/>
          <p14:tracePt t="21784" x="7153275" y="2347913"/>
          <p14:tracePt t="21801" x="7296150" y="2347913"/>
          <p14:tracePt t="21817" x="7367588" y="2347913"/>
          <p14:tracePt t="21834" x="7402513" y="2347913"/>
          <p14:tracePt t="21851" x="7473950" y="2347913"/>
          <p14:tracePt t="21867" x="7527925" y="2357438"/>
          <p14:tracePt t="21884" x="7554913" y="2366963"/>
          <p14:tracePt t="21901" x="7599363" y="2374900"/>
          <p14:tracePt t="21917" x="7643813" y="2384425"/>
          <p14:tracePt t="21934" x="7697788" y="2401888"/>
          <p14:tracePt t="21951" x="7724775" y="2401888"/>
          <p14:tracePt t="21968" x="7751763" y="2411413"/>
          <p14:tracePt t="21984" x="7777163" y="2419350"/>
          <p14:tracePt t="22001" x="7786688" y="2419350"/>
          <p14:tracePt t="22018" x="7813675" y="2419350"/>
          <p14:tracePt t="22034" x="7831138" y="2428875"/>
          <p14:tracePt t="22051" x="7858125" y="2428875"/>
          <p14:tracePt t="22067" x="7929563" y="2438400"/>
          <p14:tracePt t="22084" x="8037513" y="2446338"/>
          <p14:tracePt t="22101" x="8116888" y="2446338"/>
          <p14:tracePt t="22118" x="8180388" y="2446338"/>
          <p14:tracePt t="22134" x="8358188" y="2455863"/>
          <p14:tracePt t="22151" x="8582025" y="2455863"/>
          <p14:tracePt t="22168" x="8643938" y="2455863"/>
          <p14:tracePt t="22184" x="8715375" y="2446338"/>
          <p14:tracePt t="22201" x="8742363" y="2438400"/>
          <p14:tracePt t="22217" x="8751888" y="2438400"/>
          <p14:tracePt t="22234" x="8759825" y="2438400"/>
          <p14:tracePt t="22268" x="8769350" y="2438400"/>
          <p14:tracePt t="22366" x="8777288" y="2438400"/>
          <p14:tracePt t="22522" x="8769350" y="2428875"/>
          <p14:tracePt t="22532" x="8732838" y="2419350"/>
          <p14:tracePt t="22542" x="8715375" y="2411413"/>
          <p14:tracePt t="22552" x="8688388" y="2411413"/>
          <p14:tracePt t="22568" x="8670925" y="2401888"/>
          <p14:tracePt t="22584" x="8643938" y="2393950"/>
          <p14:tracePt t="22601" x="8626475" y="2393950"/>
          <p14:tracePt t="23374" x="8616950" y="2393950"/>
          <p14:tracePt t="23384" x="8562975" y="2393950"/>
          <p14:tracePt t="23393" x="8304213" y="2366963"/>
          <p14:tracePt t="23404" x="7840663" y="2347913"/>
          <p14:tracePt t="23418" x="7259638" y="2347913"/>
          <p14:tracePt t="23434" x="5894388" y="2455863"/>
          <p14:tracePt t="23451" x="5259388" y="2544763"/>
          <p14:tracePt t="23468" x="4214813" y="2705100"/>
          <p14:tracePt t="23484" x="3429000" y="2874963"/>
          <p14:tracePt t="23501" x="2973388" y="2973388"/>
          <p14:tracePt t="23518" x="2813050" y="3009900"/>
          <p14:tracePt t="23534" x="2660650" y="3044825"/>
          <p14:tracePt t="23551" x="2598738" y="3062288"/>
          <p14:tracePt t="23568" x="2571750" y="3071813"/>
          <p14:tracePt t="23584" x="2527300" y="3098800"/>
          <p14:tracePt t="23601" x="2500313" y="3116263"/>
          <p14:tracePt t="23618" x="2490788" y="3125788"/>
          <p14:tracePt t="23830" x="2482850" y="3125788"/>
          <p14:tracePt t="23874" x="2455863" y="3125788"/>
          <p14:tracePt t="23884" x="2428875" y="3125788"/>
          <p14:tracePt t="23893" x="2393950" y="3125788"/>
          <p14:tracePt t="23904" x="2339975" y="3125788"/>
          <p14:tracePt t="23918" x="2295525" y="3125788"/>
          <p14:tracePt t="23934" x="2170113" y="3098800"/>
          <p14:tracePt t="23951" x="2108200" y="3089275"/>
          <p14:tracePt t="23968" x="1990725" y="3062288"/>
          <p14:tracePt t="23984" x="1919288" y="3044825"/>
          <p14:tracePt t="24001" x="1857375" y="3036888"/>
          <p14:tracePt t="24018" x="1830388" y="3027363"/>
          <p14:tracePt t="24034" x="1785938" y="3027363"/>
          <p14:tracePt t="24051" x="1751013" y="3027363"/>
          <p14:tracePt t="24068" x="1731963" y="3027363"/>
          <p14:tracePt t="24084" x="1697038" y="3027363"/>
          <p14:tracePt t="24101" x="1687513" y="3027363"/>
          <p14:tracePt t="24118" x="1670050" y="3027363"/>
          <p14:tracePt t="24138" x="1660525" y="3027363"/>
          <p14:tracePt t="24158" x="1652588" y="3027363"/>
          <p14:tracePt t="24177" x="1643063" y="3027363"/>
          <p14:tracePt t="24187" x="1633538" y="3027363"/>
          <p14:tracePt t="24217" x="1625600" y="3027363"/>
          <p14:tracePt t="24247" x="1616075" y="3027363"/>
          <p14:tracePt t="24324" x="1643063" y="3017838"/>
          <p14:tracePt t="24334" x="1687513" y="3009900"/>
          <p14:tracePt t="24344" x="1768475" y="3000375"/>
          <p14:tracePt t="24358" x="1938338" y="2982913"/>
          <p14:tracePt t="24368" x="2125663" y="2955925"/>
          <p14:tracePt t="24384" x="2205038" y="2955925"/>
          <p14:tracePt t="24401" x="2232025" y="2946400"/>
          <p14:tracePt t="24418" x="2276475" y="2946400"/>
          <p14:tracePt t="24434" x="2339975" y="2946400"/>
          <p14:tracePt t="24451" x="2357438" y="2946400"/>
          <p14:tracePt t="24468" x="2438400" y="2946400"/>
          <p14:tracePt t="24484" x="2490788" y="2946400"/>
          <p14:tracePt t="24501" x="2517775" y="2946400"/>
          <p14:tracePt t="24518" x="2571750" y="2946400"/>
          <p14:tracePt t="24534" x="2633663" y="2946400"/>
          <p14:tracePt t="24551" x="2697163" y="2946400"/>
          <p14:tracePt t="24568" x="2732088" y="2946400"/>
          <p14:tracePt t="24584" x="2830513" y="2946400"/>
          <p14:tracePt t="24601" x="2928938" y="2946400"/>
          <p14:tracePt t="24618" x="2955925" y="2955925"/>
          <p14:tracePt t="24620" x="2982913" y="2955925"/>
          <p14:tracePt t="24634" x="3000375" y="2955925"/>
          <p14:tracePt t="24651" x="3017838" y="2955925"/>
          <p14:tracePt t="24668" x="3036888" y="2955925"/>
          <p14:tracePt t="24701" x="3044825" y="2965450"/>
          <p14:tracePt t="24718" x="3062288" y="2965450"/>
          <p14:tracePt t="24735" x="3081338" y="2965450"/>
          <p14:tracePt t="24751" x="3089275" y="2965450"/>
          <p14:tracePt t="24991" x="3098800" y="2965450"/>
          <p14:tracePt t="25000" x="3116263" y="2965450"/>
          <p14:tracePt t="25011" x="3133725" y="2965450"/>
          <p14:tracePt t="25021" x="3160713" y="2965450"/>
          <p14:tracePt t="25035" x="3187700" y="2965450"/>
          <p14:tracePt t="25054" x="3232150" y="2973388"/>
          <p14:tracePt t="25068" x="3251200" y="2973388"/>
          <p14:tracePt t="25084" x="3286125" y="2982913"/>
          <p14:tracePt t="25101" x="3322638" y="2982913"/>
          <p14:tracePt t="25118" x="3348038" y="2982913"/>
          <p14:tracePt t="25134" x="3367088" y="2990850"/>
          <p14:tracePt t="25151" x="3402013" y="2990850"/>
          <p14:tracePt t="25168" x="3429000" y="3000375"/>
          <p14:tracePt t="25184" x="3446463" y="3000375"/>
          <p14:tracePt t="25201" x="3482975" y="3000375"/>
          <p14:tracePt t="25218" x="3509963" y="3009900"/>
          <p14:tracePt t="25235" x="3527425" y="3009900"/>
          <p14:tracePt t="25251" x="3536950" y="3009900"/>
          <p14:tracePt t="25268" x="3571875" y="3009900"/>
          <p14:tracePt t="25284" x="3598863" y="3009900"/>
          <p14:tracePt t="25301" x="3616325" y="3009900"/>
          <p14:tracePt t="25318" x="3633788" y="3009900"/>
          <p14:tracePt t="25334" x="3652838" y="3009900"/>
          <p14:tracePt t="25351" x="3660775" y="3009900"/>
          <p14:tracePt t="25368" x="3697288" y="3009900"/>
          <p14:tracePt t="25384" x="3741738" y="3009900"/>
          <p14:tracePt t="25401" x="3786188" y="3009900"/>
          <p14:tracePt t="25418" x="3813175" y="3009900"/>
          <p14:tracePt t="25434" x="3848100" y="3009900"/>
          <p14:tracePt t="25451" x="3875088" y="3009900"/>
          <p14:tracePt t="25468" x="3884613" y="3009900"/>
          <p14:tracePt t="25484" x="3902075" y="3009900"/>
          <p14:tracePt t="25501" x="3919538" y="3009900"/>
          <p14:tracePt t="27959" x="3929063" y="3009900"/>
          <p14:tracePt t="27969" x="3938588" y="3009900"/>
          <p14:tracePt t="27978" x="3965575" y="3000375"/>
          <p14:tracePt t="27989" x="4000500" y="3000375"/>
          <p14:tracePt t="28001" x="4044950" y="2990850"/>
          <p14:tracePt t="28018" x="4125913" y="2990850"/>
          <p14:tracePt t="28035" x="4179888" y="2990850"/>
          <p14:tracePt t="28051" x="4251325" y="2990850"/>
          <p14:tracePt t="28068" x="4322763" y="2990850"/>
          <p14:tracePt t="28084" x="4367213" y="3000375"/>
          <p14:tracePt t="28101" x="4419600" y="3009900"/>
          <p14:tracePt t="28118" x="4473575" y="3017838"/>
          <p14:tracePt t="28134" x="4527550" y="3017838"/>
          <p14:tracePt t="28151" x="4545013" y="3017838"/>
          <p14:tracePt t="28168" x="4581525" y="3017838"/>
          <p14:tracePt t="28184" x="4608513" y="3017838"/>
          <p14:tracePt t="28201" x="4616450" y="3017838"/>
          <p14:tracePt t="28218" x="4625975" y="3017838"/>
          <p14:tracePt t="28235" x="4633913" y="3017838"/>
          <p14:tracePt t="28251" x="4643438" y="3017838"/>
          <p14:tracePt t="28268" x="4660900" y="3017838"/>
          <p14:tracePt t="28285" x="4670425" y="3017838"/>
          <p14:tracePt t="28301" x="4687888" y="3017838"/>
          <p14:tracePt t="28318" x="4697413" y="3017838"/>
          <p14:tracePt t="28335" x="4714875" y="3017838"/>
          <p14:tracePt t="28351" x="4724400" y="3017838"/>
          <p14:tracePt t="28384" x="4741863" y="3017838"/>
          <p14:tracePt t="28401" x="4751388" y="3017838"/>
          <p14:tracePt t="28418" x="4759325" y="3017838"/>
          <p14:tracePt t="28435" x="4776788" y="3017838"/>
          <p14:tracePt t="28451" x="4786313" y="3017838"/>
          <p14:tracePt t="28468" x="4795838" y="3017838"/>
          <p14:tracePt t="29937" x="4776788" y="3017838"/>
          <p14:tracePt t="29946" x="4751388" y="3017838"/>
          <p14:tracePt t="29958" x="4724400" y="3009900"/>
          <p14:tracePt t="29968" x="4679950" y="3009900"/>
          <p14:tracePt t="29985" x="4598988" y="3000375"/>
          <p14:tracePt t="30001" x="4554538" y="3000375"/>
          <p14:tracePt t="30018" x="4465638" y="3000375"/>
          <p14:tracePt t="30035" x="4394200" y="3000375"/>
          <p14:tracePt t="30051" x="4367213" y="3009900"/>
          <p14:tracePt t="30068" x="4322763" y="3027363"/>
          <p14:tracePt t="30085" x="4276725" y="3054350"/>
          <p14:tracePt t="30101" x="4268788" y="3062288"/>
          <p14:tracePt t="30118" x="4232275" y="3081338"/>
          <p14:tracePt t="30135" x="4214813" y="3108325"/>
          <p14:tracePt t="30152" x="4205288" y="3125788"/>
          <p14:tracePt t="30168" x="4205288" y="3143250"/>
          <p14:tracePt t="30185" x="4205288" y="3160713"/>
          <p14:tracePt t="30201" x="4205288" y="3187700"/>
          <p14:tracePt t="30218" x="4205288" y="3197225"/>
          <p14:tracePt t="30235" x="4232275" y="3224213"/>
          <p14:tracePt t="30251" x="4259263" y="3241675"/>
          <p14:tracePt t="30268" x="4276725" y="3241675"/>
          <p14:tracePt t="30285" x="4295775" y="3241675"/>
          <p14:tracePt t="30554" x="4313238" y="3241675"/>
          <p14:tracePt t="30564" x="4340225" y="3241675"/>
          <p14:tracePt t="30573" x="4375150" y="3241675"/>
          <p14:tracePt t="30585" x="4456113" y="3241675"/>
          <p14:tracePt t="30601" x="4598988" y="3241675"/>
          <p14:tracePt t="30618" x="4946650" y="3224213"/>
          <p14:tracePt t="30635" x="5072063" y="3224213"/>
          <p14:tracePt t="30651" x="5133975" y="3224213"/>
          <p14:tracePt t="30668" x="5160963" y="3224213"/>
          <p14:tracePt t="30685" x="5205413" y="3224213"/>
          <p14:tracePt t="30701" x="5232400" y="3224213"/>
          <p14:tracePt t="30718" x="5251450" y="3224213"/>
          <p14:tracePt t="30720" x="5259388" y="3224213"/>
          <p14:tracePt t="30735" x="5268913" y="3224213"/>
          <p14:tracePt t="30751" x="5276850" y="3224213"/>
          <p14:tracePt t="30768" x="5295900" y="3224213"/>
          <p14:tracePt t="30785" x="5303838" y="3224213"/>
          <p14:tracePt t="30801" x="5322888" y="3214688"/>
          <p14:tracePt t="30818" x="5357813" y="3205163"/>
          <p14:tracePt t="30835" x="5367338" y="3197225"/>
          <p14:tracePt t="30851" x="5411788" y="3187700"/>
          <p14:tracePt t="30868" x="5429250" y="3170238"/>
          <p14:tracePt t="30885" x="5446713" y="3170238"/>
          <p14:tracePt t="30901" x="5465763" y="3170238"/>
          <p14:tracePt t="30918" x="5473700" y="3152775"/>
          <p14:tracePt t="30951" x="5483225" y="3152775"/>
          <p14:tracePt t="30976" x="5483225" y="3143250"/>
          <p14:tracePt t="30996" x="5446713" y="3133725"/>
          <p14:tracePt t="31004" x="5384800" y="3116263"/>
          <p14:tracePt t="31018" x="5214938" y="3081338"/>
          <p14:tracePt t="31035" x="4795838" y="3017838"/>
          <p14:tracePt t="31052" x="4616450" y="2990850"/>
          <p14:tracePt t="31068" x="4510088" y="2982913"/>
          <p14:tracePt t="31085" x="4456113" y="2973388"/>
          <p14:tracePt t="31101" x="4429125" y="2973388"/>
          <p14:tracePt t="31118" x="4402138" y="2965450"/>
          <p14:tracePt t="31135" x="4384675" y="2965450"/>
          <p14:tracePt t="31151" x="4375150" y="2965450"/>
          <p14:tracePt t="31168" x="4367213" y="2965450"/>
          <p14:tracePt t="31185" x="4357688" y="2965450"/>
          <p14:tracePt t="43454" x="4375150" y="2965450"/>
          <p14:tracePt t="43464" x="4394200" y="2965450"/>
          <p14:tracePt t="43474" x="4419600" y="2965450"/>
          <p14:tracePt t="43485" x="4446588" y="2965450"/>
          <p14:tracePt t="43502" x="4473575" y="2965450"/>
          <p14:tracePt t="43519" x="4527550" y="2965450"/>
          <p14:tracePt t="43535" x="4589463" y="2973388"/>
          <p14:tracePt t="43552" x="4670425" y="2982913"/>
          <p14:tracePt t="43569" x="4705350" y="2982913"/>
          <p14:tracePt t="43585" x="4759325" y="2990850"/>
          <p14:tracePt t="43602" x="4813300" y="2990850"/>
          <p14:tracePt t="43618" x="4840288" y="2990850"/>
          <p14:tracePt t="43635" x="4894263" y="2990850"/>
          <p14:tracePt t="43652" x="4946650" y="2990850"/>
          <p14:tracePt t="43669" x="4991100" y="2990850"/>
          <p14:tracePt t="43685" x="5010150" y="2990850"/>
          <p14:tracePt t="43702" x="5045075" y="2990850"/>
          <p14:tracePt t="43719" x="5089525" y="2990850"/>
          <p14:tracePt t="43735" x="5116513" y="2990850"/>
          <p14:tracePt t="43752" x="5153025" y="2990850"/>
          <p14:tracePt t="43769" x="5197475" y="2990850"/>
          <p14:tracePt t="43785" x="5205413" y="2990850"/>
          <p14:tracePt t="43802" x="5251450" y="2982913"/>
          <p14:tracePt t="43819" x="5276850" y="2982913"/>
          <p14:tracePt t="43835" x="5286375" y="2982913"/>
          <p14:tracePt t="43852" x="5322888" y="2973388"/>
          <p14:tracePt t="43869" x="5340350" y="2973388"/>
          <p14:tracePt t="43885" x="5357813" y="2973388"/>
          <p14:tracePt t="43902" x="5367338" y="2973388"/>
          <p14:tracePt t="43919" x="5402263" y="2965450"/>
          <p14:tracePt t="43935" x="5438775" y="2955925"/>
          <p14:tracePt t="43952" x="5456238" y="2955925"/>
          <p14:tracePt t="43969" x="5491163" y="2955925"/>
          <p14:tracePt t="43985" x="5527675" y="2946400"/>
          <p14:tracePt t="44002" x="5554663" y="2946400"/>
          <p14:tracePt t="44019" x="5562600" y="2946400"/>
          <p14:tracePt t="44035" x="5589588" y="2946400"/>
          <p14:tracePt t="44052" x="5599113" y="2938463"/>
          <p14:tracePt t="44085" x="5616575" y="2938463"/>
          <p14:tracePt t="48970" x="5626100" y="2938463"/>
          <p14:tracePt t="48979" x="5653088" y="2946400"/>
          <p14:tracePt t="48990" x="5724525" y="2965450"/>
          <p14:tracePt t="49002" x="5991225" y="3044825"/>
          <p14:tracePt t="49019" x="6751638" y="3205163"/>
          <p14:tracePt t="49035" x="7037388" y="3251200"/>
          <p14:tracePt t="49052" x="7340600" y="3303588"/>
          <p14:tracePt t="49069" x="7419975" y="3303588"/>
          <p14:tracePt t="49086" x="7456488" y="3303588"/>
          <p14:tracePt t="49102" x="7473950" y="3303588"/>
          <p14:tracePt t="49119" x="7510463" y="3303588"/>
          <p14:tracePt t="49135" x="7554913" y="3303588"/>
          <p14:tracePt t="49152" x="7581900" y="3303588"/>
          <p14:tracePt t="49169" x="7626350" y="3303588"/>
          <p14:tracePt t="49185" x="7661275" y="3303588"/>
          <p14:tracePt t="49202" x="7680325" y="3303588"/>
          <p14:tracePt t="49219" x="7697788" y="3303588"/>
          <p14:tracePt t="49235" x="7715250" y="3303588"/>
          <p14:tracePt t="49253" x="7732713" y="3303588"/>
          <p14:tracePt t="49285" x="7751763" y="3303588"/>
          <p14:tracePt t="49302" x="7759700" y="3303588"/>
          <p14:tracePt t="49319" x="7769225" y="3295650"/>
          <p14:tracePt t="49335" x="7786688" y="3286125"/>
          <p14:tracePt t="49352" x="7796213" y="3286125"/>
          <p14:tracePt t="49369" x="7804150" y="3286125"/>
          <p14:tracePt t="49385" x="7804150" y="3276600"/>
          <p14:tracePt t="49402" x="7804150" y="3268663"/>
          <p14:tracePt t="49419" x="7804150" y="3251200"/>
          <p14:tracePt t="49435" x="7786688" y="3232150"/>
          <p14:tracePt t="49452" x="7697788" y="3187700"/>
          <p14:tracePt t="49469" x="7537450" y="3108325"/>
          <p14:tracePt t="49486" x="7483475" y="3098800"/>
          <p14:tracePt t="49502" x="7412038" y="3071813"/>
          <p14:tracePt t="49519" x="7367588" y="3062288"/>
          <p14:tracePt t="49536" x="7358063" y="3062288"/>
          <p14:tracePt t="49552" x="7323138" y="3054350"/>
          <p14:tracePt t="49569" x="7304088" y="3044825"/>
          <p14:tracePt t="49586" x="7286625" y="3044825"/>
          <p14:tracePt t="49602" x="7269163" y="3044825"/>
          <p14:tracePt t="49619" x="7242175" y="3044825"/>
          <p14:tracePt t="49635" x="7224713" y="3044825"/>
          <p14:tracePt t="49669" x="7215188" y="3044825"/>
          <p14:tracePt t="49685" x="7205663" y="3044825"/>
          <p14:tracePt t="49702" x="7197725" y="3044825"/>
          <p14:tracePt t="49719" x="7197725" y="3036888"/>
          <p14:tracePt t="49736" x="7188200" y="3036888"/>
          <p14:tracePt t="57677" x="7205663" y="3036888"/>
          <p14:tracePt t="57687" x="7269163" y="3044825"/>
          <p14:tracePt t="57697" x="7466013" y="3108325"/>
          <p14:tracePt t="57707" x="7732713" y="3197225"/>
          <p14:tracePt t="57719" x="7983538" y="3286125"/>
          <p14:tracePt t="57736" x="8269288" y="3367088"/>
          <p14:tracePt t="57753" x="8313738" y="3384550"/>
          <p14:tracePt t="57769" x="8358188" y="3394075"/>
          <p14:tracePt t="57786" x="8394700" y="3402013"/>
          <p14:tracePt t="57802" x="8402638" y="3402013"/>
          <p14:tracePt t="57819" x="8429625" y="3419475"/>
          <p14:tracePt t="57836" x="8439150" y="3419475"/>
          <p14:tracePt t="57853" x="8466138" y="3419475"/>
          <p14:tracePt t="57869" x="8474075" y="3419475"/>
          <p14:tracePt t="57886" x="8501063" y="3429000"/>
          <p14:tracePt t="57903" x="8518525" y="3429000"/>
          <p14:tracePt t="57919" x="8537575" y="3429000"/>
          <p14:tracePt t="57936" x="8555038" y="3429000"/>
          <p14:tracePt t="57953" x="8572500" y="3429000"/>
          <p14:tracePt t="57969" x="8582025" y="3429000"/>
          <p14:tracePt t="57986" x="8609013" y="3429000"/>
          <p14:tracePt t="58003" x="8626475" y="3429000"/>
          <p14:tracePt t="58020" x="8643938" y="3429000"/>
          <p14:tracePt t="58036" x="8661400" y="3419475"/>
          <p14:tracePt t="58053" x="8670925" y="3419475"/>
          <p14:tracePt t="58069" x="8688388" y="3411538"/>
          <p14:tracePt t="58086" x="8688388" y="3402013"/>
          <p14:tracePt t="58103" x="8697913" y="3394075"/>
          <p14:tracePt t="58119" x="8705850" y="3384550"/>
          <p14:tracePt t="58136" x="8724900" y="3367088"/>
          <p14:tracePt t="58153" x="8724900" y="3330575"/>
          <p14:tracePt t="58169" x="8742363" y="3295650"/>
          <p14:tracePt t="58186" x="8742363" y="3276600"/>
          <p14:tracePt t="58203" x="8751888" y="3241675"/>
          <p14:tracePt t="58219" x="8751888" y="3205163"/>
          <p14:tracePt t="58236" x="8751888" y="3152775"/>
          <p14:tracePt t="58253" x="8751888" y="3133725"/>
          <p14:tracePt t="58269" x="8751888" y="3089275"/>
          <p14:tracePt t="58286" x="8751888" y="3071813"/>
          <p14:tracePt t="58303" x="8751888" y="3054350"/>
          <p14:tracePt t="58319" x="8751888" y="3044825"/>
          <p14:tracePt t="58336" x="8751888" y="3036888"/>
          <p14:tracePt t="58353" x="8751888" y="3027363"/>
          <p14:tracePt t="58386" x="8751888" y="3017838"/>
          <p14:tracePt t="58403" x="8751888" y="3009900"/>
          <p14:tracePt t="62183" x="8742363" y="3017838"/>
          <p14:tracePt t="62192" x="8724900" y="3036888"/>
          <p14:tracePt t="62203" x="8705850" y="3054350"/>
          <p14:tracePt t="62212" x="8688388" y="3081338"/>
          <p14:tracePt t="62222" x="8680450" y="3098800"/>
          <p14:tracePt t="62236" x="8661400" y="3125788"/>
          <p14:tracePt t="62253" x="8643938" y="3160713"/>
          <p14:tracePt t="62270" x="8634413" y="3197225"/>
          <p14:tracePt t="62286" x="8634413" y="3214688"/>
          <p14:tracePt t="62303" x="8634413" y="3232150"/>
          <p14:tracePt t="62319" x="8634413" y="3259138"/>
          <p14:tracePt t="62336" x="8634413" y="3268663"/>
          <p14:tracePt t="62353" x="8653463" y="3276600"/>
          <p14:tracePt t="62369" x="8661400" y="3276600"/>
          <p14:tracePt t="62386" x="8688388" y="3276600"/>
          <p14:tracePt t="62403" x="8715375" y="3276600"/>
          <p14:tracePt t="62419" x="8751888" y="3276600"/>
          <p14:tracePt t="62436" x="8777288" y="3276600"/>
          <p14:tracePt t="62453" x="8786813" y="3268663"/>
          <p14:tracePt t="62469" x="8823325" y="3251200"/>
          <p14:tracePt t="62486" x="8858250" y="3224213"/>
          <p14:tracePt t="62503" x="8867775" y="3214688"/>
          <p14:tracePt t="62519" x="8894763" y="3187700"/>
          <p14:tracePt t="62536" x="8902700" y="3152775"/>
          <p14:tracePt t="62553" x="8912225" y="3133725"/>
          <p14:tracePt t="62569" x="8912225" y="3108325"/>
          <p14:tracePt t="62586" x="8912225" y="3071813"/>
          <p14:tracePt t="62603" x="8912225" y="3036888"/>
          <p14:tracePt t="62619" x="8912225" y="3027363"/>
          <p14:tracePt t="62636" x="8902700" y="3009900"/>
          <p14:tracePt t="62653" x="8894763" y="3000375"/>
          <p14:tracePt t="64278" x="8885238" y="3000375"/>
          <p14:tracePt t="64289" x="8875713" y="3000375"/>
          <p14:tracePt t="64300" x="8848725" y="3000375"/>
          <p14:tracePt t="64311" x="8813800" y="2990850"/>
          <p14:tracePt t="64319" x="8751888" y="2990850"/>
          <p14:tracePt t="64336" x="8680450" y="2990850"/>
          <p14:tracePt t="64353" x="8501063" y="3000375"/>
          <p14:tracePt t="64370" x="8402638" y="3017838"/>
          <p14:tracePt t="64386" x="8375650" y="3027363"/>
          <p14:tracePt t="64403" x="8331200" y="3027363"/>
          <p14:tracePt t="64420" x="8304213" y="3044825"/>
          <p14:tracePt t="64436" x="8296275" y="3044825"/>
          <p14:tracePt t="64453" x="8286750" y="3044825"/>
          <p14:tracePt t="64470" x="8269288" y="3062288"/>
          <p14:tracePt t="64486" x="8269288" y="3089275"/>
          <p14:tracePt t="64503" x="8259763" y="3098800"/>
          <p14:tracePt t="64519" x="8259763" y="3133725"/>
          <p14:tracePt t="64536" x="8259763" y="3160713"/>
          <p14:tracePt t="64553" x="8259763" y="3179763"/>
          <p14:tracePt t="64569" x="8259763" y="3197225"/>
          <p14:tracePt t="64586" x="8269288" y="3214688"/>
          <p14:tracePt t="64603" x="8277225" y="3224213"/>
          <p14:tracePt t="64620" x="8286750" y="3232150"/>
          <p14:tracePt t="64636" x="8304213" y="3251200"/>
          <p14:tracePt t="64653" x="8348663" y="3259138"/>
          <p14:tracePt t="64670" x="8385175" y="3259138"/>
          <p14:tracePt t="64686" x="8412163" y="3259138"/>
          <p14:tracePt t="64703" x="8447088" y="3259138"/>
          <p14:tracePt t="64720" x="8501063" y="3259138"/>
          <p14:tracePt t="64736" x="8518525" y="3259138"/>
          <p14:tracePt t="64753" x="8555038" y="3241675"/>
          <p14:tracePt t="64770" x="8589963" y="3232150"/>
          <p14:tracePt t="64786" x="8609013" y="3224213"/>
          <p14:tracePt t="64803" x="8626475" y="3214688"/>
          <p14:tracePt t="64820" x="8643938" y="3205163"/>
          <p14:tracePt t="64836" x="8643938" y="3197225"/>
          <p14:tracePt t="64853" x="8661400" y="3187700"/>
          <p14:tracePt t="64870" x="8670925" y="3179763"/>
          <p14:tracePt t="64886" x="8680450" y="3170238"/>
          <p14:tracePt t="64903" x="8697913" y="3152775"/>
          <p14:tracePt t="64920" x="8715375" y="3133725"/>
          <p14:tracePt t="64936" x="8724900" y="3125788"/>
          <p14:tracePt t="64953" x="8724900" y="3116263"/>
          <p14:tracePt t="64970" x="8732838" y="3098800"/>
          <p14:tracePt t="64986" x="8742363" y="3081338"/>
          <p14:tracePt t="65003" x="8751888" y="3071813"/>
          <p14:tracePt t="65020" x="8759825" y="3054350"/>
          <p14:tracePt t="65036" x="8769350" y="3036888"/>
          <p14:tracePt t="65070" x="8777288" y="3017838"/>
          <p14:tracePt t="65086" x="8786813" y="3000375"/>
          <p14:tracePt t="65103" x="8796338" y="2990850"/>
          <p14:tracePt t="65120" x="8796338" y="2982913"/>
          <p14:tracePt t="65136" x="8804275" y="2965450"/>
          <p14:tracePt t="65169" x="8804275" y="2955925"/>
          <p14:tracePt t="65199" x="8804275" y="2946400"/>
          <p14:tracePt t="65779" x="8777288" y="2946400"/>
          <p14:tracePt t="65788" x="8724900" y="2938463"/>
          <p14:tracePt t="65799" x="8670925" y="2928938"/>
          <p14:tracePt t="65807" x="8634413" y="2928938"/>
          <p14:tracePt t="65820" x="8599488" y="2928938"/>
          <p14:tracePt t="65837" x="8555038" y="2928938"/>
          <p14:tracePt t="65853" x="8528050" y="2938463"/>
          <p14:tracePt t="65870" x="8483600" y="2965450"/>
          <p14:tracePt t="65886" x="8447088" y="3000375"/>
          <p14:tracePt t="65903" x="8429625" y="3009900"/>
          <p14:tracePt t="65920" x="8420100" y="3027363"/>
          <p14:tracePt t="65936" x="8412163" y="3044825"/>
          <p14:tracePt t="65953" x="8412163" y="3054350"/>
          <p14:tracePt t="65970" x="8412163" y="3062288"/>
          <p14:tracePt t="65986" x="8412163" y="3081338"/>
          <p14:tracePt t="66003" x="8439150" y="3098800"/>
          <p14:tracePt t="66020" x="8447088" y="3108325"/>
          <p14:tracePt t="66036" x="8474075" y="3125788"/>
          <p14:tracePt t="66053" x="8501063" y="3133725"/>
          <p14:tracePt t="66070" x="8518525" y="3133725"/>
          <p14:tracePt t="66086" x="8545513" y="3143250"/>
          <p14:tracePt t="66103" x="8572500" y="3143250"/>
          <p14:tracePt t="66120" x="8609013" y="3143250"/>
          <p14:tracePt t="66136" x="8616950" y="3143250"/>
          <p14:tracePt t="66456" x="8609013" y="3133725"/>
          <p14:tracePt t="66465" x="8609013" y="3125788"/>
          <p14:tracePt t="66473" x="8599488" y="3116263"/>
          <p14:tracePt t="66486" x="8589963" y="3116263"/>
          <p14:tracePt t="66503" x="8589963" y="3098800"/>
          <p14:tracePt t="66520" x="8589963" y="3089275"/>
          <p14:tracePt t="66536" x="8599488" y="3071813"/>
          <p14:tracePt t="66553" x="8634413" y="3044825"/>
          <p14:tracePt t="66570" x="8653463" y="3036888"/>
          <p14:tracePt t="66586" x="8688388" y="3017838"/>
          <p14:tracePt t="66603" x="8705850" y="3009900"/>
          <p14:tracePt t="66620" x="8715375" y="3009900"/>
          <p14:tracePt t="66653" x="8715375" y="3000375"/>
          <p14:tracePt t="66670" x="8724900" y="3000375"/>
          <p14:tracePt t="66686" x="8724900" y="2990850"/>
          <p14:tracePt t="66709" x="8705850" y="2982913"/>
          <p14:tracePt t="66720" x="8474075" y="2938463"/>
          <p14:tracePt t="66737" x="7840663" y="2857500"/>
          <p14:tracePt t="66753" x="6367463" y="2847975"/>
          <p14:tracePt t="66770" x="5322888" y="3009900"/>
          <p14:tracePt t="66786" x="4384675" y="3276600"/>
          <p14:tracePt t="66803" x="3946525" y="3419475"/>
          <p14:tracePt t="66820" x="3251200" y="3679825"/>
          <p14:tracePt t="66836" x="3009900" y="3751263"/>
          <p14:tracePt t="66853" x="2884488" y="3786188"/>
          <p14:tracePt t="66870" x="2857500" y="3795713"/>
          <p14:tracePt t="67070" x="2847975" y="3795713"/>
          <p14:tracePt t="67080" x="2822575" y="3795713"/>
          <p14:tracePt t="67091" x="2759075" y="3795713"/>
          <p14:tracePt t="67103" x="2562225" y="3795713"/>
          <p14:tracePt t="67120" x="2044700" y="3776663"/>
          <p14:tracePt t="67136" x="1866900" y="3768725"/>
          <p14:tracePt t="67153" x="1731963" y="3751263"/>
          <p14:tracePt t="67170" x="1679575" y="3741738"/>
          <p14:tracePt t="67186" x="1660525" y="3724275"/>
          <p14:tracePt t="67203" x="1616075" y="3714750"/>
          <p14:tracePt t="67220" x="1598613" y="3697288"/>
          <p14:tracePt t="67237" x="1598613" y="3679825"/>
          <p14:tracePt t="67253" x="1589088" y="3670300"/>
          <p14:tracePt t="67270" x="1589088" y="3660775"/>
          <p14:tracePt t="67286" x="1589088" y="3625850"/>
          <p14:tracePt t="67303" x="1598613" y="3616325"/>
          <p14:tracePt t="67320" x="1625600" y="3589338"/>
          <p14:tracePt t="67336" x="1670050" y="3581400"/>
          <p14:tracePt t="67353" x="1697038" y="3571875"/>
          <p14:tracePt t="67370" x="1795463" y="3554413"/>
          <p14:tracePt t="67386" x="2036763" y="3554413"/>
          <p14:tracePt t="67403" x="2197100" y="3554413"/>
          <p14:tracePt t="67420" x="2268538" y="3554413"/>
          <p14:tracePt t="67436" x="2393950" y="3562350"/>
          <p14:tracePt t="67453" x="2490788" y="3571875"/>
          <p14:tracePt t="67470" x="2517775" y="3571875"/>
          <p14:tracePt t="67486" x="2554288" y="3581400"/>
          <p14:tracePt t="67503" x="2589213" y="3581400"/>
          <p14:tracePt t="67520" x="2598738" y="3581400"/>
          <p14:tracePt t="67536" x="2608263" y="3581400"/>
          <p14:tracePt t="67727" x="2616200" y="3581400"/>
          <p14:tracePt t="67738" x="2625725" y="3581400"/>
          <p14:tracePt t="67746" x="2687638" y="3571875"/>
          <p14:tracePt t="67756" x="2847975" y="3544888"/>
          <p14:tracePt t="67770" x="3081338" y="3517900"/>
          <p14:tracePt t="67786" x="3394075" y="3500438"/>
          <p14:tracePt t="67803" x="3446463" y="3500438"/>
          <p14:tracePt t="67820" x="3536950" y="3500438"/>
          <p14:tracePt t="67836" x="3598863" y="3500438"/>
          <p14:tracePt t="67853" x="3643313" y="3500438"/>
          <p14:tracePt t="67870" x="3670300" y="3500438"/>
          <p14:tracePt t="67886" x="3724275" y="3500438"/>
          <p14:tracePt t="67903" x="3759200" y="3500438"/>
          <p14:tracePt t="67920" x="3776663" y="3500438"/>
          <p14:tracePt t="67936" x="3795713" y="3500438"/>
          <p14:tracePt t="67953" x="3813175" y="3500438"/>
          <p14:tracePt t="67986" x="3822700" y="3500438"/>
          <p14:tracePt t="68011" x="3830638" y="3500438"/>
          <p14:tracePt t="68079" x="3813175" y="3500438"/>
          <p14:tracePt t="68089" x="3751263" y="3500438"/>
          <p14:tracePt t="68100" x="3455988" y="3446463"/>
          <p14:tracePt t="68108" x="2990850" y="3411538"/>
          <p14:tracePt t="68120" x="2517775" y="3367088"/>
          <p14:tracePt t="68136" x="2197100" y="3348038"/>
          <p14:tracePt t="68153" x="1965325" y="3340100"/>
          <p14:tracePt t="68170" x="1911350" y="3340100"/>
          <p14:tracePt t="68186" x="1893888" y="3340100"/>
          <p14:tracePt t="68203" x="1874838" y="3340100"/>
          <p14:tracePt t="68220" x="1866900" y="3340100"/>
          <p14:tracePt t="68236" x="1847850" y="3348038"/>
          <p14:tracePt t="68253" x="1830388" y="3357563"/>
          <p14:tracePt t="68255" x="1822450" y="3367088"/>
          <p14:tracePt t="68270" x="1803400" y="3384550"/>
          <p14:tracePt t="68286" x="1785938" y="3402013"/>
          <p14:tracePt t="68303" x="1776413" y="3411538"/>
          <p14:tracePt t="68320" x="1768475" y="3419475"/>
          <p14:tracePt t="68336" x="1758950" y="3429000"/>
          <p14:tracePt t="68370" x="1758950" y="3438525"/>
          <p14:tracePt t="68386" x="1758950" y="3446463"/>
          <p14:tracePt t="68404" x="1758950" y="3455988"/>
          <p14:tracePt t="68422" x="1758950" y="3465513"/>
          <p14:tracePt t="68442" x="1758950" y="3473450"/>
          <p14:tracePt t="68453" x="1768475" y="3482975"/>
          <p14:tracePt t="68470" x="1776413" y="3482975"/>
          <p14:tracePt t="68486" x="1803400" y="3490913"/>
          <p14:tracePt t="68503" x="1857375" y="3490913"/>
          <p14:tracePt t="68520" x="1919288" y="3490913"/>
          <p14:tracePt t="68536" x="1946275" y="3490913"/>
          <p14:tracePt t="68553" x="1982788" y="3490913"/>
          <p14:tracePt t="68570" x="2009775" y="3490913"/>
          <p14:tracePt t="68586" x="2017713" y="3490913"/>
          <p14:tracePt t="68603" x="2027238" y="3490913"/>
          <p14:tracePt t="68620" x="2044700" y="3490913"/>
          <p14:tracePt t="68637" x="2062163" y="3490913"/>
          <p14:tracePt t="68670" x="2081213" y="3490913"/>
          <p14:tracePt t="68686" x="2098675" y="3490913"/>
          <p14:tracePt t="68720" x="2116138" y="3490913"/>
          <p14:tracePt t="68753" x="2125663" y="3490913"/>
          <p14:tracePt t="68770" x="2133600" y="3490913"/>
          <p14:tracePt t="68786" x="2152650" y="3455988"/>
          <p14:tracePt t="68804" x="2170113" y="3411538"/>
          <p14:tracePt t="68820" x="2179638" y="3394075"/>
          <p14:tracePt t="68836" x="2187575" y="3357563"/>
          <p14:tracePt t="68853" x="2187575" y="3348038"/>
          <p14:tracePt t="68870" x="2187575" y="3330575"/>
          <p14:tracePt t="68903" x="2187575" y="3322638"/>
          <p14:tracePt t="71734" x="2214563" y="3322638"/>
          <p14:tracePt t="71743" x="2286000" y="3340100"/>
          <p14:tracePt t="71753" x="2500313" y="3375025"/>
          <p14:tracePt t="71764" x="2847975" y="3438525"/>
          <p14:tracePt t="71774" x="3268663" y="3473450"/>
          <p14:tracePt t="71787" x="3660775" y="3490913"/>
          <p14:tracePt t="71803" x="4340225" y="3490913"/>
          <p14:tracePt t="71820" x="4581525" y="3490913"/>
          <p14:tracePt t="71822" x="4830763" y="3509963"/>
          <p14:tracePt t="71837" x="5054600" y="3517900"/>
          <p14:tracePt t="71853" x="5268913" y="3536950"/>
          <p14:tracePt t="71870" x="5303838" y="3536950"/>
          <p14:tracePt t="71887" x="5367338" y="3554413"/>
          <p14:tracePt t="71903" x="5419725" y="3562350"/>
          <p14:tracePt t="71920" x="5438775" y="3562350"/>
          <p14:tracePt t="71937" x="5473700" y="3581400"/>
          <p14:tracePt t="71953" x="5510213" y="3581400"/>
          <p14:tracePt t="71970" x="5527675" y="3598863"/>
          <p14:tracePt t="71987" x="5537200" y="3598863"/>
          <p14:tracePt t="72003" x="5572125" y="3608388"/>
          <p14:tracePt t="72020" x="5589588" y="3616325"/>
          <p14:tracePt t="72036" x="5643563" y="3633788"/>
          <p14:tracePt t="72053" x="5661025" y="3643313"/>
          <p14:tracePt t="72070" x="5715000" y="3643313"/>
          <p14:tracePt t="72087" x="5759450" y="3660775"/>
          <p14:tracePt t="72103" x="5776913" y="3660775"/>
          <p14:tracePt t="72120" x="5822950" y="3670300"/>
          <p14:tracePt t="72137" x="5875338" y="3679825"/>
          <p14:tracePt t="72154" x="5973763" y="3687763"/>
          <p14:tracePt t="72170" x="6037263" y="3687763"/>
          <p14:tracePt t="72187" x="6224588" y="3697288"/>
          <p14:tracePt t="72203" x="6313488" y="3697288"/>
          <p14:tracePt t="72220" x="6348413" y="3697288"/>
          <p14:tracePt t="72237" x="6402388" y="3697288"/>
          <p14:tracePt t="72253" x="6446838" y="3697288"/>
          <p14:tracePt t="72270" x="6465888" y="3697288"/>
          <p14:tracePt t="72287" x="6510338" y="3687763"/>
          <p14:tracePt t="72303" x="6537325" y="3687763"/>
          <p14:tracePt t="72320" x="6554788" y="3679825"/>
          <p14:tracePt t="72322" x="6562725" y="3679825"/>
          <p14:tracePt t="72337" x="6581775" y="3679825"/>
          <p14:tracePt t="72353" x="6608763" y="3679825"/>
          <p14:tracePt t="72370" x="6661150" y="3670300"/>
          <p14:tracePt t="72387" x="6680200" y="3670300"/>
          <p14:tracePt t="72403" x="6732588" y="3670300"/>
          <p14:tracePt t="72420" x="6777038" y="3660775"/>
          <p14:tracePt t="72437" x="6813550" y="3660775"/>
          <p14:tracePt t="72453" x="6894513" y="3643313"/>
          <p14:tracePt t="72470" x="6956425" y="3633788"/>
          <p14:tracePt t="72487" x="7000875" y="3625850"/>
          <p14:tracePt t="72503" x="7054850" y="3616325"/>
          <p14:tracePt t="72520" x="7099300" y="3608388"/>
          <p14:tracePt t="72536" x="7126288" y="3598863"/>
          <p14:tracePt t="72553" x="7153275" y="3598863"/>
          <p14:tracePt t="72570" x="7170738" y="3589338"/>
          <p14:tracePt t="72587" x="7188200" y="3581400"/>
          <p14:tracePt t="72603" x="7197725" y="3581400"/>
          <p14:tracePt t="72620" x="7205663" y="3571875"/>
          <p14:tracePt t="72637" x="7215188" y="3571875"/>
          <p14:tracePt t="72880" x="7224713" y="3571875"/>
          <p14:tracePt t="72890" x="7251700" y="3562350"/>
          <p14:tracePt t="72900" x="7304088" y="3554413"/>
          <p14:tracePt t="72909" x="7367588" y="3544888"/>
          <p14:tracePt t="72920" x="7419975" y="3527425"/>
          <p14:tracePt t="72937" x="7466013" y="3517900"/>
          <p14:tracePt t="72953" x="7518400" y="3509963"/>
          <p14:tracePt t="72970" x="7562850" y="3509963"/>
          <p14:tracePt t="72987" x="7562850" y="3500438"/>
          <p14:tracePt t="73003" x="7581900" y="3500438"/>
          <p14:tracePt t="73020" x="7589838" y="3500438"/>
          <p14:tracePt t="73037" x="7599363" y="3500438"/>
          <p14:tracePt t="78345" x="7572375" y="3490913"/>
          <p14:tracePt t="78356" x="7527925" y="3490913"/>
          <p14:tracePt t="78365" x="7375525" y="3473450"/>
          <p14:tracePt t="78375" x="7116763" y="3446463"/>
          <p14:tracePt t="78387" x="6796088" y="3411538"/>
          <p14:tracePt t="78404" x="6402388" y="3384550"/>
          <p14:tracePt t="78420" x="5803900" y="3348038"/>
          <p14:tracePt t="78423" x="5634038" y="3348038"/>
          <p14:tracePt t="78437" x="5491163" y="3348038"/>
          <p14:tracePt t="78454" x="5313363" y="3348038"/>
          <p14:tracePt t="78470" x="5268913" y="3357563"/>
          <p14:tracePt t="78487" x="5205413" y="3375025"/>
          <p14:tracePt t="78503" x="5160963" y="3394075"/>
          <p14:tracePt t="78520" x="5133975" y="3411538"/>
          <p14:tracePt t="78537" x="5108575" y="3438525"/>
          <p14:tracePt t="78554" x="5089525" y="3465513"/>
          <p14:tracePt t="78570" x="5062538" y="3509963"/>
          <p14:tracePt t="78587" x="5062538" y="3536950"/>
          <p14:tracePt t="78603" x="5062538" y="3571875"/>
          <p14:tracePt t="78620" x="5072063" y="3625850"/>
          <p14:tracePt t="78637" x="5081588" y="3643313"/>
          <p14:tracePt t="78654" x="5133975" y="3705225"/>
          <p14:tracePt t="78670" x="5205413" y="3759200"/>
          <p14:tracePt t="78687" x="5322888" y="3813175"/>
          <p14:tracePt t="78703" x="5402263" y="3830638"/>
          <p14:tracePt t="78720" x="5608638" y="3848100"/>
          <p14:tracePt t="78737" x="6000750" y="3822700"/>
          <p14:tracePt t="78754" x="6161088" y="3786188"/>
          <p14:tracePt t="78770" x="6286500" y="3732213"/>
          <p14:tracePt t="78787" x="6375400" y="3697288"/>
          <p14:tracePt t="78804" x="6402388" y="3679825"/>
          <p14:tracePt t="78820" x="6465888" y="3652838"/>
          <p14:tracePt t="78837" x="6510338" y="3625850"/>
          <p14:tracePt t="78854" x="6562725" y="3598863"/>
          <p14:tracePt t="78870" x="6572250" y="3581400"/>
          <p14:tracePt t="78887" x="6608763" y="3562350"/>
          <p14:tracePt t="78904" x="6626225" y="3544888"/>
          <p14:tracePt t="78920" x="6626225" y="3536950"/>
          <p14:tracePt t="78937" x="6626225" y="3509963"/>
          <p14:tracePt t="78954" x="6626225" y="3482975"/>
          <p14:tracePt t="78970" x="6608763" y="3455988"/>
          <p14:tracePt t="78987" x="6446838" y="3322638"/>
          <p14:tracePt t="79004" x="5983288" y="3116263"/>
          <p14:tracePt t="79020" x="5768975" y="3062288"/>
          <p14:tracePt t="79037" x="5527675" y="3044825"/>
          <p14:tracePt t="79055" x="5429250" y="3044825"/>
          <p14:tracePt t="79070" x="5394325" y="3044825"/>
          <p14:tracePt t="79087" x="5348288" y="3054350"/>
          <p14:tracePt t="79104" x="5295900" y="3089275"/>
          <p14:tracePt t="79120" x="5251450" y="3143250"/>
          <p14:tracePt t="79137" x="5224463" y="3179763"/>
          <p14:tracePt t="79154" x="5187950" y="3251200"/>
          <p14:tracePt t="79170" x="5170488" y="3303588"/>
          <p14:tracePt t="79523" x="5160963" y="3303588"/>
          <p14:tracePt t="79531" x="5116513" y="3303588"/>
          <p14:tracePt t="79540" x="4938713" y="3303588"/>
          <p14:tracePt t="79554" x="4518025" y="3330575"/>
          <p14:tracePt t="79570" x="3633788" y="3527425"/>
          <p14:tracePt t="79587" x="3295650" y="3616325"/>
          <p14:tracePt t="79604" x="2830513" y="3840163"/>
          <p14:tracePt t="79620" x="2455863" y="4125913"/>
          <p14:tracePt t="79637" x="2312988" y="4286250"/>
          <p14:tracePt t="79654" x="2187575" y="4446588"/>
          <p14:tracePt t="79670" x="2133600" y="4537075"/>
          <p14:tracePt t="79687" x="2108200" y="4589463"/>
          <p14:tracePt t="79704" x="2108200" y="4608513"/>
          <p14:tracePt t="79720" x="2098675" y="4643438"/>
          <p14:tracePt t="79737" x="2098675" y="4660900"/>
          <p14:tracePt t="79754" x="2098675" y="4670425"/>
          <p14:tracePt t="79770" x="2098675" y="4679950"/>
          <p14:tracePt t="79787" x="2098675" y="4697413"/>
          <p14:tracePt t="79804" x="2108200" y="4705350"/>
          <p14:tracePt t="79820" x="2108200" y="4714875"/>
          <p14:tracePt t="79837" x="2125663" y="4724400"/>
          <p14:tracePt t="79854" x="2143125" y="4732338"/>
          <p14:tracePt t="79870" x="2152650" y="4732338"/>
          <p14:tracePt t="79887" x="2179638" y="4732338"/>
          <p14:tracePt t="79904" x="2197100" y="4732338"/>
          <p14:tracePt t="79920" x="2214563" y="4732338"/>
          <p14:tracePt t="79937" x="2241550" y="4732338"/>
          <p14:tracePt t="79954" x="2268538" y="4732338"/>
          <p14:tracePt t="79971" x="2303463" y="4732338"/>
          <p14:tracePt t="79987" x="2322513" y="4732338"/>
          <p14:tracePt t="80004" x="2357438" y="4724400"/>
          <p14:tracePt t="80020" x="2401888" y="4714875"/>
          <p14:tracePt t="80037" x="2411413" y="4705350"/>
          <p14:tracePt t="80054" x="2428875" y="4697413"/>
          <p14:tracePt t="80335" x="2419350" y="4697413"/>
          <p14:tracePt t="80343" x="2393950" y="4697413"/>
          <p14:tracePt t="80355" x="2339975" y="4687888"/>
          <p14:tracePt t="80363" x="2152650" y="4652963"/>
          <p14:tracePt t="80372" x="1919288" y="4608513"/>
          <p14:tracePt t="80387" x="1724025" y="4572000"/>
          <p14:tracePt t="80404" x="1401763" y="4510088"/>
          <p14:tracePt t="80420" x="1295400" y="4491038"/>
          <p14:tracePt t="80437" x="1160463" y="4483100"/>
          <p14:tracePt t="80454" x="1044575" y="4483100"/>
          <p14:tracePt t="80470" x="965200" y="4483100"/>
          <p14:tracePt t="80487" x="928688" y="4483100"/>
          <p14:tracePt t="80504" x="884238" y="4491038"/>
          <p14:tracePt t="80520" x="839788" y="4500563"/>
          <p14:tracePt t="80537" x="830263" y="4510088"/>
          <p14:tracePt t="80554" x="812800" y="4518025"/>
          <p14:tracePt t="80570" x="795338" y="4527550"/>
          <p14:tracePt t="80587" x="785813" y="4545013"/>
          <p14:tracePt t="80604" x="776288" y="4554538"/>
          <p14:tracePt t="80620" x="768350" y="4572000"/>
          <p14:tracePt t="80637" x="750888" y="4589463"/>
          <p14:tracePt t="80654" x="741363" y="4608513"/>
          <p14:tracePt t="80670" x="731838" y="4625975"/>
          <p14:tracePt t="80687" x="723900" y="4643438"/>
          <p14:tracePt t="80704" x="714375" y="4643438"/>
          <p14:tracePt t="80720" x="696913" y="4660900"/>
          <p14:tracePt t="80737" x="687388" y="4679950"/>
          <p14:tracePt t="80754" x="679450" y="4687888"/>
          <p14:tracePt t="80787" x="679450" y="4697413"/>
          <p14:tracePt t="80813" x="679450" y="4705350"/>
          <p14:tracePt t="80823" x="687388" y="4705350"/>
          <p14:tracePt t="80837" x="704850" y="4705350"/>
          <p14:tracePt t="80854" x="750888" y="4705350"/>
          <p14:tracePt t="80870" x="776288" y="4705350"/>
          <p14:tracePt t="80887" x="830263" y="4705350"/>
          <p14:tracePt t="80904" x="884238" y="4705350"/>
          <p14:tracePt t="80921" x="919163" y="4705350"/>
          <p14:tracePt t="80937" x="938213" y="4705350"/>
          <p14:tracePt t="80954" x="973138" y="4705350"/>
          <p14:tracePt t="80970" x="990600" y="4705350"/>
          <p14:tracePt t="80987" x="1000125" y="4705350"/>
          <p14:tracePt t="81004" x="1017588" y="4697413"/>
          <p14:tracePt t="81020" x="1036638" y="4697413"/>
          <p14:tracePt t="81054" x="1044575" y="4687888"/>
          <p14:tracePt t="81070" x="1054100" y="4687888"/>
          <p14:tracePt t="81088" x="1062038" y="4687888"/>
          <p14:tracePt t="81107" x="1071563" y="4679950"/>
          <p14:tracePt t="81120" x="1081088" y="4679950"/>
          <p14:tracePt t="81138" x="1089025" y="4679950"/>
          <p14:tracePt t="81158" x="1098550" y="4679950"/>
          <p14:tracePt t="81186" x="1108075" y="4679950"/>
          <p14:tracePt t="81206" x="1116013" y="4679950"/>
          <p14:tracePt t="81255" x="1116013" y="4670425"/>
          <p14:tracePt t="81275" x="1108075" y="4660900"/>
          <p14:tracePt t="81285" x="1098550" y="4660900"/>
          <p14:tracePt t="81293" x="1071563" y="4652963"/>
          <p14:tracePt t="81304" x="1044575" y="4643438"/>
          <p14:tracePt t="81320" x="990600" y="4633913"/>
          <p14:tracePt t="81337" x="866775" y="4608513"/>
          <p14:tracePt t="81354" x="776288" y="4581525"/>
          <p14:tracePt t="81370" x="750888" y="4581525"/>
          <p14:tracePt t="81387" x="704850" y="4572000"/>
          <p14:tracePt t="81404" x="679450" y="4572000"/>
          <p14:tracePt t="81420" x="669925" y="4562475"/>
          <p14:tracePt t="81437" x="660400" y="4562475"/>
          <p14:tracePt t="81454" x="652463" y="4562475"/>
          <p14:tracePt t="81471" x="642938" y="4562475"/>
          <p14:tracePt t="81499" x="633413" y="4562475"/>
          <p14:tracePt t="81509" x="625475" y="4562475"/>
          <p14:tracePt t="81530" x="615950" y="4562475"/>
          <p14:tracePt t="81548" x="608013" y="4554538"/>
          <p14:tracePt t="81570" x="598488" y="4545013"/>
          <p14:tracePt t="81579" x="588963" y="4545013"/>
          <p14:tracePt t="81587" x="588963" y="4537075"/>
          <p14:tracePt t="81604" x="588963" y="4527550"/>
          <p14:tracePt t="81620" x="581025" y="4500563"/>
          <p14:tracePt t="81637" x="581025" y="4473575"/>
          <p14:tracePt t="81654" x="581025" y="4456113"/>
          <p14:tracePt t="81670" x="581025" y="4446588"/>
          <p14:tracePt t="81687" x="581025" y="4429125"/>
          <p14:tracePt t="81704" x="581025" y="4419600"/>
          <p14:tracePt t="81720" x="581025" y="4402138"/>
          <p14:tracePt t="83194" x="581025" y="4411663"/>
          <p14:tracePt t="83203" x="588963" y="4438650"/>
          <p14:tracePt t="83213" x="608013" y="4483100"/>
          <p14:tracePt t="83223" x="642938" y="4527550"/>
          <p14:tracePt t="83237" x="696913" y="4562475"/>
          <p14:tracePt t="83254" x="822325" y="4633913"/>
          <p14:tracePt t="83271" x="866775" y="4652963"/>
          <p14:tracePt t="83287" x="955675" y="4670425"/>
          <p14:tracePt t="83304" x="1009650" y="4679950"/>
          <p14:tracePt t="83321" x="1062038" y="4679950"/>
          <p14:tracePt t="83337" x="1081088" y="4679950"/>
          <p14:tracePt t="83354" x="1116013" y="4679950"/>
          <p14:tracePt t="83370" x="1152525" y="4687888"/>
          <p14:tracePt t="83387" x="1169988" y="4687888"/>
          <p14:tracePt t="83404" x="1214438" y="4687888"/>
          <p14:tracePt t="83421" x="1250950" y="4697413"/>
          <p14:tracePt t="83437" x="1268413" y="4697413"/>
          <p14:tracePt t="83454" x="1303338" y="4697413"/>
          <p14:tracePt t="83471" x="1330325" y="4697413"/>
          <p14:tracePt t="83487" x="1384300" y="4697413"/>
          <p14:tracePt t="83504" x="1411288" y="4697413"/>
          <p14:tracePt t="83520" x="1482725" y="4697413"/>
          <p14:tracePt t="83537" x="1544638" y="4697413"/>
          <p14:tracePt t="83554" x="1581150" y="4697413"/>
          <p14:tracePt t="83570" x="1652588" y="4679950"/>
          <p14:tracePt t="83587" x="1714500" y="4679950"/>
          <p14:tracePt t="83604" x="1741488" y="4679950"/>
          <p14:tracePt t="83620" x="1776413" y="4670425"/>
          <p14:tracePt t="83637" x="1812925" y="4660900"/>
          <p14:tracePt t="83880" x="1830388" y="4660900"/>
          <p14:tracePt t="83889" x="1866900" y="4652963"/>
          <p14:tracePt t="83899" x="1928813" y="4643438"/>
          <p14:tracePt t="83908" x="2125663" y="4608513"/>
          <p14:tracePt t="83920" x="2322513" y="4589463"/>
          <p14:tracePt t="83937" x="2517775" y="4589463"/>
          <p14:tracePt t="83954" x="2822575" y="4589463"/>
          <p14:tracePt t="83970" x="2965450" y="4598988"/>
          <p14:tracePt t="83987" x="3036888" y="4598988"/>
          <p14:tracePt t="84004" x="3054350" y="4598988"/>
          <p14:tracePt t="84020" x="3098800" y="4598988"/>
          <p14:tracePt t="84037" x="3152775" y="4598988"/>
          <p14:tracePt t="84054" x="3170238" y="4598988"/>
          <p14:tracePt t="84070" x="3214688" y="4598988"/>
          <p14:tracePt t="84087" x="3259138" y="4598988"/>
          <p14:tracePt t="84104" x="3286125" y="4598988"/>
          <p14:tracePt t="84120" x="3340100" y="4598988"/>
          <p14:tracePt t="84137" x="3402013" y="4598988"/>
          <p14:tracePt t="84154" x="3500438" y="4608513"/>
          <p14:tracePt t="84170" x="3554413" y="4616450"/>
          <p14:tracePt t="84187" x="3660775" y="4633913"/>
          <p14:tracePt t="84204" x="3759200" y="4643438"/>
          <p14:tracePt t="84220" x="3795713" y="4652963"/>
          <p14:tracePt t="84237" x="3867150" y="4652963"/>
          <p14:tracePt t="84254" x="3902075" y="4652963"/>
          <p14:tracePt t="84271" x="3911600" y="4652963"/>
          <p14:tracePt t="84287" x="3929063" y="4652963"/>
          <p14:tracePt t="84304" x="3938588" y="4660900"/>
          <p14:tracePt t="84545" x="3946525" y="4660900"/>
          <p14:tracePt t="84555" x="3973513" y="4660900"/>
          <p14:tracePt t="84565" x="4081463" y="4660900"/>
          <p14:tracePt t="84575" x="4313238" y="4652963"/>
          <p14:tracePt t="84588" x="4608513" y="4652963"/>
          <p14:tracePt t="84604" x="5126038" y="4643438"/>
          <p14:tracePt t="84620" x="5295900" y="4643438"/>
          <p14:tracePt t="84637" x="5429250" y="4643438"/>
          <p14:tracePt t="84654" x="5510213" y="4643438"/>
          <p14:tracePt t="84670" x="5537200" y="4643438"/>
          <p14:tracePt t="84687" x="5589588" y="4643438"/>
          <p14:tracePt t="84704" x="5634038" y="4652963"/>
          <p14:tracePt t="84720" x="5653088" y="4652963"/>
          <p14:tracePt t="84737" x="5688013" y="4660900"/>
          <p14:tracePt t="84754" x="5715000" y="4660900"/>
          <p14:tracePt t="84770" x="5732463" y="4660900"/>
          <p14:tracePt t="84804" x="5741988" y="4670425"/>
          <p14:tracePt t="84820" x="5759450" y="4670425"/>
          <p14:tracePt t="84837" x="5768975" y="4670425"/>
          <p14:tracePt t="84854" x="5776913" y="4670425"/>
          <p14:tracePt t="84870" x="5795963" y="4679950"/>
          <p14:tracePt t="84888" x="5803900" y="4679950"/>
          <p14:tracePt t="84904" x="5822950" y="4687888"/>
          <p14:tracePt t="84920" x="5840413" y="4687888"/>
          <p14:tracePt t="84937" x="5848350" y="4687888"/>
          <p14:tracePt t="84954" x="5857875" y="4697413"/>
          <p14:tracePt t="84970" x="5875338" y="4697413"/>
          <p14:tracePt t="84987" x="5884863" y="4705350"/>
          <p14:tracePt t="85004" x="5894388" y="4705350"/>
          <p14:tracePt t="85020" x="5911850" y="4705350"/>
          <p14:tracePt t="85037" x="5919788" y="4705350"/>
          <p14:tracePt t="85070" x="5929313" y="4714875"/>
          <p14:tracePt t="85995" x="5938838" y="4714875"/>
          <p14:tracePt t="86005" x="5956300" y="4724400"/>
          <p14:tracePt t="86014" x="5991225" y="4732338"/>
          <p14:tracePt t="86024" x="6054725" y="4741863"/>
          <p14:tracePt t="86037" x="6224588" y="4759325"/>
          <p14:tracePt t="86056" x="6581775" y="4786313"/>
          <p14:tracePt t="86071" x="6661150" y="4795838"/>
          <p14:tracePt t="86087" x="6751638" y="4795838"/>
          <p14:tracePt t="86104" x="6804025" y="4795838"/>
          <p14:tracePt t="86121" x="6831013" y="4795838"/>
          <p14:tracePt t="86137" x="6902450" y="4795838"/>
          <p14:tracePt t="86154" x="7027863" y="4786313"/>
          <p14:tracePt t="86171" x="7089775" y="4776788"/>
          <p14:tracePt t="86187" x="7188200" y="4759325"/>
          <p14:tracePt t="86204" x="7259638" y="4741863"/>
          <p14:tracePt t="86221" x="7286625" y="4741863"/>
          <p14:tracePt t="86237" x="7340600" y="4732338"/>
          <p14:tracePt t="86254" x="7375525" y="4724400"/>
          <p14:tracePt t="86271" x="7412038" y="4714875"/>
          <p14:tracePt t="86288" x="7456488" y="4714875"/>
          <p14:tracePt t="86304" x="7473950" y="4714875"/>
          <p14:tracePt t="86321" x="7518400" y="4714875"/>
          <p14:tracePt t="86337" x="7562850" y="4705350"/>
          <p14:tracePt t="86354" x="7589838" y="4697413"/>
          <p14:tracePt t="86370" x="7634288" y="4697413"/>
          <p14:tracePt t="86387" x="7643813" y="4697413"/>
          <p14:tracePt t="86404" x="7661275" y="4687888"/>
          <p14:tracePt t="86421" x="7670800" y="4687888"/>
          <p14:tracePt t="86437" x="7680325" y="4687888"/>
          <p14:tracePt t="86471" x="7688263" y="4687888"/>
          <p14:tracePt t="86495" x="7697788" y="4687888"/>
          <p14:tracePt t="86574" x="7670800" y="4687888"/>
          <p14:tracePt t="86583" x="7643813" y="4687888"/>
          <p14:tracePt t="86592" x="7599363" y="4687888"/>
          <p14:tracePt t="86604" x="7545388" y="4687888"/>
          <p14:tracePt t="86621" x="7419975" y="4679950"/>
          <p14:tracePt t="86637" x="7205663" y="4679950"/>
          <p14:tracePt t="86654" x="7099300" y="4679950"/>
          <p14:tracePt t="86670" x="7045325" y="4687888"/>
          <p14:tracePt t="86687" x="6973888" y="4697413"/>
          <p14:tracePt t="86704" x="6919913" y="4724400"/>
          <p14:tracePt t="86721" x="6884988" y="4741863"/>
          <p14:tracePt t="86966" x="6867525" y="4741863"/>
          <p14:tracePt t="86977" x="6840538" y="4741863"/>
          <p14:tracePt t="86984" x="6759575" y="4724400"/>
          <p14:tracePt t="86994" x="6483350" y="4687888"/>
          <p14:tracePt t="87005" x="5965825" y="4616450"/>
          <p14:tracePt t="87021" x="5446713" y="4562475"/>
          <p14:tracePt t="87037" x="4643438" y="4527550"/>
          <p14:tracePt t="87054" x="3795713" y="4527550"/>
          <p14:tracePt t="87071" x="3330575" y="4554538"/>
          <p14:tracePt t="87087" x="2554288" y="4633913"/>
          <p14:tracePt t="87104" x="1911350" y="4776788"/>
          <p14:tracePt t="87121" x="1714500" y="4840288"/>
          <p14:tracePt t="87137" x="1625600" y="4884738"/>
          <p14:tracePt t="87154" x="1571625" y="4902200"/>
          <p14:tracePt t="87171" x="1544638" y="4929188"/>
          <p14:tracePt t="87187" x="1544638" y="4938713"/>
          <p14:tracePt t="87204" x="1536700" y="4946650"/>
          <p14:tracePt t="87221" x="1527175" y="4965700"/>
          <p14:tracePt t="87238" x="1517650" y="4973638"/>
          <p14:tracePt t="87254" x="1517650" y="5000625"/>
          <p14:tracePt t="87271" x="1536700" y="5045075"/>
          <p14:tracePt t="87288" x="1544638" y="5062538"/>
          <p14:tracePt t="87304" x="1571625" y="5099050"/>
          <p14:tracePt t="87321" x="1589088" y="5126038"/>
          <p14:tracePt t="87337" x="1608138" y="5143500"/>
          <p14:tracePt t="87354" x="1616075" y="5153025"/>
          <p14:tracePt t="87371" x="1633538" y="5160963"/>
          <p14:tracePt t="87387" x="1652588" y="5187950"/>
          <p14:tracePt t="87404" x="1670050" y="5187950"/>
          <p14:tracePt t="87421" x="1679575" y="5197475"/>
          <p14:tracePt t="87631" x="1697038" y="5197475"/>
          <p14:tracePt t="87641" x="1741488" y="5197475"/>
          <p14:tracePt t="87654" x="1938338" y="5170488"/>
          <p14:tracePt t="87661" x="2205038" y="5153025"/>
          <p14:tracePt t="87671" x="2411413" y="5143500"/>
          <p14:tracePt t="87687" x="2562225" y="5133975"/>
          <p14:tracePt t="87704" x="2687638" y="5133975"/>
          <p14:tracePt t="87721" x="2776538" y="5126038"/>
          <p14:tracePt t="87737" x="2813050" y="5126038"/>
          <p14:tracePt t="87754" x="2901950" y="5126038"/>
          <p14:tracePt t="87771" x="3000375" y="5116513"/>
          <p14:tracePt t="87787" x="3098800" y="5116513"/>
          <p14:tracePt t="87804" x="3160713" y="5116513"/>
          <p14:tracePt t="87821" x="3251200" y="5116513"/>
          <p14:tracePt t="87837" x="3340100" y="5116513"/>
          <p14:tracePt t="87854" x="3384550" y="5116513"/>
          <p14:tracePt t="87871" x="3500438" y="5116513"/>
          <p14:tracePt t="87887" x="3581400" y="5116513"/>
          <p14:tracePt t="87904" x="3652838" y="5116513"/>
          <p14:tracePt t="87921" x="3687763" y="5116513"/>
          <p14:tracePt t="87937" x="3741738" y="5116513"/>
          <p14:tracePt t="87954" x="3786188" y="5116513"/>
          <p14:tracePt t="87971" x="3803650" y="5116513"/>
          <p14:tracePt t="87987" x="3822700" y="5116513"/>
          <p14:tracePt t="88004" x="3848100" y="5116513"/>
          <p14:tracePt t="88006" x="3857625" y="5116513"/>
          <p14:tracePt t="88021" x="3867150" y="5116513"/>
          <p14:tracePt t="88037" x="3902075" y="5116513"/>
          <p14:tracePt t="88054" x="3929063" y="5116513"/>
          <p14:tracePt t="88071" x="3946525" y="5116513"/>
          <p14:tracePt t="88087" x="3983038" y="5116513"/>
          <p14:tracePt t="88104" x="4010025" y="5116513"/>
          <p14:tracePt t="88121" x="4037013" y="5116513"/>
          <p14:tracePt t="88137" x="4054475" y="5116513"/>
          <p14:tracePt t="88154" x="4071938" y="5116513"/>
          <p14:tracePt t="88171" x="4108450" y="5116513"/>
          <p14:tracePt t="88187" x="4125913" y="5116513"/>
          <p14:tracePt t="88204" x="4170363" y="5116513"/>
          <p14:tracePt t="88221" x="4214813" y="5116513"/>
          <p14:tracePt t="88237" x="4241800" y="5116513"/>
          <p14:tracePt t="88254" x="4276725" y="5116513"/>
          <p14:tracePt t="88271" x="4322763" y="5116513"/>
          <p14:tracePt t="88287" x="4348163" y="5116513"/>
          <p14:tracePt t="88304" x="4357688" y="5116513"/>
          <p14:tracePt t="88572" x="4367213" y="5116513"/>
          <p14:tracePt t="88581" x="4394200" y="5116513"/>
          <p14:tracePt t="88591" x="4456113" y="5126038"/>
          <p14:tracePt t="88604" x="4554538" y="5160963"/>
          <p14:tracePt t="88621" x="4705350" y="5187950"/>
          <p14:tracePt t="88637" x="4751388" y="5205413"/>
          <p14:tracePt t="88654" x="4813300" y="5214938"/>
          <p14:tracePt t="88671" x="4857750" y="5224463"/>
          <p14:tracePt t="88688" x="4911725" y="5241925"/>
          <p14:tracePt t="88704" x="4929188" y="5241925"/>
          <p14:tracePt t="88721" x="4973638" y="5241925"/>
          <p14:tracePt t="88737" x="5000625" y="5241925"/>
          <p14:tracePt t="88754" x="5037138" y="5241925"/>
          <p14:tracePt t="88771" x="5062538" y="5241925"/>
          <p14:tracePt t="88787" x="5081588" y="5241925"/>
          <p14:tracePt t="89748" x="5045075" y="5241925"/>
          <p14:tracePt t="89756" x="4965700" y="5224463"/>
          <p14:tracePt t="89766" x="4732338" y="5153025"/>
          <p14:tracePt t="89776" x="4394200" y="5037138"/>
          <p14:tracePt t="89787" x="4071938" y="4929188"/>
          <p14:tracePt t="89804" x="3419475" y="4732338"/>
          <p14:tracePt t="89821" x="3170238" y="4660900"/>
          <p14:tracePt t="89837" x="2919413" y="4616450"/>
          <p14:tracePt t="89854" x="2847975" y="4608513"/>
          <p14:tracePt t="89871" x="2822575" y="4608513"/>
          <p14:tracePt t="89887" x="2786063" y="4598988"/>
          <p14:tracePt t="89904" x="2741613" y="4598988"/>
          <p14:tracePt t="89921" x="2732088" y="4598988"/>
          <p14:tracePt t="89937" x="2705100" y="4598988"/>
          <p14:tracePt t="89954" x="2687638" y="4598988"/>
          <p14:tracePt t="89971" x="2670175" y="4598988"/>
          <p14:tracePt t="89987" x="2660650" y="4608513"/>
          <p14:tracePt t="90004" x="2643188" y="4616450"/>
          <p14:tracePt t="90021" x="2633663" y="4616450"/>
          <p14:tracePt t="90037" x="2625725" y="4616450"/>
          <p14:tracePt t="90054" x="2616200" y="4625975"/>
          <p14:tracePt t="90081" x="2608263" y="4625975"/>
          <p14:tracePt t="90099" x="2608263" y="4633913"/>
          <p14:tracePt t="90178" x="2616200" y="4633913"/>
          <p14:tracePt t="90188" x="2633663" y="4625975"/>
          <p14:tracePt t="90198" x="2660650" y="4616450"/>
          <p14:tracePt t="90207" x="2687638" y="4608513"/>
          <p14:tracePt t="90221" x="2741613" y="4589463"/>
          <p14:tracePt t="90237" x="2840038" y="4562475"/>
          <p14:tracePt t="90254" x="2901950" y="4562475"/>
          <p14:tracePt t="90271" x="3000375" y="4554538"/>
          <p14:tracePt t="90287" x="3098800" y="4554538"/>
          <p14:tracePt t="90304" x="3152775" y="4554538"/>
          <p14:tracePt t="90321" x="3241675" y="4554538"/>
          <p14:tracePt t="90338" x="3295650" y="4554538"/>
          <p14:tracePt t="90354" x="3322638" y="4554538"/>
          <p14:tracePt t="90371" x="3340100" y="4554538"/>
          <p14:tracePt t="90387" x="3357563" y="4554538"/>
          <p14:tracePt t="90619" x="3384550" y="4562475"/>
          <p14:tracePt t="90628" x="3438525" y="4581525"/>
          <p14:tracePt t="90638" x="3536950" y="4616450"/>
          <p14:tracePt t="90648" x="3625850" y="4633913"/>
          <p14:tracePt t="90658" x="3679825" y="4643438"/>
          <p14:tracePt t="90671" x="3714750" y="4652963"/>
          <p14:tracePt t="90688" x="3776663" y="4670425"/>
          <p14:tracePt t="90704" x="3803650" y="4670425"/>
          <p14:tracePt t="90721" x="3848100" y="4670425"/>
          <p14:tracePt t="90738" x="3902075" y="4670425"/>
          <p14:tracePt t="90754" x="3938588" y="4670425"/>
          <p14:tracePt t="90771" x="4037013" y="4670425"/>
          <p14:tracePt t="90788" x="4143375" y="4670425"/>
          <p14:tracePt t="90804" x="4197350" y="4670425"/>
          <p14:tracePt t="90821" x="4214813" y="4670425"/>
          <p14:tracePt t="90837" x="4251325" y="4670425"/>
          <p14:tracePt t="90854" x="4276725" y="4670425"/>
          <p14:tracePt t="90871" x="4295775" y="4670425"/>
          <p14:tracePt t="90888" x="4313238" y="4670425"/>
          <p14:tracePt t="90904" x="4340225" y="4670425"/>
          <p14:tracePt t="90921" x="4348163" y="4670425"/>
          <p14:tracePt t="90937" x="4367213" y="4670425"/>
          <p14:tracePt t="90954" x="4394200" y="4670425"/>
          <p14:tracePt t="90971" x="4402138" y="4670425"/>
          <p14:tracePt t="90988" x="4411663" y="4670425"/>
          <p14:tracePt t="91004" x="4429125" y="4670425"/>
          <p14:tracePt t="91021" x="4438650" y="4670425"/>
          <p14:tracePt t="91037" x="4446588" y="4670425"/>
        </p14:tracePtLst>
      </p14:laserTraceLst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</TotalTime>
  <Words>829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AGA Arabesque</vt:lpstr>
      <vt:lpstr>Arial</vt:lpstr>
      <vt:lpstr>Calibri</vt:lpstr>
      <vt:lpstr>Firecat</vt:lpstr>
      <vt:lpstr>Times New Roman</vt:lpstr>
      <vt:lpstr>Wingdings</vt:lpstr>
      <vt:lpstr>Office Theme</vt:lpstr>
      <vt:lpstr>PowerPoint Presentation</vt:lpstr>
      <vt:lpstr>Explanation of course 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Prudence 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toxicology</dc:title>
  <dc:subject>Lec.01</dc:subject>
  <dc:creator>Nashmeel</dc:creator>
  <cp:lastModifiedBy>HP</cp:lastModifiedBy>
  <cp:revision>310</cp:revision>
  <dcterms:created xsi:type="dcterms:W3CDTF">2009-09-11T20:46:24Z</dcterms:created>
  <dcterms:modified xsi:type="dcterms:W3CDTF">2022-09-18T06:48:04Z</dcterms:modified>
</cp:coreProperties>
</file>