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97" r:id="rId3"/>
    <p:sldId id="293" r:id="rId4"/>
    <p:sldId id="295" r:id="rId5"/>
    <p:sldId id="292" r:id="rId6"/>
    <p:sldId id="294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A24775-7B83-422B-A481-9EFBFBC4DA92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773C7C-DE07-468E-9220-C90E89CC6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174A-63A4-4CFD-91EE-AF8841FFA9A4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8EB1-D796-4117-AABA-E2F954BD32F9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639-E8C4-4CA6-9205-7ADD6CA84F02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F431-A529-49B2-8A47-A3EEBDFED76F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94A5-AD9C-4BB2-BFE7-0717C754962C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31F5-09F9-4D83-A1AC-14FD64DC61C2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B72-2E69-4F1E-93FC-F7C97B39C074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5C8E-CC6F-4EF4-B47B-E1D54D54F44E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1404-FB45-4899-BD0A-24B0001A13AC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AEA8-CBA6-4E9A-B988-902BE1EA941C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FE9-1651-43B7-A582-BF4109726A09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SU-Erbil- Engineer Collage – Sarkar Jawhar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D7C0-82DD-44EE-ABED-F5CA8328AFB0}" type="datetime1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SU-Erbil- Engineer Collage – Sarkar Jawhar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2EE99-1976-4D8A-87FF-A0E9E364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rkar.mhammed@su.edu.kr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 txBox="1">
            <a:spLocks/>
          </p:cNvSpPr>
          <p:nvPr/>
        </p:nvSpPr>
        <p:spPr>
          <a:xfrm>
            <a:off x="533400" y="2019600"/>
            <a:ext cx="8229600" cy="3009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Heavy" pitchFamily="34" charset="0"/>
              <a:ea typeface="+mj-ea"/>
              <a:cs typeface="+mj-cs"/>
            </a:endParaRPr>
          </a:p>
          <a:p>
            <a:pPr algn="ctr"/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Excel useful tips</a:t>
            </a:r>
          </a:p>
        </p:txBody>
      </p:sp>
      <p:pic>
        <p:nvPicPr>
          <p:cNvPr id="5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6600" y="618375"/>
            <a:ext cx="1393801" cy="13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057400" y="7620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University of Sallahadin</a:t>
            </a:r>
          </a:p>
          <a:p>
            <a:r>
              <a:rPr lang="en-US" dirty="0">
                <a:solidFill>
                  <a:srgbClr val="00B050"/>
                </a:solidFill>
              </a:rPr>
              <a:t>College of Engineering</a:t>
            </a:r>
          </a:p>
          <a:p>
            <a:r>
              <a:rPr lang="en-US" dirty="0">
                <a:solidFill>
                  <a:srgbClr val="00B050"/>
                </a:solidFill>
              </a:rPr>
              <a:t>Electrical Engineering Dept.</a:t>
            </a:r>
          </a:p>
        </p:txBody>
      </p:sp>
      <p:pic>
        <p:nvPicPr>
          <p:cNvPr id="9" name="Shape 41"/>
          <p:cNvPicPr preferRelativeResize="0"/>
          <p:nvPr/>
        </p:nvPicPr>
        <p:blipFill>
          <a:blip r:embed="rId3">
            <a:alphaModFix/>
          </a:blip>
          <a:srcRect r="72800"/>
          <a:stretch>
            <a:fillRect/>
          </a:stretch>
        </p:blipFill>
        <p:spPr>
          <a:xfrm>
            <a:off x="762000" y="618375"/>
            <a:ext cx="12954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2"/>
          <p:cNvSpPr txBox="1"/>
          <p:nvPr/>
        </p:nvSpPr>
        <p:spPr>
          <a:xfrm>
            <a:off x="2667000" y="5577001"/>
            <a:ext cx="3657599" cy="5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sz="1600" dirty="0">
              <a:latin typeface="Ubuntu"/>
              <a:ea typeface="Ubuntu"/>
              <a:cs typeface="Ubuntu"/>
              <a:sym typeface="Ubuntu"/>
            </a:endParaRPr>
          </a:p>
          <a:p>
            <a:pPr algn="ctr">
              <a:spcBef>
                <a:spcPts val="0"/>
              </a:spcBef>
              <a:buNone/>
            </a:pPr>
            <a:r>
              <a:rPr lang="en" sz="1600" b="1" dirty="0">
                <a:latin typeface="Ubuntu"/>
                <a:ea typeface="Ubuntu"/>
                <a:cs typeface="Ubuntu"/>
                <a:sym typeface="Ubuntu"/>
              </a:rPr>
              <a:t>Sarkar Jawhar</a:t>
            </a:r>
          </a:p>
          <a:p>
            <a:pPr algn="ctr">
              <a:spcBef>
                <a:spcPts val="0"/>
              </a:spcBef>
              <a:buNone/>
            </a:pPr>
            <a:r>
              <a:rPr lang="en" sz="1600" dirty="0">
                <a:latin typeface="Ubuntu"/>
                <a:ea typeface="Ubuntu"/>
                <a:cs typeface="Ubuntu"/>
                <a:sym typeface="Ubuntu"/>
              </a:rPr>
              <a:t>MSc in Electrical Engineering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dirty="0">
                <a:latin typeface="Ubuntu"/>
                <a:ea typeface="Ubuntu"/>
                <a:cs typeface="Ubuntu"/>
                <a:sym typeface="Ubuntu"/>
                <a:hlinkClick r:id="rId4"/>
              </a:rPr>
              <a:t>s</a:t>
            </a:r>
            <a:r>
              <a:rPr lang="en" sz="1600" dirty="0">
                <a:latin typeface="Ubuntu"/>
                <a:ea typeface="Ubuntu"/>
                <a:cs typeface="Ubuntu"/>
                <a:sym typeface="Ubuntu"/>
                <a:hlinkClick r:id="rId4"/>
              </a:rPr>
              <a:t>arkar.mhammed@su.edu.krd</a:t>
            </a:r>
            <a:endParaRPr lang="en" sz="1600" dirty="0">
              <a:latin typeface="Ubuntu"/>
              <a:ea typeface="Ubuntu"/>
              <a:cs typeface="Ubuntu"/>
              <a:sym typeface="Ubuntu"/>
            </a:endParaRPr>
          </a:p>
          <a:p>
            <a:pPr algn="ctr">
              <a:spcBef>
                <a:spcPts val="0"/>
              </a:spcBef>
              <a:buNone/>
            </a:pPr>
            <a:endParaRPr lang="en" sz="1600" dirty="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1. Quickly Information</a:t>
            </a:r>
            <a:endParaRPr lang="en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23061" r="29722" b="6250"/>
          <a:stretch/>
        </p:blipFill>
        <p:spPr bwMode="auto">
          <a:xfrm>
            <a:off x="304800" y="1143000"/>
            <a:ext cx="8245366" cy="517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01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N" b="1" dirty="0">
                <a:solidFill>
                  <a:srgbClr val="00B050"/>
                </a:solidFill>
              </a:rPr>
              <a:t>7. Auto Filter</a:t>
            </a:r>
            <a:endParaRPr lang="en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1940" r="30812" b="32758"/>
          <a:stretch/>
        </p:blipFill>
        <p:spPr bwMode="auto">
          <a:xfrm>
            <a:off x="228600" y="1295400"/>
            <a:ext cx="8544910" cy="47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4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8. Absolute cell reference (with $)</a:t>
            </a:r>
            <a:endParaRPr lang="en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40733" r="76857" b="43965"/>
          <a:stretch/>
        </p:blipFill>
        <p:spPr bwMode="auto">
          <a:xfrm>
            <a:off x="759373" y="1447800"/>
            <a:ext cx="1497724" cy="111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17448" r="30613" b="41276"/>
          <a:stretch/>
        </p:blipFill>
        <p:spPr bwMode="auto">
          <a:xfrm>
            <a:off x="504496" y="2847975"/>
            <a:ext cx="8182304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98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N" b="1" dirty="0">
                <a:solidFill>
                  <a:srgbClr val="00B050"/>
                </a:solidFill>
              </a:rPr>
              <a:t>9. Quick Analyse Data</a:t>
            </a:r>
            <a:endParaRPr lang="en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4742"/>
          <a:stretch/>
        </p:blipFill>
        <p:spPr bwMode="auto">
          <a:xfrm>
            <a:off x="314325" y="1371600"/>
            <a:ext cx="8515349" cy="46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45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IN" b="1" dirty="0">
                <a:solidFill>
                  <a:srgbClr val="00B050"/>
                </a:solidFill>
              </a:rPr>
              <a:t>10. Goal Seek</a:t>
            </a:r>
            <a:endParaRPr lang="en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047750"/>
            <a:ext cx="8229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EE99-1976-4D8A-87FF-A0E9E364EB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5819" r="15060" b="38578"/>
          <a:stretch/>
        </p:blipFill>
        <p:spPr bwMode="auto">
          <a:xfrm>
            <a:off x="228600" y="1752600"/>
            <a:ext cx="8678917" cy="327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4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59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Heavy</vt:lpstr>
      <vt:lpstr>Ubuntu</vt:lpstr>
      <vt:lpstr>Office Theme</vt:lpstr>
      <vt:lpstr>PowerPoint Presentation</vt:lpstr>
      <vt:lpstr>1. Quickly Information</vt:lpstr>
      <vt:lpstr>7. Auto Filter</vt:lpstr>
      <vt:lpstr>8. Absolute cell reference (with $)</vt:lpstr>
      <vt:lpstr>9. Quick Analyse Data</vt:lpstr>
      <vt:lpstr>10. Goal Seek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Sarkar</dc:creator>
  <cp:lastModifiedBy>ARAS STORE</cp:lastModifiedBy>
  <cp:revision>222</cp:revision>
  <dcterms:created xsi:type="dcterms:W3CDTF">2015-03-11T18:53:34Z</dcterms:created>
  <dcterms:modified xsi:type="dcterms:W3CDTF">2023-05-13T15:39:49Z</dcterms:modified>
</cp:coreProperties>
</file>