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04" autoAdjust="0"/>
  </p:normalViewPr>
  <p:slideViewPr>
    <p:cSldViewPr snapToGrid="0">
      <p:cViewPr varScale="1">
        <p:scale>
          <a:sx n="70" d="100"/>
          <a:sy n="70" d="100"/>
        </p:scale>
        <p:origin x="1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66204DF-39B5-437C-8047-7D9F60514815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E2F6B2B-8149-4EA0-A546-38A05D3B2A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507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select the software update icon</a:t>
            </a:r>
            <a:r>
              <a:rPr lang="en-US" baseline="0" dirty="0"/>
              <a:t> for updating the version to the newest version for ex. You have X8 update it to X9 which is automatically becomes X9.33</a:t>
            </a: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6B2B-8149-4EA0-A546-38A05D3B2A5C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5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780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106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601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431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345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670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566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807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502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257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46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E0B7A-C5E7-4B57-9E1C-C9B62EF29B13}" type="datetimeFigureOut">
              <a:rPr lang="ar-IQ" smtClean="0"/>
              <a:t>23/10/1444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EEBFD-2B12-4275-8FAF-69B9B562E3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302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dnote.com/download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Download, Install, and Activate Endnote X9.3.3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L. </a:t>
            </a:r>
            <a:r>
              <a:rPr lang="en-US" dirty="0" err="1"/>
              <a:t>Nawroz</a:t>
            </a:r>
            <a:r>
              <a:rPr lang="en-US" dirty="0"/>
              <a:t> Ibrahim </a:t>
            </a:r>
          </a:p>
          <a:p>
            <a:r>
              <a:rPr lang="en-US" dirty="0"/>
              <a:t>00/00/2021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598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843" y="24551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</a:t>
            </a:r>
            <a:br>
              <a:rPr lang="en-US" dirty="0"/>
            </a:br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020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https://www.endnote.com/downloads/</a:t>
            </a:r>
            <a:endParaRPr lang="en-US" dirty="0"/>
          </a:p>
          <a:p>
            <a:r>
              <a:rPr lang="en-US" dirty="0"/>
              <a:t>Activation Number: 79SHT-UQFTD-FE94J-FRRBW-UDHXL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138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go into the endnote program on our laptop, this page will appear,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573" y="2780867"/>
            <a:ext cx="80010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6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down and select this, 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5" y="2591594"/>
            <a:ext cx="74866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0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Write down your Name and Product Key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373" y="1690688"/>
            <a:ext cx="6620556" cy="487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0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295" y="2100943"/>
            <a:ext cx="8606162" cy="407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1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message of Activating Endnote Program Appears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965" y="1825625"/>
            <a:ext cx="6319784" cy="404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008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can check it in Help button it is inactive which shows it is finished from activation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899" y="2119312"/>
            <a:ext cx="4212771" cy="467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8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can see from the right side of X9 your name, number and the version you use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1704975"/>
            <a:ext cx="5633222" cy="447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141</Words>
  <Application>Microsoft Office PowerPoint</Application>
  <PresentationFormat>Widescreen</PresentationFormat>
  <Paragraphs>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to Download, Install, and Activate Endnote X9.3.3</vt:lpstr>
      <vt:lpstr>Download:</vt:lpstr>
      <vt:lpstr>PowerPoint Presentation</vt:lpstr>
      <vt:lpstr>PowerPoint Presentation</vt:lpstr>
      <vt:lpstr>Write down your Name and Product Key</vt:lpstr>
      <vt:lpstr>Cont.</vt:lpstr>
      <vt:lpstr>The message of Activating Endnote Program Appears</vt:lpstr>
      <vt:lpstr>You can check it in Help button it is inactive which shows it is finished from activation</vt:lpstr>
      <vt:lpstr>You can see from the right side of X9 your name, number and the version you use </vt:lpstr>
      <vt:lpstr>Thank you  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Download, Install, and Activate Endnote X9.33</dc:title>
  <dc:creator>Ram Computer</dc:creator>
  <cp:lastModifiedBy>ARAS STORE</cp:lastModifiedBy>
  <cp:revision>33</cp:revision>
  <dcterms:created xsi:type="dcterms:W3CDTF">2022-07-19T18:10:49Z</dcterms:created>
  <dcterms:modified xsi:type="dcterms:W3CDTF">2023-05-13T15:40:41Z</dcterms:modified>
</cp:coreProperties>
</file>