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74" r:id="rId11"/>
    <p:sldId id="275" r:id="rId12"/>
    <p:sldId id="276" r:id="rId13"/>
    <p:sldId id="277" r:id="rId14"/>
    <p:sldId id="264" r:id="rId15"/>
    <p:sldId id="265" r:id="rId16"/>
    <p:sldId id="267" r:id="rId17"/>
    <p:sldId id="268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D25A5-F2AE-4E3D-9635-8D0E6E3BEED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F395A-B594-4DF0-B38F-5429013B3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7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B7C29-6D1A-4036-81CD-CCDF494AA4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67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4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0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3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7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1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1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8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5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2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412FB-174E-450B-8663-86258C63A3F3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659D-6B87-4FB1-853A-A024A8046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Polar Coordinate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Assistant </a:t>
            </a:r>
            <a:r>
              <a:rPr lang="en-US" smtClean="0"/>
              <a:t>Lecturer:</a:t>
            </a:r>
            <a:endParaRPr lang="en-US" dirty="0" smtClean="0"/>
          </a:p>
          <a:p>
            <a:r>
              <a:rPr lang="en-US" dirty="0" err="1" smtClean="0"/>
              <a:t>Nawroz</a:t>
            </a:r>
            <a:r>
              <a:rPr lang="en-US" dirty="0" smtClean="0"/>
              <a:t> Ibrahim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Polar Equations of </a:t>
            </a:r>
            <a:r>
              <a:rPr lang="en-US" b="1" dirty="0" smtClean="0"/>
              <a:t>Lines: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polar coordinate system in the plane is determined by a point P, called the “pole”, and a half line known as the polar axis, shown extending from P to the right in the figure: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5021" y="2975256"/>
            <a:ext cx="3537993" cy="33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565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polar coordinates, lines occur in two species. A line through the pole making angle </a:t>
                </a:r>
                <a:r>
                  <a:rPr lang="el-GR" dirty="0" smtClean="0"/>
                  <a:t>ϑ</a:t>
                </a:r>
                <a:r>
                  <a:rPr lang="en-US" baseline="-25000" dirty="0" smtClean="0"/>
                  <a:t>o</a:t>
                </a:r>
                <a:r>
                  <a:rPr lang="en-US" dirty="0" smtClean="0"/>
                  <a:t> with the polar axis, has an equation 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𝑐𝑜𝑛𝑠𝑡𝑎𝑛𝑡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/>
                  <a:t>Polar-coordinate equation for the line through given </a:t>
                </a:r>
                <a:r>
                  <a:rPr lang="en-US" dirty="0" smtClean="0"/>
                  <a:t>points.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946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Polar-coordinate equation for the line through given points: 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points A(r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,</a:t>
                </a:r>
                <a:r>
                  <a:rPr lang="el-GR" dirty="0" smtClean="0"/>
                  <a:t> ϑ</a:t>
                </a:r>
                <a:r>
                  <a:rPr lang="en-US" baseline="-25000" dirty="0"/>
                  <a:t>1</a:t>
                </a:r>
                <a:r>
                  <a:rPr lang="en-US" dirty="0" smtClean="0"/>
                  <a:t>) and B(r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,</a:t>
                </a:r>
                <a:r>
                  <a:rPr lang="el-GR" dirty="0" smtClean="0"/>
                  <a:t> ϑ</a:t>
                </a:r>
                <a:r>
                  <a:rPr lang="en-US" baseline="-25000" dirty="0"/>
                  <a:t>2</a:t>
                </a:r>
                <a:r>
                  <a:rPr lang="en-US" dirty="0" smtClean="0"/>
                  <a:t>) we see that the line AB passes through the pole if and only if </a:t>
                </a:r>
                <a:r>
                  <a:rPr lang="el-GR" dirty="0" smtClean="0"/>
                  <a:t>ϑ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-</a:t>
                </a:r>
                <a:r>
                  <a:rPr lang="el-GR" dirty="0" smtClean="0"/>
                  <a:t> ϑ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is an integral multiple of </a:t>
                </a:r>
                <a:r>
                  <a:rPr lang="el-GR" dirty="0" smtClean="0"/>
                  <a:t>π</a:t>
                </a:r>
                <a:r>
                  <a:rPr lang="en-US" dirty="0" smtClean="0"/>
                  <a:t>; and then it’s equation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𝜗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If not, the equation of the line AB is: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𝜗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rad>
                  </m:oMath>
                </a14:m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4588" y="2916754"/>
            <a:ext cx="4614531" cy="319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02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</a:t>
            </a:r>
            <a:r>
              <a:rPr lang="en-US" b="1" u="sng" dirty="0" smtClean="0"/>
              <a:t>xercises: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pair of points given in polar coordinates, find a polar-coordinate equation for the line determined by the points: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89275"/>
            <a:ext cx="6949816" cy="182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10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Distance Formula For Polar Coordinates: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Converting Polar Functions to Rectangular and vice versa: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8296" y="1825625"/>
            <a:ext cx="3212984" cy="42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8296" y="2383031"/>
            <a:ext cx="5517725" cy="33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8296" y="2856067"/>
            <a:ext cx="7495050" cy="42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58296" y="3922650"/>
            <a:ext cx="4348561" cy="593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58296" y="4735704"/>
            <a:ext cx="5022597" cy="28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00267" y="4706042"/>
            <a:ext cx="1872931" cy="36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58297" y="5160358"/>
            <a:ext cx="949284" cy="247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07581" y="5160358"/>
            <a:ext cx="1263648" cy="283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0561" y="5152984"/>
            <a:ext cx="1901438" cy="31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58296" y="5634162"/>
            <a:ext cx="2666341" cy="27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17158" y="5634162"/>
            <a:ext cx="1856917" cy="339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58297" y="6037766"/>
            <a:ext cx="2042104" cy="32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7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83256" y="6090696"/>
            <a:ext cx="1923602" cy="2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384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Polar Equation of Circles:</a:t>
            </a:r>
            <a:endParaRPr lang="en-US" b="1" dirty="0"/>
          </a:p>
        </p:txBody>
      </p:sp>
      <p:pic>
        <p:nvPicPr>
          <p:cNvPr id="6" name="Picture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5909" y="1923020"/>
            <a:ext cx="6073543" cy="31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14148" y="1883942"/>
            <a:ext cx="2722672" cy="39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85909" y="2473728"/>
            <a:ext cx="2605506" cy="32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91415" y="2421755"/>
            <a:ext cx="3743085" cy="37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5909" y="3027505"/>
            <a:ext cx="5649944" cy="5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85909" y="3536923"/>
            <a:ext cx="6519591" cy="52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276216"/>
            <a:ext cx="7612252" cy="206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16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Area in Polar </a:t>
            </a:r>
            <a:r>
              <a:rPr lang="en-US" b="1" dirty="0" smtClean="0"/>
              <a:t>coordinates: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9472" y="1574300"/>
            <a:ext cx="9002605" cy="262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13030" y="4081345"/>
            <a:ext cx="2707745" cy="249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4297" y="3674353"/>
            <a:ext cx="2773642" cy="290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735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351" y="1825625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1861" y="1869223"/>
            <a:ext cx="629803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1861" y="2340710"/>
            <a:ext cx="4386272" cy="915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1861" y="3589646"/>
            <a:ext cx="2867297" cy="2389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1229" y="2744794"/>
            <a:ext cx="4470626" cy="323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1450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414" y="1825625"/>
            <a:ext cx="6756346" cy="57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535144"/>
            <a:ext cx="2432685" cy="227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121" y="2112916"/>
            <a:ext cx="5486679" cy="436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5145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197"/>
            <a:ext cx="10515600" cy="1325563"/>
          </a:xfrm>
        </p:spPr>
        <p:txBody>
          <a:bodyPr/>
          <a:lstStyle/>
          <a:p>
            <a:r>
              <a:rPr lang="en-US" b="1" dirty="0"/>
              <a:t>Arc Length of a Polar Curve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391"/>
            <a:ext cx="10515600" cy="527452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Ex: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634662"/>
            <a:ext cx="8693727" cy="147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9662" y="3294303"/>
            <a:ext cx="6950156" cy="104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0570" y="3657946"/>
            <a:ext cx="2960048" cy="259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245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571" y="677049"/>
            <a:ext cx="10515600" cy="4351338"/>
          </a:xfrm>
        </p:spPr>
        <p:txBody>
          <a:bodyPr/>
          <a:lstStyle/>
          <a:p>
            <a:r>
              <a:rPr lang="en-US" dirty="0" smtClean="0"/>
              <a:t>In the rectangular coordinate system, we identify points in the plane by their x- and y- coordinates. We can also identify points by using their distance from the origin and their angle from the positive x-axis.</a:t>
            </a:r>
          </a:p>
          <a:p>
            <a:r>
              <a:rPr lang="en-US" dirty="0" smtClean="0"/>
              <a:t>This is called the </a:t>
            </a:r>
            <a:r>
              <a:rPr lang="en-US" dirty="0"/>
              <a:t>P</a:t>
            </a:r>
            <a:r>
              <a:rPr lang="en-US" dirty="0" smtClean="0"/>
              <a:t>olar </a:t>
            </a:r>
            <a:r>
              <a:rPr lang="en-US" dirty="0"/>
              <a:t>C</a:t>
            </a:r>
            <a:r>
              <a:rPr lang="en-US" dirty="0" smtClean="0"/>
              <a:t>oordinate System.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1986" y="2714168"/>
            <a:ext cx="4652769" cy="317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63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Solution:</a:t>
            </a:r>
            <a:endParaRPr lang="en-US" u="sng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98965" y="1801364"/>
            <a:ext cx="5347010" cy="225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801363"/>
            <a:ext cx="4703618" cy="4724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1525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Sketch the two points: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points </a:t>
            </a:r>
            <a:r>
              <a:rPr lang="en-US" dirty="0"/>
              <a:t>(2, π/6</a:t>
            </a:r>
            <a:r>
              <a:rPr lang="en-US" dirty="0" smtClean="0"/>
              <a:t>) and </a:t>
            </a:r>
            <a:r>
              <a:rPr lang="en-US" dirty="0"/>
              <a:t>(-2, π/6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(5, 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/3) = (5, -5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/3) = (-5, 4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/3) = (-5, -2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</a:t>
            </a:r>
            <a:r>
              <a:rPr lang="en-US" dirty="0" smtClean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/3)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8733" y="365125"/>
            <a:ext cx="4455067" cy="287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6390" y="3906636"/>
            <a:ext cx="3767409" cy="295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591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Converting Between the Two Coordinate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5024" y="1825625"/>
            <a:ext cx="3382955" cy="225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206038"/>
            <a:ext cx="6791813" cy="82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5092181"/>
            <a:ext cx="7218262" cy="1365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79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Schema: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171" y="1233050"/>
            <a:ext cx="6401063" cy="5181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66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2205" y="1825625"/>
            <a:ext cx="8333532" cy="371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01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895407"/>
            <a:ext cx="10101146" cy="383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987738"/>
            <a:ext cx="6995679" cy="34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5509856"/>
            <a:ext cx="7316485" cy="50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9881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6709" y="1690688"/>
            <a:ext cx="4146667" cy="2436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682153"/>
            <a:ext cx="3832860" cy="144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983" y="4127390"/>
            <a:ext cx="1544893" cy="60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567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Tutorial: Convert each of the following points into the given coordinate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pPr lvl="8"/>
            <a:r>
              <a:rPr lang="en-US" b="1" dirty="0"/>
              <a:t>(b) </a:t>
            </a:r>
            <a:endParaRPr lang="en-US" dirty="0"/>
          </a:p>
          <a:p>
            <a:pPr marL="3657600" lvl="8" indent="0">
              <a:buNone/>
            </a:pPr>
            <a:r>
              <a:rPr lang="en-US" b="1" dirty="0" smtClean="0"/>
              <a:t>                                         (b)</a:t>
            </a:r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Solution</a:t>
            </a:r>
            <a:r>
              <a:rPr lang="en-US" b="1" dirty="0" smtClean="0"/>
              <a:t>:</a:t>
            </a:r>
          </a:p>
          <a:p>
            <a:r>
              <a:rPr lang="en-US" b="1" dirty="0" smtClean="0"/>
              <a:t>(a)</a:t>
            </a:r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8425" y="2046667"/>
            <a:ext cx="4056891" cy="62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28425" y="2811230"/>
            <a:ext cx="3189016" cy="409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7027" y="3819564"/>
            <a:ext cx="3805130" cy="1376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22911" y="2372849"/>
            <a:ext cx="3461455" cy="144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048177" y="4002073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point is in the third quadrant so we get the correct angle by adding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π</a:t>
            </a: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onto this.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22911" y="4810528"/>
            <a:ext cx="1761394" cy="77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05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440</Words>
  <Application>Microsoft Office PowerPoint</Application>
  <PresentationFormat>Widescreen</PresentationFormat>
  <Paragraphs>69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Office Theme</vt:lpstr>
      <vt:lpstr>Polar Coordinate System</vt:lpstr>
      <vt:lpstr>PowerPoint Presentation</vt:lpstr>
      <vt:lpstr>Sketch the two points:</vt:lpstr>
      <vt:lpstr>Converting Between the Two Coordinate Systems</vt:lpstr>
      <vt:lpstr>Polar Schema:</vt:lpstr>
      <vt:lpstr>Examples:</vt:lpstr>
      <vt:lpstr>PowerPoint Presentation</vt:lpstr>
      <vt:lpstr>Cont.</vt:lpstr>
      <vt:lpstr>Tutorial: Convert each of the following points into the given coordinate system</vt:lpstr>
      <vt:lpstr>Polar Equations of Lines:</vt:lpstr>
      <vt:lpstr>Cont.</vt:lpstr>
      <vt:lpstr>Polar-coordinate equation for the line through given points: </vt:lpstr>
      <vt:lpstr>Exercises:</vt:lpstr>
      <vt:lpstr>Distance Formula For Polar Coordinates:</vt:lpstr>
      <vt:lpstr>Polar Equation of Circles:</vt:lpstr>
      <vt:lpstr>Area in Polar coordinates:</vt:lpstr>
      <vt:lpstr>Ex.</vt:lpstr>
      <vt:lpstr>Ex.</vt:lpstr>
      <vt:lpstr>Arc Length of a Polar Curve:</vt:lpstr>
      <vt:lpstr>Solution: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Coordinate System</dc:title>
  <dc:creator>lenovo</dc:creator>
  <cp:lastModifiedBy>Ram Computer</cp:lastModifiedBy>
  <cp:revision>63</cp:revision>
  <dcterms:created xsi:type="dcterms:W3CDTF">2018-07-11T13:26:17Z</dcterms:created>
  <dcterms:modified xsi:type="dcterms:W3CDTF">2021-04-19T11:28:54Z</dcterms:modified>
</cp:coreProperties>
</file>