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4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3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7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9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8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2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5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4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4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7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82DD3-9C4E-4702-A0D5-7E7263DCCB22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73A7-D8BB-46BA-8791-77D9DD75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5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b="1" dirty="0" smtClean="0"/>
                  <a:t>The Derivatives of Functions like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b="1" dirty="0" smtClean="0"/>
                  <a:t>  </a:t>
                </a:r>
                <a:endParaRPr lang="en-US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l="-2000" t="-7398" r="-3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Lecturer Assistant:</a:t>
            </a:r>
          </a:p>
          <a:p>
            <a:r>
              <a:rPr lang="en-US" dirty="0"/>
              <a:t>Nawroz Ibrahim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4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5484"/>
            <a:ext cx="10515600" cy="5611479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 and v are differentiable functions of x, are found by logarithmic differentiation: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1308" y="1540292"/>
            <a:ext cx="4187122" cy="179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1308" y="3446437"/>
            <a:ext cx="4048946" cy="84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1308" y="4556843"/>
            <a:ext cx="3120692" cy="7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9853" y="5590117"/>
            <a:ext cx="2067747" cy="445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85845" y="5610125"/>
            <a:ext cx="2505169" cy="47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568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1105"/>
            <a:ext cx="10515600" cy="575585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21105"/>
            <a:ext cx="765393" cy="42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3593" y="933515"/>
            <a:ext cx="6348916" cy="68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3592" y="1540040"/>
            <a:ext cx="5283017" cy="185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3591" y="3546601"/>
            <a:ext cx="4977317" cy="4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3591" y="4316186"/>
            <a:ext cx="5283018" cy="145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450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46"/>
            <a:ext cx="10515600" cy="978766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17315"/>
            <a:ext cx="6250787" cy="216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326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Approximating Function Values: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9131"/>
            <a:ext cx="4290350" cy="46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704798"/>
            <a:ext cx="6449291" cy="146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383868"/>
            <a:ext cx="7391400" cy="151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269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differentials to approximate the increase in the surface area of a soap bubble when its radius increases from 4 inches to 4.1 inches.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80" y="2943151"/>
            <a:ext cx="971550" cy="9810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00199" y="3149798"/>
                <a:ext cx="7349291" cy="30789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𝑆𝐴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=4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=4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𝑖𝑛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, ∆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𝑑𝑟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=0.1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𝑖𝑛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𝑎𝑐𝑡𝑢𝑎𝑙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𝑐h𝑎𝑛𝑔𝑒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𝑖𝑛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𝑆𝐴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4.1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(4)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≅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𝑑𝑓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𝑑𝑟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=8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𝑟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≅8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𝜋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0.1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=3.2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=10.05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𝑖𝑛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9" y="3149798"/>
                <a:ext cx="7349291" cy="3078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829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460"/>
            <a:ext cx="10515600" cy="1103467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9927"/>
                <a:ext cx="10515600" cy="5027036"/>
              </a:xfrm>
            </p:spPr>
            <p:txBody>
              <a:bodyPr/>
              <a:lstStyle/>
              <a:p>
                <a:r>
                  <a:rPr lang="en-US" dirty="0" smtClean="0"/>
                  <a:t>Use differentials to approximate the value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121.2</m:t>
                        </m:r>
                      </m:e>
                    </m:rad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9927"/>
                <a:ext cx="10515600" cy="5027036"/>
              </a:xfrm>
              <a:blipFill>
                <a:blip r:embed="rId2"/>
                <a:stretch>
                  <a:fillRect l="-1043" t="-1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347970" y="1981633"/>
                <a:ext cx="6096000" cy="47726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=121       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𝑑𝑥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=.2      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rad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     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𝑑𝑦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=?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𝑑𝑦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𝑑𝑥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𝑑𝑦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∗0.2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𝑑𝑦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∗0.2=0.0091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=11.0091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970" y="1981633"/>
                <a:ext cx="6096000" cy="47726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70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171"/>
            <a:ext cx="10515600" cy="923348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636"/>
            <a:ext cx="10515600" cy="5434787"/>
          </a:xfrm>
        </p:spPr>
        <p:txBody>
          <a:bodyPr/>
          <a:lstStyle/>
          <a:p>
            <a:r>
              <a:rPr lang="en-US" dirty="0" smtClean="0"/>
              <a:t>Use Differentials to approximate the value of  </a:t>
            </a:r>
          </a:p>
          <a:p>
            <a:r>
              <a:rPr lang="en-US" dirty="0" smtClean="0"/>
              <a:t>Let x be 10,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748345" y="1177635"/>
                <a:ext cx="7985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9.7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345" y="1177635"/>
                <a:ext cx="798552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013278" y="2231732"/>
                <a:ext cx="6096000" cy="10878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=10,          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=1000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𝑑𝑥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=−0.3,            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𝑑𝑦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=?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278" y="2231732"/>
                <a:ext cx="6096000" cy="10878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652345" y="3381099"/>
                <a:ext cx="6096000" cy="30789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𝑑𝑦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∗(−0.3)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𝑑𝑦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=3∗100∗−0.3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𝑑𝑦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=−90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=910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345" y="3381099"/>
                <a:ext cx="6096000" cy="3078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65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112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The Derivatives of Functions like u^v   </vt:lpstr>
      <vt:lpstr>PowerPoint Presentation</vt:lpstr>
      <vt:lpstr>PowerPoint Presentation</vt:lpstr>
      <vt:lpstr>Cont.</vt:lpstr>
      <vt:lpstr>Approximating Function Values:</vt:lpstr>
      <vt:lpstr>Cont.</vt:lpstr>
      <vt:lpstr>Cont.</vt:lpstr>
      <vt:lpstr>Cont.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Derivatives of Functions like u^v   </dc:title>
  <dc:creator>lenovo</dc:creator>
  <cp:lastModifiedBy>Nawroz Ibrahim</cp:lastModifiedBy>
  <cp:revision>31</cp:revision>
  <dcterms:created xsi:type="dcterms:W3CDTF">2018-11-10T16:01:46Z</dcterms:created>
  <dcterms:modified xsi:type="dcterms:W3CDTF">2018-12-17T06:32:00Z</dcterms:modified>
</cp:coreProperties>
</file>