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88AD-D5EF-471C-9B8C-008CF06CECF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A0D4-F1F6-482C-B98A-A85A50785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5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88AD-D5EF-471C-9B8C-008CF06CECF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A0D4-F1F6-482C-B98A-A85A50785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5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88AD-D5EF-471C-9B8C-008CF06CECF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A0D4-F1F6-482C-B98A-A85A50785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5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88AD-D5EF-471C-9B8C-008CF06CECF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A0D4-F1F6-482C-B98A-A85A50785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5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88AD-D5EF-471C-9B8C-008CF06CECF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A0D4-F1F6-482C-B98A-A85A50785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8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88AD-D5EF-471C-9B8C-008CF06CECF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A0D4-F1F6-482C-B98A-A85A50785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5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88AD-D5EF-471C-9B8C-008CF06CECF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A0D4-F1F6-482C-B98A-A85A50785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39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88AD-D5EF-471C-9B8C-008CF06CECF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A0D4-F1F6-482C-B98A-A85A50785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5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88AD-D5EF-471C-9B8C-008CF06CECF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A0D4-F1F6-482C-B98A-A85A50785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9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88AD-D5EF-471C-9B8C-008CF06CECF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A0D4-F1F6-482C-B98A-A85A50785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3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88AD-D5EF-471C-9B8C-008CF06CECF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A0D4-F1F6-482C-B98A-A85A50785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7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A88AD-D5EF-471C-9B8C-008CF06CECF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4A0D4-F1F6-482C-B98A-A85A50785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1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Volume of Hollow Regions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L.A. Nawroz Ibrahim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7006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65018"/>
                <a:ext cx="10515600" cy="5511945"/>
              </a:xfrm>
            </p:spPr>
            <p:txBody>
              <a:bodyPr/>
              <a:lstStyle/>
              <a:p>
                <a:r>
                  <a:rPr lang="en-US" dirty="0" smtClean="0"/>
                  <a:t>In the case that we get a solid Disk the area is: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𝑟𝑎𝑑𝑖𝑢𝑠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r>
                  <a:rPr lang="en-US" dirty="0" smtClean="0"/>
                  <a:t>Where the radius will depend upon the function and the axis of rotation.</a:t>
                </a:r>
              </a:p>
              <a:p>
                <a:r>
                  <a:rPr lang="en-US" dirty="0" smtClean="0"/>
                  <a:t>In the case that we get a ring the area is: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𝑜𝑢𝑡𝑒𝑟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𝑟𝑎𝑑𝑖𝑢𝑠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𝑖𝑛𝑛𝑒𝑟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𝑟𝑎𝑑𝑖𝑢𝑠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Where again both of the radii will depend on the functions given and the axis of rotation.</a:t>
                </a:r>
              </a:p>
              <a:p>
                <a:r>
                  <a:rPr lang="en-US" b="1" dirty="0" smtClean="0"/>
                  <a:t>Example: </a:t>
                </a:r>
                <a:r>
                  <a:rPr lang="en-US" dirty="0" smtClean="0"/>
                  <a:t>Determine the volume of the solid obtained by rotating the portion of the region bounded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  <a:r>
                  <a:rPr lang="en-US" dirty="0"/>
                  <a:t> </a:t>
                </a:r>
                <a:r>
                  <a:rPr lang="en-US" dirty="0" smtClean="0"/>
                  <a:t>That lies in the first quadrant about the y-axis.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65018"/>
                <a:ext cx="10515600" cy="5511945"/>
              </a:xfrm>
              <a:blipFill>
                <a:blip r:embed="rId2"/>
                <a:stretch>
                  <a:fillRect l="-1043" t="-1770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8530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the graph is like the bellow: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864" y="2637559"/>
            <a:ext cx="2524125" cy="1943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612" y="2419350"/>
            <a:ext cx="2390775" cy="2019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1864" y="4821266"/>
            <a:ext cx="3460606" cy="114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25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cross section area is then,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688" y="2028392"/>
            <a:ext cx="2238375" cy="2219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752" y="1980767"/>
            <a:ext cx="2343150" cy="2266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5040455"/>
            <a:ext cx="4447596" cy="5706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877" y="506992"/>
            <a:ext cx="9447840" cy="86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98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03280"/>
            <a:ext cx="10053408" cy="9200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3007" y="2854034"/>
            <a:ext cx="3051897" cy="332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248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Determine the volume of the solid obtained by rotating the region bounded by: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 smtClean="0"/>
                  <a:t> about the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Depending on the sketch given:</a:t>
                </a:r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3663" y="3305608"/>
            <a:ext cx="2691245" cy="302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411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8873"/>
            <a:ext cx="10515600" cy="5498090"/>
          </a:xfrm>
        </p:spPr>
        <p:txBody>
          <a:bodyPr/>
          <a:lstStyle/>
          <a:p>
            <a:r>
              <a:rPr lang="en-US" dirty="0" smtClean="0"/>
              <a:t>Solution: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So, the radii are then the function + 1.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cross section area is then,</a:t>
            </a:r>
          </a:p>
          <a:p>
            <a:r>
              <a:rPr lang="en-US" dirty="0" smtClean="0"/>
              <a:t>The first ring will occur at y = 0 and the final ring will occur at y = 4.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281" y="1372460"/>
            <a:ext cx="4794679" cy="1190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957" y="3382986"/>
            <a:ext cx="3864552" cy="1152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1548" y="4175043"/>
            <a:ext cx="5338121" cy="107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54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8939" y="2026156"/>
            <a:ext cx="2686916" cy="317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451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104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Volume of Hollow Regions</vt:lpstr>
      <vt:lpstr>PowerPoint Presentation</vt:lpstr>
      <vt:lpstr>Solution:</vt:lpstr>
      <vt:lpstr>PowerPoint Presentation</vt:lpstr>
      <vt:lpstr>Cont.</vt:lpstr>
      <vt:lpstr>Ex:</vt:lpstr>
      <vt:lpstr>PowerPoint Presentation</vt:lpstr>
      <vt:lpstr>Cont.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 of Hollow Regions</dc:title>
  <dc:creator>Nawroz Ibrahim</dc:creator>
  <cp:lastModifiedBy>Nawroz Ibrahim</cp:lastModifiedBy>
  <cp:revision>20</cp:revision>
  <dcterms:created xsi:type="dcterms:W3CDTF">2019-02-19T10:58:38Z</dcterms:created>
  <dcterms:modified xsi:type="dcterms:W3CDTF">2019-05-29T12:48:44Z</dcterms:modified>
</cp:coreProperties>
</file>