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398A-7FA0-4318-9C6F-DD9B0C72205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C882-90A4-4AE3-892E-09B513FBE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1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398A-7FA0-4318-9C6F-DD9B0C72205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C882-90A4-4AE3-892E-09B513FBE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5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398A-7FA0-4318-9C6F-DD9B0C72205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C882-90A4-4AE3-892E-09B513FBE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9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398A-7FA0-4318-9C6F-DD9B0C72205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C882-90A4-4AE3-892E-09B513FBE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13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398A-7FA0-4318-9C6F-DD9B0C72205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C882-90A4-4AE3-892E-09B513FBE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6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398A-7FA0-4318-9C6F-DD9B0C72205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C882-90A4-4AE3-892E-09B513FBE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56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398A-7FA0-4318-9C6F-DD9B0C72205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C882-90A4-4AE3-892E-09B513FBE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6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398A-7FA0-4318-9C6F-DD9B0C72205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C882-90A4-4AE3-892E-09B513FBE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23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398A-7FA0-4318-9C6F-DD9B0C72205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C882-90A4-4AE3-892E-09B513FBE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40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398A-7FA0-4318-9C6F-DD9B0C72205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C882-90A4-4AE3-892E-09B513FBE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3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398A-7FA0-4318-9C6F-DD9B0C72205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C882-90A4-4AE3-892E-09B513FBE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2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1398A-7FA0-4318-9C6F-DD9B0C72205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5C882-90A4-4AE3-892E-09B513FBE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2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Area of Regions in Polar Coordinates</a:t>
            </a:r>
            <a:br>
              <a:rPr lang="en-US" b="1" dirty="0" smtClean="0"/>
            </a:br>
            <a:r>
              <a:rPr lang="en-US" b="1" dirty="0" smtClean="0">
                <a:solidFill>
                  <a:srgbClr val="0070C0"/>
                </a:solidFill>
              </a:rPr>
              <a:t>(Examples &amp; Solutions)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A. L. Nawroz Ibrahim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73260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Cont.</a:t>
            </a:r>
            <a:endParaRPr lang="en-US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=0.1426990817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9201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Contents: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Review: Few Curves in Polar Coordinates.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Formula For the Area or Regions in Polar Coordinates.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Calculating Areas in Polar Coordinates.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73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304" y="271462"/>
            <a:ext cx="8820151" cy="6432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861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/>
                </a:solidFill>
              </a:rPr>
              <a:t>Formula for the area or regions in polar coordinates: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result includes the case of </a:t>
            </a:r>
            <a:r>
              <a:rPr lang="en-US" b="1" dirty="0" smtClean="0">
                <a:solidFill>
                  <a:schemeClr val="accent5"/>
                </a:solidFill>
              </a:rPr>
              <a:t>r</a:t>
            </a:r>
            <a:r>
              <a:rPr lang="en-US" b="1" baseline="-25000" dirty="0" smtClean="0">
                <a:solidFill>
                  <a:schemeClr val="accent5"/>
                </a:solidFill>
              </a:rPr>
              <a:t>1</a:t>
            </a:r>
            <a:r>
              <a:rPr lang="en-US" b="1" dirty="0" smtClean="0">
                <a:solidFill>
                  <a:schemeClr val="accent5"/>
                </a:solidFill>
              </a:rPr>
              <a:t> = 0</a:t>
            </a:r>
            <a:r>
              <a:rPr lang="en-US" dirty="0" smtClean="0"/>
              <a:t>, which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</a:t>
            </a:r>
            <a:r>
              <a:rPr lang="en-US" dirty="0" smtClean="0"/>
              <a:t>re </a:t>
            </a:r>
            <a:r>
              <a:rPr lang="en-US" dirty="0" smtClean="0"/>
              <a:t>fan-shaped regions.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7600640" cy="10897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275879"/>
            <a:ext cx="4911782" cy="8468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2052" y="3275879"/>
            <a:ext cx="2733329" cy="2346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32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9528" y="132496"/>
            <a:ext cx="8728364" cy="6635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005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817" y="137870"/>
            <a:ext cx="8653981" cy="652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178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850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accent5"/>
                </a:solidFill>
              </a:rPr>
              <a:t>Calculating areas in polar </a:t>
            </a:r>
            <a:r>
              <a:rPr lang="en-US" b="1" dirty="0">
                <a:solidFill>
                  <a:schemeClr val="accent5"/>
                </a:solidFill>
              </a:rPr>
              <a:t>c</a:t>
            </a:r>
            <a:r>
              <a:rPr lang="en-US" b="1" dirty="0" smtClean="0">
                <a:solidFill>
                  <a:schemeClr val="accent5"/>
                </a:solidFill>
              </a:rPr>
              <a:t>oordinates:</a:t>
            </a:r>
            <a:endParaRPr lang="en-US" b="1" dirty="0">
              <a:solidFill>
                <a:schemeClr val="accent5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4511" y="1613927"/>
            <a:ext cx="6192981" cy="491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882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Example-4</a:t>
            </a:r>
            <a:endParaRPr lang="en-US" b="1" dirty="0">
              <a:solidFill>
                <a:srgbClr val="00B05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3201" y="1859228"/>
            <a:ext cx="7135090" cy="455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616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Solution:</a:t>
            </a:r>
            <a:endParaRPr lang="en-US" b="1" dirty="0">
              <a:solidFill>
                <a:srgbClr val="00B05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2680" y="2704335"/>
            <a:ext cx="6954260" cy="18954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680" y="1814439"/>
            <a:ext cx="5568229" cy="7661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4252" y="4723489"/>
            <a:ext cx="5440585" cy="996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289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77</Words>
  <Application>Microsoft Office PowerPoint</Application>
  <PresentationFormat>Widescreen</PresentationFormat>
  <Paragraphs>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Wingdings</vt:lpstr>
      <vt:lpstr>Office Theme</vt:lpstr>
      <vt:lpstr>Area of Regions in Polar Coordinates (Examples &amp; Solutions)</vt:lpstr>
      <vt:lpstr>Contents:</vt:lpstr>
      <vt:lpstr>PowerPoint Presentation</vt:lpstr>
      <vt:lpstr>Formula for the area or regions in polar coordinates:</vt:lpstr>
      <vt:lpstr>PowerPoint Presentation</vt:lpstr>
      <vt:lpstr>PowerPoint Presentation</vt:lpstr>
      <vt:lpstr>Calculating areas in polar coordinates:</vt:lpstr>
      <vt:lpstr>Example-4</vt:lpstr>
      <vt:lpstr>Solution:</vt:lpstr>
      <vt:lpstr>Cont.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of Regions in Polar Coordinates (Examples &amp; Solutions)</dc:title>
  <dc:creator>Nawroz Ibrahim</dc:creator>
  <cp:lastModifiedBy>Nawroz Ibrahim</cp:lastModifiedBy>
  <cp:revision>19</cp:revision>
  <dcterms:created xsi:type="dcterms:W3CDTF">2019-03-27T06:10:48Z</dcterms:created>
  <dcterms:modified xsi:type="dcterms:W3CDTF">2019-03-28T03:38:46Z</dcterms:modified>
</cp:coreProperties>
</file>