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  <p:sldId id="272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FC1D15-E9CC-4064-8871-47B99F9663DF}" type="datetimeFigureOut">
              <a:rPr lang="en-US" smtClean="0"/>
              <a:pPr/>
              <a:t>11/20/2021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445EA87-FCDE-4318-A533-90371E951D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Assistant Professor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Dr. Nawzad Mohammed Aziz</a:t>
            </a:r>
          </a:p>
          <a:p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</a:rPr>
              <a:t>Voluntary  Food intake</a:t>
            </a:r>
          </a:p>
        </p:txBody>
      </p:sp>
    </p:spTree>
    <p:extLst>
      <p:ext uri="{BB962C8B-B14F-4D97-AF65-F5344CB8AC3E}">
        <p14:creationId xmlns:p14="http://schemas.microsoft.com/office/powerpoint/2010/main" val="109616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Feed processing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Grinding and pelleting reduce feed particle size, and increase intake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Increased intake tends to reduce digestibility, since food moves through the digestive tract faster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Processing makes food more uniform which reduces selective feeding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behaviour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Addition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flavourings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supplements e.g. molasses increases intake</a:t>
            </a:r>
          </a:p>
        </p:txBody>
      </p:sp>
    </p:spTree>
    <p:extLst>
      <p:ext uri="{BB962C8B-B14F-4D97-AF65-F5344CB8AC3E}">
        <p14:creationId xmlns:p14="http://schemas.microsoft.com/office/powerpoint/2010/main" val="3517372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Anti-nutritional factors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Plant chemical defenses 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alkaloids, tannins etc. tend to reduce intake)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Chemical defenses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Natural protection of plants against predators e.g. herbivores, insects and pathogens (bacteria, viruses)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Physical defenses against herbivores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e.g. prickliness and coarseness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Palatable plants will be overgrazed and killed out</a:t>
            </a:r>
          </a:p>
        </p:txBody>
      </p:sp>
    </p:spTree>
    <p:extLst>
      <p:ext uri="{BB962C8B-B14F-4D97-AF65-F5344CB8AC3E}">
        <p14:creationId xmlns:p14="http://schemas.microsoft.com/office/powerpoint/2010/main" val="387694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500042"/>
            <a:ext cx="8577125" cy="5256584"/>
          </a:xfrm>
        </p:spPr>
      </p:pic>
    </p:spTree>
    <p:extLst>
      <p:ext uri="{BB962C8B-B14F-4D97-AF65-F5344CB8AC3E}">
        <p14:creationId xmlns:p14="http://schemas.microsoft.com/office/powerpoint/2010/main" val="1297938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Environmental Temperature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cold environments metabolic rate is increased to maintain body temperature, feed intake also increases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hot environments, zone feed intake decreases to reduce heat production associated with feeding, digestion, absorption and metabolism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Temperate breeds of cattle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taurus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intake falls by 2% for every 1°C rise in daily temperature above 25 °C</a:t>
            </a:r>
          </a:p>
        </p:txBody>
      </p:sp>
    </p:spTree>
    <p:extLst>
      <p:ext uri="{BB962C8B-B14F-4D97-AF65-F5344CB8AC3E}">
        <p14:creationId xmlns:p14="http://schemas.microsoft.com/office/powerpoint/2010/main" val="72279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Photoperiod (day-length)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Most animals eat more during light periods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Day length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Horses, deer, hamsters, sheep, goats reduce their intake as days get shorter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Cattle are not affected by day length 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Reduction of intake in the short days when food supply is low is a survival mechanism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Ensures that the limited supplies last through the critical period.</a:t>
            </a:r>
          </a:p>
        </p:txBody>
      </p:sp>
    </p:spTree>
    <p:extLst>
      <p:ext uri="{BB962C8B-B14F-4D97-AF65-F5344CB8AC3E}">
        <p14:creationId xmlns:p14="http://schemas.microsoft.com/office/powerpoint/2010/main" val="2068971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500042"/>
            <a:ext cx="8457888" cy="5760640"/>
          </a:xfrm>
        </p:spPr>
      </p:pic>
      <p:pic>
        <p:nvPicPr>
          <p:cNvPr id="3" name="Content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96" y="652442"/>
            <a:ext cx="8457888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62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Social Factors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Group versus individual feeding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Animals tend to eat when others start eating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Intake increases when animals are housed communally as opposed to individually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Social order (bullying at feeding) also increases with increased numbers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Better to feed animals in groups according to age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 feeding space</a:t>
            </a:r>
          </a:p>
        </p:txBody>
      </p:sp>
    </p:spTree>
    <p:extLst>
      <p:ext uri="{BB962C8B-B14F-4D97-AF65-F5344CB8AC3E}">
        <p14:creationId xmlns:p14="http://schemas.microsoft.com/office/powerpoint/2010/main" val="109756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VFI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(Voluntary food intake): Quantity of food eaten voluntarily by an animal with unlimited access to food in a 24 hr. period</a:t>
            </a:r>
          </a:p>
          <a:p>
            <a:pPr algn="ctr">
              <a:lnSpc>
                <a:spcPct val="150000"/>
              </a:lnSpc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Factors affecting voluntary food intake in animals: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Animal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Dietary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Environmental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Social factors</a:t>
            </a:r>
          </a:p>
        </p:txBody>
      </p:sp>
    </p:spTree>
    <p:extLst>
      <p:ext uri="{BB962C8B-B14F-4D97-AF65-F5344CB8AC3E}">
        <p14:creationId xmlns:p14="http://schemas.microsoft.com/office/powerpoint/2010/main" val="3689674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76672"/>
            <a:ext cx="7056784" cy="5354369"/>
          </a:xfrm>
        </p:spPr>
      </p:pic>
    </p:spTree>
    <p:extLst>
      <p:ext uri="{BB962C8B-B14F-4D97-AF65-F5344CB8AC3E}">
        <p14:creationId xmlns:p14="http://schemas.microsoft.com/office/powerpoint/2010/main" val="393455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Animal factors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Factors affecting nutrient requirements affect feed intake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Age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Body weight (metabolic body size = W0.75)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Physiological status and level of production e.g. growth, pregnancy, lactation, wool and egg production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Previous nutrition and body condition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Genetic capacity (breed, strain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Species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Sex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Health and disease status</a:t>
            </a:r>
          </a:p>
        </p:txBody>
      </p:sp>
    </p:spTree>
    <p:extLst>
      <p:ext uri="{BB962C8B-B14F-4D97-AF65-F5344CB8AC3E}">
        <p14:creationId xmlns:p14="http://schemas.microsoft.com/office/powerpoint/2010/main" val="53533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Physiological status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Physiological status affects intake ( Pregnancy, lactation, growth etc.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Pregnancy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Generally, increase  progesterone levels in pregnancy increase intake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Mid gestation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 in intake 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foetal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size increase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Late gestation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intake is higher in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monogastrics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but may be reduced in ruminants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Competition for space between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foetus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rumen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Intake directly related to the number of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foetuses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–Single versus twin-bearing animals</a:t>
            </a:r>
          </a:p>
        </p:txBody>
      </p:sp>
    </p:spTree>
    <p:extLst>
      <p:ext uri="{BB962C8B-B14F-4D97-AF65-F5344CB8AC3E}">
        <p14:creationId xmlns:p14="http://schemas.microsoft.com/office/powerpoint/2010/main" val="249781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1" y="260351"/>
            <a:ext cx="7312003" cy="6192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98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Production and performance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increase intake in working animals e.g. endurance horse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Growing animals eat more per unit body weight than mature animals non-productive animals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Lactation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peak lactation, increase requirements to support milk production</a:t>
            </a:r>
          </a:p>
        </p:txBody>
      </p:sp>
    </p:spTree>
    <p:extLst>
      <p:ext uri="{BB962C8B-B14F-4D97-AF65-F5344CB8AC3E}">
        <p14:creationId xmlns:p14="http://schemas.microsoft.com/office/powerpoint/2010/main" val="214222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Dietary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Palatability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Food availability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Spatial and temporal dispersal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 quality and composition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Feed processing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Anti-nutritional factors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Contamination</a:t>
            </a:r>
          </a:p>
        </p:txBody>
      </p:sp>
    </p:spTree>
    <p:extLst>
      <p:ext uri="{BB962C8B-B14F-4D97-AF65-F5344CB8AC3E}">
        <p14:creationId xmlns:p14="http://schemas.microsoft.com/office/powerpoint/2010/main" val="3675269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568952" cy="626469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Palatability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Overall sensory impression the animal receives from the feed affects it acceptability</a:t>
            </a: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odours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may also reduce appetite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Sight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dirty food or visually repugnant food</a:t>
            </a:r>
          </a:p>
          <a:p>
            <a:pPr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Texture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rough causes discomfort in mouth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128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</TotalTime>
  <Words>550</Words>
  <Application>Microsoft Office PowerPoint</Application>
  <PresentationFormat>On-screen Show (4:3)</PresentationFormat>
  <Paragraphs>76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Voluntary  Food intake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Voluntary  Food intake</dc:title>
  <dc:creator>Samir</dc:creator>
  <cp:lastModifiedBy>Nawzad M Aziz</cp:lastModifiedBy>
  <cp:revision>17</cp:revision>
  <dcterms:created xsi:type="dcterms:W3CDTF">2018-11-30T19:28:44Z</dcterms:created>
  <dcterms:modified xsi:type="dcterms:W3CDTF">2021-11-20T20:38:00Z</dcterms:modified>
</cp:coreProperties>
</file>