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0" r:id="rId2"/>
    <p:sldId id="306" r:id="rId3"/>
    <p:sldId id="291" r:id="rId4"/>
    <p:sldId id="304" r:id="rId5"/>
    <p:sldId id="305" r:id="rId6"/>
    <p:sldId id="294" r:id="rId7"/>
    <p:sldId id="295" r:id="rId8"/>
    <p:sldId id="296" r:id="rId9"/>
    <p:sldId id="297" r:id="rId10"/>
    <p:sldId id="298" r:id="rId11"/>
    <p:sldId id="299" r:id="rId12"/>
    <p:sldId id="285" r:id="rId13"/>
    <p:sldId id="301" r:id="rId14"/>
    <p:sldId id="302" r:id="rId15"/>
    <p:sldId id="303"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4" autoAdjust="0"/>
    <p:restoredTop sz="94344" autoAdjust="0"/>
  </p:normalViewPr>
  <p:slideViewPr>
    <p:cSldViewPr snapToGrid="0">
      <p:cViewPr>
        <p:scale>
          <a:sx n="68" d="100"/>
          <a:sy n="68" d="100"/>
        </p:scale>
        <p:origin x="-36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41427-5D96-4362-B85E-A5D4CF0F8CBA}"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34867-194D-4A7F-87BD-87D2BCA981B8}" type="slidenum">
              <a:rPr lang="en-US" smtClean="0"/>
              <a:t>‹#›</a:t>
            </a:fld>
            <a:endParaRPr lang="en-US"/>
          </a:p>
        </p:txBody>
      </p:sp>
    </p:spTree>
    <p:extLst>
      <p:ext uri="{BB962C8B-B14F-4D97-AF65-F5344CB8AC3E}">
        <p14:creationId xmlns:p14="http://schemas.microsoft.com/office/powerpoint/2010/main" val="230463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2A8E0-75E5-429A-BA52-C29398275E6F}"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150796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903F5-FDEE-400E-A7A3-E6D1BBF825EA}"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142965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D4CC42-74A9-4797-B542-0B1B1538A2C8}"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3764227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35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A56F9-338D-4DD1-A1AD-98A5BA18DE12}"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7753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BF31D0-16AB-4845-A9A6-20240AD930C6}"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137859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DAEB9F-C9DA-438A-89A7-85C97AE1B435}"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234801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1D7398-4103-4B99-B967-896EFCB6B43A}" type="datetime1">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285216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D8008-ADCF-48CA-AB76-11D3C8CE78E9}" type="datetime1">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350649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B2B0A-12EF-483D-86B0-06FEB5AF92D0}" type="datetime1">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156704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8D10A-1B73-4EEA-BF07-5EE310486D31}"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209650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07422-614D-4D7A-9393-0C4C72D5790D}"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4BC7F-7387-4869-A5FD-D9AC3777386B}" type="slidenum">
              <a:rPr lang="en-US" smtClean="0"/>
              <a:t>‹#›</a:t>
            </a:fld>
            <a:endParaRPr lang="en-US"/>
          </a:p>
        </p:txBody>
      </p:sp>
    </p:spTree>
    <p:extLst>
      <p:ext uri="{BB962C8B-B14F-4D97-AF65-F5344CB8AC3E}">
        <p14:creationId xmlns:p14="http://schemas.microsoft.com/office/powerpoint/2010/main" val="190033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CD7BF-DA8C-4835-A3A1-2117DCAFBE06}" type="datetime1">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4BC7F-7387-4869-A5FD-D9AC3777386B}" type="slidenum">
              <a:rPr lang="en-US" smtClean="0"/>
              <a:t>‹#›</a:t>
            </a:fld>
            <a:endParaRPr lang="en-US"/>
          </a:p>
        </p:txBody>
      </p:sp>
    </p:spTree>
    <p:extLst>
      <p:ext uri="{BB962C8B-B14F-4D97-AF65-F5344CB8AC3E}">
        <p14:creationId xmlns:p14="http://schemas.microsoft.com/office/powerpoint/2010/main" val="180901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2442633" y="2497168"/>
            <a:ext cx="7543800" cy="1015663"/>
          </a:xfrm>
          <a:prstGeom prst="rect">
            <a:avLst/>
          </a:prstGeom>
        </p:spPr>
        <p:txBody>
          <a:bodyPr>
            <a:spAutoFit/>
          </a:bodyPr>
          <a:lstStyle/>
          <a:p>
            <a:pPr algn="ctr" rtl="1">
              <a:defRPr/>
            </a:pPr>
            <a:r>
              <a:rPr lang="ar-EG" sz="6000" dirty="0" smtClean="0">
                <a:cs typeface="Ali_K_Alwand" pitchFamily="2" charset="-78"/>
              </a:rPr>
              <a:t>بنةماكانى </a:t>
            </a:r>
            <a:r>
              <a:rPr lang="ar-EG" sz="6000" dirty="0">
                <a:cs typeface="Ali_K_Alwand" pitchFamily="2" charset="-78"/>
              </a:rPr>
              <a:t>ريَنمايى دةروونى</a:t>
            </a:r>
          </a:p>
        </p:txBody>
      </p:sp>
      <p:sp>
        <p:nvSpPr>
          <p:cNvPr id="5" name="Rectangle 4"/>
          <p:cNvSpPr/>
          <p:nvPr/>
        </p:nvSpPr>
        <p:spPr>
          <a:xfrm>
            <a:off x="355600" y="3622424"/>
            <a:ext cx="10896600" cy="3120854"/>
          </a:xfrm>
          <a:prstGeom prst="rect">
            <a:avLst/>
          </a:prstGeom>
        </p:spPr>
        <p:txBody>
          <a:bodyPr wrap="square">
            <a:spAutoFit/>
          </a:bodyPr>
          <a:lstStyle/>
          <a:p>
            <a:pPr algn="ctr">
              <a:defRPr/>
            </a:pPr>
            <a:r>
              <a:rPr lang="en-US" sz="3200" smtClean="0">
                <a:solidFill>
                  <a:schemeClr val="tx1">
                    <a:lumMod val="75000"/>
                    <a:lumOff val="25000"/>
                  </a:schemeClr>
                </a:solidFill>
                <a:effectLst>
                  <a:outerShdw blurRad="50800" dist="38100" dir="5400000" algn="t" rotWithShape="0">
                    <a:prstClr val="black">
                      <a:alpha val="40000"/>
                    </a:prstClr>
                  </a:outerShdw>
                </a:effectLst>
                <a:latin typeface="Ali_ِA_Alwand"/>
                <a:cs typeface="Ali_K_Alwand" pitchFamily="2" charset="-78"/>
              </a:rPr>
              <a:t>2024-2023</a:t>
            </a:r>
            <a:endParaRPr lang="ar-EG" sz="3200" dirty="0" smtClean="0">
              <a:solidFill>
                <a:schemeClr val="tx1">
                  <a:lumMod val="75000"/>
                  <a:lumOff val="25000"/>
                </a:schemeClr>
              </a:solidFill>
              <a:effectLst>
                <a:outerShdw blurRad="50800" dist="38100" dir="5400000" algn="t" rotWithShape="0">
                  <a:prstClr val="black">
                    <a:alpha val="40000"/>
                  </a:prstClr>
                </a:outerShdw>
              </a:effectLst>
              <a:latin typeface="Ali_ِA_Alwand"/>
              <a:cs typeface="Ali_K_Alwand" pitchFamily="2" charset="-78"/>
            </a:endParaRPr>
          </a:p>
          <a:p>
            <a:pPr algn="ctr">
              <a:defRPr/>
            </a:pPr>
            <a:r>
              <a:rPr lang="ar-EG" sz="3200" dirty="0" smtClean="0">
                <a:solidFill>
                  <a:schemeClr val="tx1">
                    <a:lumMod val="75000"/>
                    <a:lumOff val="25000"/>
                  </a:schemeClr>
                </a:solidFill>
                <a:effectLst>
                  <a:outerShdw blurRad="50800" dist="38100" dir="5400000" algn="t" rotWithShape="0">
                    <a:prstClr val="black">
                      <a:alpha val="40000"/>
                    </a:prstClr>
                  </a:outerShdw>
                </a:effectLst>
                <a:latin typeface="Ali_ِA_Alwand"/>
                <a:cs typeface="Ali_K_Alwand" pitchFamily="2" charset="-78"/>
              </a:rPr>
              <a:t> </a:t>
            </a:r>
            <a:r>
              <a:rPr lang="ar-SA" sz="3200" dirty="0" smtClean="0">
                <a:solidFill>
                  <a:schemeClr val="tx1">
                    <a:lumMod val="75000"/>
                    <a:lumOff val="25000"/>
                  </a:schemeClr>
                </a:solidFill>
                <a:effectLst>
                  <a:outerShdw blurRad="50800" dist="38100" dir="5400000" algn="t" rotWithShape="0">
                    <a:prstClr val="black">
                      <a:alpha val="40000"/>
                    </a:prstClr>
                  </a:outerShdw>
                </a:effectLst>
                <a:latin typeface="Ali_ِA_Alwand"/>
                <a:cs typeface="Ali_K_Alwand" pitchFamily="2" charset="-78"/>
              </a:rPr>
              <a:t>م.ى.نوزاد اسماعيل حسين</a:t>
            </a:r>
            <a:endParaRPr lang="en-US" sz="3200" dirty="0" smtClean="0">
              <a:solidFill>
                <a:schemeClr val="tx1">
                  <a:lumMod val="75000"/>
                  <a:lumOff val="25000"/>
                </a:schemeClr>
              </a:solidFill>
              <a:effectLst>
                <a:outerShdw blurRad="50800" dist="38100" dir="5400000" algn="t" rotWithShape="0">
                  <a:prstClr val="black">
                    <a:alpha val="40000"/>
                  </a:prstClr>
                </a:outerShdw>
              </a:effectLst>
              <a:latin typeface="Ali_ِA_Alwand"/>
              <a:cs typeface="Ali_K_Alwand" pitchFamily="2" charset="-78"/>
            </a:endParaRPr>
          </a:p>
          <a:p>
            <a:pPr algn="ctr">
              <a:defRPr/>
            </a:pPr>
            <a:endParaRPr lang="en-US" sz="3200" dirty="0"/>
          </a:p>
          <a:p>
            <a:pPr algn="ctr">
              <a:defRPr/>
            </a:pPr>
            <a:endParaRPr lang="ar-JO" sz="3200" dirty="0" smtClean="0">
              <a:solidFill>
                <a:srgbClr val="C00000"/>
              </a:solidFill>
              <a:effectLst>
                <a:outerShdw blurRad="50800" dist="38100" dir="5400000" algn="t" rotWithShape="0">
                  <a:prstClr val="black">
                    <a:alpha val="40000"/>
                  </a:prstClr>
                </a:outerShdw>
              </a:effectLst>
              <a:latin typeface="Ali_ِA_Alwand"/>
              <a:cs typeface="Ali_K_Alwand" pitchFamily="2" charset="-78"/>
            </a:endParaRPr>
          </a:p>
          <a:p>
            <a:pPr algn="ctr" eaLnBrk="1" hangingPunct="1">
              <a:lnSpc>
                <a:spcPct val="90000"/>
              </a:lnSpc>
              <a:defRPr/>
            </a:pPr>
            <a:endParaRPr lang="ar-JO" altLang="ar-IQ" sz="3200" dirty="0" smtClean="0">
              <a:effectLst>
                <a:outerShdw blurRad="50800" dist="38100" dir="5400000" algn="t" rotWithShape="0">
                  <a:prstClr val="black">
                    <a:alpha val="40000"/>
                  </a:prstClr>
                </a:outerShdw>
              </a:effectLst>
            </a:endParaRPr>
          </a:p>
          <a:p>
            <a:pPr algn="ctr">
              <a:defRPr/>
            </a:pPr>
            <a:endParaRPr lang="en-US" sz="4000" dirty="0">
              <a:effectLst>
                <a:outerShdw blurRad="50800" dist="38100" dir="5400000" algn="t" rotWithShape="0">
                  <a:prstClr val="black">
                    <a:alpha val="40000"/>
                  </a:prstClr>
                </a:outerShdw>
              </a:effectLst>
            </a:endParaRPr>
          </a:p>
        </p:txBody>
      </p:sp>
      <p:sp>
        <p:nvSpPr>
          <p:cNvPr id="2" name="Rectangle 1"/>
          <p:cNvSpPr/>
          <p:nvPr/>
        </p:nvSpPr>
        <p:spPr>
          <a:xfrm>
            <a:off x="6535285" y="143799"/>
            <a:ext cx="5226306" cy="1569660"/>
          </a:xfrm>
          <a:prstGeom prst="rect">
            <a:avLst/>
          </a:prstGeom>
        </p:spPr>
        <p:txBody>
          <a:bodyPr wrap="square">
            <a:spAutoFit/>
          </a:bodyPr>
          <a:lstStyle/>
          <a:p>
            <a:pPr algn="r" rtl="1">
              <a:defRPr/>
            </a:pPr>
            <a:r>
              <a:rPr lang="ar-EG" sz="2400" dirty="0" smtClean="0">
                <a:cs typeface="Ali_K_Alwand" pitchFamily="2" charset="-78"/>
              </a:rPr>
              <a:t>وةزارةتى خويَندنى بالاَ و تويَذينةوةى زانستى</a:t>
            </a:r>
          </a:p>
          <a:p>
            <a:pPr algn="r" rtl="1">
              <a:defRPr/>
            </a:pPr>
            <a:r>
              <a:rPr lang="ar-EG" sz="2400" dirty="0" smtClean="0">
                <a:cs typeface="Ali_K_Alwand" pitchFamily="2" charset="-78"/>
              </a:rPr>
              <a:t>زانكؤى سةلاحةددين</a:t>
            </a:r>
          </a:p>
          <a:p>
            <a:pPr algn="r" rtl="1">
              <a:defRPr/>
            </a:pPr>
            <a:r>
              <a:rPr lang="ar-EG" sz="2400" dirty="0" smtClean="0">
                <a:cs typeface="Ali_K_Alwand" pitchFamily="2" charset="-78"/>
              </a:rPr>
              <a:t>كؤليَذى ثةروةردة</a:t>
            </a:r>
          </a:p>
          <a:p>
            <a:pPr algn="r" rtl="1">
              <a:defRPr/>
            </a:pPr>
            <a:r>
              <a:rPr lang="ar-EG" sz="2400" dirty="0" smtClean="0">
                <a:cs typeface="Ali_K_Alwand" pitchFamily="2" charset="-78"/>
              </a:rPr>
              <a:t>بةشى ريَنمايى ثةروةردةيى و دةروونى</a:t>
            </a:r>
            <a:endParaRPr lang="en-US" sz="2400" dirty="0" smtClean="0">
              <a:cs typeface="Ali_K_Alwand" pitchFamily="2" charset="-78"/>
            </a:endParaRPr>
          </a:p>
        </p:txBody>
      </p:sp>
      <p:pic>
        <p:nvPicPr>
          <p:cNvPr id="11" name="Picture 10">
            <a:extLst>
              <a:ext uri="{FF2B5EF4-FFF2-40B4-BE49-F238E27FC236}">
                <a16:creationId xmlns:a16="http://schemas.microsoft.com/office/drawing/2014/main" xmlns="" id="{9DFFAAD6-DAFF-B616-FAC6-279CE362EEF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65" b="95325" l="9326" r="90000">
                        <a14:foregroundMark x1="59101" y1="8312" x2="59101" y2="8312"/>
                        <a14:foregroundMark x1="58427" y1="62078" x2="58427" y2="62078"/>
                        <a14:foregroundMark x1="54944" y1="59610" x2="54944" y2="59610"/>
                        <a14:foregroundMark x1="54944" y1="59610" x2="54944" y2="59610"/>
                        <a14:foregroundMark x1="56292" y1="62468" x2="56292" y2="62468"/>
                        <a14:foregroundMark x1="59663" y1="60649" x2="59663" y2="60649"/>
                        <a14:foregroundMark x1="61011" y1="63636" x2="61011" y2="63636"/>
                        <a14:foregroundMark x1="62584" y1="64675" x2="62584" y2="64675"/>
                        <a14:foregroundMark x1="59438" y1="77792" x2="59438" y2="77792"/>
                        <a14:foregroundMark x1="58989" y1="90260" x2="58989" y2="90260"/>
                        <a14:foregroundMark x1="54382" y1="90260" x2="54382" y2="90260"/>
                        <a14:foregroundMark x1="52697" y1="78961" x2="52697" y2="78961"/>
                        <a14:foregroundMark x1="31798" y1="76753" x2="31798" y2="76753"/>
                        <a14:foregroundMark x1="53034" y1="84675" x2="53034" y2="84675"/>
                        <a14:foregroundMark x1="89551" y1="60649" x2="89551" y2="60649"/>
                        <a14:foregroundMark x1="89326" y1="60260" x2="89326" y2="60260"/>
                        <a14:foregroundMark x1="89326" y1="57922" x2="89326" y2="57922"/>
                        <a14:foregroundMark x1="89551" y1="55714" x2="89551" y2="55714"/>
                        <a14:foregroundMark x1="84494" y1="22987" x2="84494" y2="22987"/>
                        <a14:foregroundMark x1="84494" y1="22857" x2="84494" y2="22857"/>
                        <a14:foregroundMark x1="81124" y1="20779" x2="81124" y2="20779"/>
                        <a14:foregroundMark x1="82022" y1="19610" x2="82022" y2="19610"/>
                        <a14:foregroundMark x1="78652" y1="17013" x2="78652" y2="17013"/>
                        <a14:foregroundMark x1="14944" y1="28442" x2="14944" y2="28442"/>
                        <a14:foregroundMark x1="15281" y1="26234" x2="15281" y2="26234"/>
                        <a14:foregroundMark x1="16854" y1="24416" x2="16854" y2="24416"/>
                        <a14:foregroundMark x1="18090" y1="21558" x2="18090" y2="21558"/>
                        <a14:foregroundMark x1="26629" y1="12468" x2="26629" y2="12468"/>
                        <a14:foregroundMark x1="34944" y1="6623" x2="34944" y2="6623"/>
                        <a14:foregroundMark x1="40562" y1="5065" x2="40562" y2="5065"/>
                        <a14:foregroundMark x1="9438" y1="47273" x2="9438" y2="47273"/>
                        <a14:foregroundMark x1="9438" y1="46883" x2="9438" y2="46883"/>
                        <a14:foregroundMark x1="42809" y1="95325" x2="42809" y2="95325"/>
                        <a14:foregroundMark x1="42809" y1="94805" x2="42809" y2="94805"/>
                        <a14:foregroundMark x1="49888" y1="84675" x2="49888" y2="84675"/>
                        <a14:foregroundMark x1="47528" y1="84675" x2="47528" y2="84675"/>
                        <a14:foregroundMark x1="35730" y1="80390" x2="35730" y2="80390"/>
                        <a14:foregroundMark x1="30787" y1="75974" x2="30787" y2="75974"/>
                        <a14:foregroundMark x1="34157" y1="75195" x2="34157" y2="75195"/>
                        <a14:foregroundMark x1="65730" y1="75714" x2="65730" y2="75714"/>
                        <a14:foregroundMark x1="65730" y1="75325" x2="65730" y2="75325"/>
                        <a14:foregroundMark x1="65730" y1="75325" x2="65730" y2="75325"/>
                        <a14:foregroundMark x1="66966" y1="75325" x2="66966" y2="75325"/>
                        <a14:foregroundMark x1="53820" y1="62857" x2="53820" y2="62857"/>
                        <a14:foregroundMark x1="45169" y1="63247" x2="45169" y2="63247"/>
                        <a14:foregroundMark x1="42697" y1="60390" x2="42697" y2="60390"/>
                        <a14:foregroundMark x1="45506" y1="59351" x2="45506" y2="59351"/>
                        <a14:foregroundMark x1="47753" y1="61169" x2="47753" y2="61169"/>
                        <a14:foregroundMark x1="51910" y1="61818" x2="51910" y2="61818"/>
                        <a14:foregroundMark x1="53708" y1="61039" x2="53708" y2="61039"/>
                        <a14:foregroundMark x1="52247" y1="59351" x2="52247" y2="59351"/>
                        <a14:foregroundMark x1="50674" y1="59610" x2="50674" y2="59610"/>
                        <a14:foregroundMark x1="48315" y1="61169" x2="48315" y2="61169"/>
                        <a14:foregroundMark x1="42135" y1="62597" x2="42135" y2="62597"/>
                        <a14:foregroundMark x1="40225" y1="62857" x2="40225" y2="62857"/>
                        <a14:foregroundMark x1="38652" y1="62597" x2="38652" y2="62597"/>
                        <a14:foregroundMark x1="43596" y1="58571" x2="43596" y2="58571"/>
                      </a14:backgroundRemoval>
                    </a14:imgEffect>
                  </a14:imgLayer>
                </a14:imgProps>
              </a:ext>
              <a:ext uri="{28A0092B-C50C-407E-A947-70E740481C1C}">
                <a14:useLocalDpi xmlns:a14="http://schemas.microsoft.com/office/drawing/2010/main" val="0"/>
              </a:ext>
            </a:extLst>
          </a:blip>
          <a:stretch>
            <a:fillRect/>
          </a:stretch>
        </p:blipFill>
        <p:spPr>
          <a:xfrm>
            <a:off x="1228368" y="367843"/>
            <a:ext cx="2039063" cy="1764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6659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0028"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87236"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13047" y="3245701"/>
            <a:ext cx="3066892" cy="584775"/>
          </a:xfrm>
          <a:prstGeom prst="rect">
            <a:avLst/>
          </a:prstGeom>
          <a:noFill/>
        </p:spPr>
        <p:txBody>
          <a:bodyPr wrap="square" rtlCol="0">
            <a:spAutoFit/>
          </a:bodyPr>
          <a:lstStyle/>
          <a:p>
            <a:r>
              <a:rPr lang="ar-EG" sz="3200" b="1" dirty="0" smtClean="0">
                <a:cs typeface="Ali_K_Alwand" pitchFamily="2" charset="-78"/>
              </a:rPr>
              <a:t>زيرةكى زمانةوانى      </a:t>
            </a:r>
            <a:endParaRPr lang="en-US" sz="3200" b="1" dirty="0">
              <a:cs typeface="Ali_K_Alwand" pitchFamily="2" charset="-78"/>
            </a:endParaRPr>
          </a:p>
        </p:txBody>
      </p:sp>
      <p:sp>
        <p:nvSpPr>
          <p:cNvPr id="15" name="Rectangle 14"/>
          <p:cNvSpPr/>
          <p:nvPr/>
        </p:nvSpPr>
        <p:spPr>
          <a:xfrm>
            <a:off x="-14122211"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310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3885082" y="2737988"/>
            <a:ext cx="3225140" cy="523220"/>
          </a:xfrm>
          <a:prstGeom prst="rect">
            <a:avLst/>
          </a:prstGeom>
          <a:noFill/>
        </p:spPr>
        <p:txBody>
          <a:bodyPr wrap="square" rtlCol="0">
            <a:spAutoFit/>
          </a:bodyPr>
          <a:lstStyle/>
          <a:p>
            <a:r>
              <a:rPr lang="ar-IQ" sz="2800" b="1" dirty="0"/>
              <a:t>الذكاء المنطقي الرياضي</a:t>
            </a:r>
            <a:endParaRPr lang="en-US" sz="2800" b="1" dirty="0"/>
          </a:p>
        </p:txBody>
      </p:sp>
      <p:sp>
        <p:nvSpPr>
          <p:cNvPr id="18" name="Rectangle 17"/>
          <p:cNvSpPr/>
          <p:nvPr/>
        </p:nvSpPr>
        <p:spPr>
          <a:xfrm>
            <a:off x="-14293276"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900484"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3667866" y="2886035"/>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531090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1811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430819" y="2918471"/>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472834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33555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4547787" y="2713264"/>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5506742"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13950" y="172327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4982654" y="2783010"/>
            <a:ext cx="2665744" cy="523220"/>
          </a:xfrm>
          <a:prstGeom prst="rect">
            <a:avLst/>
          </a:prstGeom>
          <a:noFill/>
        </p:spPr>
        <p:txBody>
          <a:bodyPr wrap="square" rtlCol="0">
            <a:spAutoFit/>
          </a:bodyPr>
          <a:lstStyle/>
          <a:p>
            <a:r>
              <a:rPr lang="ar-IQ" sz="2800" b="1" dirty="0"/>
              <a:t>الذكاء الاجتماعي</a:t>
            </a:r>
            <a:endParaRPr lang="en-US" sz="2800" b="1" dirty="0"/>
          </a:p>
        </p:txBody>
      </p:sp>
      <p:sp>
        <p:nvSpPr>
          <p:cNvPr id="31" name="Rectangle 30"/>
          <p:cNvSpPr/>
          <p:nvPr/>
        </p:nvSpPr>
        <p:spPr>
          <a:xfrm>
            <a:off x="-1621093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8181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5784195" y="2757710"/>
            <a:ext cx="2542654" cy="523220"/>
          </a:xfrm>
          <a:prstGeom prst="rect">
            <a:avLst/>
          </a:prstGeom>
          <a:noFill/>
        </p:spPr>
        <p:txBody>
          <a:bodyPr wrap="square" rtlCol="0">
            <a:spAutoFit/>
          </a:bodyPr>
          <a:lstStyle/>
          <a:p>
            <a:r>
              <a:rPr lang="ar-IQ" sz="2800" b="1" dirty="0"/>
              <a:t>الذكاء الشخصي</a:t>
            </a:r>
            <a:endParaRPr lang="en-US" sz="2800" b="1" dirty="0"/>
          </a:p>
        </p:txBody>
      </p:sp>
      <p:sp>
        <p:nvSpPr>
          <p:cNvPr id="34" name="Rectangle 33"/>
          <p:cNvSpPr/>
          <p:nvPr/>
        </p:nvSpPr>
        <p:spPr>
          <a:xfrm>
            <a:off x="-17148898"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732081" y="1698552"/>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6279953" y="2745918"/>
            <a:ext cx="1776641" cy="769441"/>
          </a:xfrm>
          <a:prstGeom prst="rect">
            <a:avLst/>
          </a:prstGeom>
          <a:noFill/>
        </p:spPr>
        <p:txBody>
          <a:bodyPr wrap="square" rtlCol="0">
            <a:spAutoFit/>
          </a:bodyPr>
          <a:lstStyle/>
          <a:p>
            <a:r>
              <a:rPr lang="ar-JO" sz="4400" b="1" dirty="0"/>
              <a:t>زیره‌كی</a:t>
            </a:r>
            <a:endParaRPr lang="en-US" sz="4400" b="1" dirty="0"/>
          </a:p>
        </p:txBody>
      </p:sp>
      <p:sp>
        <p:nvSpPr>
          <p:cNvPr id="37" name="Rectangle 36"/>
          <p:cNvSpPr/>
          <p:nvPr/>
        </p:nvSpPr>
        <p:spPr>
          <a:xfrm>
            <a:off x="-271990" y="1"/>
            <a:ext cx="12463989" cy="6967087"/>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oter Placeholder 5"/>
          <p:cNvSpPr txBox="1">
            <a:spLocks/>
          </p:cNvSpPr>
          <p:nvPr/>
        </p:nvSpPr>
        <p:spPr>
          <a:xfrm>
            <a:off x="-136517" y="6425140"/>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1800" b="1" dirty="0" smtClean="0">
                <a:solidFill>
                  <a:schemeClr val="tx1"/>
                </a:solidFill>
              </a:rPr>
              <a:t>7</a:t>
            </a:r>
            <a:endParaRPr lang="en-US" sz="1800" b="1" dirty="0">
              <a:solidFill>
                <a:schemeClr val="tx1"/>
              </a:solidFill>
            </a:endParaRPr>
          </a:p>
        </p:txBody>
      </p:sp>
      <p:sp>
        <p:nvSpPr>
          <p:cNvPr id="39"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549854" y="1202277"/>
            <a:ext cx="11472334" cy="5833532"/>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571500" lvl="0" indent="-571500" algn="just" rtl="1">
              <a:buFontTx/>
              <a:buChar char="-"/>
            </a:pPr>
            <a:r>
              <a:rPr lang="ar-EG" sz="3200" dirty="0" smtClean="0">
                <a:cs typeface="Ali_K_Alwand" pitchFamily="2" charset="-78"/>
              </a:rPr>
              <a:t>لة </a:t>
            </a:r>
            <a:r>
              <a:rPr lang="ar-EG" sz="3200" dirty="0">
                <a:cs typeface="Ali_K_Alwand" pitchFamily="2" charset="-78"/>
              </a:rPr>
              <a:t>ثرؤسةى ئاراستةكردن دةكريَت بابةتةكان بة شيَوةيةكى ئاشكرا بخريَنةروو و باسبكريَت، لة كاتيَكدا لة ثرؤسةى ريَنمايكردندا ثيَويستة نهيَنى ثاريَزى (</a:t>
            </a:r>
            <a:r>
              <a:rPr lang="en-US" sz="3200" dirty="0">
                <a:cs typeface="Ali_K_Alwand" pitchFamily="2" charset="-78"/>
              </a:rPr>
              <a:t>Confidentiality</a:t>
            </a:r>
            <a:r>
              <a:rPr lang="ar-EG" sz="3200" dirty="0">
                <a:cs typeface="Ali_K_Alwand" pitchFamily="2" charset="-78"/>
              </a:rPr>
              <a:t>) وةك </a:t>
            </a:r>
            <a:r>
              <a:rPr lang="ar-EG" sz="3200" dirty="0" smtClean="0">
                <a:cs typeface="Ali_K_Alwand" pitchFamily="2" charset="-78"/>
              </a:rPr>
              <a:t>ئةركيَكى </a:t>
            </a:r>
            <a:r>
              <a:rPr lang="ar-EG" sz="3200" dirty="0">
                <a:cs typeface="Ali_K_Alwand" pitchFamily="2" charset="-78"/>
              </a:rPr>
              <a:t>ثيشةيى ثاريَزطارى </a:t>
            </a:r>
            <a:r>
              <a:rPr lang="ar-EG" sz="3200" dirty="0" smtClean="0">
                <a:cs typeface="Ali_K_Alwand" pitchFamily="2" charset="-78"/>
              </a:rPr>
              <a:t>ليَبكريَت.</a:t>
            </a:r>
            <a:endParaRPr lang="en-US" sz="3200" dirty="0" smtClean="0">
              <a:cs typeface="Ali_K_Alwand" pitchFamily="2" charset="-78"/>
            </a:endParaRPr>
          </a:p>
          <a:p>
            <a:pPr lvl="0" algn="just" rtl="1"/>
            <a:endParaRPr lang="ar-EG" sz="3200" dirty="0">
              <a:cs typeface="Ali_K_Alwand" pitchFamily="2" charset="-78"/>
            </a:endParaRPr>
          </a:p>
          <a:p>
            <a:pPr marL="571500" lvl="0" indent="-571500" algn="just" rtl="1">
              <a:buFontTx/>
              <a:buChar char="-"/>
            </a:pPr>
            <a:r>
              <a:rPr lang="ar-EG" sz="3200" dirty="0" smtClean="0">
                <a:cs typeface="Ali_K_Alwand" pitchFamily="2" charset="-78"/>
              </a:rPr>
              <a:t>ثرؤسة </a:t>
            </a:r>
            <a:r>
              <a:rPr lang="ar-EG" sz="3200" dirty="0">
                <a:cs typeface="Ali_K_Alwand" pitchFamily="2" charset="-78"/>
              </a:rPr>
              <a:t>ئاراستةكارييةكان ضارةسةرى دؤخةكة دةخةنة روو بة هةر شيَوةيةك بيَت، لة كاتيَكدا ريَنمايكردن هةولَى دؤزينةوةى كيَشة سةرةكييةكة دةدات و دواتر ضارةسةرى ثيَويست و طونجاوى بؤ </a:t>
            </a:r>
            <a:r>
              <a:rPr lang="ar-EG" sz="3200" dirty="0" smtClean="0">
                <a:cs typeface="Ali_K_Alwand" pitchFamily="2" charset="-78"/>
              </a:rPr>
              <a:t>دةدؤزيَتةوة</a:t>
            </a:r>
          </a:p>
          <a:p>
            <a:pPr marL="571500" lvl="0" indent="-571500" algn="just" rtl="1">
              <a:buFontTx/>
              <a:buChar char="-"/>
            </a:pPr>
            <a:endParaRPr lang="en-AU" sz="3200" dirty="0">
              <a:cs typeface="Ali_K_Alwand" pitchFamily="2" charset="-78"/>
            </a:endParaRPr>
          </a:p>
        </p:txBody>
      </p:sp>
      <p:sp>
        <p:nvSpPr>
          <p:cNvPr id="38"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702254" y="255189"/>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rtl="1"/>
            <a:r>
              <a:rPr lang="ar-EG" sz="4800" b="1" u="sng" dirty="0">
                <a:solidFill>
                  <a:srgbClr val="FF0000"/>
                </a:solidFill>
                <a:cs typeface="Ali_K_Alwand" pitchFamily="2" charset="-78"/>
              </a:rPr>
              <a:t>جياوازى نيَوان ريَنمايى كردن و ئاراستةكردن:</a:t>
            </a:r>
            <a:endParaRPr lang="en-AU" sz="4800" dirty="0">
              <a:solidFill>
                <a:srgbClr val="FF0000"/>
              </a:solidFill>
              <a:cs typeface="Ali_K_Alwand" pitchFamily="2" charset="-78"/>
            </a:endParaRPr>
          </a:p>
        </p:txBody>
      </p:sp>
    </p:spTree>
    <p:extLst>
      <p:ext uri="{BB962C8B-B14F-4D97-AF65-F5344CB8AC3E}">
        <p14:creationId xmlns:p14="http://schemas.microsoft.com/office/powerpoint/2010/main" val="3327849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arn(inVertical)">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wipe(down)">
                                      <p:cBhvr>
                                        <p:cTn id="12"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0028"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87236"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13047" y="3245701"/>
            <a:ext cx="3066892" cy="584775"/>
          </a:xfrm>
          <a:prstGeom prst="rect">
            <a:avLst/>
          </a:prstGeom>
          <a:noFill/>
        </p:spPr>
        <p:txBody>
          <a:bodyPr wrap="square" rtlCol="0">
            <a:spAutoFit/>
          </a:bodyPr>
          <a:lstStyle/>
          <a:p>
            <a:r>
              <a:rPr lang="ar-EG" sz="3200" b="1" dirty="0" smtClean="0">
                <a:cs typeface="Ali_K_Alwand" pitchFamily="2" charset="-78"/>
              </a:rPr>
              <a:t>زيرةكى زمانةوانى      </a:t>
            </a:r>
            <a:endParaRPr lang="en-US" sz="3200" b="1" dirty="0">
              <a:cs typeface="Ali_K_Alwand" pitchFamily="2" charset="-78"/>
            </a:endParaRPr>
          </a:p>
        </p:txBody>
      </p:sp>
      <p:sp>
        <p:nvSpPr>
          <p:cNvPr id="15" name="Rectangle 14"/>
          <p:cNvSpPr/>
          <p:nvPr/>
        </p:nvSpPr>
        <p:spPr>
          <a:xfrm>
            <a:off x="-14122211"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310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3885082" y="2737988"/>
            <a:ext cx="3225140" cy="523220"/>
          </a:xfrm>
          <a:prstGeom prst="rect">
            <a:avLst/>
          </a:prstGeom>
          <a:noFill/>
        </p:spPr>
        <p:txBody>
          <a:bodyPr wrap="square" rtlCol="0">
            <a:spAutoFit/>
          </a:bodyPr>
          <a:lstStyle/>
          <a:p>
            <a:r>
              <a:rPr lang="ar-IQ" sz="2800" b="1" dirty="0"/>
              <a:t>الذكاء المنطقي الرياضي</a:t>
            </a:r>
            <a:endParaRPr lang="en-US" sz="2800" b="1" dirty="0"/>
          </a:p>
        </p:txBody>
      </p:sp>
      <p:sp>
        <p:nvSpPr>
          <p:cNvPr id="18" name="Rectangle 17"/>
          <p:cNvSpPr/>
          <p:nvPr/>
        </p:nvSpPr>
        <p:spPr>
          <a:xfrm>
            <a:off x="-14293276"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900484"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3667866" y="2886035"/>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531090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1811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430819" y="2918471"/>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472834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33555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4547787" y="2713264"/>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5506742"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13950" y="172327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4982654" y="2783010"/>
            <a:ext cx="2665744" cy="523220"/>
          </a:xfrm>
          <a:prstGeom prst="rect">
            <a:avLst/>
          </a:prstGeom>
          <a:noFill/>
        </p:spPr>
        <p:txBody>
          <a:bodyPr wrap="square" rtlCol="0">
            <a:spAutoFit/>
          </a:bodyPr>
          <a:lstStyle/>
          <a:p>
            <a:r>
              <a:rPr lang="ar-IQ" sz="2800" b="1" dirty="0"/>
              <a:t>الذكاء الاجتماعي</a:t>
            </a:r>
            <a:endParaRPr lang="en-US" sz="2800" b="1" dirty="0"/>
          </a:p>
        </p:txBody>
      </p:sp>
      <p:sp>
        <p:nvSpPr>
          <p:cNvPr id="31" name="Rectangle 30"/>
          <p:cNvSpPr/>
          <p:nvPr/>
        </p:nvSpPr>
        <p:spPr>
          <a:xfrm>
            <a:off x="-1621093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8181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5784195" y="2757710"/>
            <a:ext cx="2542654" cy="523220"/>
          </a:xfrm>
          <a:prstGeom prst="rect">
            <a:avLst/>
          </a:prstGeom>
          <a:noFill/>
        </p:spPr>
        <p:txBody>
          <a:bodyPr wrap="square" rtlCol="0">
            <a:spAutoFit/>
          </a:bodyPr>
          <a:lstStyle/>
          <a:p>
            <a:r>
              <a:rPr lang="ar-IQ" sz="2800" b="1" dirty="0"/>
              <a:t>الذكاء الشخصي</a:t>
            </a:r>
            <a:endParaRPr lang="en-US" sz="2800" b="1" dirty="0"/>
          </a:p>
        </p:txBody>
      </p:sp>
      <p:sp>
        <p:nvSpPr>
          <p:cNvPr id="34" name="Rectangle 33"/>
          <p:cNvSpPr/>
          <p:nvPr/>
        </p:nvSpPr>
        <p:spPr>
          <a:xfrm>
            <a:off x="-17148898"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732081" y="1698552"/>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6279953" y="2745918"/>
            <a:ext cx="1776641" cy="769441"/>
          </a:xfrm>
          <a:prstGeom prst="rect">
            <a:avLst/>
          </a:prstGeom>
          <a:noFill/>
        </p:spPr>
        <p:txBody>
          <a:bodyPr wrap="square" rtlCol="0">
            <a:spAutoFit/>
          </a:bodyPr>
          <a:lstStyle/>
          <a:p>
            <a:r>
              <a:rPr lang="ar-JO" sz="4400" b="1" dirty="0"/>
              <a:t>زیره‌كی</a:t>
            </a:r>
            <a:endParaRPr lang="en-US" sz="4400" b="1" dirty="0"/>
          </a:p>
        </p:txBody>
      </p:sp>
      <p:sp>
        <p:nvSpPr>
          <p:cNvPr id="37" name="Rectangle 36"/>
          <p:cNvSpPr/>
          <p:nvPr/>
        </p:nvSpPr>
        <p:spPr>
          <a:xfrm>
            <a:off x="-271990" y="1"/>
            <a:ext cx="12463989" cy="6967087"/>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oter Placeholder 5"/>
          <p:cNvSpPr txBox="1">
            <a:spLocks/>
          </p:cNvSpPr>
          <p:nvPr/>
        </p:nvSpPr>
        <p:spPr>
          <a:xfrm>
            <a:off x="-136517" y="6425140"/>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1800" b="1" dirty="0" smtClean="0">
                <a:solidFill>
                  <a:schemeClr val="tx1"/>
                </a:solidFill>
              </a:rPr>
              <a:t>8</a:t>
            </a:r>
            <a:endParaRPr lang="en-US" sz="1800" b="1" dirty="0">
              <a:solidFill>
                <a:schemeClr val="tx1"/>
              </a:solidFill>
            </a:endParaRPr>
          </a:p>
        </p:txBody>
      </p:sp>
      <p:sp>
        <p:nvSpPr>
          <p:cNvPr id="39"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549854" y="1373881"/>
            <a:ext cx="11472334" cy="5833532"/>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571500" lvl="0" indent="-571500" algn="r" rtl="1">
              <a:buFontTx/>
              <a:buChar char="-"/>
            </a:pPr>
            <a:r>
              <a:rPr lang="ar-EG" sz="3600" dirty="0" smtClean="0">
                <a:cs typeface="Ali_K_Alwand" pitchFamily="2" charset="-78"/>
              </a:rPr>
              <a:t>لة </a:t>
            </a:r>
            <a:r>
              <a:rPr lang="ar-EG" sz="3600" dirty="0">
                <a:cs typeface="Ali_K_Alwand" pitchFamily="2" charset="-78"/>
              </a:rPr>
              <a:t>ثرؤسةى ئاراستةكردندا لة دواى طويَطرتن لةسةر بنةماى ئةزموونى كةسيَكى شارةزا برِيار دةدريَت، بةلاَم لة ريَنماييكردندا لةسةر بنةماى تيَطةيشتن و ريَطة ضارةى طونجاو برِيار لةسةر كيَشةكة دةدريَت  و ريَنمايكراو رؤلَيَكى كارا دةبينيَت لة </a:t>
            </a:r>
            <a:r>
              <a:rPr lang="ar-EG" sz="3600" dirty="0" smtClean="0">
                <a:cs typeface="Ali_K_Alwand" pitchFamily="2" charset="-78"/>
              </a:rPr>
              <a:t>برِياردان.</a:t>
            </a:r>
            <a:endParaRPr lang="ar-EG" sz="3600" dirty="0">
              <a:cs typeface="Ali_K_Alwand" pitchFamily="2" charset="-78"/>
            </a:endParaRPr>
          </a:p>
          <a:p>
            <a:pPr marL="571500" lvl="0" indent="-571500" algn="r" rtl="1">
              <a:buFontTx/>
              <a:buChar char="-"/>
            </a:pPr>
            <a:endParaRPr lang="ar-EG" sz="3600" dirty="0" smtClean="0">
              <a:cs typeface="Ali_K_Alwand" pitchFamily="2" charset="-78"/>
            </a:endParaRPr>
          </a:p>
          <a:p>
            <a:pPr marL="571500" lvl="0" indent="-571500" algn="r" rtl="1">
              <a:buFontTx/>
              <a:buChar char="-"/>
            </a:pPr>
            <a:r>
              <a:rPr lang="ar-EG" sz="3600" dirty="0" smtClean="0">
                <a:cs typeface="Ali_K_Alwand" pitchFamily="2" charset="-78"/>
              </a:rPr>
              <a:t>ئاراستةكردن </a:t>
            </a:r>
            <a:r>
              <a:rPr lang="ar-EG" sz="3600" dirty="0">
                <a:cs typeface="Ali_K_Alwand" pitchFamily="2" charset="-78"/>
              </a:rPr>
              <a:t>فراوانترة لة ريَنماييكردن، بةو ثيَيةى دةكريَت لةهةر بواريَكدا كؤمةلَيَك ئامؤذطارى و خزمةتطوزارى ثيَشكةش بكات لةسةر بنةماى ئةزموون. بةلاَم ريَنماييكردن خؤى دةبينيَتةوة لة شيكردنةوة و ضارةسةركردنى طرفتة كةسييةكان، لةريَطةى يارمةتى ريَنمايكاريَكى راهيَنراو.</a:t>
            </a:r>
            <a:endParaRPr lang="en-AU" sz="3600" dirty="0">
              <a:cs typeface="Ali_K_Alwand" pitchFamily="2" charset="-78"/>
            </a:endParaRPr>
          </a:p>
        </p:txBody>
      </p:sp>
      <p:sp>
        <p:nvSpPr>
          <p:cNvPr id="38"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702254" y="255189"/>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rtl="1"/>
            <a:r>
              <a:rPr lang="ar-EG" sz="4800" b="1" u="sng" dirty="0">
                <a:solidFill>
                  <a:srgbClr val="FF0000"/>
                </a:solidFill>
                <a:cs typeface="Ali_K_Alwand" pitchFamily="2" charset="-78"/>
              </a:rPr>
              <a:t>جياوازى نيَوان ريَنمايى كردن و ئاراستةكردن:</a:t>
            </a:r>
            <a:endParaRPr lang="en-AU" sz="4800" dirty="0">
              <a:solidFill>
                <a:srgbClr val="FF0000"/>
              </a:solidFill>
              <a:cs typeface="Ali_K_Alwand" pitchFamily="2" charset="-78"/>
            </a:endParaRPr>
          </a:p>
        </p:txBody>
      </p:sp>
    </p:spTree>
    <p:extLst>
      <p:ext uri="{BB962C8B-B14F-4D97-AF65-F5344CB8AC3E}">
        <p14:creationId xmlns:p14="http://schemas.microsoft.com/office/powerpoint/2010/main" val="4142747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down)">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wipe(down)">
                                      <p:cBhvr>
                                        <p:cTn id="12"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1"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384781"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0618763" y="2638698"/>
            <a:ext cx="2631714" cy="523220"/>
          </a:xfrm>
          <a:prstGeom prst="rect">
            <a:avLst/>
          </a:prstGeom>
          <a:noFill/>
        </p:spPr>
        <p:txBody>
          <a:bodyPr wrap="square" rtlCol="0">
            <a:spAutoFit/>
          </a:bodyPr>
          <a:lstStyle/>
          <a:p>
            <a:r>
              <a:rPr lang="ar-EG" sz="2800" b="1" dirty="0" smtClean="0">
                <a:cs typeface="Ali_K_Alwand" pitchFamily="2" charset="-78"/>
              </a:rPr>
              <a:t>زيرةكى زمانةوانى</a:t>
            </a:r>
            <a:endParaRPr lang="en-US" sz="2800" b="1" dirty="0">
              <a:cs typeface="Ali_K_Alwand" pitchFamily="2" charset="-78"/>
            </a:endParaRPr>
          </a:p>
        </p:txBody>
      </p:sp>
      <p:sp>
        <p:nvSpPr>
          <p:cNvPr id="15" name="Rectangle 14"/>
          <p:cNvSpPr/>
          <p:nvPr/>
        </p:nvSpPr>
        <p:spPr>
          <a:xfrm>
            <a:off x="-458084" y="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904944" y="174799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849385" y="2737987"/>
            <a:ext cx="3225140" cy="523220"/>
          </a:xfrm>
          <a:prstGeom prst="rect">
            <a:avLst/>
          </a:prstGeom>
          <a:noFill/>
        </p:spPr>
        <p:txBody>
          <a:bodyPr wrap="square" rtlCol="0">
            <a:spAutoFit/>
          </a:bodyPr>
          <a:lstStyle/>
          <a:p>
            <a:r>
              <a:rPr lang="ar-EG" sz="2800" b="1" dirty="0" smtClean="0">
                <a:cs typeface="Ali_K_Alwand" pitchFamily="2" charset="-78"/>
              </a:rPr>
              <a:t>زيرةكى لؤذيكى/ بيركارى</a:t>
            </a:r>
            <a:endParaRPr lang="en-US" sz="2800" b="1" dirty="0">
              <a:cs typeface="Ali_K_Alwand" pitchFamily="2" charset="-78"/>
            </a:endParaRPr>
          </a:p>
        </p:txBody>
      </p:sp>
      <p:sp>
        <p:nvSpPr>
          <p:cNvPr id="18" name="Rectangle 17"/>
          <p:cNvSpPr/>
          <p:nvPr/>
        </p:nvSpPr>
        <p:spPr>
          <a:xfrm>
            <a:off x="-1010852"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381940"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9825578" y="2938784"/>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454188"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938604"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9636922" y="2971220"/>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872667"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520125"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8462640" y="2766013"/>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010852" y="11095"/>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9378627" y="1768307"/>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9677953" y="2810460"/>
            <a:ext cx="2542653" cy="523220"/>
          </a:xfrm>
          <a:prstGeom prst="rect">
            <a:avLst/>
          </a:prstGeom>
          <a:noFill/>
        </p:spPr>
        <p:txBody>
          <a:bodyPr wrap="square" rtlCol="0">
            <a:spAutoFit/>
          </a:bodyPr>
          <a:lstStyle/>
          <a:p>
            <a:r>
              <a:rPr lang="ar-EG" sz="2800" b="1" dirty="0" smtClean="0">
                <a:cs typeface="Ali_K_Alwand" pitchFamily="2" charset="-78"/>
              </a:rPr>
              <a:t>زيرةكى كؤمةلاَيةتى</a:t>
            </a:r>
            <a:endParaRPr lang="en-US" sz="2800" b="1" dirty="0">
              <a:cs typeface="Ali_K_Alwand" pitchFamily="2" charset="-78"/>
            </a:endParaRPr>
          </a:p>
        </p:txBody>
      </p:sp>
      <p:sp>
        <p:nvSpPr>
          <p:cNvPr id="31" name="Rectangle 30"/>
          <p:cNvSpPr/>
          <p:nvPr/>
        </p:nvSpPr>
        <p:spPr>
          <a:xfrm>
            <a:off x="-466551" y="25401"/>
            <a:ext cx="13487399"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762869" y="28029"/>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051246" y="1751301"/>
            <a:ext cx="1504402"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2809516" y="2798667"/>
            <a:ext cx="1776641" cy="769441"/>
          </a:xfrm>
          <a:prstGeom prst="rect">
            <a:avLst/>
          </a:prstGeom>
          <a:noFill/>
        </p:spPr>
        <p:txBody>
          <a:bodyPr wrap="square" rtlCol="0">
            <a:spAutoFit/>
          </a:bodyPr>
          <a:lstStyle/>
          <a:p>
            <a:r>
              <a:rPr lang="ar-JO" sz="4400" b="1" dirty="0"/>
              <a:t>زیره‌كی</a:t>
            </a:r>
            <a:endParaRPr lang="en-US" sz="4400" b="1" dirty="0"/>
          </a:p>
        </p:txBody>
      </p:sp>
      <p:sp>
        <p:nvSpPr>
          <p:cNvPr id="32" name="Title 1"/>
          <p:cNvSpPr txBox="1">
            <a:spLocks/>
          </p:cNvSpPr>
          <p:nvPr/>
        </p:nvSpPr>
        <p:spPr>
          <a:xfrm>
            <a:off x="276013" y="178858"/>
            <a:ext cx="11755120" cy="8710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 rtl="1"/>
            <a:r>
              <a:rPr lang="ar-EG" sz="4000" dirty="0" smtClean="0">
                <a:solidFill>
                  <a:srgbClr val="FF0000"/>
                </a:solidFill>
                <a:cs typeface="Ali_K_Alwand" pitchFamily="2" charset="-78"/>
              </a:rPr>
              <a:t>ريَنمايي كار كيَية</a:t>
            </a:r>
            <a:endParaRPr lang="en-AU" sz="4000" dirty="0">
              <a:solidFill>
                <a:srgbClr val="FF0000"/>
              </a:solidFill>
              <a:cs typeface="Ali_K_Alwand" pitchFamily="2" charset="-78"/>
            </a:endParaRPr>
          </a:p>
        </p:txBody>
      </p:sp>
      <p:sp>
        <p:nvSpPr>
          <p:cNvPr id="33" name="Content Placeholder 2"/>
          <p:cNvSpPr txBox="1">
            <a:spLocks/>
          </p:cNvSpPr>
          <p:nvPr/>
        </p:nvSpPr>
        <p:spPr>
          <a:xfrm>
            <a:off x="440262" y="1016424"/>
            <a:ext cx="11616722" cy="60876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endParaRPr lang="ar-EG" sz="3600" b="1" dirty="0">
              <a:solidFill>
                <a:srgbClr val="FF0000"/>
              </a:solidFill>
              <a:cs typeface="Ali_K_Alwand" pitchFamily="2" charset="-78"/>
            </a:endParaRPr>
          </a:p>
        </p:txBody>
      </p:sp>
      <p:sp>
        <p:nvSpPr>
          <p:cNvPr id="37" name="Footer Placeholder 5"/>
          <p:cNvSpPr txBox="1">
            <a:spLocks/>
          </p:cNvSpPr>
          <p:nvPr/>
        </p:nvSpPr>
        <p:spPr>
          <a:xfrm>
            <a:off x="253471" y="6390186"/>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1800" b="1" dirty="0" smtClean="0">
                <a:solidFill>
                  <a:schemeClr val="tx1"/>
                </a:solidFill>
              </a:rPr>
              <a:t>9</a:t>
            </a:r>
            <a:endParaRPr lang="en-US" sz="18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835" y="1295399"/>
            <a:ext cx="6168697" cy="4108793"/>
          </a:xfrm>
          <a:prstGeom prst="rect">
            <a:avLst/>
          </a:prstGeom>
        </p:spPr>
      </p:pic>
    </p:spTree>
    <p:extLst>
      <p:ext uri="{BB962C8B-B14F-4D97-AF65-F5344CB8AC3E}">
        <p14:creationId xmlns:p14="http://schemas.microsoft.com/office/powerpoint/2010/main" val="37889004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down)">
                                      <p:cBhvr>
                                        <p:cTn id="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1"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384781"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0618763" y="2638698"/>
            <a:ext cx="2631714" cy="523220"/>
          </a:xfrm>
          <a:prstGeom prst="rect">
            <a:avLst/>
          </a:prstGeom>
          <a:noFill/>
        </p:spPr>
        <p:txBody>
          <a:bodyPr wrap="square" rtlCol="0">
            <a:spAutoFit/>
          </a:bodyPr>
          <a:lstStyle/>
          <a:p>
            <a:r>
              <a:rPr lang="ar-EG" sz="2800" b="1" dirty="0" smtClean="0">
                <a:cs typeface="Ali_K_Alwand" pitchFamily="2" charset="-78"/>
              </a:rPr>
              <a:t>زيرةكى زمانةوانى</a:t>
            </a:r>
            <a:endParaRPr lang="en-US" sz="2800" b="1" dirty="0">
              <a:cs typeface="Ali_K_Alwand" pitchFamily="2" charset="-78"/>
            </a:endParaRPr>
          </a:p>
        </p:txBody>
      </p:sp>
      <p:sp>
        <p:nvSpPr>
          <p:cNvPr id="15" name="Rectangle 14"/>
          <p:cNvSpPr/>
          <p:nvPr/>
        </p:nvSpPr>
        <p:spPr>
          <a:xfrm>
            <a:off x="-458084" y="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904944" y="174799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849385" y="2737987"/>
            <a:ext cx="3225140" cy="523220"/>
          </a:xfrm>
          <a:prstGeom prst="rect">
            <a:avLst/>
          </a:prstGeom>
          <a:noFill/>
        </p:spPr>
        <p:txBody>
          <a:bodyPr wrap="square" rtlCol="0">
            <a:spAutoFit/>
          </a:bodyPr>
          <a:lstStyle/>
          <a:p>
            <a:r>
              <a:rPr lang="ar-EG" sz="2800" b="1" dirty="0" smtClean="0">
                <a:cs typeface="Ali_K_Alwand" pitchFamily="2" charset="-78"/>
              </a:rPr>
              <a:t>زيرةكى لؤذيكى/ بيركارى</a:t>
            </a:r>
            <a:endParaRPr lang="en-US" sz="2800" b="1" dirty="0">
              <a:cs typeface="Ali_K_Alwand" pitchFamily="2" charset="-78"/>
            </a:endParaRPr>
          </a:p>
        </p:txBody>
      </p:sp>
      <p:sp>
        <p:nvSpPr>
          <p:cNvPr id="18" name="Rectangle 17"/>
          <p:cNvSpPr/>
          <p:nvPr/>
        </p:nvSpPr>
        <p:spPr>
          <a:xfrm>
            <a:off x="-1010852"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381940"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9825578" y="2938784"/>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454188"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938604"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9636922" y="2971220"/>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872667"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520125"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8462640" y="2766013"/>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010852" y="11095"/>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9378627" y="1768307"/>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9677953" y="2810460"/>
            <a:ext cx="2542653" cy="523220"/>
          </a:xfrm>
          <a:prstGeom prst="rect">
            <a:avLst/>
          </a:prstGeom>
          <a:noFill/>
        </p:spPr>
        <p:txBody>
          <a:bodyPr wrap="square" rtlCol="0">
            <a:spAutoFit/>
          </a:bodyPr>
          <a:lstStyle/>
          <a:p>
            <a:r>
              <a:rPr lang="ar-EG" sz="2800" b="1" dirty="0" smtClean="0">
                <a:cs typeface="Ali_K_Alwand" pitchFamily="2" charset="-78"/>
              </a:rPr>
              <a:t>زيرةكى كؤمةلاَيةتى</a:t>
            </a:r>
            <a:endParaRPr lang="en-US" sz="2800" b="1" dirty="0">
              <a:cs typeface="Ali_K_Alwand" pitchFamily="2" charset="-78"/>
            </a:endParaRPr>
          </a:p>
        </p:txBody>
      </p:sp>
      <p:sp>
        <p:nvSpPr>
          <p:cNvPr id="31" name="Rectangle 30"/>
          <p:cNvSpPr/>
          <p:nvPr/>
        </p:nvSpPr>
        <p:spPr>
          <a:xfrm>
            <a:off x="-466551" y="25401"/>
            <a:ext cx="13487399"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762869" y="28029"/>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051246" y="1751301"/>
            <a:ext cx="1504402"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2809516" y="2798667"/>
            <a:ext cx="1776641" cy="769441"/>
          </a:xfrm>
          <a:prstGeom prst="rect">
            <a:avLst/>
          </a:prstGeom>
          <a:noFill/>
        </p:spPr>
        <p:txBody>
          <a:bodyPr wrap="square" rtlCol="0">
            <a:spAutoFit/>
          </a:bodyPr>
          <a:lstStyle/>
          <a:p>
            <a:r>
              <a:rPr lang="ar-JO" sz="4400" b="1" dirty="0"/>
              <a:t>زیره‌كی</a:t>
            </a:r>
            <a:endParaRPr lang="en-US" sz="4400" b="1" dirty="0"/>
          </a:p>
        </p:txBody>
      </p:sp>
      <p:sp>
        <p:nvSpPr>
          <p:cNvPr id="32" name="Title 1"/>
          <p:cNvSpPr txBox="1">
            <a:spLocks/>
          </p:cNvSpPr>
          <p:nvPr/>
        </p:nvSpPr>
        <p:spPr>
          <a:xfrm>
            <a:off x="276013" y="178858"/>
            <a:ext cx="11755120" cy="8710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ar-EG" sz="4400" b="1" dirty="0" smtClean="0">
                <a:solidFill>
                  <a:srgbClr val="FF0000"/>
                </a:solidFill>
                <a:cs typeface="Ali_K_Alwand" pitchFamily="2" charset="-78"/>
              </a:rPr>
              <a:t>تايبةتمةندي</a:t>
            </a:r>
            <a:r>
              <a:rPr lang="ar-SA" sz="4400" b="1" dirty="0" smtClean="0">
                <a:solidFill>
                  <a:srgbClr val="FF0000"/>
                </a:solidFill>
                <a:cs typeface="Ali_K_Alwand" pitchFamily="2" charset="-78"/>
              </a:rPr>
              <a:t>ي و رةوشتةكانى </a:t>
            </a:r>
            <a:r>
              <a:rPr lang="ar-EG" sz="4400" b="1" dirty="0" smtClean="0">
                <a:solidFill>
                  <a:srgbClr val="FF0000"/>
                </a:solidFill>
                <a:cs typeface="Ali_K_Alwand" pitchFamily="2" charset="-78"/>
              </a:rPr>
              <a:t> </a:t>
            </a:r>
            <a:r>
              <a:rPr lang="ar-EG" sz="4400" b="1" dirty="0">
                <a:solidFill>
                  <a:srgbClr val="FF0000"/>
                </a:solidFill>
                <a:cs typeface="Ali_K_Alwand" pitchFamily="2" charset="-78"/>
              </a:rPr>
              <a:t>ريَنمايكار</a:t>
            </a:r>
          </a:p>
        </p:txBody>
      </p:sp>
      <p:sp>
        <p:nvSpPr>
          <p:cNvPr id="33" name="Content Placeholder 2"/>
          <p:cNvSpPr txBox="1">
            <a:spLocks/>
          </p:cNvSpPr>
          <p:nvPr/>
        </p:nvSpPr>
        <p:spPr>
          <a:xfrm>
            <a:off x="440262" y="1016424"/>
            <a:ext cx="11616722" cy="60876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r" rtl="1"/>
            <a:r>
              <a:rPr lang="ar-SA" dirty="0" smtClean="0">
                <a:cs typeface="Ali_K_Alwand" pitchFamily="2" charset="-78"/>
              </a:rPr>
              <a:t>يةكةم</a:t>
            </a:r>
            <a:r>
              <a:rPr lang="ar-SA" sz="1600" dirty="0" smtClean="0">
                <a:cs typeface="Ali_K_Alwand" pitchFamily="2" charset="-78"/>
              </a:rPr>
              <a:t>:</a:t>
            </a:r>
            <a:r>
              <a:rPr lang="ar-SA" dirty="0" smtClean="0">
                <a:cs typeface="Ali_K_Alwand" pitchFamily="2" charset="-78"/>
              </a:rPr>
              <a:t> </a:t>
            </a:r>
            <a:r>
              <a:rPr lang="ar-SA" dirty="0">
                <a:cs typeface="Ali_K_Alwand" pitchFamily="2" charset="-78"/>
              </a:rPr>
              <a:t>بيَ لايةنى : ريَنمايى كارى دةروونى و ثةروةردةيى هيض سوديَكى تايبةتى نيية بؤى هةولبدات لةسةر حيسابى هيض تاكيَك و كؤمةلةيةك لةناو ئةو كؤمةلطايةى كةتيايدا دةذيت ، </a:t>
            </a:r>
            <a:r>
              <a:rPr lang="ar-SA" dirty="0" smtClean="0">
                <a:cs typeface="Ali_K_Alwand" pitchFamily="2" charset="-78"/>
              </a:rPr>
              <a:t>بةلكو  </a:t>
            </a:r>
            <a:r>
              <a:rPr lang="ar-SA" dirty="0">
                <a:cs typeface="Ali_K_Alwand" pitchFamily="2" charset="-78"/>
              </a:rPr>
              <a:t>دةبيَت ثاك و بيَطةرد بيَت لةهؤش و بيرو بؤضوونةكانيدا ، وة هيض مةبةستيَكى تايبةتى نةبيَت هةولى هيَنانةدى بدات لةسةر حيسابى ريَنمايى خواز و كةسانى ديكة </a:t>
            </a:r>
            <a:r>
              <a:rPr lang="ar-SA" dirty="0" smtClean="0">
                <a:cs typeface="Ali_K_Alwand" pitchFamily="2" charset="-78"/>
              </a:rPr>
              <a:t>.</a:t>
            </a:r>
          </a:p>
          <a:p>
            <a:pPr lvl="0" algn="r" rtl="1"/>
            <a:endParaRPr lang="ar-SA" b="1" dirty="0">
              <a:cs typeface="Ali_K_Alwand" pitchFamily="2" charset="-78"/>
            </a:endParaRPr>
          </a:p>
          <a:p>
            <a:pPr algn="r" rtl="1"/>
            <a:r>
              <a:rPr lang="ar-SA" b="1" dirty="0" smtClean="0">
                <a:cs typeface="Ali_K_Alwand" pitchFamily="2" charset="-78"/>
              </a:rPr>
              <a:t>دووةم: </a:t>
            </a:r>
            <a:r>
              <a:rPr lang="ar-SA" dirty="0" smtClean="0">
                <a:cs typeface="Ali_K_Alwand" pitchFamily="2" charset="-78"/>
              </a:rPr>
              <a:t>ريَنمايكارى </a:t>
            </a:r>
            <a:r>
              <a:rPr lang="ar-SA" dirty="0">
                <a:cs typeface="Ali_K_Alwand" pitchFamily="2" charset="-78"/>
              </a:rPr>
              <a:t>ثةروةردةيى و دةرونى بةهاكانى لةسةر كةسانى تر ناضةسثيَنيَت : هةرضةندة رابةرى ثةروةردةيى  و دةرونى بةهاى تايبةتى خؤى هةية كةجياوازة لةبةهاى خةلكانى ترى ناوكؤمةلطا ، بةلام نابيَت بةهيض شيَوةيةك بةهاكانى خؤى بسةثيَنيَت بةسةر ريَنمايى خواز و دةبيَت ريَزى بةهاكانى ريَنمايى خواز </a:t>
            </a:r>
            <a:r>
              <a:rPr lang="ar-SA" dirty="0" smtClean="0">
                <a:cs typeface="Ali_K_Alwand" pitchFamily="2" charset="-78"/>
              </a:rPr>
              <a:t>بطريَت.</a:t>
            </a:r>
          </a:p>
          <a:p>
            <a:pPr algn="r" rtl="1"/>
            <a:endParaRPr lang="ar-SA" dirty="0">
              <a:cs typeface="Ali_K_Alwand" pitchFamily="2" charset="-78"/>
            </a:endParaRPr>
          </a:p>
          <a:p>
            <a:pPr algn="r" rtl="1"/>
            <a:r>
              <a:rPr lang="ar-SA" dirty="0" smtClean="0">
                <a:cs typeface="Ali_K_Alwand" pitchFamily="2" charset="-78"/>
              </a:rPr>
              <a:t>سيَيةم: </a:t>
            </a:r>
            <a:r>
              <a:rPr lang="ar-EG" b="1" dirty="0" smtClean="0">
                <a:cs typeface="Ali_K_Alwand" pitchFamily="2" charset="-78"/>
              </a:rPr>
              <a:t>رةسةنايةتى</a:t>
            </a:r>
            <a:r>
              <a:rPr lang="ar-EG" b="1" dirty="0">
                <a:cs typeface="Ali_K_Alwand" pitchFamily="2" charset="-78"/>
              </a:rPr>
              <a:t>: </a:t>
            </a:r>
            <a:r>
              <a:rPr lang="ar-EG" dirty="0">
                <a:cs typeface="Ali_K_Alwand" pitchFamily="2" charset="-78"/>
              </a:rPr>
              <a:t>رةسةنايةتى توخميَكى بنةرِةتيية بؤ درووستبوونى ثةيوةنديةكى بةهيَز لة نيَوان ريَنمايكار و ريَنمايكراو، و هةروةها سةركةوتنى ئةم ثرؤسةيةية. رةسةنايةتى خؤى دةبينيَتةوة لة كؤمةلَيَك هةلَويست و رةفتارى ريَنمايكار، كة بريتين لة: راستطؤيي، متمانة، دلَسؤزى، و نةبوونى ساختةكارى و هةلَنةخةلَةتاندنى ريَنمايكراو، و جياوازى نةكردن لةسةر بنةماى رةطةزى، تةمةن، ئارةزوومةندى كؤمةلاَيةتى، خاوةن ثيَداويستى تايبةت، لايةنى ئابوورى ...هتد. دواجار ئةم تايبةتمةندية هةستكردن بة دلَنيايى و باوةربوونى ريَنمايكراو بة ثرؤسةكة دةستةبةر </a:t>
            </a:r>
            <a:r>
              <a:rPr lang="ar-SA" dirty="0" smtClean="0">
                <a:cs typeface="Ali_K_Alwand" pitchFamily="2" charset="-78"/>
              </a:rPr>
              <a:t>    </a:t>
            </a:r>
            <a:r>
              <a:rPr lang="ar-EG" dirty="0" smtClean="0">
                <a:cs typeface="Ali_K_Alwand" pitchFamily="2" charset="-78"/>
              </a:rPr>
              <a:t>دةكةن</a:t>
            </a:r>
            <a:r>
              <a:rPr lang="ar-SA" dirty="0" smtClean="0">
                <a:cs typeface="Ali_K_Alwand" pitchFamily="2" charset="-78"/>
              </a:rPr>
              <a:t>.</a:t>
            </a:r>
          </a:p>
          <a:p>
            <a:pPr algn="r" rtl="1"/>
            <a:endParaRPr lang="en-US" sz="1600" dirty="0">
              <a:cs typeface="Ali_K_Alwand" pitchFamily="2" charset="-78"/>
            </a:endParaRPr>
          </a:p>
          <a:p>
            <a:pPr lvl="0" algn="r" rtl="1"/>
            <a:endParaRPr lang="en-US" sz="4400" b="1" dirty="0" smtClean="0">
              <a:cs typeface="Ali_K_Alwand" pitchFamily="2" charset="-78"/>
            </a:endParaRPr>
          </a:p>
          <a:p>
            <a:pPr lvl="0" algn="r" rtl="1"/>
            <a:endParaRPr lang="en-US" sz="4400" b="1" dirty="0">
              <a:cs typeface="Ali_K_Alwand" pitchFamily="2" charset="-78"/>
            </a:endParaRPr>
          </a:p>
        </p:txBody>
      </p:sp>
      <p:sp>
        <p:nvSpPr>
          <p:cNvPr id="37" name="Footer Placeholder 5"/>
          <p:cNvSpPr txBox="1">
            <a:spLocks/>
          </p:cNvSpPr>
          <p:nvPr/>
        </p:nvSpPr>
        <p:spPr>
          <a:xfrm>
            <a:off x="253471" y="6390186"/>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smtClean="0">
                <a:solidFill>
                  <a:schemeClr val="tx1"/>
                </a:solidFill>
              </a:rPr>
              <a:t>10</a:t>
            </a:r>
            <a:endParaRPr lang="en-US" sz="1800" b="1" dirty="0">
              <a:solidFill>
                <a:schemeClr val="tx1"/>
              </a:solidFill>
            </a:endParaRPr>
          </a:p>
        </p:txBody>
      </p:sp>
    </p:spTree>
    <p:extLst>
      <p:ext uri="{BB962C8B-B14F-4D97-AF65-F5344CB8AC3E}">
        <p14:creationId xmlns:p14="http://schemas.microsoft.com/office/powerpoint/2010/main" val="920152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circle(in)">
                                      <p:cBhvr>
                                        <p:cTn id="7" dur="20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circle(in)">
                                      <p:cBhvr>
                                        <p:cTn id="12" dur="20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animEffect transition="in" filter="circle(in)">
                                      <p:cBhvr>
                                        <p:cTn id="17" dur="20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1"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384781"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0618763" y="2638698"/>
            <a:ext cx="2631714" cy="523220"/>
          </a:xfrm>
          <a:prstGeom prst="rect">
            <a:avLst/>
          </a:prstGeom>
          <a:noFill/>
        </p:spPr>
        <p:txBody>
          <a:bodyPr wrap="square" rtlCol="0">
            <a:spAutoFit/>
          </a:bodyPr>
          <a:lstStyle/>
          <a:p>
            <a:r>
              <a:rPr lang="ar-EG" sz="2800" b="1" dirty="0" smtClean="0">
                <a:cs typeface="Ali_K_Alwand" pitchFamily="2" charset="-78"/>
              </a:rPr>
              <a:t>زيرةكى زمانةوانى</a:t>
            </a:r>
            <a:endParaRPr lang="en-US" sz="2800" b="1" dirty="0">
              <a:cs typeface="Ali_K_Alwand" pitchFamily="2" charset="-78"/>
            </a:endParaRPr>
          </a:p>
        </p:txBody>
      </p:sp>
      <p:sp>
        <p:nvSpPr>
          <p:cNvPr id="15" name="Rectangle 14"/>
          <p:cNvSpPr/>
          <p:nvPr/>
        </p:nvSpPr>
        <p:spPr>
          <a:xfrm>
            <a:off x="-458084" y="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904944" y="174799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849385" y="2737987"/>
            <a:ext cx="3225140" cy="523220"/>
          </a:xfrm>
          <a:prstGeom prst="rect">
            <a:avLst/>
          </a:prstGeom>
          <a:noFill/>
        </p:spPr>
        <p:txBody>
          <a:bodyPr wrap="square" rtlCol="0">
            <a:spAutoFit/>
          </a:bodyPr>
          <a:lstStyle/>
          <a:p>
            <a:r>
              <a:rPr lang="ar-EG" sz="2800" b="1" dirty="0" smtClean="0">
                <a:cs typeface="Ali_K_Alwand" pitchFamily="2" charset="-78"/>
              </a:rPr>
              <a:t>زيرةكى لؤذيكى/ بيركارى</a:t>
            </a:r>
            <a:endParaRPr lang="en-US" sz="2800" b="1" dirty="0">
              <a:cs typeface="Ali_K_Alwand" pitchFamily="2" charset="-78"/>
            </a:endParaRPr>
          </a:p>
        </p:txBody>
      </p:sp>
      <p:sp>
        <p:nvSpPr>
          <p:cNvPr id="18" name="Rectangle 17"/>
          <p:cNvSpPr/>
          <p:nvPr/>
        </p:nvSpPr>
        <p:spPr>
          <a:xfrm>
            <a:off x="-1010852"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381940"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9825578" y="2938784"/>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454188"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938604"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9636922" y="2971220"/>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872667"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520125"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8462640" y="2766013"/>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010852" y="11095"/>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9378627" y="1768307"/>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9677953" y="2810460"/>
            <a:ext cx="2542653" cy="523220"/>
          </a:xfrm>
          <a:prstGeom prst="rect">
            <a:avLst/>
          </a:prstGeom>
          <a:noFill/>
        </p:spPr>
        <p:txBody>
          <a:bodyPr wrap="square" rtlCol="0">
            <a:spAutoFit/>
          </a:bodyPr>
          <a:lstStyle/>
          <a:p>
            <a:r>
              <a:rPr lang="ar-EG" sz="2800" b="1" dirty="0" smtClean="0">
                <a:cs typeface="Ali_K_Alwand" pitchFamily="2" charset="-78"/>
              </a:rPr>
              <a:t>زيرةكى كؤمةلاَيةتى</a:t>
            </a:r>
            <a:endParaRPr lang="en-US" sz="2800" b="1" dirty="0">
              <a:cs typeface="Ali_K_Alwand" pitchFamily="2" charset="-78"/>
            </a:endParaRPr>
          </a:p>
        </p:txBody>
      </p:sp>
      <p:sp>
        <p:nvSpPr>
          <p:cNvPr id="31" name="Rectangle 30"/>
          <p:cNvSpPr/>
          <p:nvPr/>
        </p:nvSpPr>
        <p:spPr>
          <a:xfrm>
            <a:off x="-466551" y="25401"/>
            <a:ext cx="13487399"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762869" y="28029"/>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051246" y="1751301"/>
            <a:ext cx="1504402"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2809516" y="2798667"/>
            <a:ext cx="1776641" cy="769441"/>
          </a:xfrm>
          <a:prstGeom prst="rect">
            <a:avLst/>
          </a:prstGeom>
          <a:noFill/>
        </p:spPr>
        <p:txBody>
          <a:bodyPr wrap="square" rtlCol="0">
            <a:spAutoFit/>
          </a:bodyPr>
          <a:lstStyle/>
          <a:p>
            <a:r>
              <a:rPr lang="ar-JO" sz="4400" b="1" dirty="0"/>
              <a:t>زیره‌كی</a:t>
            </a:r>
            <a:endParaRPr lang="en-US" sz="4400" b="1" dirty="0"/>
          </a:p>
        </p:txBody>
      </p:sp>
      <p:sp>
        <p:nvSpPr>
          <p:cNvPr id="32" name="Title 1"/>
          <p:cNvSpPr txBox="1">
            <a:spLocks/>
          </p:cNvSpPr>
          <p:nvPr/>
        </p:nvSpPr>
        <p:spPr>
          <a:xfrm>
            <a:off x="276013" y="178858"/>
            <a:ext cx="11755120" cy="8710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ar-EG" sz="4400" b="1" dirty="0" smtClean="0">
                <a:solidFill>
                  <a:srgbClr val="FF0000"/>
                </a:solidFill>
                <a:cs typeface="Ali_K_Alwand" pitchFamily="2" charset="-78"/>
              </a:rPr>
              <a:t>تايبةتمةنديي</a:t>
            </a:r>
            <a:r>
              <a:rPr lang="ar-SA" sz="4400" b="1" dirty="0" smtClean="0">
                <a:solidFill>
                  <a:srgbClr val="FF0000"/>
                </a:solidFill>
                <a:cs typeface="Ali_K_Alwand" pitchFamily="2" charset="-78"/>
              </a:rPr>
              <a:t> و رةوشتةكانى</a:t>
            </a:r>
            <a:r>
              <a:rPr lang="ar-EG" sz="4400" b="1" dirty="0" smtClean="0">
                <a:solidFill>
                  <a:srgbClr val="FF0000"/>
                </a:solidFill>
                <a:cs typeface="Ali_K_Alwand" pitchFamily="2" charset="-78"/>
              </a:rPr>
              <a:t> </a:t>
            </a:r>
            <a:r>
              <a:rPr lang="ar-EG" sz="4400" b="1" dirty="0">
                <a:solidFill>
                  <a:srgbClr val="FF0000"/>
                </a:solidFill>
                <a:cs typeface="Ali_K_Alwand" pitchFamily="2" charset="-78"/>
              </a:rPr>
              <a:t>ريَنمايكار</a:t>
            </a:r>
          </a:p>
        </p:txBody>
      </p:sp>
      <p:sp>
        <p:nvSpPr>
          <p:cNvPr id="33" name="Content Placeholder 2"/>
          <p:cNvSpPr txBox="1">
            <a:spLocks/>
          </p:cNvSpPr>
          <p:nvPr/>
        </p:nvSpPr>
        <p:spPr>
          <a:xfrm>
            <a:off x="440262" y="1016424"/>
            <a:ext cx="11616722" cy="60876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SA" dirty="0" smtClean="0">
                <a:cs typeface="Ali_K_Alwand" pitchFamily="2" charset="-78"/>
              </a:rPr>
              <a:t>ضوارةم:</a:t>
            </a:r>
            <a:r>
              <a:rPr lang="ar-EG" b="1" dirty="0" smtClean="0">
                <a:cs typeface="Ali_K_Alwand" pitchFamily="2" charset="-78"/>
              </a:rPr>
              <a:t>ريَزطرتنى </a:t>
            </a:r>
            <a:r>
              <a:rPr lang="ar-EG" b="1" dirty="0">
                <a:cs typeface="Ali_K_Alwand" pitchFamily="2" charset="-78"/>
              </a:rPr>
              <a:t>ئةريَنى بىَ مةرج : </a:t>
            </a:r>
            <a:r>
              <a:rPr lang="ar-EG" dirty="0">
                <a:cs typeface="Ali_K_Alwand" pitchFamily="2" charset="-78"/>
              </a:rPr>
              <a:t>ريَزطرتن لة ثرِؤسةى ريَنماييكردن خؤى دةبينيَتةوة لة مامةلَةى درووستى ريَنمايكار لةطةلَ ريَنمايكراو، و دووركةوتنةوة لة ضةسثاندنى بةهاكانى خؤى، سةرزةنشت نةكردنى لةسةر طرفتةكةى. بةلَكو ثيَويستة ريَنمايكراو وةك مرؤظيَكى خاوةن بةها و شايستة بؤ ريَزطرتن سةير بكريَت بةبىَ مةرج. هةروةها قةبولَكردنى هةست و ئةزموونى ريَنمايكراو وةك مرؤظ، لةبةر هةر هؤيةك بيَت نابيَت فةرامؤشبكريَت. وة ريَنمايكار ثيَويستة خؤى بةدوور بطريَت لة برِياردان و رةخنةطرتن. كةواتة ريَزطرتنى ئةريَنى بىَ مةرج بريتيية لة قةبولَكردنى تاك بة بيَ طويَدانة طرفتةكةى و كاركردن لةسةر ئةو ريَطة ضارةيةى كة ريَنمايكراو دةتوانيَت بة باشى ئةنجامى بدات. ئةمةش دةبيَتة هؤى هيَنانةدى كةشيَكى طونجاو تاوةكو ريَنمايكار هةست بة نرخاندنى خؤى بكات و بدويَت لة بارةى بيركردنةوة، هةستكردن، و رةفتارةكانى.</a:t>
            </a:r>
            <a:endParaRPr lang="en-US" dirty="0">
              <a:cs typeface="Ali_K_Alwand" pitchFamily="2" charset="-78"/>
            </a:endParaRPr>
          </a:p>
          <a:p>
            <a:pPr lvl="0" algn="r" rtl="1"/>
            <a:endParaRPr lang="ar-SA" sz="1600" dirty="0" smtClean="0">
              <a:cs typeface="Ali_K_Alwand" pitchFamily="2" charset="-78"/>
            </a:endParaRPr>
          </a:p>
          <a:p>
            <a:pPr lvl="0" algn="r" rtl="1"/>
            <a:r>
              <a:rPr lang="ar-SA" dirty="0" smtClean="0">
                <a:cs typeface="Ali_K_Alwand" pitchFamily="2" charset="-78"/>
              </a:rPr>
              <a:t>ثيَنجةم:</a:t>
            </a:r>
            <a:r>
              <a:rPr lang="ar-EG" dirty="0" smtClean="0">
                <a:cs typeface="Ali_K_Alwand" pitchFamily="2" charset="-78"/>
              </a:rPr>
              <a:t>بريتيية </a:t>
            </a:r>
            <a:r>
              <a:rPr lang="ar-EG" dirty="0">
                <a:cs typeface="Ali_K_Alwand" pitchFamily="2" charset="-78"/>
              </a:rPr>
              <a:t>لة تيًطةيشتن لة هةستةكانى ريَنمايكراو و طفتوطؤكردن لةو بارةيةوة. ئةمةش بة ريَطةيةكى ثيَويست دادةنريَت تاوةكو كةسى خاوةن طرفت دةروازةيةك بدؤزيَتةوة ناخى خؤى دةرببرِيَت، و لةهةمان كات ريَنمايكار دةتوانيَت لةم ريَطةيةوة باشتر لة كيَشةكة تيَبطات و هةلَسةنطاندنى بؤ بكات. بؤية وةك ثايةيةكى ضارةسةركردن هاوسؤزى طرينطة لة بنيادنانى ثةيوةندي نيَوان ريَنمايكار و ريَنمايكراو</a:t>
            </a:r>
            <a:r>
              <a:rPr lang="ar-EG" dirty="0" smtClean="0">
                <a:cs typeface="Ali_K_Alwand" pitchFamily="2" charset="-78"/>
              </a:rPr>
              <a:t>.</a:t>
            </a:r>
            <a:endParaRPr lang="ar-SA" dirty="0" smtClean="0">
              <a:cs typeface="Ali_K_Alwand" pitchFamily="2" charset="-78"/>
            </a:endParaRPr>
          </a:p>
          <a:p>
            <a:pPr lvl="0" algn="r" rtl="1"/>
            <a:endParaRPr lang="ar-SA" sz="1600" b="1" dirty="0">
              <a:cs typeface="Ali_K_Alwand" pitchFamily="2" charset="-78"/>
            </a:endParaRPr>
          </a:p>
          <a:p>
            <a:pPr lvl="0" algn="r" rtl="1"/>
            <a:r>
              <a:rPr lang="ar-SA" b="1" dirty="0" smtClean="0">
                <a:cs typeface="Ali_K_Alwand" pitchFamily="2" charset="-78"/>
              </a:rPr>
              <a:t>شةشةم:</a:t>
            </a:r>
            <a:r>
              <a:rPr lang="ar-EG" b="1" dirty="0" smtClean="0">
                <a:cs typeface="Ali_K_Alwand" pitchFamily="2" charset="-78"/>
              </a:rPr>
              <a:t>هاندان </a:t>
            </a:r>
            <a:r>
              <a:rPr lang="ar-EG" b="1" dirty="0">
                <a:cs typeface="Ali_K_Alwand" pitchFamily="2" charset="-78"/>
              </a:rPr>
              <a:t>: </a:t>
            </a:r>
            <a:r>
              <a:rPr lang="ar-EG" dirty="0">
                <a:cs typeface="Ali_K_Alwand" pitchFamily="2" charset="-78"/>
              </a:rPr>
              <a:t>ناتوانين رؤلَ و طرينطى هاندان لة بيربكةين لة بارةى هةر طؤرِانكارييةك كة لاى تاك روودةدات. لةبةر ئةوةى ثرِؤسةى ريَنماييكردنيش بة طؤرِانى دؤخيَك بة ئةنجام دةطات، بؤية ريَنمايكار ثيَويستة هانى ريَنمايكراو بدات تاوةكو هةولَى طؤرينى رةفتار و بيركردنةوةكانى بدات و قسة بكات و ئةزموونى نةوتراوى خؤى باس بكات، بةتايبةتى ئةو بابةتانةى كة دةبنة هةويَنى ضارةسةركردنى طرفتةكان. بؤية طرينطة ريَنمايكار هانى ريَنماييكراو بدات تاوةكو لة بارةى هةستةكانييةوة قسةبكات و بةردةوام بيَت</a:t>
            </a:r>
            <a:r>
              <a:rPr lang="ar-EG" dirty="0" smtClean="0">
                <a:cs typeface="Ali_K_Alwand" pitchFamily="2" charset="-78"/>
              </a:rPr>
              <a:t>.</a:t>
            </a:r>
            <a:endParaRPr lang="ar-EG" b="1" dirty="0" smtClean="0">
              <a:cs typeface="Ali_K_Alwand" pitchFamily="2" charset="-78"/>
            </a:endParaRPr>
          </a:p>
          <a:p>
            <a:pPr lvl="0" algn="r" rtl="1"/>
            <a:endParaRPr lang="ar-EG" b="1" dirty="0">
              <a:cs typeface="Ali_K_Alwand" pitchFamily="2" charset="-78"/>
            </a:endParaRPr>
          </a:p>
          <a:p>
            <a:pPr lvl="0" algn="r" rtl="1"/>
            <a:endParaRPr lang="ar-EG" sz="3600" b="1" dirty="0" smtClean="0">
              <a:cs typeface="Ali_K_Alwand" pitchFamily="2" charset="-78"/>
            </a:endParaRPr>
          </a:p>
        </p:txBody>
      </p:sp>
      <p:sp>
        <p:nvSpPr>
          <p:cNvPr id="37" name="Footer Placeholder 5"/>
          <p:cNvSpPr txBox="1">
            <a:spLocks/>
          </p:cNvSpPr>
          <p:nvPr/>
        </p:nvSpPr>
        <p:spPr>
          <a:xfrm>
            <a:off x="253471" y="6390186"/>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smtClean="0">
                <a:solidFill>
                  <a:schemeClr val="tx1"/>
                </a:solidFill>
              </a:rPr>
              <a:t>11</a:t>
            </a:r>
            <a:endParaRPr lang="en-US" sz="1800" b="1" dirty="0">
              <a:solidFill>
                <a:schemeClr val="tx1"/>
              </a:solidFill>
            </a:endParaRPr>
          </a:p>
        </p:txBody>
      </p:sp>
    </p:spTree>
    <p:extLst>
      <p:ext uri="{BB962C8B-B14F-4D97-AF65-F5344CB8AC3E}">
        <p14:creationId xmlns:p14="http://schemas.microsoft.com/office/powerpoint/2010/main" val="42507002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1"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384781"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0618763" y="2638698"/>
            <a:ext cx="2631714" cy="523220"/>
          </a:xfrm>
          <a:prstGeom prst="rect">
            <a:avLst/>
          </a:prstGeom>
          <a:noFill/>
        </p:spPr>
        <p:txBody>
          <a:bodyPr wrap="square" rtlCol="0">
            <a:spAutoFit/>
          </a:bodyPr>
          <a:lstStyle/>
          <a:p>
            <a:r>
              <a:rPr lang="ar-EG" sz="2800" b="1" dirty="0" smtClean="0">
                <a:cs typeface="Ali_K_Alwand" pitchFamily="2" charset="-78"/>
              </a:rPr>
              <a:t>زيرةكى زمانةوانى</a:t>
            </a:r>
            <a:endParaRPr lang="en-US" sz="2800" b="1" dirty="0">
              <a:cs typeface="Ali_K_Alwand" pitchFamily="2" charset="-78"/>
            </a:endParaRPr>
          </a:p>
        </p:txBody>
      </p:sp>
      <p:sp>
        <p:nvSpPr>
          <p:cNvPr id="15" name="Rectangle 14"/>
          <p:cNvSpPr/>
          <p:nvPr/>
        </p:nvSpPr>
        <p:spPr>
          <a:xfrm>
            <a:off x="-458084" y="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904944" y="174799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849385" y="2737987"/>
            <a:ext cx="3225140" cy="523220"/>
          </a:xfrm>
          <a:prstGeom prst="rect">
            <a:avLst/>
          </a:prstGeom>
          <a:noFill/>
        </p:spPr>
        <p:txBody>
          <a:bodyPr wrap="square" rtlCol="0">
            <a:spAutoFit/>
          </a:bodyPr>
          <a:lstStyle/>
          <a:p>
            <a:r>
              <a:rPr lang="ar-EG" sz="2800" b="1" dirty="0" smtClean="0">
                <a:cs typeface="Ali_K_Alwand" pitchFamily="2" charset="-78"/>
              </a:rPr>
              <a:t>زيرةكى لؤذيكى/ بيركارى</a:t>
            </a:r>
            <a:endParaRPr lang="en-US" sz="2800" b="1" dirty="0">
              <a:cs typeface="Ali_K_Alwand" pitchFamily="2" charset="-78"/>
            </a:endParaRPr>
          </a:p>
        </p:txBody>
      </p:sp>
      <p:sp>
        <p:nvSpPr>
          <p:cNvPr id="18" name="Rectangle 17"/>
          <p:cNvSpPr/>
          <p:nvPr/>
        </p:nvSpPr>
        <p:spPr>
          <a:xfrm>
            <a:off x="-1010852"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381940"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9825578" y="2938784"/>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454188"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938604"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9636922" y="2971220"/>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872667"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520125"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8462640" y="2766013"/>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010852" y="11095"/>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9378627" y="1768307"/>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9677953" y="2810460"/>
            <a:ext cx="2542653" cy="523220"/>
          </a:xfrm>
          <a:prstGeom prst="rect">
            <a:avLst/>
          </a:prstGeom>
          <a:noFill/>
        </p:spPr>
        <p:txBody>
          <a:bodyPr wrap="square" rtlCol="0">
            <a:spAutoFit/>
          </a:bodyPr>
          <a:lstStyle/>
          <a:p>
            <a:r>
              <a:rPr lang="ar-EG" sz="2800" b="1" dirty="0" smtClean="0">
                <a:cs typeface="Ali_K_Alwand" pitchFamily="2" charset="-78"/>
              </a:rPr>
              <a:t>زيرةكى كؤمةلاَيةتى</a:t>
            </a:r>
            <a:endParaRPr lang="en-US" sz="2800" b="1" dirty="0">
              <a:cs typeface="Ali_K_Alwand" pitchFamily="2" charset="-78"/>
            </a:endParaRPr>
          </a:p>
        </p:txBody>
      </p:sp>
      <p:sp>
        <p:nvSpPr>
          <p:cNvPr id="31" name="Rectangle 30"/>
          <p:cNvSpPr/>
          <p:nvPr/>
        </p:nvSpPr>
        <p:spPr>
          <a:xfrm>
            <a:off x="-466551" y="42335"/>
            <a:ext cx="13487399"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762869" y="28029"/>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051246" y="1751301"/>
            <a:ext cx="1504402"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p:nvSpPr>
        <p:spPr>
          <a:xfrm>
            <a:off x="276013" y="178858"/>
            <a:ext cx="11755120" cy="8710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ar-EG" sz="4400" b="1" dirty="0">
                <a:solidFill>
                  <a:srgbClr val="FF0000"/>
                </a:solidFill>
                <a:cs typeface="Ali_K_Alwand" pitchFamily="2" charset="-78"/>
              </a:rPr>
              <a:t>تايبةتمةندييةكانى ريَنمايكار</a:t>
            </a:r>
          </a:p>
        </p:txBody>
      </p:sp>
      <p:sp>
        <p:nvSpPr>
          <p:cNvPr id="33" name="Content Placeholder 2"/>
          <p:cNvSpPr txBox="1">
            <a:spLocks/>
          </p:cNvSpPr>
          <p:nvPr/>
        </p:nvSpPr>
        <p:spPr>
          <a:xfrm>
            <a:off x="440262" y="1016424"/>
            <a:ext cx="11616722" cy="60876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r" rtl="1"/>
            <a:endParaRPr lang="ar-EG" sz="4400" b="1" dirty="0" smtClean="0">
              <a:cs typeface="Ali_K_Alwand" pitchFamily="2" charset="-78"/>
            </a:endParaRPr>
          </a:p>
          <a:p>
            <a:pPr algn="r" rtl="1"/>
            <a:r>
              <a:rPr lang="en-US" b="1" dirty="0" smtClean="0">
                <a:cs typeface="Ali_K_Alwand" pitchFamily="2" charset="-78"/>
              </a:rPr>
              <a:t> </a:t>
            </a:r>
            <a:r>
              <a:rPr lang="ar-EG" b="1" dirty="0">
                <a:cs typeface="Ali_K_Alwand" pitchFamily="2" charset="-78"/>
              </a:rPr>
              <a:t>حةوتةم :ثاراستنى نهيَنييةكان :</a:t>
            </a:r>
            <a:endParaRPr lang="en-US" dirty="0">
              <a:cs typeface="Ali_K_Alwand" pitchFamily="2" charset="-78"/>
            </a:endParaRPr>
          </a:p>
          <a:p>
            <a:pPr algn="r" rtl="1"/>
            <a:r>
              <a:rPr lang="ar-EG" dirty="0">
                <a:cs typeface="Ali_K_Alwand" pitchFamily="2" charset="-78"/>
              </a:rPr>
              <a:t>ئةو كةسةى هةلَدةستيَت بة ضارةسةركردنى طرفتة دةروونييةكان ثيَويستة بة شيَوةيةكى بةرثرسيارانة مامةلَة لة طةلَ ئةو زانيارييانة بكات كة كةسى خاوةن طرفت باسيان دةكات. زانيارييةكان دةبيَت بة شيَوةيةكى نهيَنى بميَننةوة، كة ئةمةش هةستى دلَنيايى دةدات بة ريَنمايكراو و ثرؤسةى ضارةسةرى ئاسانتر دةكات</a:t>
            </a:r>
            <a:r>
              <a:rPr lang="ar-EG" sz="4400" dirty="0" smtClean="0"/>
              <a:t>.</a:t>
            </a:r>
            <a:endParaRPr lang="ar-SA" sz="4400" dirty="0" smtClean="0"/>
          </a:p>
          <a:p>
            <a:pPr algn="r" rtl="1"/>
            <a:r>
              <a:rPr lang="ar-EG" sz="2800" b="1" dirty="0">
                <a:cs typeface="Ali_K_Alwand" pitchFamily="2" charset="-78"/>
              </a:rPr>
              <a:t>هةشتةم :ئارامطرتن</a:t>
            </a:r>
            <a:r>
              <a:rPr lang="en-US" sz="2800" b="1" dirty="0">
                <a:cs typeface="Ali_K_Alwand" pitchFamily="2" charset="-78"/>
              </a:rPr>
              <a:t>:</a:t>
            </a:r>
            <a:endParaRPr lang="en-US" sz="2800" dirty="0">
              <a:cs typeface="Ali_K_Alwand" pitchFamily="2" charset="-78"/>
            </a:endParaRPr>
          </a:p>
          <a:p>
            <a:pPr algn="r" rtl="1"/>
            <a:r>
              <a:rPr lang="ar-EG" sz="2800" dirty="0">
                <a:cs typeface="Ali_K_Alwand" pitchFamily="2" charset="-78"/>
              </a:rPr>
              <a:t>يةكيَكى تر لة تايبةتمةندييةكانى ريَنمايكار ئارامطرتنة، ض لة كاتى دانيشتنةكان بة هؤى دةربرِين يان رةفتارى كةسى خاوةن طرفت، يان بة هؤى دريَذبوونةوةى ماوةى ريَنماييكردن كة ثيَشبينى كراوة بؤ ضارةسةر. بؤية لةو دؤخانة ريَنمايكار دةبيَت دان بةخؤى دابطريَت و كةسى بةرامبةر سةرزةنشت نةكات ياخود رةخنةى ليَبطريَت.</a:t>
            </a:r>
            <a:endParaRPr lang="en-US" sz="2800" dirty="0">
              <a:cs typeface="Ali_K_Alwand" pitchFamily="2" charset="-78"/>
            </a:endParaRPr>
          </a:p>
          <a:p>
            <a:pPr algn="r" rtl="1"/>
            <a:r>
              <a:rPr lang="ar-SA" sz="2800" dirty="0">
                <a:cs typeface="Ali_K_Alwand" pitchFamily="2" charset="-78"/>
              </a:rPr>
              <a:t>نؤيةم:  ريَزطرتنى هاوكاران : ثيَويستة ريَنمايى كار ريَزى هاوكارانى بطريَت كة لةطةليان كار دةكات و سنورى خؤى نةبةزيَنيَت</a:t>
            </a:r>
            <a:endParaRPr lang="en-US" sz="2800" dirty="0">
              <a:cs typeface="Ali_K_Alwand" pitchFamily="2" charset="-78"/>
            </a:endParaRPr>
          </a:p>
          <a:p>
            <a:pPr algn="r" rtl="1"/>
            <a:endParaRPr lang="en-US" sz="4400" dirty="0"/>
          </a:p>
          <a:p>
            <a:pPr lvl="0" algn="r" rtl="1"/>
            <a:endParaRPr lang="ar-EG" sz="4400" b="1" dirty="0" smtClean="0">
              <a:cs typeface="Ali_K_Alwand" pitchFamily="2" charset="-78"/>
            </a:endParaRPr>
          </a:p>
        </p:txBody>
      </p:sp>
      <p:sp>
        <p:nvSpPr>
          <p:cNvPr id="37" name="Footer Placeholder 5"/>
          <p:cNvSpPr txBox="1">
            <a:spLocks/>
          </p:cNvSpPr>
          <p:nvPr/>
        </p:nvSpPr>
        <p:spPr>
          <a:xfrm>
            <a:off x="253471" y="6390186"/>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smtClean="0">
                <a:solidFill>
                  <a:schemeClr val="tx1"/>
                </a:solidFill>
              </a:rPr>
              <a:t>12</a:t>
            </a:r>
            <a:endParaRPr lang="en-US" sz="1800" b="1" dirty="0">
              <a:solidFill>
                <a:schemeClr val="tx1"/>
              </a:solidFill>
            </a:endParaRPr>
          </a:p>
        </p:txBody>
      </p:sp>
    </p:spTree>
    <p:extLst>
      <p:ext uri="{BB962C8B-B14F-4D97-AF65-F5344CB8AC3E}">
        <p14:creationId xmlns:p14="http://schemas.microsoft.com/office/powerpoint/2010/main" val="42507002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circle(in)">
                                      <p:cBhvr>
                                        <p:cTn id="7" dur="2000"/>
                                        <p:tgtEl>
                                          <p:spTgt spid="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circle(in)">
                                      <p:cBhvr>
                                        <p:cTn id="12" dur="20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xEl>
                                              <p:pRg st="3" end="3"/>
                                            </p:txEl>
                                          </p:spTgt>
                                        </p:tgtEl>
                                        <p:attrNameLst>
                                          <p:attrName>style.visibility</p:attrName>
                                        </p:attrNameLst>
                                      </p:cBhvr>
                                      <p:to>
                                        <p:strVal val="visible"/>
                                      </p:to>
                                    </p:set>
                                    <p:animEffect transition="in" filter="circle(in)">
                                      <p:cBhvr>
                                        <p:cTn id="17" dur="2000"/>
                                        <p:tgtEl>
                                          <p:spTgt spid="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3">
                                            <p:txEl>
                                              <p:pRg st="4" end="4"/>
                                            </p:txEl>
                                          </p:spTgt>
                                        </p:tgtEl>
                                        <p:attrNameLst>
                                          <p:attrName>style.visibility</p:attrName>
                                        </p:attrNameLst>
                                      </p:cBhvr>
                                      <p:to>
                                        <p:strVal val="visible"/>
                                      </p:to>
                                    </p:set>
                                    <p:animEffect transition="in" filter="circle(in)">
                                      <p:cBhvr>
                                        <p:cTn id="22" dur="2000"/>
                                        <p:tgtEl>
                                          <p:spTgt spid="3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animEffect transition="in" filter="circle(in)">
                                      <p:cBhvr>
                                        <p:cTn id="27" dur="200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1"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384781"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0618763" y="2638698"/>
            <a:ext cx="2631714" cy="523220"/>
          </a:xfrm>
          <a:prstGeom prst="rect">
            <a:avLst/>
          </a:prstGeom>
          <a:noFill/>
        </p:spPr>
        <p:txBody>
          <a:bodyPr wrap="square" rtlCol="0">
            <a:spAutoFit/>
          </a:bodyPr>
          <a:lstStyle/>
          <a:p>
            <a:r>
              <a:rPr lang="ar-EG" sz="2800" b="1" dirty="0" smtClean="0">
                <a:cs typeface="Ali_K_Alwand" pitchFamily="2" charset="-78"/>
              </a:rPr>
              <a:t>زيرةكى زمانةوانى</a:t>
            </a:r>
            <a:endParaRPr lang="en-US" sz="2800" b="1" dirty="0">
              <a:cs typeface="Ali_K_Alwand" pitchFamily="2" charset="-78"/>
            </a:endParaRPr>
          </a:p>
        </p:txBody>
      </p:sp>
      <p:sp>
        <p:nvSpPr>
          <p:cNvPr id="15" name="Rectangle 14"/>
          <p:cNvSpPr/>
          <p:nvPr/>
        </p:nvSpPr>
        <p:spPr>
          <a:xfrm>
            <a:off x="-458084" y="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904944" y="174799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849385" y="2737987"/>
            <a:ext cx="3225140" cy="523220"/>
          </a:xfrm>
          <a:prstGeom prst="rect">
            <a:avLst/>
          </a:prstGeom>
          <a:noFill/>
        </p:spPr>
        <p:txBody>
          <a:bodyPr wrap="square" rtlCol="0">
            <a:spAutoFit/>
          </a:bodyPr>
          <a:lstStyle/>
          <a:p>
            <a:r>
              <a:rPr lang="ar-EG" sz="2800" b="1" dirty="0" smtClean="0">
                <a:cs typeface="Ali_K_Alwand" pitchFamily="2" charset="-78"/>
              </a:rPr>
              <a:t>زيرةكى لؤذيكى/ بيركارى</a:t>
            </a:r>
            <a:endParaRPr lang="en-US" sz="2800" b="1" dirty="0">
              <a:cs typeface="Ali_K_Alwand" pitchFamily="2" charset="-78"/>
            </a:endParaRPr>
          </a:p>
        </p:txBody>
      </p:sp>
      <p:sp>
        <p:nvSpPr>
          <p:cNvPr id="18" name="Rectangle 17"/>
          <p:cNvSpPr/>
          <p:nvPr/>
        </p:nvSpPr>
        <p:spPr>
          <a:xfrm>
            <a:off x="-1010852"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381940"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9825578" y="2938784"/>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454188"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938604"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9636922" y="2971220"/>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872667" y="5275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520125" y="180074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8462640" y="2766013"/>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010852" y="11095"/>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9378627" y="1768307"/>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9677953" y="2810460"/>
            <a:ext cx="2542653" cy="523220"/>
          </a:xfrm>
          <a:prstGeom prst="rect">
            <a:avLst/>
          </a:prstGeom>
          <a:noFill/>
        </p:spPr>
        <p:txBody>
          <a:bodyPr wrap="square" rtlCol="0">
            <a:spAutoFit/>
          </a:bodyPr>
          <a:lstStyle/>
          <a:p>
            <a:r>
              <a:rPr lang="ar-EG" sz="2800" b="1" dirty="0" smtClean="0">
                <a:cs typeface="Ali_K_Alwand" pitchFamily="2" charset="-78"/>
              </a:rPr>
              <a:t>زيرةكى كؤمةلاَيةتى</a:t>
            </a:r>
            <a:endParaRPr lang="en-US" sz="2800" b="1" dirty="0">
              <a:cs typeface="Ali_K_Alwand" pitchFamily="2" charset="-78"/>
            </a:endParaRPr>
          </a:p>
        </p:txBody>
      </p:sp>
      <p:sp>
        <p:nvSpPr>
          <p:cNvPr id="31" name="Rectangle 30"/>
          <p:cNvSpPr/>
          <p:nvPr/>
        </p:nvSpPr>
        <p:spPr>
          <a:xfrm>
            <a:off x="-524933" y="25401"/>
            <a:ext cx="13487399"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762869" y="28029"/>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051246" y="1751301"/>
            <a:ext cx="1504402"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2809516" y="2798667"/>
            <a:ext cx="1776641" cy="769441"/>
          </a:xfrm>
          <a:prstGeom prst="rect">
            <a:avLst/>
          </a:prstGeom>
          <a:noFill/>
        </p:spPr>
        <p:txBody>
          <a:bodyPr wrap="square" rtlCol="0">
            <a:spAutoFit/>
          </a:bodyPr>
          <a:lstStyle/>
          <a:p>
            <a:r>
              <a:rPr lang="ar-JO" sz="4400" b="1" dirty="0"/>
              <a:t>زیره‌كی</a:t>
            </a:r>
            <a:endParaRPr lang="en-US" sz="4400" b="1" dirty="0"/>
          </a:p>
        </p:txBody>
      </p:sp>
      <p:sp>
        <p:nvSpPr>
          <p:cNvPr id="33" name="Content Placeholder 2"/>
          <p:cNvSpPr txBox="1">
            <a:spLocks/>
          </p:cNvSpPr>
          <p:nvPr/>
        </p:nvSpPr>
        <p:spPr>
          <a:xfrm>
            <a:off x="3251199" y="1557544"/>
            <a:ext cx="8210755" cy="32251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ar-EG" sz="8000" dirty="0" smtClean="0">
              <a:cs typeface="Ali_K_Alwand" pitchFamily="2" charset="-78"/>
            </a:endParaRPr>
          </a:p>
          <a:p>
            <a:pPr algn="l"/>
            <a:r>
              <a:rPr lang="ar-EG" sz="8000" dirty="0">
                <a:cs typeface="Ali_K_Alwand" pitchFamily="2" charset="-78"/>
              </a:rPr>
              <a:t> </a:t>
            </a:r>
            <a:r>
              <a:rPr lang="ar-EG" sz="8000" dirty="0" smtClean="0">
                <a:cs typeface="Ali_K_Alwand" pitchFamily="2" charset="-78"/>
              </a:rPr>
              <a:t> سوثاس بؤ طويَطرتنتان</a:t>
            </a:r>
            <a:endParaRPr lang="en-AU" sz="8000" dirty="0">
              <a:cs typeface="Ali_K_Alwand"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220" y="184620"/>
            <a:ext cx="10058400" cy="6402447"/>
          </a:xfrm>
          <a:prstGeom prst="rect">
            <a:avLst/>
          </a:prstGeom>
          <a:ln>
            <a:noFill/>
          </a:ln>
          <a:effectLst>
            <a:softEdge rad="112500"/>
          </a:effectLst>
        </p:spPr>
      </p:pic>
      <p:sp>
        <p:nvSpPr>
          <p:cNvPr id="32" name="Footer Placeholder 5"/>
          <p:cNvSpPr txBox="1">
            <a:spLocks/>
          </p:cNvSpPr>
          <p:nvPr/>
        </p:nvSpPr>
        <p:spPr>
          <a:xfrm>
            <a:off x="253471" y="6390186"/>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smtClean="0">
                <a:solidFill>
                  <a:schemeClr val="tx1"/>
                </a:solidFill>
              </a:rPr>
              <a:t>11</a:t>
            </a:r>
            <a:endParaRPr lang="en-US" sz="1800" b="1" dirty="0">
              <a:solidFill>
                <a:schemeClr val="tx1"/>
              </a:solidFill>
            </a:endParaRPr>
          </a:p>
        </p:txBody>
      </p:sp>
      <p:sp>
        <p:nvSpPr>
          <p:cNvPr id="2" name="Rectangle 1"/>
          <p:cNvSpPr/>
          <p:nvPr/>
        </p:nvSpPr>
        <p:spPr>
          <a:xfrm>
            <a:off x="4563533" y="2344509"/>
            <a:ext cx="4140200" cy="159249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400" dirty="0" smtClean="0">
                <a:solidFill>
                  <a:schemeClr val="accent1">
                    <a:lumMod val="75000"/>
                  </a:schemeClr>
                </a:solidFill>
                <a:cs typeface="Ali_K_Alwand" pitchFamily="2" charset="-78"/>
              </a:rPr>
              <a:t>سوثاس بؤ طويَطرتنتان</a:t>
            </a:r>
            <a:endParaRPr lang="en-AU" sz="4400" dirty="0">
              <a:solidFill>
                <a:schemeClr val="accent1">
                  <a:lumMod val="75000"/>
                </a:schemeClr>
              </a:solidFill>
              <a:cs typeface="Ali_K_Alwand" pitchFamily="2" charset="-78"/>
            </a:endParaRPr>
          </a:p>
        </p:txBody>
      </p:sp>
    </p:spTree>
    <p:extLst>
      <p:ext uri="{BB962C8B-B14F-4D97-AF65-F5344CB8AC3E}">
        <p14:creationId xmlns:p14="http://schemas.microsoft.com/office/powerpoint/2010/main" val="19867231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8473" y="1825625"/>
            <a:ext cx="6167535" cy="4351338"/>
          </a:xfrm>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915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0028"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87236"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13047" y="3245701"/>
            <a:ext cx="3066892" cy="584775"/>
          </a:xfrm>
          <a:prstGeom prst="rect">
            <a:avLst/>
          </a:prstGeom>
          <a:noFill/>
        </p:spPr>
        <p:txBody>
          <a:bodyPr wrap="square" rtlCol="0">
            <a:spAutoFit/>
          </a:bodyPr>
          <a:lstStyle/>
          <a:p>
            <a:r>
              <a:rPr lang="ar-EG" sz="3200" b="1" dirty="0" smtClean="0">
                <a:cs typeface="Ali_K_Alwand" pitchFamily="2" charset="-78"/>
              </a:rPr>
              <a:t>زيرةكى زمانةوانى      </a:t>
            </a:r>
            <a:endParaRPr lang="en-US" sz="3200" b="1" dirty="0">
              <a:cs typeface="Ali_K_Alwand" pitchFamily="2" charset="-78"/>
            </a:endParaRPr>
          </a:p>
        </p:txBody>
      </p:sp>
      <p:sp>
        <p:nvSpPr>
          <p:cNvPr id="15" name="Rectangle 14"/>
          <p:cNvSpPr/>
          <p:nvPr/>
        </p:nvSpPr>
        <p:spPr>
          <a:xfrm>
            <a:off x="-14122211"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310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1090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1811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430819" y="2918471"/>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472834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33555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5506742"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13950" y="172327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21093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8181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148898"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732081" y="1698552"/>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1990" y="1"/>
            <a:ext cx="12463989" cy="6967087"/>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311972" y="165799"/>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rtl="1"/>
            <a:r>
              <a:rPr lang="ar-EG" sz="5400" b="1" dirty="0" smtClean="0">
                <a:solidFill>
                  <a:srgbClr val="FF0000"/>
                </a:solidFill>
                <a:cs typeface="Ali_K_Alwand" pitchFamily="2" charset="-78"/>
              </a:rPr>
              <a:t>ريَنماييكردنى دةروونى</a:t>
            </a:r>
            <a:endParaRPr lang="ar-JO" sz="5400" b="1" dirty="0">
              <a:solidFill>
                <a:srgbClr val="FF0000"/>
              </a:solidFill>
              <a:cs typeface="Ali_K_Alwand" pitchFamily="2" charset="-78"/>
            </a:endParaRPr>
          </a:p>
        </p:txBody>
      </p:sp>
      <p:sp>
        <p:nvSpPr>
          <p:cNvPr id="42" name="Footer Placeholder 5"/>
          <p:cNvSpPr txBox="1">
            <a:spLocks/>
          </p:cNvSpPr>
          <p:nvPr/>
        </p:nvSpPr>
        <p:spPr>
          <a:xfrm>
            <a:off x="-136517" y="6425140"/>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smtClean="0">
                <a:solidFill>
                  <a:schemeClr val="tx1"/>
                </a:solidFill>
              </a:rPr>
              <a:t>2</a:t>
            </a:r>
            <a:endParaRPr lang="en-US" sz="1800" b="1" dirty="0">
              <a:solidFill>
                <a:schemeClr val="tx1"/>
              </a:solidFill>
            </a:endParaRPr>
          </a:p>
        </p:txBody>
      </p:sp>
      <p:sp>
        <p:nvSpPr>
          <p:cNvPr id="38"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617587" y="1234617"/>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r" rtl="1">
              <a:buFont typeface="Wingdings" panose="05000000000000000000" pitchFamily="2" charset="2"/>
              <a:buChar char="Ø"/>
            </a:pPr>
            <a:endParaRPr lang="en-US" sz="3200" b="1" dirty="0" smtClean="0"/>
          </a:p>
          <a:p>
            <a:pPr algn="r" rtl="1"/>
            <a:r>
              <a:rPr lang="ar-EG" sz="3600" b="1" dirty="0" smtClean="0">
                <a:solidFill>
                  <a:srgbClr val="7030A0"/>
                </a:solidFill>
                <a:cs typeface="Ali_K_Alwand" pitchFamily="2" charset="-78"/>
              </a:rPr>
              <a:t>ئايا ريَنمايى دةروونى زانستة يان هونةرة؟</a:t>
            </a:r>
            <a:endParaRPr lang="ar-JO" sz="3600" b="1" dirty="0">
              <a:solidFill>
                <a:srgbClr val="7030A0"/>
              </a:solidFill>
              <a:cs typeface="Ali_K_Alwand" pitchFamily="2" charset="-78"/>
            </a:endParaRPr>
          </a:p>
        </p:txBody>
      </p:sp>
      <p:sp>
        <p:nvSpPr>
          <p:cNvPr id="39"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617587" y="2229101"/>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r" rtl="1">
              <a:buFont typeface="Wingdings" panose="05000000000000000000" pitchFamily="2" charset="2"/>
              <a:buChar char="Ø"/>
            </a:pPr>
            <a:endParaRPr lang="en-US" sz="3200" b="1" dirty="0" smtClean="0"/>
          </a:p>
          <a:p>
            <a:pPr algn="r" rtl="1"/>
            <a:r>
              <a:rPr lang="ar-EG" sz="3600" b="1" dirty="0" smtClean="0">
                <a:solidFill>
                  <a:srgbClr val="7030A0"/>
                </a:solidFill>
                <a:cs typeface="Ali_K_Alwand" pitchFamily="2" charset="-78"/>
              </a:rPr>
              <a:t>ثيَناسةى ريَنمايي دةروونى</a:t>
            </a:r>
            <a:endParaRPr lang="ar-JO" sz="3600" b="1" dirty="0">
              <a:solidFill>
                <a:srgbClr val="7030A0"/>
              </a:solidFill>
              <a:cs typeface="Ali_K_Alwand" pitchFamily="2" charset="-78"/>
            </a:endParaRPr>
          </a:p>
        </p:txBody>
      </p:sp>
      <p:sp>
        <p:nvSpPr>
          <p:cNvPr id="40"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58225" y="3867072"/>
            <a:ext cx="12023716" cy="2161185"/>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just" rtl="1"/>
            <a:r>
              <a:rPr lang="ar-EG" sz="3200" b="1" u="sng" dirty="0">
                <a:solidFill>
                  <a:srgbClr val="7030A0"/>
                </a:solidFill>
                <a:cs typeface="Ali_K_Alwand" pitchFamily="2" charset="-78"/>
              </a:rPr>
              <a:t>ثيَناسةى كؤمةلَةى بةريتانى بؤ ريَنمايى كردن (</a:t>
            </a:r>
            <a:r>
              <a:rPr lang="en-US" sz="3200" b="1" u="sng" dirty="0">
                <a:solidFill>
                  <a:srgbClr val="7030A0"/>
                </a:solidFill>
                <a:cs typeface="Ali_K_Alwand" pitchFamily="2" charset="-78"/>
              </a:rPr>
              <a:t>British Association for Counseling</a:t>
            </a:r>
            <a:r>
              <a:rPr lang="ar-EG" sz="3200" b="1" u="sng" dirty="0">
                <a:solidFill>
                  <a:srgbClr val="7030A0"/>
                </a:solidFill>
                <a:cs typeface="Ali_K_Alwand" pitchFamily="2" charset="-78"/>
              </a:rPr>
              <a:t>). </a:t>
            </a:r>
            <a:endParaRPr lang="en-AU" sz="3200" dirty="0">
              <a:solidFill>
                <a:srgbClr val="7030A0"/>
              </a:solidFill>
              <a:cs typeface="Ali_K_Alwand" pitchFamily="2" charset="-78"/>
            </a:endParaRPr>
          </a:p>
          <a:p>
            <a:pPr algn="just" rtl="1"/>
            <a:r>
              <a:rPr lang="ar-EG" sz="3600" dirty="0">
                <a:cs typeface="Ali_K_Alwand" pitchFamily="2" charset="-78"/>
              </a:rPr>
              <a:t>بريتيية لةو خزمةتطوزارييةى كة لةلايةن كةسيَكى كارامةى راهيَنراو بة شيَوةيةكى كورتخايةن يان ريَذخايةن ثيَشكةشدةكريَت بؤ هيَنانةدى طؤرِانكارى يان بةرزركردنةوةى ئاستى خؤشطوزةرانى ريَنمايكراو.</a:t>
            </a:r>
            <a:endParaRPr lang="en-AU" sz="3600" dirty="0">
              <a:cs typeface="Ali_K_Alwand"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44" y="1234616"/>
            <a:ext cx="4177765" cy="2626184"/>
          </a:xfrm>
          <a:prstGeom prst="rect">
            <a:avLst/>
          </a:prstGeom>
        </p:spPr>
      </p:pic>
    </p:spTree>
    <p:extLst>
      <p:ext uri="{BB962C8B-B14F-4D97-AF65-F5344CB8AC3E}">
        <p14:creationId xmlns:p14="http://schemas.microsoft.com/office/powerpoint/2010/main" val="2245430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heel(1)">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a:solidFill>
              <a:schemeClr val="accent1"/>
            </a:solidFill>
          </a:ln>
        </p:spPr>
        <p:txBody>
          <a:bodyPr/>
          <a:lstStyle/>
          <a:p>
            <a:pPr algn="r"/>
            <a:r>
              <a:rPr lang="ar-SA" dirty="0">
                <a:cs typeface="Ali_K_Alwand" pitchFamily="2" charset="-78"/>
              </a:rPr>
              <a:t>ثيَناسةى ئولسن: بريتية لة ثةيوةندى نيَوان ريَنمايي كارو  ريَنمايي كراو لة ريَطاى ئةو يارمةتيانةى ريَنمايي كار ثيَشكةشي دةكات بة ريَنمايي كراو ،بةمةش نةخؤش دةتوانيَت لة كيَشة </a:t>
            </a:r>
            <a:endParaRPr lang="ar-SA" dirty="0" smtClean="0">
              <a:cs typeface="Ali_K_Alwand" pitchFamily="2" charset="-78"/>
            </a:endParaRPr>
          </a:p>
          <a:p>
            <a:pPr marL="0" indent="0" algn="r">
              <a:buNone/>
            </a:pPr>
            <a:r>
              <a:rPr lang="ar-SA" dirty="0" smtClean="0">
                <a:cs typeface="Ali_K_Alwand" pitchFamily="2" charset="-78"/>
              </a:rPr>
              <a:t>   دةرونيةكانى </a:t>
            </a:r>
            <a:r>
              <a:rPr lang="ar-SA" dirty="0">
                <a:cs typeface="Ali_K_Alwand" pitchFamily="2" charset="-78"/>
              </a:rPr>
              <a:t>خؤى تيَبطات</a:t>
            </a:r>
            <a:endParaRPr lang="en-US" dirty="0">
              <a:cs typeface="Ali_K_Alwand" pitchFamily="2" charset="-78"/>
            </a:endParaRP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963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dirty="0">
                <a:cs typeface="Ali_K_Alwand" pitchFamily="2" charset="-78"/>
              </a:rPr>
              <a:t>*ثيَناسةى فؤن : بريتية لة كردارى ئامادةكارى ويارمةتى دانى تاك لة ثيَناو طةيشتن بة ئايندةيكى طةش ،وةهةروةها دانانى شويَنيكى طونجاو لة ناو ئةو كؤمةلطايةي ليَى دةذييَت.</a:t>
            </a:r>
            <a:endParaRPr lang="en-US" sz="3200" dirty="0">
              <a:cs typeface="Ali_K_Alwand" pitchFamily="2" charset="-78"/>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034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0028"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87236"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13047" y="3245701"/>
            <a:ext cx="3066892" cy="584775"/>
          </a:xfrm>
          <a:prstGeom prst="rect">
            <a:avLst/>
          </a:prstGeom>
          <a:noFill/>
        </p:spPr>
        <p:txBody>
          <a:bodyPr wrap="square" rtlCol="0">
            <a:spAutoFit/>
          </a:bodyPr>
          <a:lstStyle/>
          <a:p>
            <a:r>
              <a:rPr lang="ar-EG" sz="3200" b="1" dirty="0" smtClean="0">
                <a:cs typeface="Ali_K_Alwand" pitchFamily="2" charset="-78"/>
              </a:rPr>
              <a:t>زيرةكى زمانةوانى      </a:t>
            </a:r>
            <a:endParaRPr lang="en-US" sz="3200" b="1" dirty="0">
              <a:cs typeface="Ali_K_Alwand" pitchFamily="2" charset="-78"/>
            </a:endParaRPr>
          </a:p>
        </p:txBody>
      </p:sp>
      <p:sp>
        <p:nvSpPr>
          <p:cNvPr id="15" name="Rectangle 14"/>
          <p:cNvSpPr/>
          <p:nvPr/>
        </p:nvSpPr>
        <p:spPr>
          <a:xfrm>
            <a:off x="-14122211"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310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3885082" y="2737988"/>
            <a:ext cx="3225140" cy="523220"/>
          </a:xfrm>
          <a:prstGeom prst="rect">
            <a:avLst/>
          </a:prstGeom>
          <a:noFill/>
        </p:spPr>
        <p:txBody>
          <a:bodyPr wrap="square" rtlCol="0">
            <a:spAutoFit/>
          </a:bodyPr>
          <a:lstStyle/>
          <a:p>
            <a:r>
              <a:rPr lang="ar-IQ" sz="2800" b="1" dirty="0"/>
              <a:t>الذكاء المنطقي الرياضي</a:t>
            </a:r>
            <a:endParaRPr lang="en-US" sz="2800" b="1" dirty="0"/>
          </a:p>
        </p:txBody>
      </p:sp>
      <p:sp>
        <p:nvSpPr>
          <p:cNvPr id="18" name="Rectangle 17"/>
          <p:cNvSpPr/>
          <p:nvPr/>
        </p:nvSpPr>
        <p:spPr>
          <a:xfrm>
            <a:off x="-14293276"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900484"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3667866" y="2886035"/>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531090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1811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430819" y="2918471"/>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472834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33555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4547787" y="2713264"/>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5506742"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13950" y="172327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4982654" y="2783010"/>
            <a:ext cx="2665744" cy="523220"/>
          </a:xfrm>
          <a:prstGeom prst="rect">
            <a:avLst/>
          </a:prstGeom>
          <a:noFill/>
        </p:spPr>
        <p:txBody>
          <a:bodyPr wrap="square" rtlCol="0">
            <a:spAutoFit/>
          </a:bodyPr>
          <a:lstStyle/>
          <a:p>
            <a:r>
              <a:rPr lang="ar-IQ" sz="2800" b="1" dirty="0"/>
              <a:t>الذكاء الاجتماعي</a:t>
            </a:r>
            <a:endParaRPr lang="en-US" sz="2800" b="1" dirty="0"/>
          </a:p>
        </p:txBody>
      </p:sp>
      <p:sp>
        <p:nvSpPr>
          <p:cNvPr id="31" name="Rectangle 30"/>
          <p:cNvSpPr/>
          <p:nvPr/>
        </p:nvSpPr>
        <p:spPr>
          <a:xfrm>
            <a:off x="-1621093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8181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5784195" y="2757710"/>
            <a:ext cx="2542654" cy="523220"/>
          </a:xfrm>
          <a:prstGeom prst="rect">
            <a:avLst/>
          </a:prstGeom>
          <a:noFill/>
        </p:spPr>
        <p:txBody>
          <a:bodyPr wrap="square" rtlCol="0">
            <a:spAutoFit/>
          </a:bodyPr>
          <a:lstStyle/>
          <a:p>
            <a:r>
              <a:rPr lang="ar-IQ" sz="2800" b="1" dirty="0"/>
              <a:t>الذكاء الشخصي</a:t>
            </a:r>
            <a:endParaRPr lang="en-US" sz="2800" b="1" dirty="0"/>
          </a:p>
        </p:txBody>
      </p:sp>
      <p:sp>
        <p:nvSpPr>
          <p:cNvPr id="34" name="Rectangle 33"/>
          <p:cNvSpPr/>
          <p:nvPr/>
        </p:nvSpPr>
        <p:spPr>
          <a:xfrm>
            <a:off x="-17148898"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732081" y="1698552"/>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6279953" y="2745918"/>
            <a:ext cx="1776641" cy="769441"/>
          </a:xfrm>
          <a:prstGeom prst="rect">
            <a:avLst/>
          </a:prstGeom>
          <a:noFill/>
        </p:spPr>
        <p:txBody>
          <a:bodyPr wrap="square" rtlCol="0">
            <a:spAutoFit/>
          </a:bodyPr>
          <a:lstStyle/>
          <a:p>
            <a:r>
              <a:rPr lang="ar-JO" sz="4400" b="1" dirty="0"/>
              <a:t>زیره‌كی</a:t>
            </a:r>
            <a:endParaRPr lang="en-US" sz="4400" b="1" dirty="0"/>
          </a:p>
        </p:txBody>
      </p:sp>
      <p:sp>
        <p:nvSpPr>
          <p:cNvPr id="37" name="Rectangle 36"/>
          <p:cNvSpPr/>
          <p:nvPr/>
        </p:nvSpPr>
        <p:spPr>
          <a:xfrm>
            <a:off x="-271990" y="1"/>
            <a:ext cx="12463989" cy="6967087"/>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346607" y="1283413"/>
            <a:ext cx="11710216"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rtl="1"/>
            <a:r>
              <a:rPr lang="ar-EG" sz="3200" b="1" u="sng" dirty="0">
                <a:solidFill>
                  <a:srgbClr val="7030A0"/>
                </a:solidFill>
                <a:cs typeface="Ali_K_Alwand" pitchFamily="2" charset="-78"/>
              </a:rPr>
              <a:t>ثيَناسةى  كؤمةلَةى دةروونزانى ئةمةريكى (</a:t>
            </a:r>
            <a:r>
              <a:rPr lang="en-US" sz="3200" b="1" u="sng" dirty="0">
                <a:solidFill>
                  <a:srgbClr val="7030A0"/>
                </a:solidFill>
                <a:cs typeface="Ali_K_Alwand" pitchFamily="2" charset="-78"/>
              </a:rPr>
              <a:t>American Psychological Association</a:t>
            </a:r>
            <a:r>
              <a:rPr lang="ar-EG" sz="3200" b="1" u="sng" dirty="0">
                <a:solidFill>
                  <a:srgbClr val="7030A0"/>
                </a:solidFill>
                <a:cs typeface="Ali_K_Alwand" pitchFamily="2" charset="-78"/>
              </a:rPr>
              <a:t>).</a:t>
            </a:r>
            <a:endParaRPr lang="en-AU" sz="3200" b="1" dirty="0">
              <a:solidFill>
                <a:srgbClr val="7030A0"/>
              </a:solidFill>
              <a:cs typeface="Ali_K_Alwand" pitchFamily="2" charset="-78"/>
            </a:endParaRPr>
          </a:p>
          <a:p>
            <a:pPr algn="just" rtl="1"/>
            <a:r>
              <a:rPr lang="ar-EG" sz="3600" dirty="0" smtClean="0">
                <a:cs typeface="Ali_K_Alwand" pitchFamily="2" charset="-78"/>
              </a:rPr>
              <a:t>يارمةتيدانى </a:t>
            </a:r>
            <a:r>
              <a:rPr lang="ar-EG" sz="3600" dirty="0">
                <a:cs typeface="Ali_K_Alwand" pitchFamily="2" charset="-78"/>
              </a:rPr>
              <a:t>كةسى </a:t>
            </a:r>
            <a:r>
              <a:rPr lang="ar-EG" sz="3600" dirty="0" smtClean="0">
                <a:cs typeface="Ali_K_Alwand" pitchFamily="2" charset="-78"/>
              </a:rPr>
              <a:t>ريَنمايكراو</a:t>
            </a:r>
            <a:r>
              <a:rPr lang="ar-EG" sz="3600" dirty="0">
                <a:cs typeface="Ali_K_Alwand" pitchFamily="2" charset="-78"/>
              </a:rPr>
              <a:t>ة</a:t>
            </a:r>
            <a:r>
              <a:rPr lang="ar-EG" sz="3600" dirty="0" smtClean="0">
                <a:cs typeface="Ali_K_Alwand" pitchFamily="2" charset="-78"/>
              </a:rPr>
              <a:t> </a:t>
            </a:r>
            <a:r>
              <a:rPr lang="ar-EG" sz="3600" dirty="0">
                <a:cs typeface="Ali_K_Alwand" pitchFamily="2" charset="-78"/>
              </a:rPr>
              <a:t>لة رووبةرووبوونةوةى كيَشة كةسييةكان، وةك كيَشةى هةلَضوونى، رةفتارى، ثيشةيي، هاوسةرطيرى، ثةروةردةيي، ضاكسازى، و قؤناغى خانةنشينى.</a:t>
            </a:r>
            <a:endParaRPr lang="ar-JO" sz="3600" b="1" dirty="0">
              <a:solidFill>
                <a:srgbClr val="7030A0"/>
              </a:solidFill>
              <a:cs typeface="Ali_K_Alwand" pitchFamily="2" charset="-78"/>
            </a:endParaRPr>
          </a:p>
        </p:txBody>
      </p:sp>
      <p:sp>
        <p:nvSpPr>
          <p:cNvPr id="42" name="Footer Placeholder 5"/>
          <p:cNvSpPr txBox="1">
            <a:spLocks/>
          </p:cNvSpPr>
          <p:nvPr/>
        </p:nvSpPr>
        <p:spPr>
          <a:xfrm>
            <a:off x="-136517" y="6425140"/>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1800" b="1" dirty="0" smtClean="0">
                <a:solidFill>
                  <a:schemeClr val="tx1"/>
                </a:solidFill>
              </a:rPr>
              <a:t>3</a:t>
            </a:r>
            <a:endParaRPr lang="en-US" sz="1800" b="1" dirty="0">
              <a:solidFill>
                <a:schemeClr val="tx1"/>
              </a:solidFill>
            </a:endParaRPr>
          </a:p>
        </p:txBody>
      </p:sp>
      <p:sp>
        <p:nvSpPr>
          <p:cNvPr id="39"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550326" y="3451693"/>
            <a:ext cx="11472334" cy="2703574"/>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just" rtl="1">
              <a:buFont typeface="Wingdings" panose="05000000000000000000" pitchFamily="2" charset="2"/>
              <a:buChar char="Ø"/>
            </a:pPr>
            <a:endParaRPr lang="en-US" sz="3200" b="1" dirty="0" smtClean="0">
              <a:cs typeface="Ali_K_Alwand" pitchFamily="2" charset="-78"/>
            </a:endParaRPr>
          </a:p>
        </p:txBody>
      </p:sp>
    </p:spTree>
    <p:extLst>
      <p:ext uri="{BB962C8B-B14F-4D97-AF65-F5344CB8AC3E}">
        <p14:creationId xmlns:p14="http://schemas.microsoft.com/office/powerpoint/2010/main" val="3750613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0028"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87236"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13047" y="3245701"/>
            <a:ext cx="3066892" cy="584775"/>
          </a:xfrm>
          <a:prstGeom prst="rect">
            <a:avLst/>
          </a:prstGeom>
          <a:noFill/>
        </p:spPr>
        <p:txBody>
          <a:bodyPr wrap="square" rtlCol="0">
            <a:spAutoFit/>
          </a:bodyPr>
          <a:lstStyle/>
          <a:p>
            <a:r>
              <a:rPr lang="ar-EG" sz="3200" b="1" dirty="0" smtClean="0">
                <a:cs typeface="Ali_K_Alwand" pitchFamily="2" charset="-78"/>
              </a:rPr>
              <a:t>زيرةكى زمانةوانى      </a:t>
            </a:r>
            <a:endParaRPr lang="en-US" sz="3200" b="1" dirty="0">
              <a:cs typeface="Ali_K_Alwand" pitchFamily="2" charset="-78"/>
            </a:endParaRPr>
          </a:p>
        </p:txBody>
      </p:sp>
      <p:sp>
        <p:nvSpPr>
          <p:cNvPr id="15" name="Rectangle 14"/>
          <p:cNvSpPr/>
          <p:nvPr/>
        </p:nvSpPr>
        <p:spPr>
          <a:xfrm>
            <a:off x="-14122211"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310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3885082" y="2737988"/>
            <a:ext cx="3225140" cy="523220"/>
          </a:xfrm>
          <a:prstGeom prst="rect">
            <a:avLst/>
          </a:prstGeom>
          <a:noFill/>
        </p:spPr>
        <p:txBody>
          <a:bodyPr wrap="square" rtlCol="0">
            <a:spAutoFit/>
          </a:bodyPr>
          <a:lstStyle/>
          <a:p>
            <a:r>
              <a:rPr lang="ar-IQ" sz="2800" b="1" dirty="0"/>
              <a:t>الذكاء المنطقي الرياضي</a:t>
            </a:r>
            <a:endParaRPr lang="en-US" sz="2800" b="1" dirty="0"/>
          </a:p>
        </p:txBody>
      </p:sp>
      <p:sp>
        <p:nvSpPr>
          <p:cNvPr id="18" name="Rectangle 17"/>
          <p:cNvSpPr/>
          <p:nvPr/>
        </p:nvSpPr>
        <p:spPr>
          <a:xfrm>
            <a:off x="-14293276"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900484"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3667866" y="2886035"/>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531090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1811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430819" y="2918471"/>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472834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33555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4547787" y="2713264"/>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5506742"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13950" y="172327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4982654" y="2783010"/>
            <a:ext cx="2665744" cy="523220"/>
          </a:xfrm>
          <a:prstGeom prst="rect">
            <a:avLst/>
          </a:prstGeom>
          <a:noFill/>
        </p:spPr>
        <p:txBody>
          <a:bodyPr wrap="square" rtlCol="0">
            <a:spAutoFit/>
          </a:bodyPr>
          <a:lstStyle/>
          <a:p>
            <a:r>
              <a:rPr lang="ar-IQ" sz="2800" b="1" dirty="0"/>
              <a:t>الذكاء الاجتماعي</a:t>
            </a:r>
            <a:endParaRPr lang="en-US" sz="2800" b="1" dirty="0"/>
          </a:p>
        </p:txBody>
      </p:sp>
      <p:sp>
        <p:nvSpPr>
          <p:cNvPr id="31" name="Rectangle 30"/>
          <p:cNvSpPr/>
          <p:nvPr/>
        </p:nvSpPr>
        <p:spPr>
          <a:xfrm>
            <a:off x="-1621093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8181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5784195" y="2757710"/>
            <a:ext cx="2542654" cy="523220"/>
          </a:xfrm>
          <a:prstGeom prst="rect">
            <a:avLst/>
          </a:prstGeom>
          <a:noFill/>
        </p:spPr>
        <p:txBody>
          <a:bodyPr wrap="square" rtlCol="0">
            <a:spAutoFit/>
          </a:bodyPr>
          <a:lstStyle/>
          <a:p>
            <a:r>
              <a:rPr lang="ar-IQ" sz="2800" b="1" dirty="0"/>
              <a:t>الذكاء الشخصي</a:t>
            </a:r>
            <a:endParaRPr lang="en-US" sz="2800" b="1" dirty="0"/>
          </a:p>
        </p:txBody>
      </p:sp>
      <p:sp>
        <p:nvSpPr>
          <p:cNvPr id="34" name="Rectangle 33"/>
          <p:cNvSpPr/>
          <p:nvPr/>
        </p:nvSpPr>
        <p:spPr>
          <a:xfrm>
            <a:off x="-17148898"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732081" y="1698552"/>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6279953" y="2745918"/>
            <a:ext cx="1776641" cy="769441"/>
          </a:xfrm>
          <a:prstGeom prst="rect">
            <a:avLst/>
          </a:prstGeom>
          <a:noFill/>
        </p:spPr>
        <p:txBody>
          <a:bodyPr wrap="square" rtlCol="0">
            <a:spAutoFit/>
          </a:bodyPr>
          <a:lstStyle/>
          <a:p>
            <a:r>
              <a:rPr lang="ar-JO" sz="4400" b="1" dirty="0"/>
              <a:t>زیره‌كی</a:t>
            </a:r>
            <a:endParaRPr lang="en-US" sz="4400" b="1" dirty="0"/>
          </a:p>
        </p:txBody>
      </p:sp>
      <p:sp>
        <p:nvSpPr>
          <p:cNvPr id="37" name="Rectangle 36"/>
          <p:cNvSpPr/>
          <p:nvPr/>
        </p:nvSpPr>
        <p:spPr>
          <a:xfrm>
            <a:off x="-271990" y="-8466"/>
            <a:ext cx="12463989" cy="6967087"/>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311972" y="512946"/>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rtl="1"/>
            <a:r>
              <a:rPr lang="ar-EG" sz="5400" b="1" dirty="0" smtClean="0">
                <a:solidFill>
                  <a:srgbClr val="FF0000"/>
                </a:solidFill>
                <a:cs typeface="Ali_K_Alwand" pitchFamily="2" charset="-78"/>
              </a:rPr>
              <a:t>ئاراستةكردن</a:t>
            </a:r>
            <a:endParaRPr lang="ar-JO" sz="5400" b="1" dirty="0">
              <a:solidFill>
                <a:srgbClr val="FF0000"/>
              </a:solidFill>
              <a:cs typeface="Ali_K_Alwand" pitchFamily="2" charset="-78"/>
            </a:endParaRPr>
          </a:p>
        </p:txBody>
      </p:sp>
      <p:sp>
        <p:nvSpPr>
          <p:cNvPr id="42" name="Footer Placeholder 5"/>
          <p:cNvSpPr txBox="1">
            <a:spLocks/>
          </p:cNvSpPr>
          <p:nvPr/>
        </p:nvSpPr>
        <p:spPr>
          <a:xfrm>
            <a:off x="-136517" y="6425140"/>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1800" b="1" dirty="0" smtClean="0">
                <a:solidFill>
                  <a:schemeClr val="tx1"/>
                </a:solidFill>
              </a:rPr>
              <a:t>3</a:t>
            </a:r>
            <a:endParaRPr lang="en-US" sz="1800" b="1" dirty="0">
              <a:solidFill>
                <a:schemeClr val="tx1"/>
              </a:solidFill>
            </a:endParaRPr>
          </a:p>
        </p:txBody>
      </p:sp>
      <p:sp>
        <p:nvSpPr>
          <p:cNvPr id="39"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549854" y="1399479"/>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r" rtl="1">
              <a:buFont typeface="Wingdings" panose="05000000000000000000" pitchFamily="2" charset="2"/>
              <a:buChar char="Ø"/>
            </a:pPr>
            <a:endParaRPr lang="en-US" sz="3200" b="1" dirty="0" smtClean="0"/>
          </a:p>
          <a:p>
            <a:pPr algn="r" rtl="1"/>
            <a:r>
              <a:rPr lang="ar-EG" sz="3600" b="1" dirty="0" smtClean="0">
                <a:solidFill>
                  <a:srgbClr val="7030A0"/>
                </a:solidFill>
                <a:cs typeface="Ali_K_Alwand" pitchFamily="2" charset="-78"/>
              </a:rPr>
              <a:t>ثيَناسةى ئاراستةكردن</a:t>
            </a:r>
            <a:endParaRPr lang="ar-JO" sz="3600" b="1" dirty="0">
              <a:solidFill>
                <a:srgbClr val="7030A0"/>
              </a:solidFill>
              <a:cs typeface="Ali_K_Alwand"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53" y="1265766"/>
            <a:ext cx="5735352" cy="3611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6150218" y="2429542"/>
            <a:ext cx="6041782" cy="3477063"/>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just" rtl="1">
              <a:buFont typeface="Wingdings" panose="05000000000000000000" pitchFamily="2" charset="2"/>
              <a:buChar char="Ø"/>
            </a:pPr>
            <a:endParaRPr lang="en-US" sz="3200" b="1" dirty="0" smtClean="0">
              <a:cs typeface="Ali_K_Alwand" pitchFamily="2" charset="-78"/>
            </a:endParaRPr>
          </a:p>
          <a:p>
            <a:pPr algn="just" rtl="1"/>
            <a:r>
              <a:rPr lang="ar-SA" sz="3600" b="1" u="sng" dirty="0">
                <a:solidFill>
                  <a:srgbClr val="7030A0"/>
                </a:solidFill>
                <a:cs typeface="Ali_K_Alwand" pitchFamily="2" charset="-78"/>
              </a:rPr>
              <a:t>ميلةر:</a:t>
            </a:r>
            <a:endParaRPr lang="en-AU" sz="3600" dirty="0">
              <a:solidFill>
                <a:srgbClr val="7030A0"/>
              </a:solidFill>
              <a:cs typeface="Ali_K_Alwand" pitchFamily="2" charset="-78"/>
            </a:endParaRPr>
          </a:p>
          <a:p>
            <a:pPr algn="just" rtl="1"/>
            <a:r>
              <a:rPr lang="ar-SA" sz="4000" dirty="0" smtClean="0">
                <a:cs typeface="Ali_K_Alwand" pitchFamily="2" charset="-78"/>
              </a:rPr>
              <a:t>بريتية </a:t>
            </a:r>
            <a:r>
              <a:rPr lang="ar-SA" sz="4000" dirty="0">
                <a:cs typeface="Ali_K_Alwand" pitchFamily="2" charset="-78"/>
              </a:rPr>
              <a:t>لة ثرؤسةى يارمةتى دانى تاك تاوةكو بطاتة ئاستى تيَطةيشتن لة خؤى و هةلَبذاردنى ريَطاى دروست و ثيَويست بؤ </a:t>
            </a:r>
            <a:r>
              <a:rPr lang="ar-SA" sz="4000" dirty="0" smtClean="0">
                <a:cs typeface="Ali_K_Alwand" pitchFamily="2" charset="-78"/>
              </a:rPr>
              <a:t>ذيان</a:t>
            </a:r>
            <a:r>
              <a:rPr lang="ar-EG" sz="4000" dirty="0" smtClean="0">
                <a:cs typeface="Ali_K_Alwand" pitchFamily="2" charset="-78"/>
              </a:rPr>
              <a:t>.</a:t>
            </a:r>
            <a:endParaRPr lang="en-AU" sz="4000" dirty="0">
              <a:cs typeface="Ali_K_Alwand" pitchFamily="2" charset="-78"/>
            </a:endParaRPr>
          </a:p>
        </p:txBody>
      </p:sp>
      <p:sp>
        <p:nvSpPr>
          <p:cNvPr id="40" name="Footer Placeholder 5"/>
          <p:cNvSpPr txBox="1">
            <a:spLocks/>
          </p:cNvSpPr>
          <p:nvPr/>
        </p:nvSpPr>
        <p:spPr>
          <a:xfrm>
            <a:off x="-458784" y="6427030"/>
            <a:ext cx="174518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2800" b="1" dirty="0" smtClean="0">
                <a:solidFill>
                  <a:schemeClr val="tx1"/>
                </a:solidFill>
              </a:rPr>
              <a:t>4</a:t>
            </a:r>
            <a:endParaRPr lang="en-US" sz="2800" b="1" dirty="0">
              <a:solidFill>
                <a:schemeClr val="tx1"/>
              </a:solidFill>
            </a:endParaRPr>
          </a:p>
        </p:txBody>
      </p:sp>
    </p:spTree>
    <p:extLst>
      <p:ext uri="{BB962C8B-B14F-4D97-AF65-F5344CB8AC3E}">
        <p14:creationId xmlns:p14="http://schemas.microsoft.com/office/powerpoint/2010/main" val="4142870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fade">
                                      <p:cBhvr>
                                        <p:cTn id="17" dur="1000"/>
                                        <p:tgtEl>
                                          <p:spTgt spid="38">
                                            <p:txEl>
                                              <p:pRg st="1" end="1"/>
                                            </p:txEl>
                                          </p:spTgt>
                                        </p:tgtEl>
                                      </p:cBhvr>
                                    </p:animEffect>
                                    <p:anim calcmode="lin" valueType="num">
                                      <p:cBhvr>
                                        <p:cTn id="18"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8">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xEl>
                                              <p:pRg st="2" end="2"/>
                                            </p:txEl>
                                          </p:spTgt>
                                        </p:tgtEl>
                                        <p:attrNameLst>
                                          <p:attrName>style.visibility</p:attrName>
                                        </p:attrNameLst>
                                      </p:cBhvr>
                                      <p:to>
                                        <p:strVal val="visible"/>
                                      </p:to>
                                    </p:set>
                                    <p:animEffect transition="in" filter="fade">
                                      <p:cBhvr>
                                        <p:cTn id="22" dur="1000"/>
                                        <p:tgtEl>
                                          <p:spTgt spid="38">
                                            <p:txEl>
                                              <p:pRg st="2" end="2"/>
                                            </p:txEl>
                                          </p:spTgt>
                                        </p:tgtEl>
                                      </p:cBhvr>
                                    </p:animEffect>
                                    <p:anim calcmode="lin" valueType="num">
                                      <p:cBhvr>
                                        <p:cTn id="2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0028"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87236"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13047" y="3245701"/>
            <a:ext cx="3066892" cy="584775"/>
          </a:xfrm>
          <a:prstGeom prst="rect">
            <a:avLst/>
          </a:prstGeom>
          <a:noFill/>
        </p:spPr>
        <p:txBody>
          <a:bodyPr wrap="square" rtlCol="0">
            <a:spAutoFit/>
          </a:bodyPr>
          <a:lstStyle/>
          <a:p>
            <a:r>
              <a:rPr lang="ar-EG" sz="3200" b="1" dirty="0" smtClean="0">
                <a:cs typeface="Ali_K_Alwand" pitchFamily="2" charset="-78"/>
              </a:rPr>
              <a:t>زيرةكى زمانةوانى      </a:t>
            </a:r>
            <a:endParaRPr lang="en-US" sz="3200" b="1" dirty="0">
              <a:cs typeface="Ali_K_Alwand" pitchFamily="2" charset="-78"/>
            </a:endParaRPr>
          </a:p>
        </p:txBody>
      </p:sp>
      <p:sp>
        <p:nvSpPr>
          <p:cNvPr id="15" name="Rectangle 14"/>
          <p:cNvSpPr/>
          <p:nvPr/>
        </p:nvSpPr>
        <p:spPr>
          <a:xfrm>
            <a:off x="-14122211"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310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3885082" y="2737988"/>
            <a:ext cx="3225140" cy="523220"/>
          </a:xfrm>
          <a:prstGeom prst="rect">
            <a:avLst/>
          </a:prstGeom>
          <a:noFill/>
        </p:spPr>
        <p:txBody>
          <a:bodyPr wrap="square" rtlCol="0">
            <a:spAutoFit/>
          </a:bodyPr>
          <a:lstStyle/>
          <a:p>
            <a:r>
              <a:rPr lang="ar-IQ" sz="2800" b="1" dirty="0"/>
              <a:t>الذكاء المنطقي الرياضي</a:t>
            </a:r>
            <a:endParaRPr lang="en-US" sz="2800" b="1" dirty="0"/>
          </a:p>
        </p:txBody>
      </p:sp>
      <p:sp>
        <p:nvSpPr>
          <p:cNvPr id="18" name="Rectangle 17"/>
          <p:cNvSpPr/>
          <p:nvPr/>
        </p:nvSpPr>
        <p:spPr>
          <a:xfrm>
            <a:off x="-14293276"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900484"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3667866" y="2886035"/>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531090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1811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430819" y="2918471"/>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472834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33555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4547787" y="2713264"/>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5506742"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13950" y="172327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4982654" y="2783010"/>
            <a:ext cx="2665744" cy="523220"/>
          </a:xfrm>
          <a:prstGeom prst="rect">
            <a:avLst/>
          </a:prstGeom>
          <a:noFill/>
        </p:spPr>
        <p:txBody>
          <a:bodyPr wrap="square" rtlCol="0">
            <a:spAutoFit/>
          </a:bodyPr>
          <a:lstStyle/>
          <a:p>
            <a:r>
              <a:rPr lang="ar-IQ" sz="2800" b="1" dirty="0"/>
              <a:t>الذكاء الاجتماعي</a:t>
            </a:r>
            <a:endParaRPr lang="en-US" sz="2800" b="1" dirty="0"/>
          </a:p>
        </p:txBody>
      </p:sp>
      <p:sp>
        <p:nvSpPr>
          <p:cNvPr id="31" name="Rectangle 30"/>
          <p:cNvSpPr/>
          <p:nvPr/>
        </p:nvSpPr>
        <p:spPr>
          <a:xfrm>
            <a:off x="-1621093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8181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5784195" y="2757710"/>
            <a:ext cx="2542654" cy="523220"/>
          </a:xfrm>
          <a:prstGeom prst="rect">
            <a:avLst/>
          </a:prstGeom>
          <a:noFill/>
        </p:spPr>
        <p:txBody>
          <a:bodyPr wrap="square" rtlCol="0">
            <a:spAutoFit/>
          </a:bodyPr>
          <a:lstStyle/>
          <a:p>
            <a:r>
              <a:rPr lang="ar-IQ" sz="2800" b="1" dirty="0"/>
              <a:t>الذكاء الشخصي</a:t>
            </a:r>
            <a:endParaRPr lang="en-US" sz="2800" b="1" dirty="0"/>
          </a:p>
        </p:txBody>
      </p:sp>
      <p:sp>
        <p:nvSpPr>
          <p:cNvPr id="34" name="Rectangle 33"/>
          <p:cNvSpPr/>
          <p:nvPr/>
        </p:nvSpPr>
        <p:spPr>
          <a:xfrm>
            <a:off x="-17148898"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732081" y="1698552"/>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6279953" y="2745918"/>
            <a:ext cx="1776641" cy="769441"/>
          </a:xfrm>
          <a:prstGeom prst="rect">
            <a:avLst/>
          </a:prstGeom>
          <a:noFill/>
        </p:spPr>
        <p:txBody>
          <a:bodyPr wrap="square" rtlCol="0">
            <a:spAutoFit/>
          </a:bodyPr>
          <a:lstStyle/>
          <a:p>
            <a:r>
              <a:rPr lang="ar-JO" sz="4400" b="1" dirty="0"/>
              <a:t>زیره‌كی</a:t>
            </a:r>
            <a:endParaRPr lang="en-US" sz="4400" b="1" dirty="0"/>
          </a:p>
        </p:txBody>
      </p:sp>
      <p:sp>
        <p:nvSpPr>
          <p:cNvPr id="37" name="Rectangle 36"/>
          <p:cNvSpPr/>
          <p:nvPr/>
        </p:nvSpPr>
        <p:spPr>
          <a:xfrm>
            <a:off x="-271990" y="1"/>
            <a:ext cx="12463989" cy="6967087"/>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oter Placeholder 5"/>
          <p:cNvSpPr txBox="1">
            <a:spLocks/>
          </p:cNvSpPr>
          <p:nvPr/>
        </p:nvSpPr>
        <p:spPr>
          <a:xfrm>
            <a:off x="-136517" y="6425140"/>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1800" b="1" dirty="0" smtClean="0">
                <a:solidFill>
                  <a:schemeClr val="tx1"/>
                </a:solidFill>
              </a:rPr>
              <a:t>5</a:t>
            </a:r>
            <a:endParaRPr lang="en-US" sz="1800" b="1" dirty="0">
              <a:solidFill>
                <a:schemeClr val="tx1"/>
              </a:solidFill>
            </a:endParaRPr>
          </a:p>
        </p:txBody>
      </p:sp>
      <p:sp>
        <p:nvSpPr>
          <p:cNvPr id="39"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549854" y="1736856"/>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just" rtl="1"/>
            <a:r>
              <a:rPr lang="ar-SA" sz="3600" dirty="0">
                <a:solidFill>
                  <a:srgbClr val="7030A0"/>
                </a:solidFill>
                <a:cs typeface="Ali_K_Alwand" pitchFamily="2" charset="-78"/>
              </a:rPr>
              <a:t>أحمد لوتفى بةرةكات:</a:t>
            </a:r>
            <a:endParaRPr lang="en-AU" sz="3600" dirty="0">
              <a:solidFill>
                <a:srgbClr val="7030A0"/>
              </a:solidFill>
              <a:cs typeface="Ali_K_Alwand" pitchFamily="2" charset="-78"/>
            </a:endParaRPr>
          </a:p>
          <a:p>
            <a:pPr algn="just" rtl="1"/>
            <a:r>
              <a:rPr lang="ar-SA" sz="3600" dirty="0">
                <a:cs typeface="Ali_K_Alwand" pitchFamily="2" charset="-78"/>
              </a:rPr>
              <a:t> بريتية لة كؤمةلَيَك خزمةتطوزارى كةوا مةبةست ليَى يارمةتى دانى تاكة بؤ ئةوةى لة خودى خؤى تيَبطات و كيَشةكانى بزانيَت ، هةروةها بةكارهيَنانى توانست و بةهرة و حةز و ئارةزووةكان تا بتوانيَت طرفتةكانى ضارةسةر بكات و بطونجيَت لةطةلَ خؤى و كؤمةلَطاكةى</a:t>
            </a:r>
            <a:endParaRPr lang="en-AU" sz="3600" dirty="0">
              <a:cs typeface="Ali_K_Alwand" pitchFamily="2" charset="-78"/>
            </a:endParaRPr>
          </a:p>
        </p:txBody>
      </p:sp>
    </p:spTree>
    <p:extLst>
      <p:ext uri="{BB962C8B-B14F-4D97-AF65-F5344CB8AC3E}">
        <p14:creationId xmlns:p14="http://schemas.microsoft.com/office/powerpoint/2010/main" val="3005633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0028"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87236"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13047" y="3245701"/>
            <a:ext cx="3066892" cy="584775"/>
          </a:xfrm>
          <a:prstGeom prst="rect">
            <a:avLst/>
          </a:prstGeom>
          <a:noFill/>
        </p:spPr>
        <p:txBody>
          <a:bodyPr wrap="square" rtlCol="0">
            <a:spAutoFit/>
          </a:bodyPr>
          <a:lstStyle/>
          <a:p>
            <a:r>
              <a:rPr lang="ar-EG" sz="3200" b="1" dirty="0" smtClean="0">
                <a:cs typeface="Ali_K_Alwand" pitchFamily="2" charset="-78"/>
              </a:rPr>
              <a:t>زيرةكى زمانةوانى      </a:t>
            </a:r>
            <a:endParaRPr lang="en-US" sz="3200" b="1" dirty="0">
              <a:cs typeface="Ali_K_Alwand" pitchFamily="2" charset="-78"/>
            </a:endParaRPr>
          </a:p>
        </p:txBody>
      </p:sp>
      <p:sp>
        <p:nvSpPr>
          <p:cNvPr id="15" name="Rectangle 14"/>
          <p:cNvSpPr/>
          <p:nvPr/>
        </p:nvSpPr>
        <p:spPr>
          <a:xfrm>
            <a:off x="-14122211"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310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3885082" y="2737988"/>
            <a:ext cx="3225140" cy="523220"/>
          </a:xfrm>
          <a:prstGeom prst="rect">
            <a:avLst/>
          </a:prstGeom>
          <a:noFill/>
        </p:spPr>
        <p:txBody>
          <a:bodyPr wrap="square" rtlCol="0">
            <a:spAutoFit/>
          </a:bodyPr>
          <a:lstStyle/>
          <a:p>
            <a:r>
              <a:rPr lang="ar-IQ" sz="2800" b="1" dirty="0"/>
              <a:t>الذكاء المنطقي الرياضي</a:t>
            </a:r>
            <a:endParaRPr lang="en-US" sz="2800" b="1" dirty="0"/>
          </a:p>
        </p:txBody>
      </p:sp>
      <p:sp>
        <p:nvSpPr>
          <p:cNvPr id="18" name="Rectangle 17"/>
          <p:cNvSpPr/>
          <p:nvPr/>
        </p:nvSpPr>
        <p:spPr>
          <a:xfrm>
            <a:off x="-14293276"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900484"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3667866" y="2886035"/>
            <a:ext cx="2286003" cy="523220"/>
          </a:xfrm>
          <a:prstGeom prst="rect">
            <a:avLst/>
          </a:prstGeom>
          <a:noFill/>
        </p:spPr>
        <p:txBody>
          <a:bodyPr wrap="square" rtlCol="0">
            <a:spAutoFit/>
          </a:bodyPr>
          <a:lstStyle/>
          <a:p>
            <a:r>
              <a:rPr lang="ar-IQ" sz="2800" b="1" dirty="0"/>
              <a:t>الذكاء الموسيقي</a:t>
            </a:r>
            <a:endParaRPr lang="en-US" sz="2800" b="1" dirty="0"/>
          </a:p>
        </p:txBody>
      </p:sp>
      <p:sp>
        <p:nvSpPr>
          <p:cNvPr id="21" name="Rectangle 20"/>
          <p:cNvSpPr/>
          <p:nvPr/>
        </p:nvSpPr>
        <p:spPr>
          <a:xfrm>
            <a:off x="-1531090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1811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430819" y="2918471"/>
            <a:ext cx="1776641" cy="523220"/>
          </a:xfrm>
          <a:prstGeom prst="rect">
            <a:avLst/>
          </a:prstGeom>
          <a:noFill/>
        </p:spPr>
        <p:txBody>
          <a:bodyPr wrap="square" rtlCol="0">
            <a:spAutoFit/>
          </a:bodyPr>
          <a:lstStyle/>
          <a:p>
            <a:r>
              <a:rPr lang="ar-IQ" sz="2800" b="1" dirty="0"/>
              <a:t>الذكاء المكاني</a:t>
            </a:r>
            <a:endParaRPr lang="en-US" sz="2800" b="1" dirty="0"/>
          </a:p>
        </p:txBody>
      </p:sp>
      <p:sp>
        <p:nvSpPr>
          <p:cNvPr id="25" name="Rectangle 24"/>
          <p:cNvSpPr/>
          <p:nvPr/>
        </p:nvSpPr>
        <p:spPr>
          <a:xfrm>
            <a:off x="-1472834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33555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4547787" y="2713264"/>
            <a:ext cx="3175698" cy="523220"/>
          </a:xfrm>
          <a:prstGeom prst="rect">
            <a:avLst/>
          </a:prstGeom>
          <a:noFill/>
        </p:spPr>
        <p:txBody>
          <a:bodyPr wrap="square" rtlCol="0">
            <a:spAutoFit/>
          </a:bodyPr>
          <a:lstStyle/>
          <a:p>
            <a:r>
              <a:rPr lang="ar-IQ" sz="2800" b="1" dirty="0"/>
              <a:t>الذكاء الحركي-الجسمي</a:t>
            </a:r>
            <a:endParaRPr lang="en-US" sz="2800" b="1" dirty="0"/>
          </a:p>
        </p:txBody>
      </p:sp>
      <p:sp>
        <p:nvSpPr>
          <p:cNvPr id="28" name="Rectangle 27"/>
          <p:cNvSpPr/>
          <p:nvPr/>
        </p:nvSpPr>
        <p:spPr>
          <a:xfrm>
            <a:off x="-15506742"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13950" y="1723273"/>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4982654" y="2783010"/>
            <a:ext cx="2665744" cy="523220"/>
          </a:xfrm>
          <a:prstGeom prst="rect">
            <a:avLst/>
          </a:prstGeom>
          <a:noFill/>
        </p:spPr>
        <p:txBody>
          <a:bodyPr wrap="square" rtlCol="0">
            <a:spAutoFit/>
          </a:bodyPr>
          <a:lstStyle/>
          <a:p>
            <a:r>
              <a:rPr lang="ar-IQ" sz="2800" b="1" dirty="0"/>
              <a:t>الذكاء الاجتماعي</a:t>
            </a:r>
            <a:endParaRPr lang="en-US" sz="2800" b="1" dirty="0"/>
          </a:p>
        </p:txBody>
      </p:sp>
      <p:sp>
        <p:nvSpPr>
          <p:cNvPr id="31" name="Rectangle 30"/>
          <p:cNvSpPr/>
          <p:nvPr/>
        </p:nvSpPr>
        <p:spPr>
          <a:xfrm>
            <a:off x="-16210939" y="1"/>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818147" y="1747994"/>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5784195" y="2757710"/>
            <a:ext cx="2542654" cy="523220"/>
          </a:xfrm>
          <a:prstGeom prst="rect">
            <a:avLst/>
          </a:prstGeom>
          <a:noFill/>
        </p:spPr>
        <p:txBody>
          <a:bodyPr wrap="square" rtlCol="0">
            <a:spAutoFit/>
          </a:bodyPr>
          <a:lstStyle/>
          <a:p>
            <a:r>
              <a:rPr lang="ar-IQ" sz="2800" b="1" dirty="0"/>
              <a:t>الذكاء الشخصي</a:t>
            </a:r>
            <a:endParaRPr lang="en-US" sz="2800" b="1" dirty="0"/>
          </a:p>
        </p:txBody>
      </p:sp>
      <p:sp>
        <p:nvSpPr>
          <p:cNvPr id="34" name="Rectangle 33"/>
          <p:cNvSpPr/>
          <p:nvPr/>
        </p:nvSpPr>
        <p:spPr>
          <a:xfrm>
            <a:off x="-17148898" y="-24720"/>
            <a:ext cx="12192000" cy="6858000"/>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732081" y="1698552"/>
            <a:ext cx="1799208" cy="2864174"/>
          </a:xfrm>
          <a:custGeom>
            <a:avLst/>
            <a:gdLst>
              <a:gd name="connsiteX0" fmla="*/ 1544320 w 1544320"/>
              <a:gd name="connsiteY0" fmla="*/ 0 h 2864174"/>
              <a:gd name="connsiteX1" fmla="*/ 1544320 w 1544320"/>
              <a:gd name="connsiteY1" fmla="*/ 2864174 h 2864174"/>
              <a:gd name="connsiteX2" fmla="*/ 1395544 w 1544320"/>
              <a:gd name="connsiteY2" fmla="*/ 2857251 h 2864174"/>
              <a:gd name="connsiteX3" fmla="*/ 0 w 1544320"/>
              <a:gd name="connsiteY3" fmla="*/ 1432087 h 2864174"/>
              <a:gd name="connsiteX4" fmla="*/ 1395544 w 1544320"/>
              <a:gd name="connsiteY4" fmla="*/ 6923 h 286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20" h="2864174">
                <a:moveTo>
                  <a:pt x="1544320" y="0"/>
                </a:moveTo>
                <a:lnTo>
                  <a:pt x="1544320" y="2864174"/>
                </a:lnTo>
                <a:lnTo>
                  <a:pt x="1395544" y="2857251"/>
                </a:lnTo>
                <a:cubicBezTo>
                  <a:pt x="611687" y="2783890"/>
                  <a:pt x="0" y="2173819"/>
                  <a:pt x="0" y="1432087"/>
                </a:cubicBezTo>
                <a:cubicBezTo>
                  <a:pt x="0" y="690355"/>
                  <a:pt x="611687" y="80285"/>
                  <a:pt x="1395544" y="692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6279953" y="2745918"/>
            <a:ext cx="1776641" cy="769441"/>
          </a:xfrm>
          <a:prstGeom prst="rect">
            <a:avLst/>
          </a:prstGeom>
          <a:noFill/>
        </p:spPr>
        <p:txBody>
          <a:bodyPr wrap="square" rtlCol="0">
            <a:spAutoFit/>
          </a:bodyPr>
          <a:lstStyle/>
          <a:p>
            <a:r>
              <a:rPr lang="ar-JO" sz="4400" b="1" dirty="0"/>
              <a:t>زیره‌كی</a:t>
            </a:r>
            <a:endParaRPr lang="en-US" sz="4400" b="1" dirty="0"/>
          </a:p>
        </p:txBody>
      </p:sp>
      <p:sp>
        <p:nvSpPr>
          <p:cNvPr id="37" name="Rectangle 36"/>
          <p:cNvSpPr/>
          <p:nvPr/>
        </p:nvSpPr>
        <p:spPr>
          <a:xfrm>
            <a:off x="-271990" y="1"/>
            <a:ext cx="12463989" cy="6967087"/>
          </a:xfrm>
          <a:prstGeom prst="rect">
            <a:avLst/>
          </a:prstGeom>
          <a:solidFill>
            <a:schemeClr val="bg1">
              <a:lumMod val="85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oter Placeholder 5"/>
          <p:cNvSpPr txBox="1">
            <a:spLocks/>
          </p:cNvSpPr>
          <p:nvPr/>
        </p:nvSpPr>
        <p:spPr>
          <a:xfrm>
            <a:off x="-136517" y="6425140"/>
            <a:ext cx="11525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1800" b="1" dirty="0" smtClean="0">
                <a:solidFill>
                  <a:schemeClr val="tx1"/>
                </a:solidFill>
              </a:rPr>
              <a:t>6</a:t>
            </a:r>
            <a:endParaRPr lang="en-US" sz="1800" b="1" dirty="0">
              <a:solidFill>
                <a:schemeClr val="tx1"/>
              </a:solidFill>
            </a:endParaRPr>
          </a:p>
        </p:txBody>
      </p:sp>
      <p:sp>
        <p:nvSpPr>
          <p:cNvPr id="39"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549854" y="1202277"/>
            <a:ext cx="11472334" cy="5833532"/>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571500" lvl="0" indent="-571500" algn="just" rtl="1">
              <a:buFontTx/>
              <a:buChar char="-"/>
            </a:pPr>
            <a:r>
              <a:rPr lang="ar-EG" sz="3600" dirty="0" smtClean="0">
                <a:cs typeface="Ali_K_Alwand" pitchFamily="2" charset="-78"/>
              </a:rPr>
              <a:t>ثيَدانى </a:t>
            </a:r>
            <a:r>
              <a:rPr lang="ar-EG" sz="3600" dirty="0">
                <a:cs typeface="Ali_K_Alwand" pitchFamily="2" charset="-78"/>
              </a:rPr>
              <a:t>ئامؤذطارى يان زانيارييةكى ثةيوةنديدار بة ضارةسةركردنى كيَشةيةكى ثيشةيي يان هةلَبذاردن ثيَى دةطوتريَت ئاراستةكردن. لة كاتيَكدا ريَنمايى دةروونى هةولَيَكة بؤ ضارةسةركردن و زالَ بوون بةسةر كيَشة دةروونى و </a:t>
            </a:r>
            <a:r>
              <a:rPr lang="ar-EG" sz="3600" dirty="0" smtClean="0">
                <a:cs typeface="Ali_K_Alwand" pitchFamily="2" charset="-78"/>
              </a:rPr>
              <a:t>كةسييةكان.</a:t>
            </a:r>
          </a:p>
          <a:p>
            <a:pPr lvl="0" algn="just" rtl="1"/>
            <a:endParaRPr lang="ar-EG" sz="3600" dirty="0" smtClean="0">
              <a:cs typeface="Ali_K_Alwand" pitchFamily="2" charset="-78"/>
            </a:endParaRPr>
          </a:p>
          <a:p>
            <a:pPr marL="571500" lvl="0" indent="-571500" algn="just" rtl="1">
              <a:buFontTx/>
              <a:buChar char="-"/>
            </a:pPr>
            <a:r>
              <a:rPr lang="ar-EG" sz="3600" dirty="0" smtClean="0">
                <a:cs typeface="Ali_K_Alwand" pitchFamily="2" charset="-78"/>
              </a:rPr>
              <a:t>ئاراستةكردن </a:t>
            </a:r>
            <a:r>
              <a:rPr lang="ar-EG" sz="3600" dirty="0">
                <a:cs typeface="Ali_K_Alwand" pitchFamily="2" charset="-78"/>
              </a:rPr>
              <a:t>يارمةتى تاك دةكات لة هةلَبذاردنى شويَنطرةوة (</a:t>
            </a:r>
            <a:r>
              <a:rPr lang="en-US" sz="3600" dirty="0">
                <a:cs typeface="Ali_K_Alwand" pitchFamily="2" charset="-78"/>
              </a:rPr>
              <a:t>Alternative</a:t>
            </a:r>
            <a:r>
              <a:rPr lang="ar-EG" sz="3600" dirty="0">
                <a:cs typeface="Ali_K_Alwand" pitchFamily="2" charset="-78"/>
              </a:rPr>
              <a:t>). ريَنمايى يارمةتى تاك دةدات لة طؤرِينى دونيابينى سةبارةت بة </a:t>
            </a:r>
            <a:r>
              <a:rPr lang="ar-EG" sz="3600" dirty="0" smtClean="0">
                <a:cs typeface="Ali_K_Alwand" pitchFamily="2" charset="-78"/>
              </a:rPr>
              <a:t>كيَشةكان.</a:t>
            </a:r>
          </a:p>
          <a:p>
            <a:pPr marL="571500" lvl="0" indent="-571500" algn="just" rtl="1">
              <a:buFontTx/>
              <a:buChar char="-"/>
            </a:pPr>
            <a:endParaRPr lang="ar-EG" sz="3600" dirty="0">
              <a:cs typeface="Ali_K_Alwand" pitchFamily="2" charset="-78"/>
            </a:endParaRPr>
          </a:p>
          <a:p>
            <a:pPr marL="571500" lvl="0" indent="-571500" algn="just" rtl="1">
              <a:buFontTx/>
              <a:buChar char="-"/>
            </a:pPr>
            <a:r>
              <a:rPr lang="ar-EG" sz="3600" dirty="0" smtClean="0">
                <a:cs typeface="Ali_K_Alwand" pitchFamily="2" charset="-78"/>
              </a:rPr>
              <a:t>ئاراستةكردن </a:t>
            </a:r>
            <a:r>
              <a:rPr lang="ar-EG" sz="3600" dirty="0">
                <a:cs typeface="Ali_K_Alwand" pitchFamily="2" charset="-78"/>
              </a:rPr>
              <a:t>دةكرىَ ئةنجامبدريَت لة لايةن كةسيَكى خاوةن ئةزموون. ريَنمايكار ثيَويستة بة شيَوةيةكى ثيشةيى و ثةيوةنديدار بة بوارى ريَنمايى راهيَنرابيَت.</a:t>
            </a:r>
            <a:endParaRPr lang="en-AU" sz="3600" dirty="0">
              <a:cs typeface="Ali_K_Alwand" pitchFamily="2" charset="-78"/>
            </a:endParaRPr>
          </a:p>
        </p:txBody>
      </p:sp>
      <p:sp>
        <p:nvSpPr>
          <p:cNvPr id="38" name="عنصر نائب للمحتوى 2">
            <a:extLst>
              <a:ext uri="{FF2B5EF4-FFF2-40B4-BE49-F238E27FC236}">
                <a16:creationId xmlns="" xmlns:a16="http://schemas.microsoft.com/office/drawing/2014/main" id="{E11F927D-68E5-4853-9C85-54BCBD63711A}"/>
              </a:ext>
            </a:extLst>
          </p:cNvPr>
          <p:cNvSpPr txBox="1">
            <a:spLocks/>
          </p:cNvSpPr>
          <p:nvPr/>
        </p:nvSpPr>
        <p:spPr>
          <a:xfrm>
            <a:off x="702254" y="255189"/>
            <a:ext cx="11472334" cy="1210327"/>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rtl="1"/>
            <a:r>
              <a:rPr lang="ar-EG" sz="4800" b="1" u="sng" dirty="0">
                <a:solidFill>
                  <a:srgbClr val="FF0000"/>
                </a:solidFill>
                <a:cs typeface="Ali_K_Alwand" pitchFamily="2" charset="-78"/>
              </a:rPr>
              <a:t>جياوازى نيَوان ريَنمايى كردن و ئاراستةكردن:</a:t>
            </a:r>
            <a:endParaRPr lang="en-AU" sz="4800" dirty="0">
              <a:solidFill>
                <a:srgbClr val="FF0000"/>
              </a:solidFill>
              <a:cs typeface="Ali_K_Alwand" pitchFamily="2" charset="-78"/>
            </a:endParaRPr>
          </a:p>
        </p:txBody>
      </p:sp>
    </p:spTree>
    <p:extLst>
      <p:ext uri="{BB962C8B-B14F-4D97-AF65-F5344CB8AC3E}">
        <p14:creationId xmlns:p14="http://schemas.microsoft.com/office/powerpoint/2010/main" val="4216220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down)">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wipe(down)">
                                      <p:cBhvr>
                                        <p:cTn id="12" dur="500"/>
                                        <p:tgtEl>
                                          <p:spTgt spid="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4" end="4"/>
                                            </p:txEl>
                                          </p:spTgt>
                                        </p:tgtEl>
                                        <p:attrNameLst>
                                          <p:attrName>style.visibility</p:attrName>
                                        </p:attrNameLst>
                                      </p:cBhvr>
                                      <p:to>
                                        <p:strVal val="visible"/>
                                      </p:to>
                                    </p:set>
                                    <p:animEffect transition="in" filter="wipe(down)">
                                      <p:cBhvr>
                                        <p:cTn id="17"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9708</TotalTime>
  <Words>1233</Words>
  <Application>Microsoft Office PowerPoint</Application>
  <PresentationFormat>Custom</PresentationFormat>
  <Paragraphs>164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*ثيَناسةى فؤن : بريتية لة كردارى ئامادةكارى ويارمةتى دانى تاك لة ثيَناو طةيشتن بة ئايندةيكى طةش ،وةهةروةها دانانى شويَنيكى طونجاو لة ناو ئةو كؤمةلطايةي ليَى دةذييَت.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sipan</cp:lastModifiedBy>
  <cp:revision>210</cp:revision>
  <dcterms:created xsi:type="dcterms:W3CDTF">2020-04-16T18:07:11Z</dcterms:created>
  <dcterms:modified xsi:type="dcterms:W3CDTF">2023-09-12T04:44:42Z</dcterms:modified>
</cp:coreProperties>
</file>