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91" r:id="rId3"/>
    <p:sldId id="294" r:id="rId4"/>
    <p:sldId id="305" r:id="rId5"/>
    <p:sldId id="306" r:id="rId6"/>
    <p:sldId id="307" r:id="rId7"/>
    <p:sldId id="310" r:id="rId8"/>
    <p:sldId id="311" r:id="rId9"/>
    <p:sldId id="312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3" autoAdjust="0"/>
    <p:restoredTop sz="94364" autoAdjust="0"/>
  </p:normalViewPr>
  <p:slideViewPr>
    <p:cSldViewPr snapToGrid="0">
      <p:cViewPr>
        <p:scale>
          <a:sx n="75" d="100"/>
          <a:sy n="75" d="100"/>
        </p:scale>
        <p:origin x="-9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41427-5D96-4362-B85E-A5D4CF0F8CB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34867-194D-4A7F-87BD-87D2BCA98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3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8E0-75E5-429A-BA52-C29398275E6F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03F5-FDEE-400E-A7A3-E6D1BBF825EA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CC42-74A9-4797-B542-0B1B1538A2C8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7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56F9-338D-4DD1-A1AD-98A5BA18DE12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31D0-16AB-4845-A9A6-20240AD930C6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9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EB9F-C9DA-438A-89A7-85C97AE1B435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1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7398-4103-4B99-B967-896EFCB6B43A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8008-ADCF-48CA-AB76-11D3C8CE78E9}" type="datetime1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B0A-12EF-483D-86B0-06FEB5AF92D0}" type="datetime1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4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D10A-1B73-4EEA-BF07-5EE310486D31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0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7422-614D-4D7A-9393-0C4C72D5790D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D7BF-DA8C-4835-A3A1-2117DCAFBE06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2633" y="2497168"/>
            <a:ext cx="75438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6000" dirty="0" smtClean="0">
                <a:cs typeface="Ali_K_Alwand" pitchFamily="2" charset="-78"/>
              </a:rPr>
              <a:t>بنةماكانى </a:t>
            </a:r>
            <a:r>
              <a:rPr lang="ar-EG" sz="6000" dirty="0">
                <a:cs typeface="Ali_K_Alwand" pitchFamily="2" charset="-78"/>
              </a:rPr>
              <a:t>ريَنمايى دةروونى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600" y="3622424"/>
            <a:ext cx="10896600" cy="410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2023_2024</a:t>
            </a:r>
            <a:endParaRPr lang="ar-EG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ar-EG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r>
              <a:rPr lang="ar-S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م.ى.نوزاد اسماعيل حسين</a:t>
            </a:r>
            <a:endParaRPr lang="ar-EG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ar-JO" sz="3200" dirty="0" smtClean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ar-JO" altLang="ar-IQ" sz="3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defRPr/>
            </a:pPr>
            <a:endParaRPr lang="en-US" sz="40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5285" y="143799"/>
            <a:ext cx="5226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وةزارةتى خويَندنى بالاَ و تويَذينةوةى زانستى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زانكؤى سةلاحةددين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كؤليَذى ثةروةردة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بةشى ريَنمايى ثةروةردةيى و دةروونى</a:t>
            </a:r>
            <a:endParaRPr lang="en-US" sz="2400" dirty="0" smtClean="0">
              <a:cs typeface="Ali_K_Alwand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DFFAAD6-DAFF-B616-FAC6-279CE362E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65" b="95325" l="9326" r="90000">
                        <a14:foregroundMark x1="59101" y1="8312" x2="59101" y2="8312"/>
                        <a14:foregroundMark x1="58427" y1="62078" x2="58427" y2="62078"/>
                        <a14:foregroundMark x1="54944" y1="59610" x2="54944" y2="59610"/>
                        <a14:foregroundMark x1="54944" y1="59610" x2="54944" y2="59610"/>
                        <a14:foregroundMark x1="56292" y1="62468" x2="56292" y2="62468"/>
                        <a14:foregroundMark x1="59663" y1="60649" x2="59663" y2="60649"/>
                        <a14:foregroundMark x1="61011" y1="63636" x2="61011" y2="63636"/>
                        <a14:foregroundMark x1="62584" y1="64675" x2="62584" y2="64675"/>
                        <a14:foregroundMark x1="59438" y1="77792" x2="59438" y2="77792"/>
                        <a14:foregroundMark x1="58989" y1="90260" x2="58989" y2="90260"/>
                        <a14:foregroundMark x1="54382" y1="90260" x2="54382" y2="90260"/>
                        <a14:foregroundMark x1="52697" y1="78961" x2="52697" y2="78961"/>
                        <a14:foregroundMark x1="31798" y1="76753" x2="31798" y2="76753"/>
                        <a14:foregroundMark x1="53034" y1="84675" x2="53034" y2="84675"/>
                        <a14:foregroundMark x1="89551" y1="60649" x2="89551" y2="60649"/>
                        <a14:foregroundMark x1="89326" y1="60260" x2="89326" y2="60260"/>
                        <a14:foregroundMark x1="89326" y1="57922" x2="89326" y2="57922"/>
                        <a14:foregroundMark x1="89551" y1="55714" x2="89551" y2="55714"/>
                        <a14:foregroundMark x1="84494" y1="22987" x2="84494" y2="22987"/>
                        <a14:foregroundMark x1="84494" y1="22857" x2="84494" y2="22857"/>
                        <a14:foregroundMark x1="81124" y1="20779" x2="81124" y2="20779"/>
                        <a14:foregroundMark x1="82022" y1="19610" x2="82022" y2="19610"/>
                        <a14:foregroundMark x1="78652" y1="17013" x2="78652" y2="17013"/>
                        <a14:foregroundMark x1="14944" y1="28442" x2="14944" y2="28442"/>
                        <a14:foregroundMark x1="15281" y1="26234" x2="15281" y2="26234"/>
                        <a14:foregroundMark x1="16854" y1="24416" x2="16854" y2="24416"/>
                        <a14:foregroundMark x1="18090" y1="21558" x2="18090" y2="21558"/>
                        <a14:foregroundMark x1="26629" y1="12468" x2="26629" y2="12468"/>
                        <a14:foregroundMark x1="34944" y1="6623" x2="34944" y2="6623"/>
                        <a14:foregroundMark x1="40562" y1="5065" x2="40562" y2="5065"/>
                        <a14:foregroundMark x1="9438" y1="47273" x2="9438" y2="47273"/>
                        <a14:foregroundMark x1="9438" y1="46883" x2="9438" y2="46883"/>
                        <a14:foregroundMark x1="42809" y1="95325" x2="42809" y2="95325"/>
                        <a14:foregroundMark x1="42809" y1="94805" x2="42809" y2="94805"/>
                        <a14:foregroundMark x1="49888" y1="84675" x2="49888" y2="84675"/>
                        <a14:foregroundMark x1="47528" y1="84675" x2="47528" y2="84675"/>
                        <a14:foregroundMark x1="35730" y1="80390" x2="35730" y2="80390"/>
                        <a14:foregroundMark x1="30787" y1="75974" x2="30787" y2="75974"/>
                        <a14:foregroundMark x1="34157" y1="75195" x2="34157" y2="75195"/>
                        <a14:foregroundMark x1="65730" y1="75714" x2="65730" y2="75714"/>
                        <a14:foregroundMark x1="65730" y1="75325" x2="65730" y2="75325"/>
                        <a14:foregroundMark x1="65730" y1="75325" x2="65730" y2="75325"/>
                        <a14:foregroundMark x1="66966" y1="75325" x2="66966" y2="75325"/>
                        <a14:foregroundMark x1="53820" y1="62857" x2="53820" y2="62857"/>
                        <a14:foregroundMark x1="45169" y1="63247" x2="45169" y2="63247"/>
                        <a14:foregroundMark x1="42697" y1="60390" x2="42697" y2="60390"/>
                        <a14:foregroundMark x1="45506" y1="59351" x2="45506" y2="59351"/>
                        <a14:foregroundMark x1="47753" y1="61169" x2="47753" y2="61169"/>
                        <a14:foregroundMark x1="51910" y1="61818" x2="51910" y2="61818"/>
                        <a14:foregroundMark x1="53708" y1="61039" x2="53708" y2="61039"/>
                        <a14:foregroundMark x1="52247" y1="59351" x2="52247" y2="59351"/>
                        <a14:foregroundMark x1="50674" y1="59610" x2="50674" y2="59610"/>
                        <a14:foregroundMark x1="48315" y1="61169" x2="48315" y2="61169"/>
                        <a14:foregroundMark x1="42135" y1="62597" x2="42135" y2="62597"/>
                        <a14:foregroundMark x1="40225" y1="62857" x2="40225" y2="62857"/>
                        <a14:foregroundMark x1="38652" y1="62597" x2="38652" y2="62597"/>
                        <a14:foregroundMark x1="43596" y1="58571" x2="43596" y2="585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68" y="367843"/>
            <a:ext cx="2039063" cy="1764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66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011" y="5275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384781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0618763" y="2638698"/>
            <a:ext cx="263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زمانةوانى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458084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904944" y="174799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9849385" y="2737987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لؤذيكى/ بيركارى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010852" y="5275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381940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9825578" y="2938784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454188" y="5275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938604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9636922" y="2971220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872667" y="5275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520125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8462640" y="2766013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010852" y="11095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9378627" y="1768307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9677953" y="2810460"/>
            <a:ext cx="254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كؤمةلاَيةتى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524933" y="25401"/>
            <a:ext cx="134873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-13762869" y="28029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3051246" y="1751301"/>
            <a:ext cx="1504402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2809516" y="2798667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51199" y="1557544"/>
            <a:ext cx="8210755" cy="322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ar-EG" sz="8000" dirty="0" smtClean="0">
              <a:cs typeface="Ali_K_Alwand" pitchFamily="2" charset="-78"/>
            </a:endParaRPr>
          </a:p>
          <a:p>
            <a:pPr algn="l"/>
            <a:r>
              <a:rPr lang="ar-EG" sz="8000" dirty="0">
                <a:cs typeface="Ali_K_Alwand" pitchFamily="2" charset="-78"/>
              </a:rPr>
              <a:t> </a:t>
            </a:r>
            <a:r>
              <a:rPr lang="ar-EG" sz="8000" dirty="0" smtClean="0">
                <a:cs typeface="Ali_K_Alwand" pitchFamily="2" charset="-78"/>
              </a:rPr>
              <a:t> سوثاس بؤ طويَطرتنتان</a:t>
            </a:r>
            <a:endParaRPr lang="en-AU" sz="8000" dirty="0">
              <a:cs typeface="Ali_K_Alwand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220" y="184620"/>
            <a:ext cx="10058400" cy="640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Footer Placeholder 5"/>
          <p:cNvSpPr txBox="1">
            <a:spLocks/>
          </p:cNvSpPr>
          <p:nvPr/>
        </p:nvSpPr>
        <p:spPr>
          <a:xfrm>
            <a:off x="253471" y="6390186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63533" y="2344509"/>
            <a:ext cx="4140200" cy="15924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dirty="0" smtClean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سوثاس بؤ طويَطرتنتان</a:t>
            </a:r>
            <a:endParaRPr lang="en-AU" sz="4400" dirty="0">
              <a:solidFill>
                <a:schemeClr val="accent1">
                  <a:lumMod val="75000"/>
                </a:schemeClr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67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880028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487236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-271990" y="8468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11972" y="402875"/>
            <a:ext cx="11472334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4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 بوون بە ئاراستەكردن و رێنمایكردنی دەروونی</a:t>
            </a:r>
            <a:endParaRPr lang="ar-JO" sz="48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617587" y="2334711"/>
            <a:ext cx="11472334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Ø"/>
            </a:pPr>
            <a:endParaRPr lang="en-US" sz="3200" b="1" dirty="0" smtClean="0"/>
          </a:p>
          <a:p>
            <a:pPr algn="r" rtl="1"/>
            <a:r>
              <a:rPr lang="ar-OM" sz="3600" b="1" dirty="0" smtClean="0">
                <a:solidFill>
                  <a:srgbClr val="7030A0"/>
                </a:solidFill>
                <a:latin typeface="Unikurd Jino" pitchFamily="34" charset="-78"/>
                <a:cs typeface="Unikurd Jino" pitchFamily="34" charset="-78"/>
              </a:rPr>
              <a:t>لە گرینگترین ئەو هۆكارانەی كەوا دەكات پێویستمان بە رێنمایكردن و ئاراستەكردن بێت ئەمانەم</a:t>
            </a:r>
            <a:r>
              <a:rPr lang="ar-EG" sz="3600" b="1" dirty="0" smtClean="0">
                <a:solidFill>
                  <a:srgbClr val="7030A0"/>
                </a:solidFill>
                <a:cs typeface="Ali_K_Alwand" pitchFamily="2" charset="-78"/>
              </a:rPr>
              <a:t>؟</a:t>
            </a:r>
            <a:endParaRPr lang="ar-JO" sz="3600" b="1" dirty="0">
              <a:solidFill>
                <a:srgbClr val="7030A0"/>
              </a:solidFill>
              <a:cs typeface="Ali_K_Alwand" pitchFamily="2" charset="-78"/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617587" y="2229101"/>
            <a:ext cx="11472334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sz="3200" b="1" dirty="0" smtClean="0"/>
          </a:p>
        </p:txBody>
      </p:sp>
      <p:sp>
        <p:nvSpPr>
          <p:cNvPr id="40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58225" y="3867072"/>
            <a:ext cx="12023716" cy="2161185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endParaRPr lang="en-AU" sz="3200" dirty="0">
              <a:solidFill>
                <a:srgbClr val="7030A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543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880028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487236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8" y="371435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 بوون بە ئاراستەكردن و رێنمایكردنی </a:t>
            </a:r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دەروونی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725333" y="993613"/>
            <a:ext cx="4097867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dirty="0">
                <a:cs typeface="Ali_K_Alwand" pitchFamily="2" charset="-78"/>
              </a:rPr>
              <a:t>يةكةم: قؤناغةكانى ذيان</a:t>
            </a:r>
            <a:r>
              <a:rPr lang="ar-EG" sz="3200" b="1" dirty="0" smtClean="0">
                <a:cs typeface="Ali_K_Alwand" pitchFamily="2" charset="-78"/>
              </a:rPr>
              <a:t>:</a:t>
            </a:r>
            <a:endParaRPr lang="ar-OM" sz="3200" b="1" dirty="0" smtClean="0">
              <a:cs typeface="Ali_K_Alwand" pitchFamily="2" charset="-78"/>
            </a:endParaRP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855133" y="1945371"/>
            <a:ext cx="10363200" cy="4535326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3200" dirty="0">
                <a:solidFill>
                  <a:srgbClr val="7030A0"/>
                </a:solidFill>
                <a:cs typeface="Ali_K_Alwand" pitchFamily="2" charset="-78"/>
              </a:rPr>
              <a:t>دةشىَ تاك لة ئةنجامى طؤرِانى قؤناغةكان رووبةرووى ئةم طرفتانة ببيَتةوة</a:t>
            </a:r>
            <a:r>
              <a:rPr lang="ar-EG" sz="3200" dirty="0" smtClean="0">
                <a:solidFill>
                  <a:srgbClr val="7030A0"/>
                </a:solidFill>
                <a:cs typeface="Ali_K_Alwand" pitchFamily="2" charset="-78"/>
              </a:rPr>
              <a:t>:</a:t>
            </a:r>
            <a:endParaRPr lang="en-AU" sz="3200" dirty="0">
              <a:solidFill>
                <a:srgbClr val="7030A0"/>
              </a:solidFill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- هةستكردن </a:t>
            </a:r>
            <a:r>
              <a:rPr lang="ar-EG" sz="3200" dirty="0">
                <a:cs typeface="Ali_K_Alwand" pitchFamily="2" charset="-78"/>
              </a:rPr>
              <a:t>بة </a:t>
            </a:r>
            <a:r>
              <a:rPr lang="ar-EG" sz="3200" dirty="0" smtClean="0">
                <a:cs typeface="Ali_K_Alwand" pitchFamily="2" charset="-78"/>
              </a:rPr>
              <a:t>بيَتوانايي.</a:t>
            </a:r>
            <a:endParaRPr lang="ar-EG" sz="3200" dirty="0"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- فشارى </a:t>
            </a:r>
            <a:r>
              <a:rPr lang="ar-EG" sz="3200" dirty="0">
                <a:cs typeface="Ali_K_Alwand" pitchFamily="2" charset="-78"/>
              </a:rPr>
              <a:t>زياد، بةهؤى ئةركى تازة.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- دلَةراوكىَ</a:t>
            </a:r>
            <a:r>
              <a:rPr lang="ar-EG" sz="3200" dirty="0">
                <a:cs typeface="Ali_K_Alwand" pitchFamily="2" charset="-78"/>
              </a:rPr>
              <a:t>/ دلَةرِاوكيَى طشتى.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- نةبوونى </a:t>
            </a:r>
            <a:r>
              <a:rPr lang="ar-EG" sz="3200" dirty="0">
                <a:cs typeface="Ali_K_Alwand" pitchFamily="2" charset="-78"/>
              </a:rPr>
              <a:t>ئارةزووى بؤ ضالاَكييةكان.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- كةم </a:t>
            </a:r>
            <a:r>
              <a:rPr lang="ar-EG" sz="3200" dirty="0">
                <a:cs typeface="Ali_K_Alwand" pitchFamily="2" charset="-78"/>
              </a:rPr>
              <a:t>خةوى.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- نيطةرانى و ضاوةرِواننةكراوى رووداوةكان.</a:t>
            </a:r>
            <a:endParaRPr lang="ar-OM" sz="3200" dirty="0" smtClean="0"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- ترس </a:t>
            </a:r>
            <a:r>
              <a:rPr lang="ar-EG" sz="3200" dirty="0">
                <a:cs typeface="Ali_K_Alwand" pitchFamily="2" charset="-78"/>
              </a:rPr>
              <a:t>لة مامةلَةكردن و ئاشنابوون بة خةلَكانى تر.</a:t>
            </a:r>
            <a:endParaRPr lang="en-AU" sz="3200" dirty="0">
              <a:cs typeface="Ali_K_Alwand" pitchFamily="2" charset="-78"/>
            </a:endParaRPr>
          </a:p>
          <a:p>
            <a:pPr algn="r"/>
            <a:endParaRPr lang="en-AU" sz="3200" dirty="0">
              <a:cs typeface="Ali_K_Alwand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5" y="2974873"/>
            <a:ext cx="3408398" cy="2390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5061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880028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487236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8" y="371435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 بوون بە ئاراستەكردن و رێنمایكردنی </a:t>
            </a:r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دەروونی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725333" y="993613"/>
            <a:ext cx="4097867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dirty="0">
                <a:cs typeface="Ali_K_Alwand" pitchFamily="2" charset="-78"/>
              </a:rPr>
              <a:t>دووةم: بوارى ثةروةردة:</a:t>
            </a:r>
            <a:endParaRPr lang="en-AU" sz="3200" dirty="0">
              <a:cs typeface="Ali_K_Alwand" pitchFamily="2" charset="-78"/>
            </a:endParaRP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855133" y="1945371"/>
            <a:ext cx="10363200" cy="4535326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OM" sz="3200" i="1" dirty="0">
                <a:solidFill>
                  <a:srgbClr val="7030A0"/>
                </a:solidFill>
                <a:cs typeface="Ali_K_Alwand" pitchFamily="2" charset="-78"/>
              </a:rPr>
              <a:t>هةنديَك لةو هؤكارانةى دةبنة هؤى سةرهةلَدانى كيَشة لة ناوةندة ثةروةردةييةكان</a:t>
            </a:r>
            <a:r>
              <a:rPr lang="ar-OM" sz="3200" i="1" dirty="0" smtClean="0">
                <a:solidFill>
                  <a:srgbClr val="7030A0"/>
                </a:solidFill>
                <a:cs typeface="Ali_K_Alwand" pitchFamily="2" charset="-78"/>
              </a:rPr>
              <a:t>:</a:t>
            </a:r>
            <a:endParaRPr lang="en-AU" sz="3200" dirty="0">
              <a:cs typeface="Ali_K_Alwand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EG" sz="3200" b="1" i="1" dirty="0" smtClean="0">
                <a:cs typeface="Ali_K_Alwand" pitchFamily="2" charset="-78"/>
              </a:rPr>
              <a:t>- </a:t>
            </a:r>
            <a:r>
              <a:rPr lang="ar-OM" sz="3200" b="1" i="1" dirty="0" smtClean="0">
                <a:cs typeface="Ali_K_Alwand" pitchFamily="2" charset="-78"/>
              </a:rPr>
              <a:t>زؤر </a:t>
            </a:r>
            <a:r>
              <a:rPr lang="ar-OM" sz="3200" b="1" i="1" dirty="0">
                <a:cs typeface="Ali_K_Alwand" pitchFamily="2" charset="-78"/>
              </a:rPr>
              <a:t>بوونى ذمارةى قوتابيان</a:t>
            </a:r>
            <a:endParaRPr lang="en-AU" sz="3200" dirty="0">
              <a:cs typeface="Ali_K_Alwand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EG" sz="3200" b="1" i="1" dirty="0" smtClean="0">
                <a:cs typeface="Ali_K_Alwand" pitchFamily="2" charset="-78"/>
              </a:rPr>
              <a:t>- </a:t>
            </a:r>
            <a:r>
              <a:rPr lang="ar-OM" sz="3200" b="1" i="1" dirty="0" smtClean="0">
                <a:cs typeface="Ali_K_Alwand" pitchFamily="2" charset="-78"/>
              </a:rPr>
              <a:t>فشارى </a:t>
            </a:r>
            <a:r>
              <a:rPr lang="ar-OM" sz="3200" b="1" i="1" dirty="0">
                <a:cs typeface="Ali_K_Alwand" pitchFamily="2" charset="-78"/>
              </a:rPr>
              <a:t>تاقيكردنةوة</a:t>
            </a:r>
            <a:endParaRPr lang="en-AU" sz="3200" dirty="0">
              <a:cs typeface="Ali_K_Alwand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en-AU" sz="3200" b="1" dirty="0">
                <a:cs typeface="Ali_K_Alwand" pitchFamily="2" charset="-78"/>
              </a:rPr>
              <a:t> </a:t>
            </a:r>
            <a:r>
              <a:rPr lang="ar-EG" sz="3200" b="1" i="1" dirty="0" smtClean="0">
                <a:cs typeface="Ali_K_Alwand" pitchFamily="2" charset="-78"/>
              </a:rPr>
              <a:t>- كيَشةى فيَربوون</a:t>
            </a:r>
            <a:endParaRPr lang="en-US" sz="3200" b="1" i="1" dirty="0">
              <a:cs typeface="Ali_K_Alwand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EG" sz="3200" b="1" dirty="0" smtClean="0">
                <a:cs typeface="Ali_K_Alwand" pitchFamily="2" charset="-78"/>
              </a:rPr>
              <a:t>- رةفتارى نةخوازراو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.</a:t>
            </a:r>
            <a:endParaRPr lang="en-AU" sz="3200" dirty="0">
              <a:cs typeface="Ali_K_Alwand" pitchFamily="2" charset="-78"/>
            </a:endParaRPr>
          </a:p>
          <a:p>
            <a:pPr algn="r"/>
            <a:endParaRPr lang="en-AU" sz="3200" dirty="0">
              <a:cs typeface="Ali_K_Alwand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28" y="2574035"/>
            <a:ext cx="3987548" cy="2658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967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880028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487236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8" y="110067"/>
            <a:ext cx="11710216" cy="1319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28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 بوون بە ئاراستەكردن و رێنمایكردنی </a:t>
            </a:r>
            <a:r>
              <a:rPr lang="ar-OM" sz="2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دەروونی</a:t>
            </a:r>
            <a:endParaRPr lang="ar-JO" sz="28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0" y="811818"/>
            <a:ext cx="11616267" cy="1872352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 dirty="0">
                <a:cs typeface="Ali_K_Alwand" pitchFamily="2" charset="-78"/>
              </a:rPr>
              <a:t>سيَيةم: بارودؤخى خيَزان</a:t>
            </a:r>
            <a:r>
              <a:rPr lang="ar-EG" sz="3200" b="1" dirty="0" smtClean="0">
                <a:cs typeface="Ali_K_Alwand" pitchFamily="2" charset="-78"/>
              </a:rPr>
              <a:t>:</a:t>
            </a:r>
            <a:endParaRPr lang="en-US" sz="3200" b="1" dirty="0" smtClean="0">
              <a:cs typeface="Ali_K_Alwand" pitchFamily="2" charset="-78"/>
            </a:endParaRPr>
          </a:p>
          <a:p>
            <a:pPr algn="just" rtl="1"/>
            <a:r>
              <a:rPr lang="ar-EG" dirty="0">
                <a:latin typeface="Ali_ِA_Alwand"/>
                <a:cs typeface="Ali_K_Alwand" pitchFamily="2" charset="-78"/>
              </a:rPr>
              <a:t>خيَزان ثةناطةيةكى طرينط و ثيَويستة بؤ ئةندامةكانى. لة ريَطةى خيَزانةوة تاكةكان دةتوانن هةلَسوكةوت و بيركردنةوةكانيان ديارى بكةن و ثةى بةوة ببةن كة كيَن و رؤلَيان ضيية وةك ئةنداميَكى خيَزانةكة و ئةو كؤمةلَطةيةى كة تيَيدا دةذين. </a:t>
            </a:r>
            <a:endParaRPr lang="en-AU" dirty="0">
              <a:latin typeface="Ali_ِA_Alwand"/>
              <a:cs typeface="Ali_K_Alwand" pitchFamily="2" charset="-78"/>
            </a:endParaRP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964306" y="2153335"/>
            <a:ext cx="10363200" cy="4535326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4400" i="1" dirty="0" smtClean="0">
                <a:solidFill>
                  <a:srgbClr val="7030A0"/>
                </a:solidFill>
                <a:cs typeface="Ali_K_Alwand" pitchFamily="2" charset="-78"/>
              </a:rPr>
              <a:t>كيَشة خيَزانييةكان بريتين لة:</a:t>
            </a:r>
            <a:endParaRPr lang="en-US" sz="3200" i="1" dirty="0" smtClean="0">
              <a:cs typeface="Ali_K_Alwand" pitchFamily="2" charset="-78"/>
            </a:endParaRPr>
          </a:p>
          <a:p>
            <a:pPr algn="r" rtl="1"/>
            <a:r>
              <a:rPr lang="ar-EG" sz="3200" b="1" i="1" dirty="0" smtClean="0">
                <a:cs typeface="Ali_K_Alwand" pitchFamily="2" charset="-78"/>
              </a:rPr>
              <a:t>- ريزبةندى </a:t>
            </a:r>
            <a:r>
              <a:rPr lang="ar-EG" sz="3200" b="1" i="1" dirty="0">
                <a:cs typeface="Ali_K_Alwand" pitchFamily="2" charset="-78"/>
              </a:rPr>
              <a:t>لة دايك بوون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b="1" i="1" dirty="0" smtClean="0">
                <a:cs typeface="Ali_K_Alwand" pitchFamily="2" charset="-78"/>
              </a:rPr>
              <a:t>- طؤرِانكاريية </a:t>
            </a:r>
            <a:r>
              <a:rPr lang="ar-EG" sz="3200" b="1" i="1" dirty="0">
                <a:cs typeface="Ali_K_Alwand" pitchFamily="2" charset="-78"/>
              </a:rPr>
              <a:t>خيَزانييةكان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b="1" i="1" dirty="0" smtClean="0">
                <a:cs typeface="Ali_K_Alwand" pitchFamily="2" charset="-78"/>
              </a:rPr>
              <a:t>- كيَشةى ئابوورى</a:t>
            </a:r>
            <a:endParaRPr lang="ar-EG" sz="3200" dirty="0">
              <a:cs typeface="Ali_K_Alwand" pitchFamily="2" charset="-78"/>
            </a:endParaRPr>
          </a:p>
          <a:p>
            <a:pPr algn="r"/>
            <a:r>
              <a:rPr lang="ar-EG" sz="3200" b="1" i="1" dirty="0" smtClean="0">
                <a:cs typeface="Ali_K_Alwand" pitchFamily="2" charset="-78"/>
              </a:rPr>
              <a:t>- جيابوونةوةى </a:t>
            </a:r>
            <a:r>
              <a:rPr lang="ar-EG" sz="3200" b="1" i="1" dirty="0">
                <a:cs typeface="Ali_K_Alwand" pitchFamily="2" charset="-78"/>
              </a:rPr>
              <a:t>هاوسةران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en-AU" sz="3200" i="1" dirty="0">
                <a:cs typeface="Ali_K_Alwand" pitchFamily="2" charset="-78"/>
              </a:rPr>
              <a:t> </a:t>
            </a:r>
            <a:r>
              <a:rPr lang="ar-EG" sz="3200" b="1" i="1" dirty="0" smtClean="0">
                <a:cs typeface="Ali_K_Alwand" pitchFamily="2" charset="-78"/>
              </a:rPr>
              <a:t>- لة </a:t>
            </a:r>
            <a:r>
              <a:rPr lang="ar-EG" sz="3200" b="1" i="1" dirty="0">
                <a:cs typeface="Ali_K_Alwand" pitchFamily="2" charset="-78"/>
              </a:rPr>
              <a:t>دةستدانى يةكيَك لة ئةندامانى خيَزان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b="1" i="1" dirty="0" smtClean="0">
                <a:cs typeface="Ali_K_Alwand" pitchFamily="2" charset="-78"/>
              </a:rPr>
              <a:t>- ئالَودةبوون </a:t>
            </a:r>
            <a:r>
              <a:rPr lang="ar-EG" sz="3200" b="1" i="1" dirty="0">
                <a:cs typeface="Ali_K_Alwand" pitchFamily="2" charset="-78"/>
              </a:rPr>
              <a:t>بة مادةى هؤشبةر/ كهول</a:t>
            </a:r>
            <a:endParaRPr lang="en-AU" sz="3200" dirty="0">
              <a:cs typeface="Ali_K_Alwand" pitchFamily="2" charset="-78"/>
            </a:endParaRPr>
          </a:p>
          <a:p>
            <a:pPr algn="r"/>
            <a:r>
              <a:rPr lang="ar-EG" sz="3200" dirty="0" smtClean="0">
                <a:cs typeface="Ali_K_Alwand" pitchFamily="2" charset="-78"/>
              </a:rPr>
              <a:t>.</a:t>
            </a:r>
            <a:endParaRPr lang="en-AU" sz="3200" dirty="0">
              <a:cs typeface="Ali_K_Alwand" pitchFamily="2" charset="-78"/>
            </a:endParaRPr>
          </a:p>
          <a:p>
            <a:pPr algn="r"/>
            <a:endParaRPr lang="en-AU" sz="3200" dirty="0">
              <a:cs typeface="Ali_K_Alwand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43" y="2865965"/>
            <a:ext cx="4064523" cy="2540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762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880028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487236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0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0" y="387417"/>
            <a:ext cx="12001014" cy="1461485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28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 بوون بە ئاراستەكردن و رێنمایكردنی دەروونی</a:t>
            </a:r>
            <a:endParaRPr lang="ar-JO" sz="28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r>
              <a:rPr lang="ar-EG" sz="3200" b="1" dirty="0" smtClean="0">
                <a:solidFill>
                  <a:schemeClr val="tx1"/>
                </a:solidFill>
                <a:cs typeface="Ali_K_Alwand" pitchFamily="2" charset="-78"/>
              </a:rPr>
              <a:t>ضوارةم</a:t>
            </a:r>
            <a:r>
              <a:rPr lang="ar-EG" sz="3200" b="1" dirty="0">
                <a:solidFill>
                  <a:schemeClr val="tx1"/>
                </a:solidFill>
                <a:cs typeface="Ali_K_Alwand" pitchFamily="2" charset="-78"/>
              </a:rPr>
              <a:t>: طورِانة كؤمةلاَيةتييةكان</a:t>
            </a:r>
            <a:r>
              <a:rPr lang="ar-EG" sz="3200" b="1" dirty="0" smtClean="0">
                <a:solidFill>
                  <a:schemeClr val="tx1"/>
                </a:solidFill>
                <a:cs typeface="Ali_K_Alwand" pitchFamily="2" charset="-78"/>
              </a:rPr>
              <a:t>:</a:t>
            </a:r>
          </a:p>
          <a:p>
            <a:endParaRPr lang="ar-EG" sz="3200" b="1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r"/>
            <a:r>
              <a:rPr lang="ar-EG" sz="2800" dirty="0">
                <a:cs typeface="Ali_K_Alwand" pitchFamily="2" charset="-78"/>
              </a:rPr>
              <a:t>طؤرِانكاريية كؤمةلاَيةتييةكان بة تيَثةرِبوونى كات روودةدةن و طةشة دةكةن. ئةمةش كار دةكاتة سةر ثةيوةندى نيَوان تاكةكان، و ثةيوةندى تاك لةطةلَ ذينطة كؤمةلاَيةتييةكةى</a:t>
            </a:r>
            <a:endParaRPr lang="en-AU" sz="28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725333" y="993613"/>
            <a:ext cx="4097867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818907" y="2728624"/>
            <a:ext cx="10363200" cy="409452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ar-EG" sz="2800" dirty="0" smtClean="0">
              <a:solidFill>
                <a:srgbClr val="7030A0"/>
              </a:solidFill>
              <a:cs typeface="Ali_K_Alwand" pitchFamily="2" charset="-78"/>
            </a:endParaRPr>
          </a:p>
          <a:p>
            <a:pPr algn="r"/>
            <a:r>
              <a:rPr lang="ar-EG" sz="2800" dirty="0" smtClean="0">
                <a:solidFill>
                  <a:srgbClr val="7030A0"/>
                </a:solidFill>
                <a:cs typeface="Ali_K_Alwand" pitchFamily="2" charset="-78"/>
              </a:rPr>
              <a:t>دةكرىَ </a:t>
            </a:r>
            <a:r>
              <a:rPr lang="ar-EG" sz="2800" dirty="0">
                <a:solidFill>
                  <a:srgbClr val="7030A0"/>
                </a:solidFill>
                <a:cs typeface="Ali_K_Alwand" pitchFamily="2" charset="-78"/>
              </a:rPr>
              <a:t>بة هؤى طؤرِانكارى كؤمةلاَيةتى تاك لةم بوارانةى خوارةوة تووشى كيَشة ببيَت:</a:t>
            </a:r>
            <a:r>
              <a:rPr lang="ar-EG" sz="2800" b="1" i="1" dirty="0" smtClean="0">
                <a:solidFill>
                  <a:srgbClr val="7030A0"/>
                </a:solidFill>
                <a:cs typeface="Ali_K_Alwand" pitchFamily="2" charset="-78"/>
              </a:rPr>
              <a:t>- </a:t>
            </a:r>
            <a:endParaRPr lang="ar-EG" sz="2800" b="1" i="1" dirty="0">
              <a:cs typeface="Ali_K_Alwand" pitchFamily="2" charset="-78"/>
            </a:endParaRPr>
          </a:p>
          <a:p>
            <a:pPr algn="r">
              <a:lnSpc>
                <a:spcPct val="100000"/>
              </a:lnSpc>
            </a:pPr>
            <a:r>
              <a:rPr lang="ar-EG" sz="2800" b="1" i="1" dirty="0" smtClean="0">
                <a:cs typeface="Ali_K_Alwand" pitchFamily="2" charset="-78"/>
              </a:rPr>
              <a:t>بةريةككةوتنى </a:t>
            </a:r>
            <a:r>
              <a:rPr lang="ar-EG" sz="2800" b="1" i="1" dirty="0">
                <a:cs typeface="Ali_K_Alwand" pitchFamily="2" charset="-78"/>
              </a:rPr>
              <a:t>بةهاكان</a:t>
            </a:r>
            <a:endParaRPr lang="en-AU" sz="2800" b="1" dirty="0">
              <a:cs typeface="Ali_K_Alwand" pitchFamily="2" charset="-78"/>
            </a:endParaRPr>
          </a:p>
          <a:p>
            <a:pPr algn="r">
              <a:lnSpc>
                <a:spcPct val="100000"/>
              </a:lnSpc>
            </a:pPr>
            <a:r>
              <a:rPr lang="ar-EG" sz="2800" b="1" i="1" dirty="0" smtClean="0">
                <a:cs typeface="Ali_K_Alwand" pitchFamily="2" charset="-78"/>
              </a:rPr>
              <a:t>- ثيشة</a:t>
            </a:r>
            <a:endParaRPr lang="en-AU" sz="2800" b="1" dirty="0">
              <a:cs typeface="Ali_K_Alwand" pitchFamily="2" charset="-78"/>
            </a:endParaRPr>
          </a:p>
          <a:p>
            <a:pPr algn="r">
              <a:lnSpc>
                <a:spcPct val="100000"/>
              </a:lnSpc>
            </a:pPr>
            <a:r>
              <a:rPr lang="ar-EG" sz="2800" b="1" i="1" dirty="0" smtClean="0">
                <a:cs typeface="Ali_K_Alwand" pitchFamily="2" charset="-78"/>
              </a:rPr>
              <a:t>- ثةيوةندى كؤمةلاَيةتى</a:t>
            </a:r>
            <a:r>
              <a:rPr lang="ar-EG" sz="2800" b="1" dirty="0" smtClean="0">
                <a:cs typeface="Ali_K_Alwand" pitchFamily="2" charset="-78"/>
              </a:rPr>
              <a:t> </a:t>
            </a:r>
            <a:endParaRPr lang="en-AU" sz="2800" b="1" dirty="0">
              <a:cs typeface="Ali_K_Alwand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5" y="4068402"/>
            <a:ext cx="3552825" cy="2171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7222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880028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487236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8" y="379902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32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 بوون بە ئاراستەكردن و رێنمایكردنی دەروونی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r>
              <a:rPr lang="ar-EG" sz="3200" b="1" dirty="0" smtClean="0">
                <a:solidFill>
                  <a:schemeClr val="tx1"/>
                </a:solidFill>
                <a:cs typeface="Ali_K_Alwand" pitchFamily="2" charset="-78"/>
              </a:rPr>
              <a:t>ثيَنجةم</a:t>
            </a:r>
            <a:r>
              <a:rPr lang="ar-EG" sz="3200" b="1" dirty="0">
                <a:solidFill>
                  <a:schemeClr val="tx1"/>
                </a:solidFill>
                <a:cs typeface="Ali_K_Alwand" pitchFamily="2" charset="-78"/>
              </a:rPr>
              <a:t>: سةردةمى دلَةرِاوكىَ:</a:t>
            </a:r>
            <a:endParaRPr lang="en-AU" sz="32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>
                <a:solidFill>
                  <a:schemeClr val="tx1"/>
                </a:solidFill>
              </a:rPr>
              <a:t>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725333" y="993613"/>
            <a:ext cx="4097867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964306" y="3404280"/>
            <a:ext cx="10363200" cy="4535326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2800" dirty="0" smtClean="0">
                <a:cs typeface="Ali_K_Alwand" pitchFamily="2" charset="-78"/>
              </a:rPr>
              <a:t>ئةريك فرِؤم وايدةبينيَت كة </a:t>
            </a:r>
            <a:r>
              <a:rPr lang="ar-EG" sz="2800" dirty="0">
                <a:cs typeface="Ali_K_Alwand" pitchFamily="2" charset="-78"/>
              </a:rPr>
              <a:t>تيَرنةبوونى ثيَويستييةكانى مرؤظ و هةستنةكردن بة </a:t>
            </a:r>
            <a:r>
              <a:rPr lang="ar-EG" sz="2800" dirty="0" smtClean="0">
                <a:cs typeface="Ali_K_Alwand" pitchFamily="2" charset="-78"/>
              </a:rPr>
              <a:t>ثةيوةستبوون </a:t>
            </a:r>
            <a:r>
              <a:rPr lang="ar-EG" sz="2800" dirty="0">
                <a:cs typeface="Ali_K_Alwand" pitchFamily="2" charset="-78"/>
              </a:rPr>
              <a:t>و </a:t>
            </a:r>
            <a:r>
              <a:rPr lang="ar-EG" sz="2800" dirty="0" smtClean="0">
                <a:cs typeface="Ali_K_Alwand" pitchFamily="2" charset="-78"/>
              </a:rPr>
              <a:t>ئاسايشى </a:t>
            </a:r>
            <a:r>
              <a:rPr lang="ar-EG" sz="2800" dirty="0">
                <a:cs typeface="Ali_K_Alwand" pitchFamily="2" charset="-78"/>
              </a:rPr>
              <a:t>دةروونى سةرضاوةى </a:t>
            </a:r>
            <a:r>
              <a:rPr lang="ar-EG" sz="2800" dirty="0" smtClean="0">
                <a:cs typeface="Ali_K_Alwand" pitchFamily="2" charset="-78"/>
              </a:rPr>
              <a:t>دلَةرِاوكيَن.</a:t>
            </a:r>
          </a:p>
          <a:p>
            <a:pPr algn="r"/>
            <a:endParaRPr lang="ar-EG" sz="2800" dirty="0">
              <a:cs typeface="Ali_K_Alwand" pitchFamily="2" charset="-78"/>
            </a:endParaRPr>
          </a:p>
          <a:p>
            <a:pPr algn="r"/>
            <a:r>
              <a:rPr lang="ar-EG" sz="2800" dirty="0" smtClean="0">
                <a:cs typeface="Ali_K_Alwand" pitchFamily="2" charset="-78"/>
              </a:rPr>
              <a:t>ئةم دؤخةش كاريطةرى دةكاتة سةر طونجانى (دةروونى، كؤمةلاَيةتى، ثيشةيي).</a:t>
            </a:r>
          </a:p>
          <a:p>
            <a:pPr algn="r"/>
            <a:r>
              <a:rPr lang="ar-EG" sz="2800" dirty="0" smtClean="0">
                <a:cs typeface="Ali_K_Alwand" pitchFamily="2" charset="-78"/>
              </a:rPr>
              <a:t>ياخود تاك تووشى كيَبرِكيَيةكى بىَ كؤتايي دةبيَت.</a:t>
            </a:r>
            <a:endParaRPr lang="en-AU" sz="2800" dirty="0">
              <a:cs typeface="Ali_K_Alwand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0" y="858414"/>
            <a:ext cx="3594653" cy="211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5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880028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487236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8" y="337567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32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 بوون بە ئاراستەكردن و رێنمایكردنی دەروونی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r>
              <a:rPr lang="ar-EG" sz="3200" b="1" dirty="0" smtClean="0">
                <a:solidFill>
                  <a:schemeClr val="tx1"/>
                </a:solidFill>
                <a:cs typeface="Ali_K_Alwand" pitchFamily="2" charset="-78"/>
              </a:rPr>
              <a:t>شةشةم</a:t>
            </a:r>
            <a:r>
              <a:rPr lang="ar-EG" sz="3200" b="1" dirty="0">
                <a:solidFill>
                  <a:schemeClr val="tx1"/>
                </a:solidFill>
                <a:cs typeface="Ali_K_Alwand" pitchFamily="2" charset="-78"/>
              </a:rPr>
              <a:t>: ثيَشكةوتنى تةكنةلؤجيا:</a:t>
            </a:r>
            <a:endParaRPr lang="en-AU" sz="32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725333" y="1010547"/>
            <a:ext cx="4097867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439744" y="1834024"/>
            <a:ext cx="11184989" cy="4535326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ar-EG" sz="2800" dirty="0">
                <a:cs typeface="Ali_K_Alwand" pitchFamily="2" charset="-78"/>
              </a:rPr>
              <a:t>تةكنةلؤذيا لةطةلَ ئةوةى يارمةتيدةريَكى باشى مرؤظايةتيية، بةلاَم هةنديَك جار بةهؤى مامةلَةى نادرووستى تاكةكان دةرةنجامى نةويستراو ديَنة طؤرِىَ. </a:t>
            </a:r>
            <a:endParaRPr lang="ar-EG" sz="2800" dirty="0" smtClean="0">
              <a:cs typeface="Ali_K_Alwand" pitchFamily="2" charset="-78"/>
            </a:endParaRPr>
          </a:p>
          <a:p>
            <a:pPr algn="just" rtl="1"/>
            <a:endParaRPr lang="ar-EG" sz="2800" dirty="0" smtClean="0">
              <a:cs typeface="Ali_K_Alwand" pitchFamily="2" charset="-78"/>
            </a:endParaRPr>
          </a:p>
          <a:p>
            <a:pPr algn="just" rtl="1"/>
            <a:r>
              <a:rPr lang="ar-EG" sz="2800" dirty="0" smtClean="0">
                <a:cs typeface="Ali_K_Alwand" pitchFamily="2" charset="-78"/>
              </a:rPr>
              <a:t>ئةنتةرنيَت </a:t>
            </a:r>
            <a:r>
              <a:rPr lang="ar-EG" sz="2800" dirty="0">
                <a:cs typeface="Ali_K_Alwand" pitchFamily="2" charset="-78"/>
              </a:rPr>
              <a:t>و تؤرِةكؤمةلاَيةتييةكان دةشىَ ببنة هؤى: هةستكردن بة تةنيايى، كيَشةى تةندرووستى جةستةيي/ طؤرِانكارى لة كيَش، خةمؤكى، لاوازى ئاستى تيَطةيشتن لةخود، كةمى ئاطايي، تيَكضوونى خةو، كةمبوونةوةى ضالاَكيية جةستةييةكان، هتد</a:t>
            </a:r>
            <a:r>
              <a:rPr lang="ar-EG" sz="2800" dirty="0" smtClean="0">
                <a:cs typeface="Ali_K_Alwand" pitchFamily="2" charset="-78"/>
              </a:rPr>
              <a:t>....</a:t>
            </a:r>
          </a:p>
          <a:p>
            <a:pPr algn="just" rtl="1"/>
            <a:endParaRPr lang="en-AU" sz="2800" dirty="0">
              <a:cs typeface="Ali_K_Alwand" pitchFamily="2" charset="-78"/>
            </a:endParaRPr>
          </a:p>
          <a:p>
            <a:pPr algn="just" rtl="1"/>
            <a:r>
              <a:rPr lang="ar-EG" sz="2800" dirty="0">
                <a:cs typeface="Ali_K_Alwand" pitchFamily="2" charset="-78"/>
              </a:rPr>
              <a:t>(</a:t>
            </a:r>
            <a:r>
              <a:rPr lang="en-AU" sz="2800" dirty="0" err="1">
                <a:cs typeface="Ali_K_Alwand" pitchFamily="2" charset="-78"/>
              </a:rPr>
              <a:t>Limone</a:t>
            </a:r>
            <a:r>
              <a:rPr lang="en-AU" sz="2800" dirty="0">
                <a:cs typeface="Ali_K_Alwand" pitchFamily="2" charset="-78"/>
              </a:rPr>
              <a:t>, and </a:t>
            </a:r>
            <a:r>
              <a:rPr lang="en-AU" sz="2800" dirty="0" err="1">
                <a:cs typeface="Ali_K_Alwand" pitchFamily="2" charset="-78"/>
              </a:rPr>
              <a:t>Giusi</a:t>
            </a:r>
            <a:r>
              <a:rPr lang="en-AU" sz="2800" dirty="0">
                <a:cs typeface="Ali_K_Alwand" pitchFamily="2" charset="-78"/>
              </a:rPr>
              <a:t> Antonia</a:t>
            </a:r>
            <a:r>
              <a:rPr lang="en-US" sz="2800" dirty="0">
                <a:cs typeface="Ali_K_Alwand" pitchFamily="2" charset="-78"/>
              </a:rPr>
              <a:t>,2021</a:t>
            </a:r>
            <a:r>
              <a:rPr lang="ar-EG" sz="2800" dirty="0">
                <a:cs typeface="Ali_K_Alwand" pitchFamily="2" charset="-78"/>
              </a:rPr>
              <a:t>) بة ثشت بةستن بة ضةندين تويَذينةوةيةكى تر، ئاماذةيان بةوة كردووة كةوا ثةيوةندييةكى بةهيَز هةية لة نيَوان بةكارهيَنانى تةكنةلؤذياى ديجيتالَ و ليَكةوتة دةروونى و هةلَضوونييةكان.</a:t>
            </a:r>
            <a:endParaRPr lang="en-AU" sz="2800" dirty="0">
              <a:cs typeface="Ali_K_Alwand" pitchFamily="2" charset="-78"/>
            </a:endParaRPr>
          </a:p>
          <a:p>
            <a:pPr algn="just" rtl="1"/>
            <a:endParaRPr lang="en-AU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654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880028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487236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8" y="379902"/>
            <a:ext cx="11710216" cy="2337898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3200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 بوون بە ئاراستەكردن و رێنمایكردنی دەروونی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r>
              <a:rPr lang="ar-EG" sz="3200" b="1" dirty="0" smtClean="0">
                <a:solidFill>
                  <a:schemeClr val="tx1"/>
                </a:solidFill>
                <a:cs typeface="Ali_K_Alwand" pitchFamily="2" charset="-78"/>
              </a:rPr>
              <a:t>حةوتةم</a:t>
            </a:r>
            <a:r>
              <a:rPr lang="ar-EG" sz="3200" b="1" dirty="0">
                <a:solidFill>
                  <a:schemeClr val="tx1"/>
                </a:solidFill>
                <a:cs typeface="Ali_K_Alwand" pitchFamily="2" charset="-78"/>
              </a:rPr>
              <a:t>: روداوة جيهانييةكان</a:t>
            </a:r>
            <a:r>
              <a:rPr lang="ar-EG" sz="3200" b="1" dirty="0" smtClean="0">
                <a:solidFill>
                  <a:schemeClr val="tx1"/>
                </a:solidFill>
                <a:cs typeface="Ali_K_Alwand" pitchFamily="2" charset="-78"/>
              </a:rPr>
              <a:t>:</a:t>
            </a:r>
          </a:p>
          <a:p>
            <a:endParaRPr lang="ar-EG" sz="3200" b="1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just" rtl="1"/>
            <a:r>
              <a:rPr lang="ar-EG" sz="2800" dirty="0">
                <a:cs typeface="Ali_K_Alwand" pitchFamily="2" charset="-78"/>
              </a:rPr>
              <a:t>هةنديَك روداوى جيهانى هةن كة كاريطةريان لةسةر جيَطيرى دةروونى دةبيَت لاى تاك وةك (لافان، زةمين لةرزة، ثةتاى جيهانى</a:t>
            </a:r>
            <a:r>
              <a:rPr lang="ar-EG" sz="2800">
                <a:cs typeface="Ali_K_Alwand" pitchFamily="2" charset="-78"/>
              </a:rPr>
              <a:t>، </a:t>
            </a:r>
            <a:r>
              <a:rPr lang="ar-EG" sz="2800" smtClean="0">
                <a:cs typeface="Ali_K_Alwand" pitchFamily="2" charset="-78"/>
              </a:rPr>
              <a:t>ئاطركةوتنةوة، </a:t>
            </a:r>
            <a:r>
              <a:rPr lang="ar-EG" sz="2800" dirty="0">
                <a:cs typeface="Ali_K_Alwand" pitchFamily="2" charset="-78"/>
              </a:rPr>
              <a:t>جةنطة جيهانييةكان). </a:t>
            </a:r>
            <a:endParaRPr lang="en-AU" sz="28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725333" y="976679"/>
            <a:ext cx="4097867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6" y="3320238"/>
            <a:ext cx="11630269" cy="3634611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2800" dirty="0" err="1"/>
              <a:t>Nami</a:t>
            </a:r>
            <a:r>
              <a:rPr lang="en-AU" sz="2800" dirty="0"/>
              <a:t>, M., </a:t>
            </a:r>
            <a:r>
              <a:rPr lang="en-AU" sz="2800" dirty="0" smtClean="0"/>
              <a:t>et al (2020)</a:t>
            </a:r>
            <a:endParaRPr lang="en-US" sz="2800" dirty="0" smtClean="0">
              <a:cs typeface="Ali_K_Alwand" pitchFamily="2" charset="-78"/>
            </a:endParaRPr>
          </a:p>
          <a:p>
            <a:pPr algn="r"/>
            <a:r>
              <a:rPr lang="ar-EG" sz="2800" dirty="0" smtClean="0">
                <a:cs typeface="Ali_K_Alwand" pitchFamily="2" charset="-78"/>
              </a:rPr>
              <a:t>كؤرِؤنا </a:t>
            </a:r>
            <a:r>
              <a:rPr lang="ar-EG" sz="2800" dirty="0">
                <a:cs typeface="Ali_K_Alwand" pitchFamily="2" charset="-78"/>
              </a:rPr>
              <a:t>بةهؤى دابرِانى كؤمةلاَيةتى بووةتة هؤى سةرهةلَدانى نيشانةكانى خةمؤكى، دلَةرِاوكىَ، و ترس</a:t>
            </a:r>
            <a:r>
              <a:rPr lang="ar-EG" sz="2800" dirty="0" smtClean="0">
                <a:cs typeface="Ali_K_Alwand" pitchFamily="2" charset="-78"/>
              </a:rPr>
              <a:t>.</a:t>
            </a:r>
          </a:p>
          <a:p>
            <a:pPr algn="r"/>
            <a:r>
              <a:rPr lang="ar-EG" sz="2800" dirty="0" smtClean="0">
                <a:cs typeface="Ali_K_Alwand" pitchFamily="2" charset="-78"/>
              </a:rPr>
              <a:t> </a:t>
            </a:r>
            <a:endParaRPr lang="en-AU" sz="2800" dirty="0">
              <a:cs typeface="Ali_K_Alwand" pitchFamily="2" charset="-78"/>
            </a:endParaRPr>
          </a:p>
          <a:p>
            <a:pPr algn="r"/>
            <a:r>
              <a:rPr lang="en-AU" sz="2800" dirty="0" err="1">
                <a:cs typeface="Ali_K_Alwand" pitchFamily="2" charset="-78"/>
              </a:rPr>
              <a:t>Chulia</a:t>
            </a:r>
            <a:r>
              <a:rPr lang="en-AU" sz="2800" dirty="0">
                <a:cs typeface="Ali_K_Alwand" pitchFamily="2" charset="-78"/>
              </a:rPr>
              <a:t>, A. T</a:t>
            </a:r>
            <a:r>
              <a:rPr lang="en-US" sz="2800" dirty="0">
                <a:cs typeface="Ali_K_Alwand" pitchFamily="2" charset="-78"/>
              </a:rPr>
              <a:t>, </a:t>
            </a:r>
            <a:r>
              <a:rPr lang="en-AU" sz="2800"/>
              <a:t>et al</a:t>
            </a:r>
            <a:r>
              <a:rPr lang="en-US" sz="2800" smtClean="0">
                <a:cs typeface="Ali_K_Alwand" pitchFamily="2" charset="-78"/>
              </a:rPr>
              <a:t> </a:t>
            </a:r>
            <a:r>
              <a:rPr lang="en-US" sz="2800" dirty="0" smtClean="0">
                <a:cs typeface="Ali_K_Alwand" pitchFamily="2" charset="-78"/>
              </a:rPr>
              <a:t>(2020)</a:t>
            </a:r>
            <a:endParaRPr lang="en-AU" sz="2800" dirty="0">
              <a:cs typeface="Ali_K_Alwand" pitchFamily="2" charset="-78"/>
            </a:endParaRPr>
          </a:p>
          <a:p>
            <a:pPr algn="r"/>
            <a:r>
              <a:rPr lang="ar-EG" sz="2800" dirty="0" smtClean="0">
                <a:cs typeface="Ali_K_Alwand" pitchFamily="2" charset="-78"/>
              </a:rPr>
              <a:t>ئةوانةى </a:t>
            </a:r>
            <a:r>
              <a:rPr lang="ar-EG" sz="2800" dirty="0">
                <a:cs typeface="Ali_K_Alwand" pitchFamily="2" charset="-78"/>
              </a:rPr>
              <a:t>كة خؤبةخش كاريان كردووة، و ئةوانةشى لةمالَة وة ماونةتةوة لةو ماوةية بةهؤى كؤرِؤنا نيشانة خةمؤكى و دلَةرِاوكيَيان ليَدةركةوتووة.</a:t>
            </a:r>
            <a:endParaRPr lang="en-AU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654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11392</TotalTime>
  <Words>686</Words>
  <Application>Microsoft Office PowerPoint</Application>
  <PresentationFormat>Custom</PresentationFormat>
  <Paragraphs>151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sipan</cp:lastModifiedBy>
  <cp:revision>209</cp:revision>
  <dcterms:created xsi:type="dcterms:W3CDTF">2020-04-16T18:07:11Z</dcterms:created>
  <dcterms:modified xsi:type="dcterms:W3CDTF">2023-08-03T06:48:34Z</dcterms:modified>
</cp:coreProperties>
</file>