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0" r:id="rId2"/>
    <p:sldId id="291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2" r:id="rId11"/>
    <p:sldId id="28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0066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023" autoAdjust="0"/>
    <p:restoredTop sz="94364" autoAdjust="0"/>
  </p:normalViewPr>
  <p:slideViewPr>
    <p:cSldViewPr snapToGrid="0">
      <p:cViewPr>
        <p:scale>
          <a:sx n="70" d="100"/>
          <a:sy n="70" d="100"/>
        </p:scale>
        <p:origin x="-280" y="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F41427-5D96-4362-B85E-A5D4CF0F8CBA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34867-194D-4A7F-87BD-87D2BCA98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36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A8E0-75E5-429A-BA52-C29398275E6F}" type="datetime1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C7F-7387-4869-A5FD-D9AC3777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963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03F5-FDEE-400E-A7A3-E6D1BBF825EA}" type="datetime1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C7F-7387-4869-A5FD-D9AC3777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53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4CC42-74A9-4797-B542-0B1B1538A2C8}" type="datetime1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C7F-7387-4869-A5FD-D9AC3777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27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8356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A56F9-338D-4DD1-A1AD-98A5BA18DE12}" type="datetime1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C7F-7387-4869-A5FD-D9AC3777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3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F31D0-16AB-4845-A9A6-20240AD930C6}" type="datetime1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C7F-7387-4869-A5FD-D9AC3777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599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AEB9F-C9DA-438A-89A7-85C97AE1B435}" type="datetime1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C7F-7387-4869-A5FD-D9AC3777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013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D7398-4103-4B99-B967-896EFCB6B43A}" type="datetime1">
              <a:rPr lang="en-US" smtClean="0"/>
              <a:t>8/2/2023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C7F-7387-4869-A5FD-D9AC3777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62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8008-ADCF-48CA-AB76-11D3C8CE78E9}" type="datetime1">
              <a:rPr lang="en-US" smtClean="0"/>
              <a:t>8/2/2023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C7F-7387-4869-A5FD-D9AC3777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9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2B0A-12EF-483D-86B0-06FEB5AF92D0}" type="datetime1">
              <a:rPr lang="en-US" smtClean="0"/>
              <a:t>8/2/2023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C7F-7387-4869-A5FD-D9AC3777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48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8D10A-1B73-4EEA-BF07-5EE310486D31}" type="datetime1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C7F-7387-4869-A5FD-D9AC3777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505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7422-614D-4D7A-9393-0C4C72D5790D}" type="datetime1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C7F-7387-4869-A5FD-D9AC3777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31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CD7BF-DA8C-4835-A3A1-2117DCAFBE06}" type="datetime1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4BC7F-7387-4869-A5FD-D9AC3777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16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42633" y="2497168"/>
            <a:ext cx="75438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EG" sz="6000" dirty="0" smtClean="0">
                <a:cs typeface="Ali_K_Alwand" pitchFamily="2" charset="-78"/>
              </a:rPr>
              <a:t>بنةماكانى </a:t>
            </a:r>
            <a:r>
              <a:rPr lang="ar-EG" sz="6000" dirty="0">
                <a:cs typeface="Ali_K_Alwand" pitchFamily="2" charset="-78"/>
              </a:rPr>
              <a:t>ريَنمايى دةروونى</a:t>
            </a:r>
          </a:p>
        </p:txBody>
      </p:sp>
      <p:sp>
        <p:nvSpPr>
          <p:cNvPr id="5" name="Rectangle 4"/>
          <p:cNvSpPr/>
          <p:nvPr/>
        </p:nvSpPr>
        <p:spPr>
          <a:xfrm>
            <a:off x="355600" y="3622424"/>
            <a:ext cx="10896600" cy="361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li_ِA_Alwand"/>
                <a:cs typeface="Ali_K_Alwand" pitchFamily="2" charset="-78"/>
              </a:rPr>
              <a:t>2023_202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li_ِA_Alwand"/>
                <a:cs typeface="Ali_K_Alwand" pitchFamily="2" charset="-78"/>
              </a:rPr>
              <a:t>4</a:t>
            </a:r>
            <a:endParaRPr lang="ar-EG" sz="3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li_ِA_Alwand"/>
              <a:cs typeface="Ali_K_Alwand" pitchFamily="2" charset="-78"/>
            </a:endParaRPr>
          </a:p>
          <a:p>
            <a:pPr algn="ctr">
              <a:defRPr/>
            </a:pPr>
            <a:endParaRPr lang="ar-EG" sz="3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li_ِA_Alwand"/>
              <a:cs typeface="Ali_K_Alwand" pitchFamily="2" charset="-78"/>
            </a:endParaRPr>
          </a:p>
          <a:p>
            <a:pPr algn="ctr">
              <a:defRPr/>
            </a:pPr>
            <a:r>
              <a:rPr lang="ar-EG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li_ِA_Alwand"/>
                <a:cs typeface="Ali_K_Alwand" pitchFamily="2" charset="-78"/>
              </a:rPr>
              <a:t> م.ى. </a:t>
            </a:r>
            <a:r>
              <a:rPr lang="ar-SA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li_ِA_Alwand"/>
                <a:cs typeface="Ali_K_Alwand" pitchFamily="2" charset="-78"/>
              </a:rPr>
              <a:t>نوزاد اسماعيل حسين</a:t>
            </a: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li_ِA_Alwand"/>
              <a:cs typeface="Ali_K_Alwand" pitchFamily="2" charset="-78"/>
            </a:endParaRPr>
          </a:p>
          <a:p>
            <a:pPr algn="ctr">
              <a:defRPr/>
            </a:pPr>
            <a:endParaRPr lang="en-US" sz="3200" dirty="0"/>
          </a:p>
          <a:p>
            <a:pPr algn="ctr">
              <a:defRPr/>
            </a:pPr>
            <a:endParaRPr lang="ar-JO" sz="3200" dirty="0" smtClean="0">
              <a:solidFill>
                <a:srgbClr val="C0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li_ِA_Alwand"/>
              <a:cs typeface="Ali_K_Alwand" pitchFamily="2" charset="-78"/>
            </a:endParaRPr>
          </a:p>
          <a:p>
            <a:pPr algn="ctr" eaLnBrk="1" hangingPunct="1">
              <a:lnSpc>
                <a:spcPct val="90000"/>
              </a:lnSpc>
              <a:defRPr/>
            </a:pPr>
            <a:endParaRPr lang="ar-JO" altLang="ar-IQ" sz="3200" dirty="0" smtClean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>
              <a:defRPr/>
            </a:pPr>
            <a:endParaRPr lang="en-US" sz="40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35285" y="143799"/>
            <a:ext cx="52263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ar-EG" sz="2400" dirty="0" smtClean="0">
                <a:cs typeface="Ali_K_Alwand" pitchFamily="2" charset="-78"/>
              </a:rPr>
              <a:t>وةزارةتى خويَندنى بالاَ و تويَذينةوةى زانستى</a:t>
            </a:r>
          </a:p>
          <a:p>
            <a:pPr algn="r" rtl="1">
              <a:defRPr/>
            </a:pPr>
            <a:r>
              <a:rPr lang="ar-EG" sz="2400" dirty="0" smtClean="0">
                <a:cs typeface="Ali_K_Alwand" pitchFamily="2" charset="-78"/>
              </a:rPr>
              <a:t>زانكؤى سةلاحةددين</a:t>
            </a:r>
          </a:p>
          <a:p>
            <a:pPr algn="r" rtl="1">
              <a:defRPr/>
            </a:pPr>
            <a:r>
              <a:rPr lang="ar-EG" sz="2400" dirty="0" smtClean="0">
                <a:cs typeface="Ali_K_Alwand" pitchFamily="2" charset="-78"/>
              </a:rPr>
              <a:t>كؤليَذى ثةروةردة</a:t>
            </a:r>
          </a:p>
          <a:p>
            <a:pPr algn="r" rtl="1">
              <a:defRPr/>
            </a:pPr>
            <a:r>
              <a:rPr lang="ar-EG" sz="2400" dirty="0" smtClean="0">
                <a:cs typeface="Ali_K_Alwand" pitchFamily="2" charset="-78"/>
              </a:rPr>
              <a:t>بةشى ريَنمايى ثةروةردةيى و دةروونى</a:t>
            </a:r>
            <a:endParaRPr lang="en-US" sz="2400" dirty="0" smtClean="0">
              <a:cs typeface="Ali_K_Alwand" pitchFamily="2" charset="-78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9DFFAAD6-DAFF-B616-FAC6-279CE362EE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065" b="95325" l="9326" r="90000">
                        <a14:foregroundMark x1="59101" y1="8312" x2="59101" y2="8312"/>
                        <a14:foregroundMark x1="58427" y1="62078" x2="58427" y2="62078"/>
                        <a14:foregroundMark x1="54944" y1="59610" x2="54944" y2="59610"/>
                        <a14:foregroundMark x1="54944" y1="59610" x2="54944" y2="59610"/>
                        <a14:foregroundMark x1="56292" y1="62468" x2="56292" y2="62468"/>
                        <a14:foregroundMark x1="59663" y1="60649" x2="59663" y2="60649"/>
                        <a14:foregroundMark x1="61011" y1="63636" x2="61011" y2="63636"/>
                        <a14:foregroundMark x1="62584" y1="64675" x2="62584" y2="64675"/>
                        <a14:foregroundMark x1="59438" y1="77792" x2="59438" y2="77792"/>
                        <a14:foregroundMark x1="58989" y1="90260" x2="58989" y2="90260"/>
                        <a14:foregroundMark x1="54382" y1="90260" x2="54382" y2="90260"/>
                        <a14:foregroundMark x1="52697" y1="78961" x2="52697" y2="78961"/>
                        <a14:foregroundMark x1="31798" y1="76753" x2="31798" y2="76753"/>
                        <a14:foregroundMark x1="53034" y1="84675" x2="53034" y2="84675"/>
                        <a14:foregroundMark x1="89551" y1="60649" x2="89551" y2="60649"/>
                        <a14:foregroundMark x1="89326" y1="60260" x2="89326" y2="60260"/>
                        <a14:foregroundMark x1="89326" y1="57922" x2="89326" y2="57922"/>
                        <a14:foregroundMark x1="89551" y1="55714" x2="89551" y2="55714"/>
                        <a14:foregroundMark x1="84494" y1="22987" x2="84494" y2="22987"/>
                        <a14:foregroundMark x1="84494" y1="22857" x2="84494" y2="22857"/>
                        <a14:foregroundMark x1="81124" y1="20779" x2="81124" y2="20779"/>
                        <a14:foregroundMark x1="82022" y1="19610" x2="82022" y2="19610"/>
                        <a14:foregroundMark x1="78652" y1="17013" x2="78652" y2="17013"/>
                        <a14:foregroundMark x1="14944" y1="28442" x2="14944" y2="28442"/>
                        <a14:foregroundMark x1="15281" y1="26234" x2="15281" y2="26234"/>
                        <a14:foregroundMark x1="16854" y1="24416" x2="16854" y2="24416"/>
                        <a14:foregroundMark x1="18090" y1="21558" x2="18090" y2="21558"/>
                        <a14:foregroundMark x1="26629" y1="12468" x2="26629" y2="12468"/>
                        <a14:foregroundMark x1="34944" y1="6623" x2="34944" y2="6623"/>
                        <a14:foregroundMark x1="40562" y1="5065" x2="40562" y2="5065"/>
                        <a14:foregroundMark x1="9438" y1="47273" x2="9438" y2="47273"/>
                        <a14:foregroundMark x1="9438" y1="46883" x2="9438" y2="46883"/>
                        <a14:foregroundMark x1="42809" y1="95325" x2="42809" y2="95325"/>
                        <a14:foregroundMark x1="42809" y1="94805" x2="42809" y2="94805"/>
                        <a14:foregroundMark x1="49888" y1="84675" x2="49888" y2="84675"/>
                        <a14:foregroundMark x1="47528" y1="84675" x2="47528" y2="84675"/>
                        <a14:foregroundMark x1="35730" y1="80390" x2="35730" y2="80390"/>
                        <a14:foregroundMark x1="30787" y1="75974" x2="30787" y2="75974"/>
                        <a14:foregroundMark x1="34157" y1="75195" x2="34157" y2="75195"/>
                        <a14:foregroundMark x1="65730" y1="75714" x2="65730" y2="75714"/>
                        <a14:foregroundMark x1="65730" y1="75325" x2="65730" y2="75325"/>
                        <a14:foregroundMark x1="65730" y1="75325" x2="65730" y2="75325"/>
                        <a14:foregroundMark x1="66966" y1="75325" x2="66966" y2="75325"/>
                        <a14:foregroundMark x1="53820" y1="62857" x2="53820" y2="62857"/>
                        <a14:foregroundMark x1="45169" y1="63247" x2="45169" y2="63247"/>
                        <a14:foregroundMark x1="42697" y1="60390" x2="42697" y2="60390"/>
                        <a14:foregroundMark x1="45506" y1="59351" x2="45506" y2="59351"/>
                        <a14:foregroundMark x1="47753" y1="61169" x2="47753" y2="61169"/>
                        <a14:foregroundMark x1="51910" y1="61818" x2="51910" y2="61818"/>
                        <a14:foregroundMark x1="53708" y1="61039" x2="53708" y2="61039"/>
                        <a14:foregroundMark x1="52247" y1="59351" x2="52247" y2="59351"/>
                        <a14:foregroundMark x1="50674" y1="59610" x2="50674" y2="59610"/>
                        <a14:foregroundMark x1="48315" y1="61169" x2="48315" y2="61169"/>
                        <a14:foregroundMark x1="42135" y1="62597" x2="42135" y2="62597"/>
                        <a14:foregroundMark x1="40225" y1="62857" x2="40225" y2="62857"/>
                        <a14:foregroundMark x1="38652" y1="62597" x2="38652" y2="62597"/>
                        <a14:foregroundMark x1="43596" y1="58571" x2="43596" y2="585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368" y="367843"/>
            <a:ext cx="2039063" cy="17641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6665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 rot="16200000">
            <a:off x="-1513047" y="3245701"/>
            <a:ext cx="3066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3200" b="1" dirty="0" smtClean="0">
                <a:cs typeface="Ali_K_Alwand" pitchFamily="2" charset="-78"/>
              </a:rPr>
              <a:t>زيرةكى زمانةوانى      </a:t>
            </a:r>
            <a:endParaRPr lang="en-US" sz="3200" b="1" dirty="0">
              <a:cs typeface="Ali_K_Alwand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4122211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-37310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-3885082" y="2737988"/>
            <a:ext cx="3225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المنطقي الرياضي</a:t>
            </a:r>
            <a:endParaRPr lang="en-US" sz="2800" b="1" dirty="0"/>
          </a:p>
        </p:txBody>
      </p:sp>
      <p:sp>
        <p:nvSpPr>
          <p:cNvPr id="18" name="Rectangle 17"/>
          <p:cNvSpPr/>
          <p:nvPr/>
        </p:nvSpPr>
        <p:spPr>
          <a:xfrm>
            <a:off x="-14293276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-3900484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-3667866" y="2886035"/>
            <a:ext cx="2286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الموسيقي</a:t>
            </a:r>
            <a:endParaRPr lang="en-US" sz="2800" b="1" dirty="0"/>
          </a:p>
        </p:txBody>
      </p:sp>
      <p:sp>
        <p:nvSpPr>
          <p:cNvPr id="21" name="Rectangle 20"/>
          <p:cNvSpPr/>
          <p:nvPr/>
        </p:nvSpPr>
        <p:spPr>
          <a:xfrm>
            <a:off x="-1531090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-491811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4430819" y="2918471"/>
            <a:ext cx="1776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المكاني</a:t>
            </a:r>
            <a:endParaRPr lang="en-US" sz="2800" b="1" dirty="0"/>
          </a:p>
        </p:txBody>
      </p:sp>
      <p:sp>
        <p:nvSpPr>
          <p:cNvPr id="25" name="Rectangle 24"/>
          <p:cNvSpPr/>
          <p:nvPr/>
        </p:nvSpPr>
        <p:spPr>
          <a:xfrm>
            <a:off x="-1472834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-433555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-4547787" y="2713264"/>
            <a:ext cx="3175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الحركي-الجسمي</a:t>
            </a:r>
            <a:endParaRPr lang="en-US" sz="2800" b="1" dirty="0"/>
          </a:p>
        </p:txBody>
      </p:sp>
      <p:sp>
        <p:nvSpPr>
          <p:cNvPr id="28" name="Rectangle 27"/>
          <p:cNvSpPr/>
          <p:nvPr/>
        </p:nvSpPr>
        <p:spPr>
          <a:xfrm>
            <a:off x="-15506742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-5113950" y="172327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-4982654" y="2783010"/>
            <a:ext cx="266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الاجتماعي</a:t>
            </a:r>
            <a:endParaRPr lang="en-US" sz="2800" b="1" dirty="0"/>
          </a:p>
        </p:txBody>
      </p:sp>
      <p:sp>
        <p:nvSpPr>
          <p:cNvPr id="31" name="Rectangle 30"/>
          <p:cNvSpPr/>
          <p:nvPr/>
        </p:nvSpPr>
        <p:spPr>
          <a:xfrm>
            <a:off x="-1621093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-58181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-5784195" y="2757710"/>
            <a:ext cx="2542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الشخصي</a:t>
            </a:r>
            <a:endParaRPr lang="en-US" sz="2800" b="1" dirty="0"/>
          </a:p>
        </p:txBody>
      </p:sp>
      <p:sp>
        <p:nvSpPr>
          <p:cNvPr id="34" name="Rectangle 33"/>
          <p:cNvSpPr/>
          <p:nvPr/>
        </p:nvSpPr>
        <p:spPr>
          <a:xfrm>
            <a:off x="-17148898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-6732081" y="1698552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-6279953" y="2745918"/>
            <a:ext cx="17766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400" b="1" dirty="0"/>
              <a:t>زیره‌كی</a:t>
            </a:r>
            <a:endParaRPr lang="en-US" sz="4400" b="1" dirty="0"/>
          </a:p>
        </p:txBody>
      </p:sp>
      <p:sp>
        <p:nvSpPr>
          <p:cNvPr id="37" name="Rectangle 36"/>
          <p:cNvSpPr/>
          <p:nvPr/>
        </p:nvSpPr>
        <p:spPr>
          <a:xfrm>
            <a:off x="-271990" y="1"/>
            <a:ext cx="12463989" cy="69670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ooter Placeholder 5"/>
          <p:cNvSpPr txBox="1">
            <a:spLocks/>
          </p:cNvSpPr>
          <p:nvPr/>
        </p:nvSpPr>
        <p:spPr>
          <a:xfrm>
            <a:off x="-136517" y="6425140"/>
            <a:ext cx="1152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10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8" name="عنصر نائب للمحتوى 2">
            <a:extLst>
              <a:ext uri="{FF2B5EF4-FFF2-40B4-BE49-F238E27FC236}">
                <a16:creationId xmlns="" xmlns:a16="http://schemas.microsoft.com/office/drawing/2014/main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-81002" y="923452"/>
            <a:ext cx="11922935" cy="3681657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OM" sz="2800" b="1" dirty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سێیەم/ لێكۆڵینەوەی بار</a:t>
            </a:r>
            <a:r>
              <a:rPr lang="ar-OM" sz="2800" b="1" dirty="0" smtClean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:</a:t>
            </a:r>
            <a:endParaRPr lang="en-US" sz="2800" b="1" dirty="0" smtClean="0">
              <a:solidFill>
                <a:srgbClr val="FF0000"/>
              </a:solidFill>
              <a:latin typeface="Unikurd Jino" pitchFamily="34" charset="-78"/>
              <a:cs typeface="Unikurd Jino" pitchFamily="34" charset="-78"/>
            </a:endParaRPr>
          </a:p>
          <a:p>
            <a:pPr algn="r" rtl="1"/>
            <a:endParaRPr lang="en-AU" sz="2800" dirty="0">
              <a:solidFill>
                <a:srgbClr val="FF0000"/>
              </a:solidFill>
              <a:latin typeface="Unikurd Jino" pitchFamily="34" charset="-78"/>
              <a:cs typeface="Unikurd Jino" pitchFamily="34" charset="-78"/>
            </a:endParaRPr>
          </a:p>
          <a:p>
            <a:pPr algn="r"/>
            <a:r>
              <a:rPr lang="ar-OM" dirty="0">
                <a:latin typeface="Unikurd Jino" pitchFamily="34" charset="-78"/>
                <a:cs typeface="Unikurd Jino" pitchFamily="34" charset="-78"/>
              </a:rPr>
              <a:t>لێكۆڵینەوەی بار بریتییە لە: 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لێکۆڵینەوەیەکی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ورد لە کەسێک، گروپێک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،</a:t>
            </a:r>
            <a:endParaRPr lang="en-US" dirty="0" smtClean="0">
              <a:latin typeface="Unikurd Jino" pitchFamily="34" charset="-78"/>
              <a:cs typeface="Unikurd Jino" pitchFamily="34" charset="-78"/>
            </a:endParaRPr>
          </a:p>
          <a:p>
            <a:pPr algn="r"/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یان ڕووداوێک، بە ئامانجی بەدەستهێنانی زانیاری لە 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لایەنەکانی</a:t>
            </a:r>
            <a:endParaRPr lang="en-US" dirty="0" smtClean="0">
              <a:latin typeface="Unikurd Jino" pitchFamily="34" charset="-78"/>
              <a:cs typeface="Unikurd Jino" pitchFamily="34" charset="-78"/>
            </a:endParaRPr>
          </a:p>
          <a:p>
            <a:pPr algn="r"/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پەیوەست بە بابەتەکە لە بارەی ئێستا و رابردوو و دۆزینەوەی </a:t>
            </a:r>
            <a:endParaRPr lang="en-US" dirty="0" smtClean="0">
              <a:latin typeface="Unikurd Jino" pitchFamily="34" charset="-78"/>
              <a:cs typeface="Unikurd Jino" pitchFamily="34" charset="-78"/>
            </a:endParaRPr>
          </a:p>
          <a:p>
            <a:pPr algn="r"/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هۆکارەکان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. </a:t>
            </a:r>
            <a:endParaRPr lang="ar-OM" dirty="0" smtClean="0">
              <a:latin typeface="Unikurd Jino" pitchFamily="34" charset="-78"/>
              <a:cs typeface="Unikurd Jino" pitchFamily="34" charset="-78"/>
            </a:endParaRPr>
          </a:p>
          <a:p>
            <a:pPr algn="r"/>
            <a:endParaRPr lang="ar-OM" dirty="0">
              <a:latin typeface="Unikurd Jino" pitchFamily="34" charset="-78"/>
              <a:cs typeface="Unikurd Jino" pitchFamily="34" charset="-78"/>
            </a:endParaRPr>
          </a:p>
          <a:p>
            <a:pPr algn="r"/>
            <a:endParaRPr lang="ar-OM" dirty="0" smtClean="0">
              <a:latin typeface="Unikurd Jino" pitchFamily="34" charset="-78"/>
              <a:cs typeface="Unikurd Jino" pitchFamily="34" charset="-78"/>
            </a:endParaRPr>
          </a:p>
          <a:p>
            <a:pPr algn="r"/>
            <a:r>
              <a:rPr lang="ar-OM" dirty="0">
                <a:latin typeface="Unikurd Jino" pitchFamily="34" charset="-78"/>
                <a:cs typeface="Unikurd Jino" pitchFamily="34" charset="-78"/>
              </a:rPr>
              <a:t>لێكۆڵینەوەی بار دەتوانرێت لە بوارە جیاوازەکاندا بەکاربهێنرێت، لەوانە دەروونناسی، پزیشکی، پەروەردە، ئەنترۆپۆلۆژی، زانستی سیاسی، و کاری کۆمەڵایەتی.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  <a:p>
            <a:pPr algn="r"/>
            <a:endParaRPr lang="en-AU" dirty="0">
              <a:latin typeface="Unikurd Jino" pitchFamily="34" charset="-78"/>
              <a:cs typeface="Unikurd Jino" pitchFamily="34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001" y="300813"/>
            <a:ext cx="5359172" cy="3003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0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8011" y="5275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0384781" y="180074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6200000">
            <a:off x="10618763" y="2638698"/>
            <a:ext cx="2631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2800" b="1" dirty="0" smtClean="0">
                <a:cs typeface="Ali_K_Alwand" pitchFamily="2" charset="-78"/>
              </a:rPr>
              <a:t>زيرةكى زمانةوانى</a:t>
            </a:r>
            <a:endParaRPr lang="en-US" sz="2800" b="1" dirty="0">
              <a:cs typeface="Ali_K_Alwand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458084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9904944" y="174799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9849385" y="2737987"/>
            <a:ext cx="3225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2800" b="1" dirty="0" smtClean="0">
                <a:cs typeface="Ali_K_Alwand" pitchFamily="2" charset="-78"/>
              </a:rPr>
              <a:t>زيرةكى لؤذيكى/ بيركارى</a:t>
            </a:r>
            <a:endParaRPr lang="en-US" sz="2800" b="1" dirty="0">
              <a:cs typeface="Ali_K_Alwand" pitchFamily="2" charset="-78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9381940" y="180074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9825578" y="2938784"/>
            <a:ext cx="2286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الموسيقي</a:t>
            </a:r>
            <a:endParaRPr lang="en-US" sz="2800" b="1" dirty="0"/>
          </a:p>
        </p:txBody>
      </p:sp>
      <p:sp>
        <p:nvSpPr>
          <p:cNvPr id="22" name="Freeform 21"/>
          <p:cNvSpPr/>
          <p:nvPr/>
        </p:nvSpPr>
        <p:spPr>
          <a:xfrm>
            <a:off x="8938604" y="180074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9636922" y="2971220"/>
            <a:ext cx="1776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المكاني</a:t>
            </a:r>
            <a:endParaRPr lang="en-US" sz="2800" b="1" dirty="0"/>
          </a:p>
        </p:txBody>
      </p:sp>
      <p:sp>
        <p:nvSpPr>
          <p:cNvPr id="26" name="Freeform 25"/>
          <p:cNvSpPr/>
          <p:nvPr/>
        </p:nvSpPr>
        <p:spPr>
          <a:xfrm>
            <a:off x="8520125" y="180074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8462640" y="2766013"/>
            <a:ext cx="3175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الحركي-الجسمي</a:t>
            </a:r>
            <a:endParaRPr lang="en-US" sz="2800" b="1" dirty="0"/>
          </a:p>
        </p:txBody>
      </p:sp>
      <p:sp>
        <p:nvSpPr>
          <p:cNvPr id="29" name="Freeform 28"/>
          <p:cNvSpPr/>
          <p:nvPr/>
        </p:nvSpPr>
        <p:spPr>
          <a:xfrm>
            <a:off x="9378627" y="1768307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9677953" y="2810460"/>
            <a:ext cx="2542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2800" b="1" dirty="0" smtClean="0">
                <a:cs typeface="Ali_K_Alwand" pitchFamily="2" charset="-78"/>
              </a:rPr>
              <a:t>زيرةكى كؤمةلاَيةتى</a:t>
            </a:r>
            <a:endParaRPr lang="en-US" sz="2800" b="1" dirty="0">
              <a:cs typeface="Ali_K_Alwand" pitchFamily="2" charset="-78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-524933" y="25401"/>
            <a:ext cx="134873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3251199" y="1557544"/>
            <a:ext cx="8210755" cy="3225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ar-EG" sz="8000" dirty="0" smtClean="0">
              <a:cs typeface="Ali_K_Alwand" pitchFamily="2" charset="-78"/>
            </a:endParaRPr>
          </a:p>
          <a:p>
            <a:pPr algn="l"/>
            <a:r>
              <a:rPr lang="ar-EG" sz="8000" dirty="0">
                <a:cs typeface="Ali_K_Alwand" pitchFamily="2" charset="-78"/>
              </a:rPr>
              <a:t> </a:t>
            </a:r>
            <a:r>
              <a:rPr lang="ar-EG" sz="8000" dirty="0" smtClean="0">
                <a:cs typeface="Ali_K_Alwand" pitchFamily="2" charset="-78"/>
              </a:rPr>
              <a:t> سوثاس بؤ طويَطرتنتان</a:t>
            </a:r>
            <a:endParaRPr lang="en-AU" sz="8000" dirty="0">
              <a:cs typeface="Ali_K_Alwand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220" y="184620"/>
            <a:ext cx="10058400" cy="64024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2" name="Footer Placeholder 5"/>
          <p:cNvSpPr txBox="1">
            <a:spLocks/>
          </p:cNvSpPr>
          <p:nvPr/>
        </p:nvSpPr>
        <p:spPr>
          <a:xfrm>
            <a:off x="253471" y="6390186"/>
            <a:ext cx="1152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1800" b="1" dirty="0" smtClean="0">
                <a:solidFill>
                  <a:schemeClr val="tx1"/>
                </a:solidFill>
              </a:rPr>
              <a:t>10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63533" y="2344509"/>
            <a:ext cx="4140200" cy="159249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4400" dirty="0" smtClean="0">
                <a:solidFill>
                  <a:schemeClr val="accent1">
                    <a:lumMod val="75000"/>
                  </a:schemeClr>
                </a:solidFill>
                <a:cs typeface="Ali_K_Alwand" pitchFamily="2" charset="-78"/>
              </a:rPr>
              <a:t>سوثاس بؤ طويَطرتنتان</a:t>
            </a:r>
            <a:endParaRPr lang="en-AU" sz="4400" dirty="0">
              <a:solidFill>
                <a:schemeClr val="accent1">
                  <a:lumMod val="75000"/>
                </a:schemeClr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86723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 rot="16200000">
            <a:off x="-1513047" y="3245701"/>
            <a:ext cx="3066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3200" b="1" dirty="0" smtClean="0">
                <a:cs typeface="Ali_K_Alwand" pitchFamily="2" charset="-78"/>
              </a:rPr>
              <a:t>زيرةكى زمانةوانى      </a:t>
            </a:r>
            <a:endParaRPr lang="en-US" sz="3200" b="1" dirty="0">
              <a:cs typeface="Ali_K_Alwand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4122211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-37310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-1531090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-491811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4430819" y="2918471"/>
            <a:ext cx="1776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المكاني</a:t>
            </a:r>
            <a:endParaRPr lang="en-US" sz="2800" b="1" dirty="0"/>
          </a:p>
        </p:txBody>
      </p:sp>
      <p:sp>
        <p:nvSpPr>
          <p:cNvPr id="25" name="Rectangle 24"/>
          <p:cNvSpPr/>
          <p:nvPr/>
        </p:nvSpPr>
        <p:spPr>
          <a:xfrm>
            <a:off x="-1472834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-433555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-15506742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-5113950" y="172327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-1621093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-58181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-17148898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-6732081" y="1698552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-271990" y="8468"/>
            <a:ext cx="12463989" cy="69670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عنصر نائب للمحتوى 2">
            <a:extLst>
              <a:ext uri="{FF2B5EF4-FFF2-40B4-BE49-F238E27FC236}">
                <a16:creationId xmlns="" xmlns:a16="http://schemas.microsoft.com/office/drawing/2014/main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311972" y="2456121"/>
            <a:ext cx="11472334" cy="2615414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OM" sz="4800" b="1" dirty="0" smtClean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كەرەستەكانی كۆكردنەوەی </a:t>
            </a:r>
            <a:r>
              <a:rPr lang="ar-OM" sz="4800" b="1" dirty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زانیاری لە پڕۆسەی رێنمایكردنی دەروونی:</a:t>
            </a:r>
            <a:endParaRPr lang="en-AU" sz="4800" dirty="0">
              <a:solidFill>
                <a:srgbClr val="FF0000"/>
              </a:solidFill>
              <a:latin typeface="Unikurd Jino" pitchFamily="34" charset="-78"/>
              <a:cs typeface="Unikurd Jino" pitchFamily="34" charset="-78"/>
            </a:endParaRPr>
          </a:p>
        </p:txBody>
      </p:sp>
      <p:sp>
        <p:nvSpPr>
          <p:cNvPr id="42" name="Footer Placeholder 5"/>
          <p:cNvSpPr txBox="1">
            <a:spLocks/>
          </p:cNvSpPr>
          <p:nvPr/>
        </p:nvSpPr>
        <p:spPr>
          <a:xfrm>
            <a:off x="-136517" y="6425140"/>
            <a:ext cx="1152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2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9" name="عنصر نائب للمحتوى 2">
            <a:extLst>
              <a:ext uri="{FF2B5EF4-FFF2-40B4-BE49-F238E27FC236}">
                <a16:creationId xmlns="" xmlns:a16="http://schemas.microsoft.com/office/drawing/2014/main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439744" y="1495455"/>
            <a:ext cx="11472334" cy="1210327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endParaRPr lang="en-AU" sz="3200" dirty="0"/>
          </a:p>
        </p:txBody>
      </p:sp>
      <p:sp>
        <p:nvSpPr>
          <p:cNvPr id="40" name="عنصر نائب للمحتوى 2">
            <a:extLst>
              <a:ext uri="{FF2B5EF4-FFF2-40B4-BE49-F238E27FC236}">
                <a16:creationId xmlns="" xmlns:a16="http://schemas.microsoft.com/office/drawing/2014/main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58225" y="3867072"/>
            <a:ext cx="12023716" cy="2161185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/>
            <a:endParaRPr lang="en-AU" sz="3200" dirty="0">
              <a:solidFill>
                <a:srgbClr val="7030A0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45430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 rot="16200000">
            <a:off x="-1513047" y="3245701"/>
            <a:ext cx="3066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3200" b="1" dirty="0" smtClean="0">
                <a:cs typeface="Ali_K_Alwand" pitchFamily="2" charset="-78"/>
              </a:rPr>
              <a:t>زيرةكى زمانةوانى      </a:t>
            </a:r>
            <a:endParaRPr lang="en-US" sz="3200" b="1" dirty="0">
              <a:cs typeface="Ali_K_Alwand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4122211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-37310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-3885082" y="2737988"/>
            <a:ext cx="3225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المنطقي الرياضي</a:t>
            </a:r>
            <a:endParaRPr lang="en-US" sz="2800" b="1" dirty="0"/>
          </a:p>
        </p:txBody>
      </p:sp>
      <p:sp>
        <p:nvSpPr>
          <p:cNvPr id="18" name="Rectangle 17"/>
          <p:cNvSpPr/>
          <p:nvPr/>
        </p:nvSpPr>
        <p:spPr>
          <a:xfrm>
            <a:off x="-14293276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-3900484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-3667866" y="2886035"/>
            <a:ext cx="2286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الموسيقي</a:t>
            </a:r>
            <a:endParaRPr lang="en-US" sz="2800" b="1" dirty="0"/>
          </a:p>
        </p:txBody>
      </p:sp>
      <p:sp>
        <p:nvSpPr>
          <p:cNvPr id="21" name="Rectangle 20"/>
          <p:cNvSpPr/>
          <p:nvPr/>
        </p:nvSpPr>
        <p:spPr>
          <a:xfrm>
            <a:off x="-1531090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-491811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4430819" y="2918471"/>
            <a:ext cx="1776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المكاني</a:t>
            </a:r>
            <a:endParaRPr lang="en-US" sz="2800" b="1" dirty="0"/>
          </a:p>
        </p:txBody>
      </p:sp>
      <p:sp>
        <p:nvSpPr>
          <p:cNvPr id="25" name="Rectangle 24"/>
          <p:cNvSpPr/>
          <p:nvPr/>
        </p:nvSpPr>
        <p:spPr>
          <a:xfrm>
            <a:off x="-1472834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-433555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-4547787" y="2713264"/>
            <a:ext cx="3175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الحركي-الجسمي</a:t>
            </a:r>
            <a:endParaRPr lang="en-US" sz="2800" b="1" dirty="0"/>
          </a:p>
        </p:txBody>
      </p:sp>
      <p:sp>
        <p:nvSpPr>
          <p:cNvPr id="28" name="Rectangle 27"/>
          <p:cNvSpPr/>
          <p:nvPr/>
        </p:nvSpPr>
        <p:spPr>
          <a:xfrm>
            <a:off x="-15506742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-5113950" y="172327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-4982654" y="2783010"/>
            <a:ext cx="266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الاجتماعي</a:t>
            </a:r>
            <a:endParaRPr lang="en-US" sz="2800" b="1" dirty="0"/>
          </a:p>
        </p:txBody>
      </p:sp>
      <p:sp>
        <p:nvSpPr>
          <p:cNvPr id="31" name="Rectangle 30"/>
          <p:cNvSpPr/>
          <p:nvPr/>
        </p:nvSpPr>
        <p:spPr>
          <a:xfrm>
            <a:off x="-1621093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-58181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-5784195" y="2757710"/>
            <a:ext cx="2542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الشخصي</a:t>
            </a:r>
            <a:endParaRPr lang="en-US" sz="2800" b="1" dirty="0"/>
          </a:p>
        </p:txBody>
      </p:sp>
      <p:sp>
        <p:nvSpPr>
          <p:cNvPr id="34" name="Rectangle 33"/>
          <p:cNvSpPr/>
          <p:nvPr/>
        </p:nvSpPr>
        <p:spPr>
          <a:xfrm>
            <a:off x="-17148898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-6732081" y="1698552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-6279953" y="2745918"/>
            <a:ext cx="17766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400" b="1" dirty="0"/>
              <a:t>زیره‌كی</a:t>
            </a:r>
            <a:endParaRPr lang="en-US" sz="4400" b="1" dirty="0"/>
          </a:p>
        </p:txBody>
      </p:sp>
      <p:sp>
        <p:nvSpPr>
          <p:cNvPr id="37" name="Rectangle 36"/>
          <p:cNvSpPr/>
          <p:nvPr/>
        </p:nvSpPr>
        <p:spPr>
          <a:xfrm>
            <a:off x="-271990" y="-133807"/>
            <a:ext cx="12463989" cy="69670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ooter Placeholder 5"/>
          <p:cNvSpPr txBox="1">
            <a:spLocks/>
          </p:cNvSpPr>
          <p:nvPr/>
        </p:nvSpPr>
        <p:spPr>
          <a:xfrm>
            <a:off x="-136517" y="6425140"/>
            <a:ext cx="1152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1800" b="1" dirty="0" smtClean="0">
                <a:solidFill>
                  <a:schemeClr val="tx1"/>
                </a:solidFill>
              </a:rPr>
              <a:t>3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9" name="عنصر نائب للمحتوى 2">
            <a:extLst>
              <a:ext uri="{FF2B5EF4-FFF2-40B4-BE49-F238E27FC236}">
                <a16:creationId xmlns="" xmlns:a16="http://schemas.microsoft.com/office/drawing/2014/main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5721790" y="160273"/>
            <a:ext cx="5471931" cy="855289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SA" sz="3600" b="1" dirty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یەكەم/ </a:t>
            </a:r>
            <a:r>
              <a:rPr lang="ar-OM" sz="3600" b="1" dirty="0" smtClean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چاوپێكەوتن </a:t>
            </a:r>
            <a:r>
              <a:rPr lang="ar-OM" sz="3600" b="1" dirty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(</a:t>
            </a:r>
            <a:r>
              <a:rPr lang="en-US" sz="3600" b="1" dirty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Interview</a:t>
            </a:r>
            <a:r>
              <a:rPr lang="ar-OM" sz="3600" b="1" dirty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):</a:t>
            </a:r>
            <a:endParaRPr lang="en-AU" sz="3600" dirty="0">
              <a:solidFill>
                <a:srgbClr val="FF0000"/>
              </a:solidFill>
              <a:latin typeface="Unikurd Jino" pitchFamily="34" charset="-78"/>
              <a:cs typeface="Unikurd Jino" pitchFamily="34" charset="-78"/>
            </a:endParaRPr>
          </a:p>
          <a:p>
            <a:endParaRPr lang="en-AU" sz="3200" dirty="0"/>
          </a:p>
        </p:txBody>
      </p:sp>
      <p:sp>
        <p:nvSpPr>
          <p:cNvPr id="38" name="عنصر نائب للمحتوى 2">
            <a:extLst>
              <a:ext uri="{FF2B5EF4-FFF2-40B4-BE49-F238E27FC236}">
                <a16:creationId xmlns="" xmlns:a16="http://schemas.microsoft.com/office/drawing/2014/main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20399" y="1269711"/>
            <a:ext cx="12068985" cy="3303283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OM" dirty="0" smtClean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چاوپێكەوتنی دەروونی چییە؟</a:t>
            </a:r>
            <a:endParaRPr lang="ar-OM" dirty="0" smtClean="0">
              <a:cs typeface="Ali_K_Alwand" pitchFamily="2" charset="-78"/>
            </a:endParaRPr>
          </a:p>
          <a:p>
            <a:pPr algn="r"/>
            <a:endParaRPr lang="ar-OM" dirty="0" smtClean="0">
              <a:cs typeface="Ali_K_Alwand" pitchFamily="2" charset="-78"/>
            </a:endParaRPr>
          </a:p>
          <a:p>
            <a:pPr algn="r"/>
            <a:r>
              <a:rPr lang="ar-OM" dirty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ئامانجی چاوپێکەوتن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ئەوەیە کە تێگەیشتنێك بێتە ئاراوە لە بارەی كەسانی </a:t>
            </a:r>
            <a:endParaRPr lang="en-US" dirty="0" smtClean="0">
              <a:latin typeface="Unikurd Jino" pitchFamily="34" charset="-78"/>
              <a:cs typeface="Unikurd Jino" pitchFamily="34" charset="-78"/>
            </a:endParaRPr>
          </a:p>
          <a:p>
            <a:pPr algn="r"/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خاوەن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كێشە و ژیانیان و لایەنە 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کاریگەرەكان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، و دیاریکردنی 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ڕێڕەوی</a:t>
            </a:r>
            <a:endParaRPr lang="en-US" dirty="0" smtClean="0">
              <a:latin typeface="Unikurd Jino" pitchFamily="34" charset="-78"/>
              <a:cs typeface="Unikurd Jino" pitchFamily="34" charset="-78"/>
            </a:endParaRPr>
          </a:p>
          <a:p>
            <a:pPr algn="r"/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گفتوگۆکان لە دانیشتنەکانی دواتردا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.</a:t>
            </a:r>
          </a:p>
          <a:p>
            <a:pPr algn="r"/>
            <a:endParaRPr lang="ar-OM" dirty="0" smtClean="0">
              <a:latin typeface="Unikurd Jino" pitchFamily="34" charset="-78"/>
              <a:cs typeface="Unikurd Jino" pitchFamily="34" charset="-78"/>
            </a:endParaRPr>
          </a:p>
          <a:p>
            <a:pPr algn="r"/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لە رێگەی پرسیاركردنەوە دەكرێ چاوپێكەوتن بە شێوەیەكی باش بە رێوەبچێت.</a:t>
            </a:r>
          </a:p>
          <a:p>
            <a:pPr algn="r"/>
            <a:endParaRPr lang="ar-OM" dirty="0" smtClean="0">
              <a:latin typeface="Unikurd Jino" pitchFamily="34" charset="-78"/>
              <a:cs typeface="Unikurd Jino" pitchFamily="34" charset="-78"/>
            </a:endParaRPr>
          </a:p>
          <a:p>
            <a:pPr algn="just" rtl="1"/>
            <a:r>
              <a:rPr lang="ar-OM" dirty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رێنمایكار دەتوانێت ئەو پرسیارانە لە </a:t>
            </a:r>
            <a:r>
              <a:rPr lang="ar-OM" dirty="0" smtClean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رێنمایكراوان بکات </a:t>
            </a:r>
            <a:r>
              <a:rPr lang="ar-OM" dirty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کە یارمەتیدەر دەبن لە دۆزینەوەی خاڵە بەهێزە ناوەکییەکانیان:</a:t>
            </a:r>
          </a:p>
          <a:p>
            <a:pPr algn="just" rtl="1"/>
            <a:r>
              <a:rPr lang="ar-OM" dirty="0">
                <a:latin typeface="Unikurd Jino" pitchFamily="34" charset="-78"/>
                <a:cs typeface="Unikurd Jino" pitchFamily="34" charset="-78"/>
              </a:rPr>
              <a:t>- پێتوایە خاڵە 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بەهێزەکانت</a:t>
            </a:r>
            <a:r>
              <a:rPr lang="en-US" dirty="0" smtClean="0">
                <a:latin typeface="Unikurd Jino" pitchFamily="34" charset="-78"/>
                <a:cs typeface="Unikurd Jino" pitchFamily="34" charset="-78"/>
              </a:rPr>
              <a:t> 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چین؟ </a:t>
            </a:r>
            <a:endParaRPr lang="ar-OM" dirty="0">
              <a:latin typeface="Unikurd Jino" pitchFamily="34" charset="-78"/>
              <a:cs typeface="Unikurd Jino" pitchFamily="34" charset="-78"/>
            </a:endParaRPr>
          </a:p>
          <a:p>
            <a:pPr algn="just" rtl="1"/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- باسی دۆخێكم بۆ بکە كە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هەستت بە باشی کردووە 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بەهۆی ئەنجامدانی چالاكییەك؟. </a:t>
            </a:r>
            <a:endParaRPr lang="ar-OM" dirty="0">
              <a:latin typeface="Unikurd Jino" pitchFamily="34" charset="-78"/>
              <a:cs typeface="Unikurd Jino" pitchFamily="34" charset="-78"/>
            </a:endParaRPr>
          </a:p>
          <a:p>
            <a:pPr algn="r"/>
            <a:endParaRPr lang="ar-OM" dirty="0" smtClean="0">
              <a:latin typeface="Unikurd Jino" pitchFamily="34" charset="-78"/>
              <a:cs typeface="Unikurd Jino" pitchFamily="34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517" y="33297"/>
            <a:ext cx="5205743" cy="3996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13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 rot="16200000">
            <a:off x="-1513047" y="3245701"/>
            <a:ext cx="3066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3200" b="1" dirty="0" smtClean="0">
                <a:cs typeface="Ali_K_Alwand" pitchFamily="2" charset="-78"/>
              </a:rPr>
              <a:t>زيرةكى زمانةوانى      </a:t>
            </a:r>
            <a:endParaRPr lang="en-US" sz="3200" b="1" dirty="0">
              <a:cs typeface="Ali_K_Alwand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4122211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-37310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-3885082" y="2737988"/>
            <a:ext cx="3225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المنطقي الرياضي</a:t>
            </a:r>
            <a:endParaRPr lang="en-US" sz="2800" b="1" dirty="0"/>
          </a:p>
        </p:txBody>
      </p:sp>
      <p:sp>
        <p:nvSpPr>
          <p:cNvPr id="18" name="Rectangle 17"/>
          <p:cNvSpPr/>
          <p:nvPr/>
        </p:nvSpPr>
        <p:spPr>
          <a:xfrm>
            <a:off x="-14293276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-3900484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-3667866" y="2886035"/>
            <a:ext cx="2286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الموسيقي</a:t>
            </a:r>
            <a:endParaRPr lang="en-US" sz="2800" b="1" dirty="0"/>
          </a:p>
        </p:txBody>
      </p:sp>
      <p:sp>
        <p:nvSpPr>
          <p:cNvPr id="21" name="Rectangle 20"/>
          <p:cNvSpPr/>
          <p:nvPr/>
        </p:nvSpPr>
        <p:spPr>
          <a:xfrm>
            <a:off x="-1531090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-491811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4430819" y="2918471"/>
            <a:ext cx="1776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المكاني</a:t>
            </a:r>
            <a:endParaRPr lang="en-US" sz="2800" b="1" dirty="0"/>
          </a:p>
        </p:txBody>
      </p:sp>
      <p:sp>
        <p:nvSpPr>
          <p:cNvPr id="25" name="Rectangle 24"/>
          <p:cNvSpPr/>
          <p:nvPr/>
        </p:nvSpPr>
        <p:spPr>
          <a:xfrm>
            <a:off x="-1472834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-433555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-4547787" y="2713264"/>
            <a:ext cx="3175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الحركي-الجسمي</a:t>
            </a:r>
            <a:endParaRPr lang="en-US" sz="2800" b="1" dirty="0"/>
          </a:p>
        </p:txBody>
      </p:sp>
      <p:sp>
        <p:nvSpPr>
          <p:cNvPr id="28" name="Rectangle 27"/>
          <p:cNvSpPr/>
          <p:nvPr/>
        </p:nvSpPr>
        <p:spPr>
          <a:xfrm>
            <a:off x="-15506742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-5113950" y="172327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-4982654" y="2783010"/>
            <a:ext cx="266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الاجتماعي</a:t>
            </a:r>
            <a:endParaRPr lang="en-US" sz="2800" b="1" dirty="0"/>
          </a:p>
        </p:txBody>
      </p:sp>
      <p:sp>
        <p:nvSpPr>
          <p:cNvPr id="31" name="Rectangle 30"/>
          <p:cNvSpPr/>
          <p:nvPr/>
        </p:nvSpPr>
        <p:spPr>
          <a:xfrm>
            <a:off x="-1621093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-58181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-5784195" y="2757710"/>
            <a:ext cx="2542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الشخصي</a:t>
            </a:r>
            <a:endParaRPr lang="en-US" sz="2800" b="1" dirty="0"/>
          </a:p>
        </p:txBody>
      </p:sp>
      <p:sp>
        <p:nvSpPr>
          <p:cNvPr id="34" name="Rectangle 33"/>
          <p:cNvSpPr/>
          <p:nvPr/>
        </p:nvSpPr>
        <p:spPr>
          <a:xfrm>
            <a:off x="-17148898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-6732081" y="1698552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-6279953" y="2745918"/>
            <a:ext cx="17766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400" b="1" dirty="0"/>
              <a:t>زیره‌كی</a:t>
            </a:r>
            <a:endParaRPr lang="en-US" sz="4400" b="1" dirty="0"/>
          </a:p>
        </p:txBody>
      </p:sp>
      <p:sp>
        <p:nvSpPr>
          <p:cNvPr id="37" name="Rectangle 36"/>
          <p:cNvSpPr/>
          <p:nvPr/>
        </p:nvSpPr>
        <p:spPr>
          <a:xfrm>
            <a:off x="-271990" y="1"/>
            <a:ext cx="12463989" cy="69670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ooter Placeholder 5"/>
          <p:cNvSpPr txBox="1">
            <a:spLocks/>
          </p:cNvSpPr>
          <p:nvPr/>
        </p:nvSpPr>
        <p:spPr>
          <a:xfrm>
            <a:off x="-136517" y="6425140"/>
            <a:ext cx="1152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OM" sz="1800" b="1" dirty="0" smtClean="0">
                <a:solidFill>
                  <a:schemeClr val="tx1"/>
                </a:solidFill>
              </a:rPr>
              <a:t>4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8" name="عنصر نائب للمحتوى 2">
            <a:extLst>
              <a:ext uri="{FF2B5EF4-FFF2-40B4-BE49-F238E27FC236}">
                <a16:creationId xmlns="" xmlns:a16="http://schemas.microsoft.com/office/drawing/2014/main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0" y="679339"/>
            <a:ext cx="11678970" cy="2874034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rtl="1">
              <a:buFontTx/>
              <a:buChar char="-"/>
            </a:pPr>
            <a:endParaRPr lang="ar-OM" dirty="0" smtClean="0">
              <a:latin typeface="Unikurd Jino" pitchFamily="34" charset="-78"/>
              <a:cs typeface="Unikurd Jino" pitchFamily="34" charset="-78"/>
            </a:endParaRPr>
          </a:p>
          <a:p>
            <a:pPr algn="just" rtl="1"/>
            <a:r>
              <a:rPr lang="ar-OM" dirty="0" smtClean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زانیارییە </a:t>
            </a:r>
            <a:r>
              <a:rPr lang="ar-OM" dirty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كۆكراوەكانی چاوپێكەوتن دەكرێ پلانی کرداریی دابنرێت بۆ ئەوەی یارمەتی رێنمایكراو بدرێت لە گۆڕینی </a:t>
            </a:r>
            <a:r>
              <a:rPr lang="ar-OM" dirty="0" smtClean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ڕەفتارەکان:</a:t>
            </a:r>
          </a:p>
          <a:p>
            <a:pPr algn="just" rtl="1"/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- پلانت چییە بۆ ئەوەی تا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ئێستا فێربوویت لە چاڵاکییەکانی ڕۆژانەتدا بەکاربهێنیت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؟</a:t>
            </a:r>
          </a:p>
          <a:p>
            <a:pPr algn="just" rtl="1"/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- چۆن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دەتوانین پێکەوە کاربکەین تا پلانێک دابنێین بۆ ئەوەی بەردەوام بیت لە هەستکردن بە بەهێزبوون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؟.</a:t>
            </a:r>
          </a:p>
          <a:p>
            <a:pPr marL="342900" indent="-342900" algn="just" rtl="1">
              <a:buFontTx/>
              <a:buChar char="-"/>
            </a:pPr>
            <a:endParaRPr lang="ar-OM" dirty="0">
              <a:latin typeface="Unikurd Jino" pitchFamily="34" charset="-78"/>
              <a:cs typeface="Unikurd Jino" pitchFamily="34" charset="-78"/>
            </a:endParaRPr>
          </a:p>
          <a:p>
            <a:pPr marL="342900" indent="-342900" algn="just" rtl="1">
              <a:buFontTx/>
              <a:buChar char="-"/>
            </a:pPr>
            <a:endParaRPr lang="ar-OM" dirty="0" smtClean="0">
              <a:latin typeface="Unikurd Jino" pitchFamily="34" charset="-78"/>
              <a:cs typeface="Unikurd Jino" pitchFamily="34" charset="-78"/>
            </a:endParaRPr>
          </a:p>
          <a:p>
            <a:pPr algn="r" rtl="1"/>
            <a:r>
              <a:rPr lang="ar-OM" dirty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پرسیارە گونجاوەكان دەرفەتت دەرەخسێنن بۆ رێنمایكار تاوەكو باشتر لە كێشەكە تێبگات و کەشێکی ئەرێنی و پشتیوانی دروست بکات بۆ گۆڕانکاری. بۆ نموونە.</a:t>
            </a:r>
            <a:endParaRPr lang="en-AU" dirty="0">
              <a:solidFill>
                <a:srgbClr val="FF0000"/>
              </a:solidFill>
              <a:latin typeface="Unikurd Jino" pitchFamily="34" charset="-78"/>
              <a:cs typeface="Unikurd Jino" pitchFamily="34" charset="-78"/>
            </a:endParaRPr>
          </a:p>
          <a:p>
            <a:pPr lvl="0" algn="r" rtl="1"/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- چی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ئەمڕۆ تۆی هێناوەتە ئێرە؟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  <a:p>
            <a:pPr lvl="0" algn="r" rtl="1"/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- منداڵیت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چۆن بوو؟ دەتوانی باسی خێزانەکەتم بۆ بکەیت؟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  <a:p>
            <a:pPr lvl="0" algn="r" rtl="1"/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- ئەگەر تووشی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کێشە 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ببیت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، 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میکانیزمەکانت بۆ ڕووبەڕووبوونەوە چی دەبن؟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  <a:p>
            <a:pPr algn="r"/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- بەڕای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تۆ خاڵە بەهێزەکانت چین؟ باسی نموونەیەک بکە کە بەکارت هێناوە؟.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  <a:p>
            <a:pPr algn="r" rtl="1"/>
            <a:endParaRPr lang="ar-OM" dirty="0" smtClean="0">
              <a:latin typeface="Unikurd Jino" pitchFamily="34" charset="-78"/>
              <a:cs typeface="Unikurd Jino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01524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 rot="16200000">
            <a:off x="-1513047" y="3245701"/>
            <a:ext cx="3066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3200" b="1" dirty="0" smtClean="0">
                <a:cs typeface="Ali_K_Alwand" pitchFamily="2" charset="-78"/>
              </a:rPr>
              <a:t>زيرةكى زمانةوانى      </a:t>
            </a:r>
            <a:endParaRPr lang="en-US" sz="3200" b="1" dirty="0">
              <a:cs typeface="Ali_K_Alwand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4122211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-37310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-3885082" y="2737988"/>
            <a:ext cx="3225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المنطقي الرياضي</a:t>
            </a:r>
            <a:endParaRPr lang="en-US" sz="2800" b="1" dirty="0"/>
          </a:p>
        </p:txBody>
      </p:sp>
      <p:sp>
        <p:nvSpPr>
          <p:cNvPr id="18" name="Rectangle 17"/>
          <p:cNvSpPr/>
          <p:nvPr/>
        </p:nvSpPr>
        <p:spPr>
          <a:xfrm>
            <a:off x="-14293276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-3900484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-3667866" y="2886035"/>
            <a:ext cx="2286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الموسيقي</a:t>
            </a:r>
            <a:endParaRPr lang="en-US" sz="2800" b="1" dirty="0"/>
          </a:p>
        </p:txBody>
      </p:sp>
      <p:sp>
        <p:nvSpPr>
          <p:cNvPr id="21" name="Rectangle 20"/>
          <p:cNvSpPr/>
          <p:nvPr/>
        </p:nvSpPr>
        <p:spPr>
          <a:xfrm>
            <a:off x="-1531090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-491811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4430819" y="2918471"/>
            <a:ext cx="1776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المكاني</a:t>
            </a:r>
            <a:endParaRPr lang="en-US" sz="2800" b="1" dirty="0"/>
          </a:p>
        </p:txBody>
      </p:sp>
      <p:sp>
        <p:nvSpPr>
          <p:cNvPr id="25" name="Rectangle 24"/>
          <p:cNvSpPr/>
          <p:nvPr/>
        </p:nvSpPr>
        <p:spPr>
          <a:xfrm>
            <a:off x="-1472834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-433555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-4547787" y="2713264"/>
            <a:ext cx="3175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الحركي-الجسمي</a:t>
            </a:r>
            <a:endParaRPr lang="en-US" sz="2800" b="1" dirty="0"/>
          </a:p>
        </p:txBody>
      </p:sp>
      <p:sp>
        <p:nvSpPr>
          <p:cNvPr id="28" name="Rectangle 27"/>
          <p:cNvSpPr/>
          <p:nvPr/>
        </p:nvSpPr>
        <p:spPr>
          <a:xfrm>
            <a:off x="-15506742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-5113950" y="172327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-4982654" y="2783010"/>
            <a:ext cx="266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الاجتماعي</a:t>
            </a:r>
            <a:endParaRPr lang="en-US" sz="2800" b="1" dirty="0"/>
          </a:p>
        </p:txBody>
      </p:sp>
      <p:sp>
        <p:nvSpPr>
          <p:cNvPr id="31" name="Rectangle 30"/>
          <p:cNvSpPr/>
          <p:nvPr/>
        </p:nvSpPr>
        <p:spPr>
          <a:xfrm>
            <a:off x="-1621093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-58181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-5784195" y="2757710"/>
            <a:ext cx="2542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الشخصي</a:t>
            </a:r>
            <a:endParaRPr lang="en-US" sz="2800" b="1" dirty="0"/>
          </a:p>
        </p:txBody>
      </p:sp>
      <p:sp>
        <p:nvSpPr>
          <p:cNvPr id="34" name="Rectangle 33"/>
          <p:cNvSpPr/>
          <p:nvPr/>
        </p:nvSpPr>
        <p:spPr>
          <a:xfrm>
            <a:off x="-17148898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-6732081" y="1698552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-6279953" y="2745918"/>
            <a:ext cx="17766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400" b="1" dirty="0"/>
              <a:t>زیره‌كی</a:t>
            </a:r>
            <a:endParaRPr lang="en-US" sz="4400" b="1" dirty="0"/>
          </a:p>
        </p:txBody>
      </p:sp>
      <p:sp>
        <p:nvSpPr>
          <p:cNvPr id="37" name="Rectangle 36"/>
          <p:cNvSpPr/>
          <p:nvPr/>
        </p:nvSpPr>
        <p:spPr>
          <a:xfrm>
            <a:off x="-271990" y="1"/>
            <a:ext cx="12463989" cy="69670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ooter Placeholder 5"/>
          <p:cNvSpPr txBox="1">
            <a:spLocks/>
          </p:cNvSpPr>
          <p:nvPr/>
        </p:nvSpPr>
        <p:spPr>
          <a:xfrm>
            <a:off x="-136517" y="6425140"/>
            <a:ext cx="1152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5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8" name="عنصر نائب للمحتوى 2">
            <a:extLst>
              <a:ext uri="{FF2B5EF4-FFF2-40B4-BE49-F238E27FC236}">
                <a16:creationId xmlns="" xmlns:a16="http://schemas.microsoft.com/office/drawing/2014/main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-81002" y="588475"/>
            <a:ext cx="11995362" cy="5739897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OM" sz="2800" b="1" dirty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وەك مەرجێك بە مەبەستی چارەسەركردنی گرفتەكە و گەیشتن بە ئامانجەكان لەكاتی چاوپێكەوتن پێویستە كەسی رێنمایكار ئاگادرای ئەم خاڵانە </a:t>
            </a:r>
            <a:r>
              <a:rPr lang="ar-OM" sz="2800" b="1" dirty="0" smtClean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بێت:</a:t>
            </a:r>
          </a:p>
          <a:p>
            <a:pPr marL="342900" indent="-342900" algn="r" rtl="1">
              <a:buFontTx/>
              <a:buChar char="-"/>
            </a:pPr>
            <a:endParaRPr lang="ar-OM" dirty="0" smtClean="0">
              <a:latin typeface="Unikurd Jino" pitchFamily="34" charset="-78"/>
              <a:cs typeface="Unikurd Jino" pitchFamily="34" charset="-78"/>
            </a:endParaRPr>
          </a:p>
          <a:p>
            <a:pPr marL="342900" indent="-342900" algn="r" rtl="1">
              <a:buFontTx/>
              <a:buChar char="-"/>
            </a:pP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خۆ ئامادەكردن.</a:t>
            </a:r>
          </a:p>
          <a:p>
            <a:pPr marL="342900" indent="-342900" algn="r" rtl="1">
              <a:buFontTx/>
              <a:buChar char="-"/>
            </a:pP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كارامەییەكانی پەیوەندیكردن بە شێوەیەكی سەركەوتووانە 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بەكاربهێنێت.</a:t>
            </a:r>
          </a:p>
          <a:p>
            <a:pPr marL="342900" indent="-342900" algn="r" rtl="1">
              <a:buFontTx/>
              <a:buChar char="-"/>
            </a:pP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دابینكردنی شوێنێكی 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گونجاو.</a:t>
            </a:r>
          </a:p>
          <a:p>
            <a:pPr marL="342900" indent="-342900" algn="r" rtl="1">
              <a:buFontTx/>
              <a:buChar char="-"/>
            </a:pP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دیاریكردنی كاتێكی 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گونجاو.</a:t>
            </a:r>
          </a:p>
          <a:p>
            <a:pPr marL="342900" indent="-342900" algn="r" rtl="1">
              <a:buFontTx/>
              <a:buChar char="-"/>
            </a:pP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تۆماركردنی 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زانیارییەكان.</a:t>
            </a:r>
          </a:p>
          <a:p>
            <a:pPr marL="342900" indent="-342900" algn="r" rtl="1">
              <a:buFontTx/>
              <a:buChar char="-"/>
            </a:pP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چاوپێکەوتن دەبێت ڕێزگرتن و هاوسۆزی و گوێگرتنی چالاکانە لەخۆ 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بگرێت.</a:t>
            </a:r>
          </a:p>
          <a:p>
            <a:pPr marL="342900" indent="-342900" algn="r" rtl="1">
              <a:buFontTx/>
              <a:buChar char="-"/>
            </a:pP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پێدانی دەرفەت </a:t>
            </a:r>
            <a:r>
              <a:rPr lang="ar-OM">
                <a:latin typeface="Unikurd Jino" pitchFamily="34" charset="-78"/>
                <a:cs typeface="Unikurd Jino" pitchFamily="34" charset="-78"/>
              </a:rPr>
              <a:t>بە </a:t>
            </a:r>
            <a:r>
              <a:rPr lang="ar-OM" smtClean="0">
                <a:latin typeface="Unikurd Jino" pitchFamily="34" charset="-78"/>
                <a:cs typeface="Unikurd Jino" pitchFamily="34" charset="-78"/>
              </a:rPr>
              <a:t>رێنمایكراو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تاوەكو قسە 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بكات.</a:t>
            </a:r>
          </a:p>
          <a:p>
            <a:pPr marL="342900" indent="-342900" algn="r" rtl="1">
              <a:buFontTx/>
              <a:buChar char="-"/>
            </a:pP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 هەروەها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پێویستە رێنمایكار بە درێژایی گفتوگۆکە ئاگاداری ئەوەبێت كە چی دەڵێت. 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71567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 rot="16200000">
            <a:off x="-1513047" y="3245701"/>
            <a:ext cx="3066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3200" b="1" dirty="0" smtClean="0">
                <a:cs typeface="Ali_K_Alwand" pitchFamily="2" charset="-78"/>
              </a:rPr>
              <a:t>زيرةكى زمانةوانى      </a:t>
            </a:r>
            <a:endParaRPr lang="en-US" sz="3200" b="1" dirty="0">
              <a:cs typeface="Ali_K_Alwand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4122211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-37310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-3900484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-1531090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-491811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4430819" y="2918471"/>
            <a:ext cx="1776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المكاني</a:t>
            </a:r>
            <a:endParaRPr lang="en-US" sz="2800" b="1" dirty="0"/>
          </a:p>
        </p:txBody>
      </p:sp>
      <p:sp>
        <p:nvSpPr>
          <p:cNvPr id="28" name="Rectangle 27"/>
          <p:cNvSpPr/>
          <p:nvPr/>
        </p:nvSpPr>
        <p:spPr>
          <a:xfrm>
            <a:off x="-15506742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-5113950" y="172327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-1621093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-58181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-17148898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-6732081" y="1698552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-271990" y="1"/>
            <a:ext cx="12463989" cy="69670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ooter Placeholder 5"/>
          <p:cNvSpPr txBox="1">
            <a:spLocks/>
          </p:cNvSpPr>
          <p:nvPr/>
        </p:nvSpPr>
        <p:spPr>
          <a:xfrm>
            <a:off x="-136517" y="6425140"/>
            <a:ext cx="1152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OM" sz="1800" b="1" dirty="0" smtClean="0">
                <a:solidFill>
                  <a:schemeClr val="tx1"/>
                </a:solidFill>
              </a:rPr>
              <a:t>6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8" name="عنصر نائب للمحتوى 2">
            <a:extLst>
              <a:ext uri="{FF2B5EF4-FFF2-40B4-BE49-F238E27FC236}">
                <a16:creationId xmlns="" xmlns:a16="http://schemas.microsoft.com/office/drawing/2014/main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-81002" y="497940"/>
            <a:ext cx="11171497" cy="4107169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OM" sz="2800" b="1" dirty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لایەنە ئەرێنییەكانی </a:t>
            </a:r>
            <a:r>
              <a:rPr lang="ar-OM" sz="2800" b="1" dirty="0" smtClean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چاوپێكەوتن:</a:t>
            </a:r>
            <a:endParaRPr lang="ar-OM" sz="2800" dirty="0">
              <a:solidFill>
                <a:srgbClr val="FF0000"/>
              </a:solidFill>
              <a:latin typeface="Unikurd Jino" pitchFamily="34" charset="-78"/>
              <a:cs typeface="Unikurd Jino" pitchFamily="34" charset="-78"/>
            </a:endParaRPr>
          </a:p>
          <a:p>
            <a:pPr marL="342900" indent="-342900" algn="r" rtl="1">
              <a:buFontTx/>
              <a:buChar char="-"/>
            </a:pP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دەتوانرێت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زانیاری ورد و چۆنایەتی بەدەست 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بهێنرێت.</a:t>
            </a:r>
            <a:endParaRPr lang="ar-OM" dirty="0">
              <a:latin typeface="Unikurd Jino" pitchFamily="34" charset="-78"/>
              <a:cs typeface="Unikurd Jino" pitchFamily="34" charset="-78"/>
            </a:endParaRPr>
          </a:p>
          <a:p>
            <a:pPr marL="342900" indent="-342900" algn="r" rtl="1">
              <a:buFontTx/>
              <a:buChar char="-"/>
            </a:pP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ڕێگە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بە رێنمایكار دەدات گرنگی ئەو زانیاریانەی کە پێشکەش دەکرێن ڕوون 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بکاتەوە.</a:t>
            </a:r>
            <a:endParaRPr lang="ar-OM" dirty="0">
              <a:latin typeface="Unikurd Jino" pitchFamily="34" charset="-78"/>
              <a:cs typeface="Unikurd Jino" pitchFamily="34" charset="-78"/>
            </a:endParaRPr>
          </a:p>
          <a:p>
            <a:pPr marL="342900" indent="-342900" algn="r" rtl="1">
              <a:buFontTx/>
              <a:buChar char="-"/>
            </a:pP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ڕێگە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بە بەشداربوو دەدات بە ئازادی باوەری خۆی 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دەرببڕێت.</a:t>
            </a:r>
            <a:endParaRPr lang="ar-OM" dirty="0">
              <a:latin typeface="Unikurd Jino" pitchFamily="34" charset="-78"/>
              <a:cs typeface="Unikurd Jino" pitchFamily="34" charset="-78"/>
            </a:endParaRPr>
          </a:p>
          <a:p>
            <a:pPr marL="342900" indent="-342900" algn="r" rtl="1">
              <a:buFontTx/>
              <a:buChar char="-"/>
            </a:pP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دەبێتە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هۆی دەستكەوتنی زانیارییەكی فراوان لە بارەی 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كێشەكانەوە.</a:t>
            </a:r>
            <a:endParaRPr lang="ar-OM" dirty="0">
              <a:latin typeface="Unikurd Jino" pitchFamily="34" charset="-78"/>
              <a:cs typeface="Unikurd Jino" pitchFamily="34" charset="-78"/>
            </a:endParaRPr>
          </a:p>
          <a:p>
            <a:pPr marL="342900" indent="-342900" algn="r" rtl="1">
              <a:buFontTx/>
              <a:buChar char="-"/>
            </a:pP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بەسوودە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لەگەڵ كەسانی نەخوێندەوار و كەم توانا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.</a:t>
            </a:r>
          </a:p>
          <a:p>
            <a:pPr lvl="0" algn="r" rtl="1"/>
            <a:endParaRPr lang="ar-OM" dirty="0" smtClean="0">
              <a:latin typeface="Unikurd Jino" pitchFamily="34" charset="-78"/>
              <a:cs typeface="Unikurd Jino" pitchFamily="34" charset="-78"/>
            </a:endParaRPr>
          </a:p>
          <a:p>
            <a:pPr lvl="0" algn="r" rtl="1"/>
            <a:endParaRPr lang="en-AU" dirty="0">
              <a:latin typeface="Unikurd Jino" pitchFamily="34" charset="-78"/>
              <a:cs typeface="Unikurd Jino" pitchFamily="34" charset="-78"/>
            </a:endParaRPr>
          </a:p>
          <a:p>
            <a:pPr algn="r" rtl="1"/>
            <a:r>
              <a:rPr lang="ar-OM" sz="2800" b="1" dirty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لایەنە نەرێنییەكانی چاوپێكەوتن:</a:t>
            </a:r>
            <a:endParaRPr lang="en-AU" sz="2800" dirty="0">
              <a:solidFill>
                <a:srgbClr val="FF0000"/>
              </a:solidFill>
              <a:latin typeface="Unikurd Jino" pitchFamily="34" charset="-78"/>
              <a:cs typeface="Unikurd Jino" pitchFamily="34" charset="-78"/>
            </a:endParaRPr>
          </a:p>
          <a:p>
            <a:pPr marL="342900" lvl="0" indent="-342900" algn="r" rtl="1">
              <a:buFontTx/>
              <a:buChar char="-"/>
            </a:pP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کاتێکی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زیاتری دەوێت بەراورد بە بەكارهێنانی 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پێوەر.</a:t>
            </a:r>
            <a:endParaRPr lang="ar-OM" dirty="0">
              <a:latin typeface="Unikurd Jino" pitchFamily="34" charset="-78"/>
              <a:cs typeface="Unikurd Jino" pitchFamily="34" charset="-78"/>
            </a:endParaRPr>
          </a:p>
          <a:p>
            <a:pPr marL="342900" lvl="0" indent="-342900" algn="r" rtl="1">
              <a:buFontTx/>
              <a:buChar char="-"/>
            </a:pP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ئەگەری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ئەوە هەیە زانیارییەكان ورد نەبن كاتێك خاوەن كێشە نەتوانێت باش رووداوەكان بەبیرخۆی 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بهێنێتەوە.</a:t>
            </a:r>
            <a:endParaRPr lang="ar-OM" dirty="0">
              <a:latin typeface="Unikurd Jino" pitchFamily="34" charset="-78"/>
              <a:cs typeface="Unikurd Jino" pitchFamily="34" charset="-78"/>
            </a:endParaRPr>
          </a:p>
          <a:p>
            <a:pPr marL="342900" lvl="0" indent="-342900" algn="r" rtl="1">
              <a:buFontTx/>
              <a:buChar char="-"/>
            </a:pP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یاخود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دەربڕینی زانیاری نا 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درووست.</a:t>
            </a:r>
            <a:endParaRPr lang="ar-OM" dirty="0">
              <a:latin typeface="Unikurd Jino" pitchFamily="34" charset="-78"/>
              <a:cs typeface="Unikurd Jino" pitchFamily="34" charset="-78"/>
            </a:endParaRPr>
          </a:p>
          <a:p>
            <a:pPr marL="342900" lvl="0" indent="-342900" algn="r" rtl="1">
              <a:buFontTx/>
              <a:buChar char="-"/>
            </a:pP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جاری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وایە لە گەڵ منداڵ سوودی نابێت، چونكە منداڵ ناتوانێت گوزارشت لە هەندێك 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شت یان رووداو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بكات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.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15669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 rot="16200000">
            <a:off x="-1513047" y="3245701"/>
            <a:ext cx="3066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3200" b="1" dirty="0" smtClean="0">
                <a:cs typeface="Ali_K_Alwand" pitchFamily="2" charset="-78"/>
              </a:rPr>
              <a:t>زيرةكى زمانةوانى      </a:t>
            </a:r>
            <a:endParaRPr lang="en-US" sz="3200" b="1" dirty="0">
              <a:cs typeface="Ali_K_Alwand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4122211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-37310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-3885082" y="2737988"/>
            <a:ext cx="3225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المنطقي الرياضي</a:t>
            </a:r>
            <a:endParaRPr lang="en-US" sz="2800" b="1" dirty="0"/>
          </a:p>
        </p:txBody>
      </p:sp>
      <p:sp>
        <p:nvSpPr>
          <p:cNvPr id="18" name="Rectangle 17"/>
          <p:cNvSpPr/>
          <p:nvPr/>
        </p:nvSpPr>
        <p:spPr>
          <a:xfrm>
            <a:off x="-14293276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-3900484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-3667866" y="2886035"/>
            <a:ext cx="2286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الموسيقي</a:t>
            </a:r>
            <a:endParaRPr lang="en-US" sz="2800" b="1" dirty="0"/>
          </a:p>
        </p:txBody>
      </p:sp>
      <p:sp>
        <p:nvSpPr>
          <p:cNvPr id="21" name="Rectangle 20"/>
          <p:cNvSpPr/>
          <p:nvPr/>
        </p:nvSpPr>
        <p:spPr>
          <a:xfrm>
            <a:off x="-1531090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-491811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4430819" y="2918471"/>
            <a:ext cx="1776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المكاني</a:t>
            </a:r>
            <a:endParaRPr lang="en-US" sz="2800" b="1" dirty="0"/>
          </a:p>
        </p:txBody>
      </p:sp>
      <p:sp>
        <p:nvSpPr>
          <p:cNvPr id="25" name="Rectangle 24"/>
          <p:cNvSpPr/>
          <p:nvPr/>
        </p:nvSpPr>
        <p:spPr>
          <a:xfrm>
            <a:off x="-1472834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-433555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-4547787" y="2713264"/>
            <a:ext cx="3175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الحركي-الجسمي</a:t>
            </a:r>
            <a:endParaRPr lang="en-US" sz="2800" b="1" dirty="0"/>
          </a:p>
        </p:txBody>
      </p:sp>
      <p:sp>
        <p:nvSpPr>
          <p:cNvPr id="28" name="Rectangle 27"/>
          <p:cNvSpPr/>
          <p:nvPr/>
        </p:nvSpPr>
        <p:spPr>
          <a:xfrm>
            <a:off x="-15506742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-5113950" y="172327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-4982654" y="2783010"/>
            <a:ext cx="266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الاجتماعي</a:t>
            </a:r>
            <a:endParaRPr lang="en-US" sz="2800" b="1" dirty="0"/>
          </a:p>
        </p:txBody>
      </p:sp>
      <p:sp>
        <p:nvSpPr>
          <p:cNvPr id="31" name="Rectangle 30"/>
          <p:cNvSpPr/>
          <p:nvPr/>
        </p:nvSpPr>
        <p:spPr>
          <a:xfrm>
            <a:off x="-1621093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-58181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-5784195" y="2757710"/>
            <a:ext cx="2542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الشخصي</a:t>
            </a:r>
            <a:endParaRPr lang="en-US" sz="2800" b="1" dirty="0"/>
          </a:p>
        </p:txBody>
      </p:sp>
      <p:sp>
        <p:nvSpPr>
          <p:cNvPr id="34" name="Rectangle 33"/>
          <p:cNvSpPr/>
          <p:nvPr/>
        </p:nvSpPr>
        <p:spPr>
          <a:xfrm>
            <a:off x="-17148898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-6732081" y="1698552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-6279953" y="2745918"/>
            <a:ext cx="17766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400" b="1" dirty="0"/>
              <a:t>زیره‌كی</a:t>
            </a:r>
            <a:endParaRPr lang="en-US" sz="4400" b="1" dirty="0"/>
          </a:p>
        </p:txBody>
      </p:sp>
      <p:sp>
        <p:nvSpPr>
          <p:cNvPr id="37" name="Rectangle 36"/>
          <p:cNvSpPr/>
          <p:nvPr/>
        </p:nvSpPr>
        <p:spPr>
          <a:xfrm>
            <a:off x="-271990" y="1"/>
            <a:ext cx="12463989" cy="69670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ooter Placeholder 5"/>
          <p:cNvSpPr txBox="1">
            <a:spLocks/>
          </p:cNvSpPr>
          <p:nvPr/>
        </p:nvSpPr>
        <p:spPr>
          <a:xfrm>
            <a:off x="-136517" y="6425140"/>
            <a:ext cx="1152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7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8" name="عنصر نائب للمحتوى 2">
            <a:extLst>
              <a:ext uri="{FF2B5EF4-FFF2-40B4-BE49-F238E27FC236}">
                <a16:creationId xmlns="" xmlns:a16="http://schemas.microsoft.com/office/drawing/2014/main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-81002" y="805758"/>
            <a:ext cx="11877667" cy="5801944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OM" b="1" i="1" dirty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دووەم/ سەرنجدان</a:t>
            </a:r>
            <a:r>
              <a:rPr lang="ar-OM" b="1" i="1" dirty="0" smtClean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:</a:t>
            </a:r>
          </a:p>
          <a:p>
            <a:pPr algn="r" rtl="1"/>
            <a:endParaRPr lang="ar-OM" b="1" i="1" dirty="0" smtClean="0">
              <a:latin typeface="Unikurd Jino" pitchFamily="34" charset="-78"/>
              <a:cs typeface="Unikurd Jino" pitchFamily="34" charset="-78"/>
            </a:endParaRPr>
          </a:p>
          <a:p>
            <a:pPr algn="r" rtl="1"/>
            <a:endParaRPr lang="en-US" dirty="0" smtClean="0">
              <a:latin typeface="Unikurd Jino" pitchFamily="34" charset="-78"/>
              <a:cs typeface="Unikurd Jino" pitchFamily="34" charset="-78"/>
            </a:endParaRPr>
          </a:p>
          <a:p>
            <a:pPr algn="r" rtl="1"/>
            <a:endParaRPr lang="en-AU" dirty="0">
              <a:latin typeface="Unikurd Jino" pitchFamily="34" charset="-78"/>
              <a:cs typeface="Unikurd Jino" pitchFamily="34" charset="-78"/>
            </a:endParaRPr>
          </a:p>
          <a:p>
            <a:pPr algn="r" rtl="1"/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لە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بواری رێنماییكردندا سەنجدان 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ئامرازێکە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بۆ دەستنیشانكردنی ئەو کردارانەی کە لەلایەن کەسانی دیکەوە ئەنجام 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دەدرێن</a:t>
            </a:r>
          </a:p>
          <a:p>
            <a:pPr algn="r" rtl="1"/>
            <a:endParaRPr lang="ar-OM" dirty="0" smtClean="0">
              <a:latin typeface="Unikurd Jino" pitchFamily="34" charset="-78"/>
              <a:cs typeface="Unikurd Jino" pitchFamily="34" charset="-78"/>
            </a:endParaRPr>
          </a:p>
          <a:p>
            <a:pPr algn="r" rtl="1"/>
            <a:r>
              <a:rPr lang="ar-OM" dirty="0">
                <a:latin typeface="Unikurd Jino" pitchFamily="34" charset="-78"/>
                <a:cs typeface="Unikurd Jino" pitchFamily="34" charset="-78"/>
              </a:rPr>
              <a:t>هەروەها چاودێریکردنی لێهاتووانەی ڕێگە بە  رێنمایكار دەدات شێوازی بیركردنەوە و هەستكردن و هەڵسوكەوتی كەسانی خاوەن گرفت بزانێت.، ئایا(خۆبەدوور دەگرن، ئاسوودەن، نائاسایین ...هتد؟). </a:t>
            </a:r>
            <a:endParaRPr lang="ar-OM" dirty="0" smtClean="0">
              <a:latin typeface="Unikurd Jino" pitchFamily="34" charset="-78"/>
              <a:cs typeface="Unikurd Jino" pitchFamily="34" charset="-78"/>
            </a:endParaRPr>
          </a:p>
          <a:p>
            <a:pPr algn="r" rtl="1"/>
            <a:endParaRPr lang="ar-OM" dirty="0">
              <a:latin typeface="Unikurd Jino" pitchFamily="34" charset="-78"/>
              <a:cs typeface="Unikurd Jino" pitchFamily="34" charset="-78"/>
            </a:endParaRPr>
          </a:p>
          <a:p>
            <a:pPr algn="r" rtl="1"/>
            <a:r>
              <a:rPr lang="ar-OM" dirty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رێنمایكاران پشت بەم رێگەیە دەبەستن بە تایبەتی بۆ چاودێریکردنی </a:t>
            </a:r>
            <a:r>
              <a:rPr lang="ar-OM" dirty="0" smtClean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ڕەفتار:</a:t>
            </a:r>
          </a:p>
          <a:p>
            <a:pPr marL="342900" indent="-342900" algn="r" rtl="1">
              <a:buFontTx/>
              <a:buChar char="-"/>
            </a:pP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لە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کاتی 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ڕۆڵگێڕان.</a:t>
            </a:r>
          </a:p>
          <a:p>
            <a:pPr marL="342900" indent="-342900" algn="r" rtl="1">
              <a:buFontTx/>
              <a:buChar char="-"/>
            </a:pP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چارەسەرکردنی 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کێشەکان.</a:t>
            </a:r>
          </a:p>
          <a:p>
            <a:pPr marL="342900" indent="-342900" algn="r" rtl="1">
              <a:buFontTx/>
              <a:buChar char="-"/>
            </a:pP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لە کاتی پەیوەندیکردندا.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0806" y="235390"/>
            <a:ext cx="4769965" cy="2335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0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 rot="16200000">
            <a:off x="-1513047" y="3245701"/>
            <a:ext cx="3066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3200" b="1" dirty="0" smtClean="0">
                <a:cs typeface="Ali_K_Alwand" pitchFamily="2" charset="-78"/>
              </a:rPr>
              <a:t>زيرةكى زمانةوانى      </a:t>
            </a:r>
            <a:endParaRPr lang="en-US" sz="3200" b="1" dirty="0">
              <a:cs typeface="Ali_K_Alwand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4122211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-37310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-3885082" y="2737988"/>
            <a:ext cx="3225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المنطقي الرياضي</a:t>
            </a:r>
            <a:endParaRPr lang="en-US" sz="2800" b="1" dirty="0"/>
          </a:p>
        </p:txBody>
      </p:sp>
      <p:sp>
        <p:nvSpPr>
          <p:cNvPr id="18" name="Rectangle 17"/>
          <p:cNvSpPr/>
          <p:nvPr/>
        </p:nvSpPr>
        <p:spPr>
          <a:xfrm>
            <a:off x="-14293276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-3900484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-3667866" y="2886035"/>
            <a:ext cx="2286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الموسيقي</a:t>
            </a:r>
            <a:endParaRPr lang="en-US" sz="2800" b="1" dirty="0"/>
          </a:p>
        </p:txBody>
      </p:sp>
      <p:sp>
        <p:nvSpPr>
          <p:cNvPr id="21" name="Rectangle 20"/>
          <p:cNvSpPr/>
          <p:nvPr/>
        </p:nvSpPr>
        <p:spPr>
          <a:xfrm>
            <a:off x="-1531090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-491811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4430819" y="2918471"/>
            <a:ext cx="1776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المكاني</a:t>
            </a:r>
            <a:endParaRPr lang="en-US" sz="2800" b="1" dirty="0"/>
          </a:p>
        </p:txBody>
      </p:sp>
      <p:sp>
        <p:nvSpPr>
          <p:cNvPr id="25" name="Rectangle 24"/>
          <p:cNvSpPr/>
          <p:nvPr/>
        </p:nvSpPr>
        <p:spPr>
          <a:xfrm>
            <a:off x="-1472834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-433555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-4547787" y="2713264"/>
            <a:ext cx="3175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الحركي-الجسمي</a:t>
            </a:r>
            <a:endParaRPr lang="en-US" sz="2800" b="1" dirty="0"/>
          </a:p>
        </p:txBody>
      </p:sp>
      <p:sp>
        <p:nvSpPr>
          <p:cNvPr id="28" name="Rectangle 27"/>
          <p:cNvSpPr/>
          <p:nvPr/>
        </p:nvSpPr>
        <p:spPr>
          <a:xfrm>
            <a:off x="-15506742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-5113950" y="172327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-4982654" y="2783010"/>
            <a:ext cx="266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الاجتماعي</a:t>
            </a:r>
            <a:endParaRPr lang="en-US" sz="2800" b="1" dirty="0"/>
          </a:p>
        </p:txBody>
      </p:sp>
      <p:sp>
        <p:nvSpPr>
          <p:cNvPr id="31" name="Rectangle 30"/>
          <p:cNvSpPr/>
          <p:nvPr/>
        </p:nvSpPr>
        <p:spPr>
          <a:xfrm>
            <a:off x="-1621093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-58181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-5784195" y="2757710"/>
            <a:ext cx="2542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الشخصي</a:t>
            </a:r>
            <a:endParaRPr lang="en-US" sz="2800" b="1" dirty="0"/>
          </a:p>
        </p:txBody>
      </p:sp>
      <p:sp>
        <p:nvSpPr>
          <p:cNvPr id="34" name="Rectangle 33"/>
          <p:cNvSpPr/>
          <p:nvPr/>
        </p:nvSpPr>
        <p:spPr>
          <a:xfrm>
            <a:off x="-17148898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-6732081" y="1698552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-6279953" y="2745918"/>
            <a:ext cx="17766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400" b="1" dirty="0"/>
              <a:t>زیره‌كی</a:t>
            </a:r>
            <a:endParaRPr lang="en-US" sz="4400" b="1" dirty="0"/>
          </a:p>
        </p:txBody>
      </p:sp>
      <p:sp>
        <p:nvSpPr>
          <p:cNvPr id="37" name="Rectangle 36"/>
          <p:cNvSpPr/>
          <p:nvPr/>
        </p:nvSpPr>
        <p:spPr>
          <a:xfrm>
            <a:off x="-271990" y="1"/>
            <a:ext cx="12463989" cy="69670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ooter Placeholder 5"/>
          <p:cNvSpPr txBox="1">
            <a:spLocks/>
          </p:cNvSpPr>
          <p:nvPr/>
        </p:nvSpPr>
        <p:spPr>
          <a:xfrm>
            <a:off x="-136517" y="6425140"/>
            <a:ext cx="1152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8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8" name="عنصر نائب للمحتوى 2">
            <a:extLst>
              <a:ext uri="{FF2B5EF4-FFF2-40B4-BE49-F238E27FC236}">
                <a16:creationId xmlns="" xmlns:a16="http://schemas.microsoft.com/office/drawing/2014/main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-81002" y="1113576"/>
            <a:ext cx="11922935" cy="3491534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OM" dirty="0" smtClean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لەكاتی </a:t>
            </a:r>
            <a:r>
              <a:rPr lang="ar-OM" dirty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سەرنجان پێویستە كەسی رێنمایكار ئاگادرای ئەم خاڵانە بێت</a:t>
            </a:r>
            <a:r>
              <a:rPr lang="ar-OM" dirty="0" smtClean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:</a:t>
            </a:r>
          </a:p>
          <a:p>
            <a:pPr marL="342900" indent="-342900" algn="r" rtl="1">
              <a:buFontTx/>
              <a:buChar char="-"/>
            </a:pP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نووسینی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دەستبەجێی ئەو شتانەی کە چاودێری 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کراون.</a:t>
            </a:r>
          </a:p>
          <a:p>
            <a:pPr marL="342900" indent="-342900" algn="r" rtl="1">
              <a:buFontTx/>
              <a:buChar char="-"/>
            </a:pP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شوێنێكی دیاریكرا و و 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لەبار.</a:t>
            </a:r>
          </a:p>
          <a:p>
            <a:pPr marL="342900" indent="-342900" algn="r" rtl="1">
              <a:buFontTx/>
              <a:buChar char="-"/>
            </a:pP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كاتێكی پێویست بۆ بەرێوەبردنی دانیشتنەکە و دەستكەوتنی زانیاری زیاتر.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  <a:p>
            <a:pPr lvl="0" algn="r" rtl="1"/>
            <a:endParaRPr lang="ar-OM" dirty="0" smtClean="0">
              <a:latin typeface="Unikurd Jino" pitchFamily="34" charset="-78"/>
              <a:cs typeface="Unikurd Jino" pitchFamily="34" charset="-78"/>
            </a:endParaRPr>
          </a:p>
          <a:p>
            <a:pPr lvl="0" algn="r" rtl="1"/>
            <a:endParaRPr lang="en-AU" dirty="0">
              <a:latin typeface="Unikurd Jino" pitchFamily="34" charset="-78"/>
              <a:cs typeface="Unikurd Jino" pitchFamily="34" charset="-78"/>
            </a:endParaRPr>
          </a:p>
          <a:p>
            <a:pPr algn="r" rtl="1"/>
            <a:r>
              <a:rPr lang="ar-OM" dirty="0" smtClean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جۆرەكانی </a:t>
            </a:r>
            <a:r>
              <a:rPr lang="ar-OM" dirty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سەنجدان:</a:t>
            </a:r>
            <a:endParaRPr lang="en-AU" dirty="0">
              <a:solidFill>
                <a:srgbClr val="FF0000"/>
              </a:solidFill>
              <a:latin typeface="Unikurd Jino" pitchFamily="34" charset="-78"/>
              <a:cs typeface="Unikurd Jino" pitchFamily="34" charset="-78"/>
            </a:endParaRPr>
          </a:p>
          <a:p>
            <a:pPr marL="342900" lvl="0" indent="-342900" algn="r" rtl="1">
              <a:buFontTx/>
              <a:buChar char="-"/>
            </a:pP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سەرنجدانی ئاسایی.</a:t>
            </a:r>
          </a:p>
          <a:p>
            <a:pPr marL="342900" lvl="0" indent="-342900" algn="r" rtl="1">
              <a:buFontTx/>
              <a:buChar char="-"/>
            </a:pP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سەرنجدانی زانستییانە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.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520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 rot="16200000">
            <a:off x="-1513047" y="3245701"/>
            <a:ext cx="3066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3200" b="1" dirty="0" smtClean="0">
                <a:cs typeface="Ali_K_Alwand" pitchFamily="2" charset="-78"/>
              </a:rPr>
              <a:t>زيرةكى زمانةوانى      </a:t>
            </a:r>
            <a:endParaRPr lang="en-US" sz="3200" b="1" dirty="0">
              <a:cs typeface="Ali_K_Alwand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4122211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-37310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-3885082" y="2737988"/>
            <a:ext cx="3225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المنطقي الرياضي</a:t>
            </a:r>
            <a:endParaRPr lang="en-US" sz="2800" b="1" dirty="0"/>
          </a:p>
        </p:txBody>
      </p:sp>
      <p:sp>
        <p:nvSpPr>
          <p:cNvPr id="18" name="Rectangle 17"/>
          <p:cNvSpPr/>
          <p:nvPr/>
        </p:nvSpPr>
        <p:spPr>
          <a:xfrm>
            <a:off x="-14293276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-3900484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-3667866" y="2886035"/>
            <a:ext cx="2286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الموسيقي</a:t>
            </a:r>
            <a:endParaRPr lang="en-US" sz="2800" b="1" dirty="0"/>
          </a:p>
        </p:txBody>
      </p:sp>
      <p:sp>
        <p:nvSpPr>
          <p:cNvPr id="21" name="Rectangle 20"/>
          <p:cNvSpPr/>
          <p:nvPr/>
        </p:nvSpPr>
        <p:spPr>
          <a:xfrm>
            <a:off x="-1531090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-491811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4430819" y="2918471"/>
            <a:ext cx="1776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المكاني</a:t>
            </a:r>
            <a:endParaRPr lang="en-US" sz="2800" b="1" dirty="0"/>
          </a:p>
        </p:txBody>
      </p:sp>
      <p:sp>
        <p:nvSpPr>
          <p:cNvPr id="25" name="Rectangle 24"/>
          <p:cNvSpPr/>
          <p:nvPr/>
        </p:nvSpPr>
        <p:spPr>
          <a:xfrm>
            <a:off x="-1472834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-433555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-4547787" y="2713264"/>
            <a:ext cx="3175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الحركي-الجسمي</a:t>
            </a:r>
            <a:endParaRPr lang="en-US" sz="2800" b="1" dirty="0"/>
          </a:p>
        </p:txBody>
      </p:sp>
      <p:sp>
        <p:nvSpPr>
          <p:cNvPr id="28" name="Rectangle 27"/>
          <p:cNvSpPr/>
          <p:nvPr/>
        </p:nvSpPr>
        <p:spPr>
          <a:xfrm>
            <a:off x="-15506742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-5113950" y="172327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-4982654" y="2783010"/>
            <a:ext cx="266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الاجتماعي</a:t>
            </a:r>
            <a:endParaRPr lang="en-US" sz="2800" b="1" dirty="0"/>
          </a:p>
        </p:txBody>
      </p:sp>
      <p:sp>
        <p:nvSpPr>
          <p:cNvPr id="31" name="Rectangle 30"/>
          <p:cNvSpPr/>
          <p:nvPr/>
        </p:nvSpPr>
        <p:spPr>
          <a:xfrm>
            <a:off x="-1621093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-58181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-5784195" y="2757710"/>
            <a:ext cx="2542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الشخصي</a:t>
            </a:r>
            <a:endParaRPr lang="en-US" sz="2800" b="1" dirty="0"/>
          </a:p>
        </p:txBody>
      </p:sp>
      <p:sp>
        <p:nvSpPr>
          <p:cNvPr id="34" name="Rectangle 33"/>
          <p:cNvSpPr/>
          <p:nvPr/>
        </p:nvSpPr>
        <p:spPr>
          <a:xfrm>
            <a:off x="-17148898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-6732081" y="1698552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-6279953" y="2745918"/>
            <a:ext cx="17766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400" b="1" dirty="0"/>
              <a:t>زیره‌كی</a:t>
            </a:r>
            <a:endParaRPr lang="en-US" sz="4400" b="1" dirty="0"/>
          </a:p>
        </p:txBody>
      </p:sp>
      <p:sp>
        <p:nvSpPr>
          <p:cNvPr id="37" name="Rectangle 36"/>
          <p:cNvSpPr/>
          <p:nvPr/>
        </p:nvSpPr>
        <p:spPr>
          <a:xfrm>
            <a:off x="-271990" y="1"/>
            <a:ext cx="12463989" cy="69670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ooter Placeholder 5"/>
          <p:cNvSpPr txBox="1">
            <a:spLocks/>
          </p:cNvSpPr>
          <p:nvPr/>
        </p:nvSpPr>
        <p:spPr>
          <a:xfrm>
            <a:off x="-136517" y="6425140"/>
            <a:ext cx="1152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9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8" name="عنصر نائب للمحتوى 2">
            <a:extLst>
              <a:ext uri="{FF2B5EF4-FFF2-40B4-BE49-F238E27FC236}">
                <a16:creationId xmlns="" xmlns:a16="http://schemas.microsoft.com/office/drawing/2014/main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-81002" y="1186004"/>
            <a:ext cx="11696598" cy="3419106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OM" dirty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لایەنە ئەرێنییەكانی سەرنجدان:</a:t>
            </a:r>
            <a:endParaRPr lang="en-AU" dirty="0">
              <a:solidFill>
                <a:srgbClr val="FF0000"/>
              </a:solidFill>
              <a:latin typeface="Unikurd Jino" pitchFamily="34" charset="-78"/>
              <a:cs typeface="Unikurd Jino" pitchFamily="34" charset="-78"/>
            </a:endParaRPr>
          </a:p>
          <a:p>
            <a:pPr lvl="0" algn="r" rtl="1"/>
            <a:r>
              <a:rPr lang="ar-OM" dirty="0">
                <a:latin typeface="Unikurd Jino" pitchFamily="34" charset="-78"/>
                <a:cs typeface="Unikurd Jino" pitchFamily="34" charset="-78"/>
              </a:rPr>
              <a:t>بوار بە توێژەر/رێنمایكار دەدات كە بە شێوەیەكی راستەوخۆ سەرنجی رەفتارەكە بدات.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  <a:p>
            <a:pPr lvl="0" algn="r" rtl="1"/>
            <a:r>
              <a:rPr lang="ar-OM" dirty="0">
                <a:latin typeface="Unikurd Jino" pitchFamily="34" charset="-78"/>
                <a:cs typeface="Unikurd Jino" pitchFamily="34" charset="-78"/>
              </a:rPr>
              <a:t>سوود بەخشە لەگەڵ ئەو كەسانەی ناتوانن بە باشی بۆچوونەكانیان دەرببڕن، یاخود پاڵنەرەكانی خۆیان نازانن.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  <a:p>
            <a:pPr lvl="0" algn="r" rtl="1"/>
            <a:r>
              <a:rPr lang="ar-OM" dirty="0">
                <a:latin typeface="Unikurd Jino" pitchFamily="34" charset="-78"/>
                <a:cs typeface="Unikurd Jino" pitchFamily="34" charset="-78"/>
              </a:rPr>
              <a:t>هۆكارێكی باشە بۆ كۆكردنەوەی ئەو زانیارییانەی كە ناتوانرێت بە رێگای تر بەدەستبهێنرێن.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  <a:p>
            <a:pPr lvl="0" algn="r" rtl="1"/>
            <a:r>
              <a:rPr lang="ar-OM" dirty="0">
                <a:latin typeface="Unikurd Jino" pitchFamily="34" charset="-78"/>
                <a:cs typeface="Unikurd Jino" pitchFamily="34" charset="-78"/>
              </a:rPr>
              <a:t>بیرچوونەوە روونادات، چونكە راستەوخۆ رەفتارەكە تۆمار دەكرێت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.</a:t>
            </a:r>
          </a:p>
          <a:p>
            <a:pPr lvl="0" algn="r" rtl="1"/>
            <a:endParaRPr lang="en-AU" dirty="0">
              <a:latin typeface="Unikurd Jino" pitchFamily="34" charset="-78"/>
              <a:cs typeface="Unikurd Jino" pitchFamily="34" charset="-78"/>
            </a:endParaRPr>
          </a:p>
          <a:p>
            <a:pPr algn="r" rtl="1"/>
            <a:r>
              <a:rPr lang="ar-OM" dirty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لایەنە نەرێنییەكانی سەرنجدان:</a:t>
            </a:r>
            <a:endParaRPr lang="en-AU" dirty="0">
              <a:solidFill>
                <a:srgbClr val="FF0000"/>
              </a:solidFill>
              <a:latin typeface="Unikurd Jino" pitchFamily="34" charset="-78"/>
              <a:cs typeface="Unikurd Jino" pitchFamily="34" charset="-78"/>
            </a:endParaRPr>
          </a:p>
          <a:p>
            <a:pPr lvl="0" algn="r" rtl="1"/>
            <a:r>
              <a:rPr lang="ar-OM" dirty="0">
                <a:latin typeface="Unikurd Jino" pitchFamily="34" charset="-78"/>
                <a:cs typeface="Unikurd Jino" pitchFamily="34" charset="-78"/>
              </a:rPr>
              <a:t>تێچووی زۆرە.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  <a:p>
            <a:pPr lvl="0" algn="r" rtl="1"/>
            <a:r>
              <a:rPr lang="ar-OM" dirty="0">
                <a:latin typeface="Unikurd Jino" pitchFamily="34" charset="-78"/>
                <a:cs typeface="Unikurd Jino" pitchFamily="34" charset="-78"/>
              </a:rPr>
              <a:t>راڤەكردنی سەرنجانەكە پەیوەستە بە هەڵسەنگاندنی رێنمایكار.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  <a:p>
            <a:pPr lvl="0" algn="r" rtl="1"/>
            <a:r>
              <a:rPr lang="ar-OM" dirty="0">
                <a:latin typeface="Unikurd Jino" pitchFamily="34" charset="-78"/>
                <a:cs typeface="Unikurd Jino" pitchFamily="34" charset="-78"/>
              </a:rPr>
              <a:t>كاتێكی زۆری پێویستە.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  <a:p>
            <a:pPr lvl="0" algn="r" rtl="1"/>
            <a:r>
              <a:rPr lang="ar-OM" dirty="0">
                <a:latin typeface="Unikurd Jino" pitchFamily="34" charset="-78"/>
                <a:cs typeface="Unikurd Jino" pitchFamily="34" charset="-78"/>
              </a:rPr>
              <a:t>لە رێگەی سەرنجدانەوە دەستكەوتنی زانیاری وورد ئاسان نییە لە بارەی رابردووی كەسەكە.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520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12020</TotalTime>
  <Words>829</Words>
  <Application>Microsoft Office PowerPoint</Application>
  <PresentationFormat>Custom</PresentationFormat>
  <Paragraphs>177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sipan</cp:lastModifiedBy>
  <cp:revision>247</cp:revision>
  <dcterms:created xsi:type="dcterms:W3CDTF">2020-04-16T18:07:11Z</dcterms:created>
  <dcterms:modified xsi:type="dcterms:W3CDTF">2023-08-03T06:40:16Z</dcterms:modified>
</cp:coreProperties>
</file>