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0" r:id="rId2"/>
    <p:sldId id="291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2" r:id="rId11"/>
    <p:sldId id="28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00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23" autoAdjust="0"/>
    <p:restoredTop sz="94364" autoAdjust="0"/>
  </p:normalViewPr>
  <p:slideViewPr>
    <p:cSldViewPr snapToGrid="0">
      <p:cViewPr>
        <p:scale>
          <a:sx n="70" d="100"/>
          <a:sy n="70" d="100"/>
        </p:scale>
        <p:origin x="-280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41427-5D96-4362-B85E-A5D4CF0F8CBA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34867-194D-4A7F-87BD-87D2BCA98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36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A8E0-75E5-429A-BA52-C29398275E6F}" type="datetime1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963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03F5-FDEE-400E-A7A3-E6D1BBF825EA}" type="datetime1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53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CC42-74A9-4797-B542-0B1B1538A2C8}" type="datetime1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27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8356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A56F9-338D-4DD1-A1AD-98A5BA18DE12}" type="datetime1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3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31D0-16AB-4845-A9A6-20240AD930C6}" type="datetime1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99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AEB9F-C9DA-438A-89A7-85C97AE1B435}" type="datetime1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13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7398-4103-4B99-B967-896EFCB6B43A}" type="datetime1">
              <a:rPr lang="en-US" smtClean="0"/>
              <a:t>8/2/2023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62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8008-ADCF-48CA-AB76-11D3C8CE78E9}" type="datetime1">
              <a:rPr lang="en-US" smtClean="0"/>
              <a:t>8/2/2023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9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2B0A-12EF-483D-86B0-06FEB5AF92D0}" type="datetime1">
              <a:rPr lang="en-US" smtClean="0"/>
              <a:t>8/2/2023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4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8D10A-1B73-4EEA-BF07-5EE310486D31}" type="datetime1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505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7422-614D-4D7A-9393-0C4C72D5790D}" type="datetime1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31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CD7BF-DA8C-4835-A3A1-2117DCAFBE06}" type="datetime1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1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42633" y="2497168"/>
            <a:ext cx="75438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EG" sz="6000" dirty="0" smtClean="0">
                <a:cs typeface="Ali_K_Alwand" pitchFamily="2" charset="-78"/>
              </a:rPr>
              <a:t>بنةماكانى </a:t>
            </a:r>
            <a:r>
              <a:rPr lang="ar-EG" sz="6000" dirty="0">
                <a:cs typeface="Ali_K_Alwand" pitchFamily="2" charset="-78"/>
              </a:rPr>
              <a:t>ريَنمايى دةروونى</a:t>
            </a:r>
          </a:p>
        </p:txBody>
      </p:sp>
      <p:sp>
        <p:nvSpPr>
          <p:cNvPr id="5" name="Rectangle 4"/>
          <p:cNvSpPr/>
          <p:nvPr/>
        </p:nvSpPr>
        <p:spPr>
          <a:xfrm>
            <a:off x="355600" y="3622424"/>
            <a:ext cx="10896600" cy="361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li_ِA_Alwand"/>
                <a:cs typeface="Ali_K_Alwand" pitchFamily="2" charset="-78"/>
              </a:rPr>
              <a:t>2023_2024</a:t>
            </a:r>
            <a:endParaRPr lang="ar-EG" sz="3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li_ِA_Alwand"/>
              <a:cs typeface="Ali_K_Alwand" pitchFamily="2" charset="-78"/>
            </a:endParaRPr>
          </a:p>
          <a:p>
            <a:pPr algn="ctr">
              <a:defRPr/>
            </a:pPr>
            <a:endParaRPr lang="ar-EG" sz="3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li_ِA_Alwand"/>
              <a:cs typeface="Ali_K_Alwand" pitchFamily="2" charset="-78"/>
            </a:endParaRPr>
          </a:p>
          <a:p>
            <a:pPr algn="ctr">
              <a:defRPr/>
            </a:pPr>
            <a:r>
              <a:rPr lang="ar-EG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li_ِA_Alwand"/>
                <a:cs typeface="Ali_K_Alwand" pitchFamily="2" charset="-78"/>
              </a:rPr>
              <a:t> م.ى. </a:t>
            </a:r>
            <a:r>
              <a:rPr lang="ar-SA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li_ِA_Alwand"/>
                <a:cs typeface="Ali_K_Alwand" pitchFamily="2" charset="-78"/>
              </a:rPr>
              <a:t>نوزاد اسماعيل حسين</a:t>
            </a: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li_ِA_Alwand"/>
              <a:cs typeface="Ali_K_Alwand" pitchFamily="2" charset="-78"/>
            </a:endParaRPr>
          </a:p>
          <a:p>
            <a:pPr algn="ctr">
              <a:defRPr/>
            </a:pPr>
            <a:endParaRPr lang="en-US" sz="3200" dirty="0"/>
          </a:p>
          <a:p>
            <a:pPr algn="ctr">
              <a:defRPr/>
            </a:pPr>
            <a:endParaRPr lang="ar-JO" sz="3200" dirty="0" smtClean="0">
              <a:solidFill>
                <a:srgbClr val="C0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li_ِA_Alwand"/>
              <a:cs typeface="Ali_K_Alwand" pitchFamily="2" charset="-78"/>
            </a:endParaRPr>
          </a:p>
          <a:p>
            <a:pPr algn="ctr" eaLnBrk="1" hangingPunct="1">
              <a:lnSpc>
                <a:spcPct val="90000"/>
              </a:lnSpc>
              <a:defRPr/>
            </a:pPr>
            <a:endParaRPr lang="ar-JO" altLang="ar-IQ" sz="3200" dirty="0" smtClean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>
              <a:defRPr/>
            </a:pPr>
            <a:endParaRPr lang="en-US" sz="40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35285" y="143799"/>
            <a:ext cx="52263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ar-EG" sz="2400" dirty="0" smtClean="0">
                <a:cs typeface="Ali_K_Alwand" pitchFamily="2" charset="-78"/>
              </a:rPr>
              <a:t>وةزارةتى خويَندنى بالاَ و تويَذينةوةى زانستى</a:t>
            </a:r>
          </a:p>
          <a:p>
            <a:pPr algn="r" rtl="1">
              <a:defRPr/>
            </a:pPr>
            <a:r>
              <a:rPr lang="ar-EG" sz="2400" dirty="0" smtClean="0">
                <a:cs typeface="Ali_K_Alwand" pitchFamily="2" charset="-78"/>
              </a:rPr>
              <a:t>زانكؤى سةلاحةددين</a:t>
            </a:r>
          </a:p>
          <a:p>
            <a:pPr algn="r" rtl="1">
              <a:defRPr/>
            </a:pPr>
            <a:r>
              <a:rPr lang="ar-EG" sz="2400" dirty="0" smtClean="0">
                <a:cs typeface="Ali_K_Alwand" pitchFamily="2" charset="-78"/>
              </a:rPr>
              <a:t>كؤليَذى ثةروةردة</a:t>
            </a:r>
          </a:p>
          <a:p>
            <a:pPr algn="r" rtl="1">
              <a:defRPr/>
            </a:pPr>
            <a:r>
              <a:rPr lang="ar-EG" sz="2400" dirty="0" smtClean="0">
                <a:cs typeface="Ali_K_Alwand" pitchFamily="2" charset="-78"/>
              </a:rPr>
              <a:t>بةشى ريَنمايى ثةروةردةيى و دةروونى</a:t>
            </a:r>
            <a:endParaRPr lang="en-US" sz="2400" dirty="0" smtClean="0">
              <a:cs typeface="Ali_K_Alwand" pitchFamily="2" charset="-78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9DFFAAD6-DAFF-B616-FAC6-279CE362EE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65" b="95325" l="9326" r="90000">
                        <a14:foregroundMark x1="59101" y1="8312" x2="59101" y2="8312"/>
                        <a14:foregroundMark x1="58427" y1="62078" x2="58427" y2="62078"/>
                        <a14:foregroundMark x1="54944" y1="59610" x2="54944" y2="59610"/>
                        <a14:foregroundMark x1="54944" y1="59610" x2="54944" y2="59610"/>
                        <a14:foregroundMark x1="56292" y1="62468" x2="56292" y2="62468"/>
                        <a14:foregroundMark x1="59663" y1="60649" x2="59663" y2="60649"/>
                        <a14:foregroundMark x1="61011" y1="63636" x2="61011" y2="63636"/>
                        <a14:foregroundMark x1="62584" y1="64675" x2="62584" y2="64675"/>
                        <a14:foregroundMark x1="59438" y1="77792" x2="59438" y2="77792"/>
                        <a14:foregroundMark x1="58989" y1="90260" x2="58989" y2="90260"/>
                        <a14:foregroundMark x1="54382" y1="90260" x2="54382" y2="90260"/>
                        <a14:foregroundMark x1="52697" y1="78961" x2="52697" y2="78961"/>
                        <a14:foregroundMark x1="31798" y1="76753" x2="31798" y2="76753"/>
                        <a14:foregroundMark x1="53034" y1="84675" x2="53034" y2="84675"/>
                        <a14:foregroundMark x1="89551" y1="60649" x2="89551" y2="60649"/>
                        <a14:foregroundMark x1="89326" y1="60260" x2="89326" y2="60260"/>
                        <a14:foregroundMark x1="89326" y1="57922" x2="89326" y2="57922"/>
                        <a14:foregroundMark x1="89551" y1="55714" x2="89551" y2="55714"/>
                        <a14:foregroundMark x1="84494" y1="22987" x2="84494" y2="22987"/>
                        <a14:foregroundMark x1="84494" y1="22857" x2="84494" y2="22857"/>
                        <a14:foregroundMark x1="81124" y1="20779" x2="81124" y2="20779"/>
                        <a14:foregroundMark x1="82022" y1="19610" x2="82022" y2="19610"/>
                        <a14:foregroundMark x1="78652" y1="17013" x2="78652" y2="17013"/>
                        <a14:foregroundMark x1="14944" y1="28442" x2="14944" y2="28442"/>
                        <a14:foregroundMark x1="15281" y1="26234" x2="15281" y2="26234"/>
                        <a14:foregroundMark x1="16854" y1="24416" x2="16854" y2="24416"/>
                        <a14:foregroundMark x1="18090" y1="21558" x2="18090" y2="21558"/>
                        <a14:foregroundMark x1="26629" y1="12468" x2="26629" y2="12468"/>
                        <a14:foregroundMark x1="34944" y1="6623" x2="34944" y2="6623"/>
                        <a14:foregroundMark x1="40562" y1="5065" x2="40562" y2="5065"/>
                        <a14:foregroundMark x1="9438" y1="47273" x2="9438" y2="47273"/>
                        <a14:foregroundMark x1="9438" y1="46883" x2="9438" y2="46883"/>
                        <a14:foregroundMark x1="42809" y1="95325" x2="42809" y2="95325"/>
                        <a14:foregroundMark x1="42809" y1="94805" x2="42809" y2="94805"/>
                        <a14:foregroundMark x1="49888" y1="84675" x2="49888" y2="84675"/>
                        <a14:foregroundMark x1="47528" y1="84675" x2="47528" y2="84675"/>
                        <a14:foregroundMark x1="35730" y1="80390" x2="35730" y2="80390"/>
                        <a14:foregroundMark x1="30787" y1="75974" x2="30787" y2="75974"/>
                        <a14:foregroundMark x1="34157" y1="75195" x2="34157" y2="75195"/>
                        <a14:foregroundMark x1="65730" y1="75714" x2="65730" y2="75714"/>
                        <a14:foregroundMark x1="65730" y1="75325" x2="65730" y2="75325"/>
                        <a14:foregroundMark x1="65730" y1="75325" x2="65730" y2="75325"/>
                        <a14:foregroundMark x1="66966" y1="75325" x2="66966" y2="75325"/>
                        <a14:foregroundMark x1="53820" y1="62857" x2="53820" y2="62857"/>
                        <a14:foregroundMark x1="45169" y1="63247" x2="45169" y2="63247"/>
                        <a14:foregroundMark x1="42697" y1="60390" x2="42697" y2="60390"/>
                        <a14:foregroundMark x1="45506" y1="59351" x2="45506" y2="59351"/>
                        <a14:foregroundMark x1="47753" y1="61169" x2="47753" y2="61169"/>
                        <a14:foregroundMark x1="51910" y1="61818" x2="51910" y2="61818"/>
                        <a14:foregroundMark x1="53708" y1="61039" x2="53708" y2="61039"/>
                        <a14:foregroundMark x1="52247" y1="59351" x2="52247" y2="59351"/>
                        <a14:foregroundMark x1="50674" y1="59610" x2="50674" y2="59610"/>
                        <a14:foregroundMark x1="48315" y1="61169" x2="48315" y2="61169"/>
                        <a14:foregroundMark x1="42135" y1="62597" x2="42135" y2="62597"/>
                        <a14:foregroundMark x1="40225" y1="62857" x2="40225" y2="62857"/>
                        <a14:foregroundMark x1="38652" y1="62597" x2="38652" y2="62597"/>
                        <a14:foregroundMark x1="43596" y1="58571" x2="43596" y2="585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368" y="367843"/>
            <a:ext cx="2039063" cy="17641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289001" y="6298282"/>
            <a:ext cx="8191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16665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 rot="16200000">
            <a:off x="-1513047" y="3245701"/>
            <a:ext cx="3066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3200" b="1" dirty="0" smtClean="0">
                <a:cs typeface="Ali_K_Alwand" pitchFamily="2" charset="-78"/>
              </a:rPr>
              <a:t>زيرةكى زمانةوانى      </a:t>
            </a:r>
            <a:endParaRPr lang="en-US" sz="3200" b="1" dirty="0">
              <a:cs typeface="Ali_K_Alwand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4122211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37310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3885082" y="2737988"/>
            <a:ext cx="322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المنطقي الرياضي</a:t>
            </a:r>
            <a:endParaRPr lang="en-US" sz="2800" b="1" dirty="0"/>
          </a:p>
        </p:txBody>
      </p:sp>
      <p:sp>
        <p:nvSpPr>
          <p:cNvPr id="18" name="Rectangle 17"/>
          <p:cNvSpPr/>
          <p:nvPr/>
        </p:nvSpPr>
        <p:spPr>
          <a:xfrm>
            <a:off x="-14293276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-3900484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-3667866" y="2886035"/>
            <a:ext cx="2286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الموسيقي</a:t>
            </a:r>
            <a:endParaRPr lang="en-US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-1531090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-491811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4430819" y="2918471"/>
            <a:ext cx="1776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المكاني</a:t>
            </a:r>
            <a:endParaRPr lang="en-US" sz="2800" b="1" dirty="0"/>
          </a:p>
        </p:txBody>
      </p:sp>
      <p:sp>
        <p:nvSpPr>
          <p:cNvPr id="25" name="Rectangle 24"/>
          <p:cNvSpPr/>
          <p:nvPr/>
        </p:nvSpPr>
        <p:spPr>
          <a:xfrm>
            <a:off x="-1472834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-433555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-4547787" y="2713264"/>
            <a:ext cx="317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الحركي-الجسمي</a:t>
            </a:r>
            <a:endParaRPr lang="en-US" sz="2800" b="1" dirty="0"/>
          </a:p>
        </p:txBody>
      </p:sp>
      <p:sp>
        <p:nvSpPr>
          <p:cNvPr id="28" name="Rectangle 27"/>
          <p:cNvSpPr/>
          <p:nvPr/>
        </p:nvSpPr>
        <p:spPr>
          <a:xfrm>
            <a:off x="-15506742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-5113950" y="172327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-4982654" y="2783010"/>
            <a:ext cx="266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الاجتماعي</a:t>
            </a:r>
            <a:endParaRPr lang="en-US" sz="2800" b="1" dirty="0"/>
          </a:p>
        </p:txBody>
      </p:sp>
      <p:sp>
        <p:nvSpPr>
          <p:cNvPr id="31" name="Rectangle 30"/>
          <p:cNvSpPr/>
          <p:nvPr/>
        </p:nvSpPr>
        <p:spPr>
          <a:xfrm>
            <a:off x="-1621093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-58181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-5784195" y="2757710"/>
            <a:ext cx="254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الشخصي</a:t>
            </a:r>
            <a:endParaRPr lang="en-US" sz="2800" b="1" dirty="0"/>
          </a:p>
        </p:txBody>
      </p:sp>
      <p:sp>
        <p:nvSpPr>
          <p:cNvPr id="34" name="Rectangle 33"/>
          <p:cNvSpPr/>
          <p:nvPr/>
        </p:nvSpPr>
        <p:spPr>
          <a:xfrm>
            <a:off x="-17148898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-6732081" y="1698552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-6279953" y="2745918"/>
            <a:ext cx="17766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b="1" dirty="0"/>
              <a:t>زیره‌كی</a:t>
            </a:r>
            <a:endParaRPr lang="en-US" sz="4400" b="1" dirty="0"/>
          </a:p>
        </p:txBody>
      </p:sp>
      <p:sp>
        <p:nvSpPr>
          <p:cNvPr id="37" name="Rectangle 36"/>
          <p:cNvSpPr/>
          <p:nvPr/>
        </p:nvSpPr>
        <p:spPr>
          <a:xfrm>
            <a:off x="-271990" y="1"/>
            <a:ext cx="12463989" cy="6967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ooter Placeholder 5"/>
          <p:cNvSpPr txBox="1">
            <a:spLocks/>
          </p:cNvSpPr>
          <p:nvPr/>
        </p:nvSpPr>
        <p:spPr>
          <a:xfrm>
            <a:off x="-136517" y="6425140"/>
            <a:ext cx="1152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10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8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-81002" y="923452"/>
            <a:ext cx="11922935" cy="3681657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OM" sz="2800" b="1" i="1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هەنگاوی چوارەم</a:t>
            </a:r>
            <a:r>
              <a:rPr lang="ar-OM" sz="2800" b="1" i="1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: کۆتاییهێنان.</a:t>
            </a:r>
            <a:endParaRPr lang="en-AU" sz="2800" dirty="0">
              <a:solidFill>
                <a:srgbClr val="FF0000"/>
              </a:solidFill>
              <a:latin typeface="Unikurd Jino" pitchFamily="34" charset="-78"/>
              <a:cs typeface="Unikurd Jino" pitchFamily="34" charset="-78"/>
            </a:endParaRPr>
          </a:p>
          <a:p>
            <a:pPr algn="r" rtl="1"/>
            <a:endParaRPr lang="en-AU" sz="2800" dirty="0">
              <a:solidFill>
                <a:srgbClr val="FF0000"/>
              </a:solidFill>
              <a:latin typeface="Unikurd Jino" pitchFamily="34" charset="-78"/>
              <a:cs typeface="Unikurd Jino" pitchFamily="34" charset="-78"/>
            </a:endParaRPr>
          </a:p>
          <a:p>
            <a:pPr algn="r"/>
            <a:r>
              <a:rPr lang="ar-OM" dirty="0">
                <a:latin typeface="Unikurd Jino" pitchFamily="34" charset="-78"/>
                <a:cs typeface="Unikurd Jino" pitchFamily="34" charset="-78"/>
              </a:rPr>
              <a:t>کۆتاییهێنان بە پرۆسەی رێنمایكردن پێویستە بە هەستیاری ئەنجام بدرێت و رێنمایكراو دەبێت بزانێت کە کۆتایی بە پڕۆسەكە دێت</a:t>
            </a:r>
          </a:p>
          <a:p>
            <a:pPr algn="r"/>
            <a:endParaRPr lang="ar-OM" dirty="0" smtClean="0">
              <a:latin typeface="Unikurd Jino" pitchFamily="34" charset="-78"/>
              <a:cs typeface="Unikurd Jino" pitchFamily="34" charset="-78"/>
            </a:endParaRPr>
          </a:p>
          <a:p>
            <a:pPr algn="r"/>
            <a:r>
              <a:rPr lang="ar-OM" dirty="0">
                <a:latin typeface="Unikurd Jino" pitchFamily="34" charset="-78"/>
                <a:cs typeface="Unikurd Jino" pitchFamily="34" charset="-78"/>
              </a:rPr>
              <a:t>کۆتاییهێنان بە پلەی یەکەم بەرپرسیارێتی رێنمایكارە هەرچەندە رێنمایكراو دەتوانێت لە هەر کاتێکدا کە بیەوێت دانیشتنەکان کۆتایی پێبهێنێت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20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8011" y="5275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0384781" y="180074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10618763" y="2638698"/>
            <a:ext cx="2631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2800" b="1" dirty="0" smtClean="0">
                <a:cs typeface="Ali_K_Alwand" pitchFamily="2" charset="-78"/>
              </a:rPr>
              <a:t>زيرةكى زمانةوانى</a:t>
            </a:r>
            <a:endParaRPr lang="en-US" sz="2800" b="1" dirty="0">
              <a:cs typeface="Ali_K_Alwand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458084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9904944" y="174799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9849385" y="2737987"/>
            <a:ext cx="322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2800" b="1" dirty="0" smtClean="0">
                <a:cs typeface="Ali_K_Alwand" pitchFamily="2" charset="-78"/>
              </a:rPr>
              <a:t>زيرةكى لؤذيكى/ بيركارى</a:t>
            </a:r>
            <a:endParaRPr lang="en-US" sz="2800" b="1" dirty="0">
              <a:cs typeface="Ali_K_Alwand" pitchFamily="2" charset="-7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9381940" y="180074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9825578" y="2938784"/>
            <a:ext cx="2286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الموسيقي</a:t>
            </a:r>
            <a:endParaRPr lang="en-US" sz="2800" b="1" dirty="0"/>
          </a:p>
        </p:txBody>
      </p:sp>
      <p:sp>
        <p:nvSpPr>
          <p:cNvPr id="22" name="Freeform 21"/>
          <p:cNvSpPr/>
          <p:nvPr/>
        </p:nvSpPr>
        <p:spPr>
          <a:xfrm>
            <a:off x="8938604" y="180074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9636922" y="2971220"/>
            <a:ext cx="1776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المكاني</a:t>
            </a:r>
            <a:endParaRPr lang="en-US" sz="2800" b="1" dirty="0"/>
          </a:p>
        </p:txBody>
      </p:sp>
      <p:sp>
        <p:nvSpPr>
          <p:cNvPr id="26" name="Freeform 25"/>
          <p:cNvSpPr/>
          <p:nvPr/>
        </p:nvSpPr>
        <p:spPr>
          <a:xfrm>
            <a:off x="8520125" y="180074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8462640" y="2766013"/>
            <a:ext cx="317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الحركي-الجسمي</a:t>
            </a:r>
            <a:endParaRPr lang="en-US" sz="2800" b="1" dirty="0"/>
          </a:p>
        </p:txBody>
      </p:sp>
      <p:sp>
        <p:nvSpPr>
          <p:cNvPr id="29" name="Freeform 28"/>
          <p:cNvSpPr/>
          <p:nvPr/>
        </p:nvSpPr>
        <p:spPr>
          <a:xfrm>
            <a:off x="9378627" y="1768307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9677953" y="2810460"/>
            <a:ext cx="2542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2800" b="1" dirty="0" smtClean="0">
                <a:cs typeface="Ali_K_Alwand" pitchFamily="2" charset="-78"/>
              </a:rPr>
              <a:t>زيرةكى كؤمةلاَيةتى</a:t>
            </a:r>
            <a:endParaRPr lang="en-US" sz="2800" b="1" dirty="0">
              <a:cs typeface="Ali_K_Alwand" pitchFamily="2" charset="-78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-524933" y="25401"/>
            <a:ext cx="134873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3251199" y="1557544"/>
            <a:ext cx="8210755" cy="3225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ar-EG" sz="8000" dirty="0" smtClean="0">
              <a:cs typeface="Ali_K_Alwand" pitchFamily="2" charset="-78"/>
            </a:endParaRPr>
          </a:p>
          <a:p>
            <a:pPr algn="l"/>
            <a:r>
              <a:rPr lang="ar-EG" sz="8000" dirty="0">
                <a:cs typeface="Ali_K_Alwand" pitchFamily="2" charset="-78"/>
              </a:rPr>
              <a:t> </a:t>
            </a:r>
            <a:r>
              <a:rPr lang="ar-EG" sz="8000" dirty="0" smtClean="0">
                <a:cs typeface="Ali_K_Alwand" pitchFamily="2" charset="-78"/>
              </a:rPr>
              <a:t> سوثاس بؤ طويَطرتنتان</a:t>
            </a:r>
            <a:endParaRPr lang="en-AU" sz="8000" dirty="0">
              <a:cs typeface="Ali_K_Alwand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220" y="184620"/>
            <a:ext cx="10058400" cy="64024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2" name="Footer Placeholder 5"/>
          <p:cNvSpPr txBox="1">
            <a:spLocks/>
          </p:cNvSpPr>
          <p:nvPr/>
        </p:nvSpPr>
        <p:spPr>
          <a:xfrm>
            <a:off x="253471" y="6390186"/>
            <a:ext cx="1152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1800" b="1" dirty="0" smtClean="0">
                <a:solidFill>
                  <a:schemeClr val="tx1"/>
                </a:solidFill>
              </a:rPr>
              <a:t>10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63533" y="2344509"/>
            <a:ext cx="4140200" cy="159249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4400" dirty="0" smtClean="0">
                <a:solidFill>
                  <a:schemeClr val="accent1">
                    <a:lumMod val="75000"/>
                  </a:schemeClr>
                </a:solidFill>
                <a:cs typeface="Ali_K_Alwand" pitchFamily="2" charset="-78"/>
              </a:rPr>
              <a:t>سوثاس بؤ طويَطرتنتان</a:t>
            </a:r>
            <a:endParaRPr lang="en-AU" sz="4400" dirty="0">
              <a:solidFill>
                <a:schemeClr val="accent1">
                  <a:lumMod val="75000"/>
                </a:schemeClr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8672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 rot="16200000">
            <a:off x="-1513047" y="3245701"/>
            <a:ext cx="3066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3200" b="1" dirty="0" smtClean="0">
                <a:cs typeface="Ali_K_Alwand" pitchFamily="2" charset="-78"/>
              </a:rPr>
              <a:t>زيرةكى زمانةوانى      </a:t>
            </a:r>
            <a:endParaRPr lang="en-US" sz="3200" b="1" dirty="0">
              <a:cs typeface="Ali_K_Alwand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4122211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37310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-1531090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-491811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4430819" y="2918471"/>
            <a:ext cx="1776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المكاني</a:t>
            </a:r>
            <a:endParaRPr lang="en-US" sz="2800" b="1" dirty="0"/>
          </a:p>
        </p:txBody>
      </p:sp>
      <p:sp>
        <p:nvSpPr>
          <p:cNvPr id="25" name="Rectangle 24"/>
          <p:cNvSpPr/>
          <p:nvPr/>
        </p:nvSpPr>
        <p:spPr>
          <a:xfrm>
            <a:off x="-1472834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-433555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-15506742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-5113950" y="172327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-1621093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-58181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-17148898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-6732081" y="1698552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-271990" y="8468"/>
            <a:ext cx="12463989" cy="6967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311972" y="2456121"/>
            <a:ext cx="11472334" cy="2615414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OM" sz="6000" b="1" u="sng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هەنگاوەكانی پڕۆسەی رێنمایكردن:</a:t>
            </a:r>
            <a:endParaRPr lang="en-AU" sz="6000" dirty="0">
              <a:solidFill>
                <a:srgbClr val="FF0000"/>
              </a:solidFill>
              <a:latin typeface="Unikurd Jino" pitchFamily="34" charset="-78"/>
              <a:cs typeface="Unikurd Jino" pitchFamily="34" charset="-78"/>
            </a:endParaRPr>
          </a:p>
        </p:txBody>
      </p:sp>
      <p:sp>
        <p:nvSpPr>
          <p:cNvPr id="42" name="Footer Placeholder 5"/>
          <p:cNvSpPr txBox="1">
            <a:spLocks/>
          </p:cNvSpPr>
          <p:nvPr/>
        </p:nvSpPr>
        <p:spPr>
          <a:xfrm>
            <a:off x="-136517" y="6425140"/>
            <a:ext cx="1152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9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439744" y="1495455"/>
            <a:ext cx="11472334" cy="1210327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endParaRPr lang="en-AU" sz="3200" dirty="0"/>
          </a:p>
        </p:txBody>
      </p:sp>
      <p:sp>
        <p:nvSpPr>
          <p:cNvPr id="40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58225" y="3867072"/>
            <a:ext cx="12023716" cy="2161185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/>
            <a:endParaRPr lang="en-AU" sz="3200" dirty="0">
              <a:solidFill>
                <a:srgbClr val="7030A0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45430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 rot="16200000">
            <a:off x="-1513047" y="3245701"/>
            <a:ext cx="3066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3200" b="1" dirty="0" smtClean="0">
                <a:cs typeface="Ali_K_Alwand" pitchFamily="2" charset="-78"/>
              </a:rPr>
              <a:t>زيرةكى زمانةوانى      </a:t>
            </a:r>
            <a:endParaRPr lang="en-US" sz="3200" b="1" dirty="0">
              <a:cs typeface="Ali_K_Alwand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4122211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37310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3885082" y="2737988"/>
            <a:ext cx="322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المنطقي الرياضي</a:t>
            </a:r>
            <a:endParaRPr lang="en-US" sz="2800" b="1" dirty="0"/>
          </a:p>
        </p:txBody>
      </p:sp>
      <p:sp>
        <p:nvSpPr>
          <p:cNvPr id="18" name="Rectangle 17"/>
          <p:cNvSpPr/>
          <p:nvPr/>
        </p:nvSpPr>
        <p:spPr>
          <a:xfrm>
            <a:off x="-14293276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-3900484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-3667866" y="2886035"/>
            <a:ext cx="2286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الموسيقي</a:t>
            </a:r>
            <a:endParaRPr lang="en-US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-1531090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-491811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4430819" y="2918471"/>
            <a:ext cx="1776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المكاني</a:t>
            </a:r>
            <a:endParaRPr lang="en-US" sz="2800" b="1" dirty="0"/>
          </a:p>
        </p:txBody>
      </p:sp>
      <p:sp>
        <p:nvSpPr>
          <p:cNvPr id="25" name="Rectangle 24"/>
          <p:cNvSpPr/>
          <p:nvPr/>
        </p:nvSpPr>
        <p:spPr>
          <a:xfrm>
            <a:off x="-1472834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-433555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-4547787" y="2713264"/>
            <a:ext cx="317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الحركي-الجسمي</a:t>
            </a:r>
            <a:endParaRPr lang="en-US" sz="2800" b="1" dirty="0"/>
          </a:p>
        </p:txBody>
      </p:sp>
      <p:sp>
        <p:nvSpPr>
          <p:cNvPr id="28" name="Rectangle 27"/>
          <p:cNvSpPr/>
          <p:nvPr/>
        </p:nvSpPr>
        <p:spPr>
          <a:xfrm>
            <a:off x="-15506742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-5113950" y="172327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-4982654" y="2783010"/>
            <a:ext cx="266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الاجتماعي</a:t>
            </a:r>
            <a:endParaRPr lang="en-US" sz="2800" b="1" dirty="0"/>
          </a:p>
        </p:txBody>
      </p:sp>
      <p:sp>
        <p:nvSpPr>
          <p:cNvPr id="31" name="Rectangle 30"/>
          <p:cNvSpPr/>
          <p:nvPr/>
        </p:nvSpPr>
        <p:spPr>
          <a:xfrm>
            <a:off x="-1621093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-58181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-5784195" y="2757710"/>
            <a:ext cx="254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الشخصي</a:t>
            </a:r>
            <a:endParaRPr lang="en-US" sz="2800" b="1" dirty="0"/>
          </a:p>
        </p:txBody>
      </p:sp>
      <p:sp>
        <p:nvSpPr>
          <p:cNvPr id="34" name="Rectangle 33"/>
          <p:cNvSpPr/>
          <p:nvPr/>
        </p:nvSpPr>
        <p:spPr>
          <a:xfrm>
            <a:off x="-17148898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-6732081" y="1698552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-6279953" y="2745918"/>
            <a:ext cx="17766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b="1" dirty="0"/>
              <a:t>زیره‌كی</a:t>
            </a:r>
            <a:endParaRPr lang="en-US" sz="4400" b="1" dirty="0"/>
          </a:p>
        </p:txBody>
      </p:sp>
      <p:sp>
        <p:nvSpPr>
          <p:cNvPr id="37" name="Rectangle 36"/>
          <p:cNvSpPr/>
          <p:nvPr/>
        </p:nvSpPr>
        <p:spPr>
          <a:xfrm>
            <a:off x="-271990" y="-133807"/>
            <a:ext cx="12463989" cy="6967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ooter Placeholder 5"/>
          <p:cNvSpPr txBox="1">
            <a:spLocks/>
          </p:cNvSpPr>
          <p:nvPr/>
        </p:nvSpPr>
        <p:spPr>
          <a:xfrm>
            <a:off x="-136517" y="6425140"/>
            <a:ext cx="1152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1800" b="1" dirty="0" smtClean="0">
                <a:solidFill>
                  <a:schemeClr val="tx1"/>
                </a:solidFill>
              </a:rPr>
              <a:t>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9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5721790" y="160273"/>
            <a:ext cx="6219731" cy="855289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OM" sz="3600" b="1" i="1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هەنگاوی</a:t>
            </a:r>
            <a:r>
              <a:rPr lang="ar-SA" sz="3600" b="1" i="1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 یەکەم: دروستکردنی پەیوەندی</a:t>
            </a:r>
            <a:r>
              <a:rPr lang="en-AU" sz="3600" b="1" i="1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:</a:t>
            </a:r>
            <a:endParaRPr lang="en-AU" sz="3600" dirty="0">
              <a:solidFill>
                <a:srgbClr val="FF0000"/>
              </a:solidFill>
              <a:latin typeface="Unikurd Jino" pitchFamily="34" charset="-78"/>
              <a:cs typeface="Unikurd Jino" pitchFamily="34" charset="-78"/>
            </a:endParaRPr>
          </a:p>
          <a:p>
            <a:endParaRPr lang="en-AU" sz="3200" dirty="0"/>
          </a:p>
        </p:txBody>
      </p:sp>
      <p:sp>
        <p:nvSpPr>
          <p:cNvPr id="38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20399" y="1269711"/>
            <a:ext cx="12068985" cy="3303283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dirty="0" smtClean="0">
                <a:latin typeface="Unikurd Jino" pitchFamily="34" charset="-78"/>
                <a:cs typeface="Unikurd Jino" pitchFamily="34" charset="-78"/>
              </a:rPr>
              <a:t>لەم </a:t>
            </a:r>
            <a:r>
              <a:rPr lang="ar-SA" dirty="0">
                <a:latin typeface="Unikurd Jino" pitchFamily="34" charset="-78"/>
                <a:cs typeface="Unikurd Jino" pitchFamily="34" charset="-78"/>
              </a:rPr>
              <a:t>هەنگاوەی پرۆسەكە بەرپرسیارێتی زیاتر دەكەوێتە سەرشانی رێنمایكار. </a:t>
            </a:r>
            <a:endParaRPr lang="en-US" dirty="0" smtClean="0">
              <a:latin typeface="Unikurd Jino" pitchFamily="34" charset="-78"/>
              <a:cs typeface="Unikurd Jino" pitchFamily="34" charset="-78"/>
            </a:endParaRPr>
          </a:p>
          <a:p>
            <a:pPr algn="r" rtl="1"/>
            <a:r>
              <a:rPr lang="ar-SA" dirty="0" smtClean="0">
                <a:latin typeface="Unikurd Jino" pitchFamily="34" charset="-78"/>
                <a:cs typeface="Unikurd Jino" pitchFamily="34" charset="-78"/>
              </a:rPr>
              <a:t>رێنمایكار </a:t>
            </a:r>
            <a:r>
              <a:rPr lang="ar-SA" dirty="0">
                <a:latin typeface="Unikurd Jino" pitchFamily="34" charset="-78"/>
                <a:cs typeface="Unikurd Jino" pitchFamily="34" charset="-78"/>
              </a:rPr>
              <a:t>كارامەییەكانی بەکاردەهێنێت کە بۆ نەهێشتنی گرژی و دڵەڕاوکێ </a:t>
            </a:r>
            <a:r>
              <a:rPr lang="ar-SA" dirty="0" smtClean="0">
                <a:latin typeface="Unikurd Jino" pitchFamily="34" charset="-78"/>
                <a:cs typeface="Unikurd Jino" pitchFamily="34" charset="-78"/>
              </a:rPr>
              <a:t>و</a:t>
            </a:r>
            <a:endParaRPr lang="en-US" dirty="0" smtClean="0">
              <a:latin typeface="Unikurd Jino" pitchFamily="34" charset="-78"/>
              <a:cs typeface="Unikurd Jino" pitchFamily="34" charset="-78"/>
            </a:endParaRPr>
          </a:p>
          <a:p>
            <a:pPr algn="r" rtl="1"/>
            <a:r>
              <a:rPr lang="ar-SA" dirty="0" smtClean="0">
                <a:latin typeface="Unikurd Jino" pitchFamily="34" charset="-78"/>
                <a:cs typeface="Unikurd Jino" pitchFamily="34" charset="-78"/>
              </a:rPr>
              <a:t> </a:t>
            </a:r>
            <a:r>
              <a:rPr lang="ar-SA" dirty="0">
                <a:latin typeface="Unikurd Jino" pitchFamily="34" charset="-78"/>
                <a:cs typeface="Unikurd Jino" pitchFamily="34" charset="-78"/>
              </a:rPr>
              <a:t>فشار، ترس ...هتد لای رێنمایكراو.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algn="r"/>
            <a:endParaRPr lang="en-US" dirty="0" smtClean="0">
              <a:latin typeface="Unikurd Jino" pitchFamily="34" charset="-78"/>
              <a:cs typeface="Unikurd Jino" pitchFamily="34" charset="-78"/>
            </a:endParaRPr>
          </a:p>
          <a:p>
            <a:pPr algn="r"/>
            <a:endParaRPr lang="ar-OM" dirty="0" smtClean="0">
              <a:latin typeface="Unikurd Jino" pitchFamily="34" charset="-78"/>
              <a:cs typeface="Unikurd Jino" pitchFamily="34" charset="-78"/>
            </a:endParaRPr>
          </a:p>
          <a:p>
            <a:pPr algn="r"/>
            <a:r>
              <a:rPr lang="ar-SA" dirty="0">
                <a:latin typeface="Unikurd Jino" pitchFamily="34" charset="-78"/>
                <a:cs typeface="Unikurd Jino" pitchFamily="34" charset="-78"/>
              </a:rPr>
              <a:t>لەم قۆناغەدا، وەك ئاشكرایە نهێنی پارێزی و دڵنیابوونەوەی رێنمایكراو چ رۆڵێكی گرینگ دەینێت لە بەرەوپێشچوونی پڕۆسەكە بە سەركەوتوویی، بۆیە هەڵسوكەوتی رێنمایكار لە سەرەتادا رۆڵێكی بنەڕەتی دەبینێت بۆ درووست بوونی پەیوەندییەكی گونجاو.</a:t>
            </a:r>
            <a:endParaRPr lang="ar-OM" dirty="0" smtClean="0">
              <a:latin typeface="Unikurd Jino" pitchFamily="34" charset="-78"/>
              <a:cs typeface="Unikurd Jino" pitchFamily="34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517" y="-3717"/>
            <a:ext cx="4943907" cy="3197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1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 rot="16200000">
            <a:off x="-1513047" y="3245701"/>
            <a:ext cx="3066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3200" b="1" dirty="0" smtClean="0">
                <a:cs typeface="Ali_K_Alwand" pitchFamily="2" charset="-78"/>
              </a:rPr>
              <a:t>زيرةكى زمانةوانى      </a:t>
            </a:r>
            <a:endParaRPr lang="en-US" sz="3200" b="1" dirty="0">
              <a:cs typeface="Ali_K_Alwand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4122211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37310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3885082" y="2737988"/>
            <a:ext cx="322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المنطقي الرياضي</a:t>
            </a:r>
            <a:endParaRPr lang="en-US" sz="2800" b="1" dirty="0"/>
          </a:p>
        </p:txBody>
      </p:sp>
      <p:sp>
        <p:nvSpPr>
          <p:cNvPr id="18" name="Rectangle 17"/>
          <p:cNvSpPr/>
          <p:nvPr/>
        </p:nvSpPr>
        <p:spPr>
          <a:xfrm>
            <a:off x="-14293276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-3900484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-3667866" y="2886035"/>
            <a:ext cx="2286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الموسيقي</a:t>
            </a:r>
            <a:endParaRPr lang="en-US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-1531090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-491811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4430819" y="2918471"/>
            <a:ext cx="1776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المكاني</a:t>
            </a:r>
            <a:endParaRPr lang="en-US" sz="2800" b="1" dirty="0"/>
          </a:p>
        </p:txBody>
      </p:sp>
      <p:sp>
        <p:nvSpPr>
          <p:cNvPr id="25" name="Rectangle 24"/>
          <p:cNvSpPr/>
          <p:nvPr/>
        </p:nvSpPr>
        <p:spPr>
          <a:xfrm>
            <a:off x="-1472834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-433555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-4547787" y="2713264"/>
            <a:ext cx="317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الحركي-الجسمي</a:t>
            </a:r>
            <a:endParaRPr lang="en-US" sz="2800" b="1" dirty="0"/>
          </a:p>
        </p:txBody>
      </p:sp>
      <p:sp>
        <p:nvSpPr>
          <p:cNvPr id="28" name="Rectangle 27"/>
          <p:cNvSpPr/>
          <p:nvPr/>
        </p:nvSpPr>
        <p:spPr>
          <a:xfrm>
            <a:off x="-15506742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-5113950" y="172327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-4982654" y="2783010"/>
            <a:ext cx="266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الاجتماعي</a:t>
            </a:r>
            <a:endParaRPr lang="en-US" sz="2800" b="1" dirty="0"/>
          </a:p>
        </p:txBody>
      </p:sp>
      <p:sp>
        <p:nvSpPr>
          <p:cNvPr id="31" name="Rectangle 30"/>
          <p:cNvSpPr/>
          <p:nvPr/>
        </p:nvSpPr>
        <p:spPr>
          <a:xfrm>
            <a:off x="-1621093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-58181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-5784195" y="2757710"/>
            <a:ext cx="254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الشخصي</a:t>
            </a:r>
            <a:endParaRPr lang="en-US" sz="2800" b="1" dirty="0"/>
          </a:p>
        </p:txBody>
      </p:sp>
      <p:sp>
        <p:nvSpPr>
          <p:cNvPr id="34" name="Rectangle 33"/>
          <p:cNvSpPr/>
          <p:nvPr/>
        </p:nvSpPr>
        <p:spPr>
          <a:xfrm>
            <a:off x="-17148898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-6732081" y="1698552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-6279953" y="2745918"/>
            <a:ext cx="17766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b="1" dirty="0"/>
              <a:t>زیره‌كی</a:t>
            </a:r>
            <a:endParaRPr lang="en-US" sz="4400" b="1" dirty="0"/>
          </a:p>
        </p:txBody>
      </p:sp>
      <p:sp>
        <p:nvSpPr>
          <p:cNvPr id="37" name="Rectangle 36"/>
          <p:cNvSpPr/>
          <p:nvPr/>
        </p:nvSpPr>
        <p:spPr>
          <a:xfrm>
            <a:off x="-271990" y="1"/>
            <a:ext cx="12463989" cy="6967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ooter Placeholder 5"/>
          <p:cNvSpPr txBox="1">
            <a:spLocks/>
          </p:cNvSpPr>
          <p:nvPr/>
        </p:nvSpPr>
        <p:spPr>
          <a:xfrm>
            <a:off x="-136517" y="6425140"/>
            <a:ext cx="1152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OM" sz="1800" b="1" dirty="0" smtClean="0">
                <a:solidFill>
                  <a:schemeClr val="tx1"/>
                </a:solidFill>
              </a:rPr>
              <a:t>4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8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0" y="679339"/>
            <a:ext cx="11678970" cy="2874034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SA" b="1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هەندێک لە کارامەییەكانی </a:t>
            </a:r>
            <a:r>
              <a:rPr lang="ar-SA" b="1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رێنمایك</a:t>
            </a:r>
            <a:r>
              <a:rPr lang="ar-OM" b="1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ار</a:t>
            </a:r>
            <a:r>
              <a:rPr lang="ar-SA" b="1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 بۆ </a:t>
            </a:r>
            <a:r>
              <a:rPr lang="ar-SA" b="1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دروستکردنی پەیوەندییەكی باش:</a:t>
            </a:r>
            <a:endParaRPr lang="en-AU" dirty="0">
              <a:solidFill>
                <a:srgbClr val="FF0000"/>
              </a:solidFill>
              <a:latin typeface="Unikurd Jino" pitchFamily="34" charset="-78"/>
              <a:cs typeface="Unikurd Jino" pitchFamily="34" charset="-78"/>
            </a:endParaRPr>
          </a:p>
          <a:p>
            <a:pPr lvl="0" algn="r" rtl="1"/>
            <a:endParaRPr lang="en-US" dirty="0" smtClean="0">
              <a:latin typeface="Unikurd Jino" pitchFamily="34" charset="-78"/>
              <a:cs typeface="Unikurd Jino" pitchFamily="34" charset="-78"/>
            </a:endParaRPr>
          </a:p>
          <a:p>
            <a:pPr lvl="0" algn="r" rtl="1"/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- </a:t>
            </a:r>
            <a:r>
              <a:rPr lang="ar-SA" dirty="0" smtClean="0">
                <a:latin typeface="Unikurd Jino" pitchFamily="34" charset="-78"/>
                <a:cs typeface="Unikurd Jino" pitchFamily="34" charset="-78"/>
              </a:rPr>
              <a:t>خۆناساندنی </a:t>
            </a:r>
            <a:r>
              <a:rPr lang="ar-SA" dirty="0">
                <a:latin typeface="Unikurd Jino" pitchFamily="34" charset="-78"/>
                <a:cs typeface="Unikurd Jino" pitchFamily="34" charset="-78"/>
              </a:rPr>
              <a:t>رێنمایكار بە شێوەیەكی باش</a:t>
            </a:r>
            <a:r>
              <a:rPr lang="en-AU" dirty="0">
                <a:latin typeface="Unikurd Jino" pitchFamily="34" charset="-78"/>
                <a:cs typeface="Unikurd Jino" pitchFamily="34" charset="-78"/>
              </a:rPr>
              <a:t>.</a:t>
            </a:r>
          </a:p>
          <a:p>
            <a:pPr lvl="0" algn="r" rtl="1"/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- </a:t>
            </a:r>
            <a:r>
              <a:rPr lang="ar-SA" dirty="0" smtClean="0">
                <a:latin typeface="Unikurd Jino" pitchFamily="34" charset="-78"/>
                <a:cs typeface="Unikurd Jino" pitchFamily="34" charset="-78"/>
              </a:rPr>
              <a:t>نیشاندانی </a:t>
            </a:r>
            <a:r>
              <a:rPr lang="ar-SA" dirty="0">
                <a:latin typeface="Unikurd Jino" pitchFamily="34" charset="-78"/>
                <a:cs typeface="Unikurd Jino" pitchFamily="34" charset="-78"/>
              </a:rPr>
              <a:t>ئامادەباشی بۆ چارەسەركردنی گرفتی رێنمایكراو</a:t>
            </a:r>
            <a:r>
              <a:rPr lang="en-AU" dirty="0">
                <a:latin typeface="Unikurd Jino" pitchFamily="34" charset="-78"/>
                <a:cs typeface="Unikurd Jino" pitchFamily="34" charset="-78"/>
              </a:rPr>
              <a:t>.</a:t>
            </a:r>
          </a:p>
          <a:p>
            <a:pPr lvl="0" algn="r" rtl="1"/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- </a:t>
            </a:r>
            <a:r>
              <a:rPr lang="ar-SA" dirty="0" smtClean="0">
                <a:latin typeface="Unikurd Jino" pitchFamily="34" charset="-78"/>
                <a:cs typeface="Unikurd Jino" pitchFamily="34" charset="-78"/>
              </a:rPr>
              <a:t>هەوڵدان </a:t>
            </a:r>
            <a:r>
              <a:rPr lang="ar-SA" dirty="0">
                <a:latin typeface="Unikurd Jino" pitchFamily="34" charset="-78"/>
                <a:cs typeface="Unikurd Jino" pitchFamily="34" charset="-78"/>
              </a:rPr>
              <a:t>و دڵنیابوون لە ئاسوودەیی رێنمایكراو</a:t>
            </a:r>
            <a:r>
              <a:rPr lang="en-AU" dirty="0">
                <a:latin typeface="Unikurd Jino" pitchFamily="34" charset="-78"/>
                <a:cs typeface="Unikurd Jino" pitchFamily="34" charset="-78"/>
              </a:rPr>
              <a:t>.</a:t>
            </a:r>
          </a:p>
          <a:p>
            <a:pPr lvl="0" algn="r" rtl="1"/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- </a:t>
            </a:r>
            <a:r>
              <a:rPr lang="ar-SA" dirty="0" smtClean="0">
                <a:latin typeface="Unikurd Jino" pitchFamily="34" charset="-78"/>
                <a:cs typeface="Unikurd Jino" pitchFamily="34" charset="-78"/>
              </a:rPr>
              <a:t>چاودێری </a:t>
            </a:r>
            <a:r>
              <a:rPr lang="ar-SA" dirty="0">
                <a:latin typeface="Unikurd Jino" pitchFamily="34" charset="-78"/>
                <a:cs typeface="Unikurd Jino" pitchFamily="34" charset="-78"/>
              </a:rPr>
              <a:t>ڕەفتاری نازارەکی  و لایەنی هەڵچوونی رێنمایكراو.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lvl="0" algn="r" rtl="1"/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- </a:t>
            </a:r>
            <a:r>
              <a:rPr lang="en-AU" dirty="0" smtClean="0">
                <a:latin typeface="Unikurd Jino" pitchFamily="34" charset="-78"/>
                <a:cs typeface="Unikurd Jino" pitchFamily="34" charset="-78"/>
              </a:rPr>
              <a:t> </a:t>
            </a:r>
            <a:r>
              <a:rPr lang="ar-SA" dirty="0">
                <a:latin typeface="Unikurd Jino" pitchFamily="34" charset="-78"/>
                <a:cs typeface="Unikurd Jino" pitchFamily="34" charset="-78"/>
              </a:rPr>
              <a:t>رێگەپێدان بە رێنمایكراو بۆ باسکردنی هۆکاری ئامادەبوونی</a:t>
            </a:r>
            <a:r>
              <a:rPr lang="en-AU" dirty="0">
                <a:latin typeface="Unikurd Jino" pitchFamily="34" charset="-78"/>
                <a:cs typeface="Unikurd Jino" pitchFamily="34" charset="-78"/>
              </a:rPr>
              <a:t>.</a:t>
            </a:r>
          </a:p>
          <a:p>
            <a:pPr lvl="0" algn="r" rtl="1"/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- دەستنیشانكردنی </a:t>
            </a:r>
            <a:r>
              <a:rPr lang="ar-SA" dirty="0">
                <a:latin typeface="Unikurd Jino" pitchFamily="34" charset="-78"/>
                <a:cs typeface="Unikurd Jino" pitchFamily="34" charset="-78"/>
              </a:rPr>
              <a:t>نیگەرانییەكانی رێنمایكراو و دڵنیاكردنەوەی لە یارمەتیدان.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lvl="0" algn="r" rtl="1"/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- </a:t>
            </a:r>
            <a:r>
              <a:rPr lang="ar-SA" dirty="0" smtClean="0">
                <a:latin typeface="Unikurd Jino" pitchFamily="34" charset="-78"/>
                <a:cs typeface="Unikurd Jino" pitchFamily="34" charset="-78"/>
              </a:rPr>
              <a:t>پێدانی </a:t>
            </a:r>
            <a:r>
              <a:rPr lang="ar-SA" dirty="0">
                <a:latin typeface="Unikurd Jino" pitchFamily="34" charset="-78"/>
                <a:cs typeface="Unikurd Jino" pitchFamily="34" charset="-78"/>
              </a:rPr>
              <a:t>كاتی گونجاو بە رێنمایكراو بۆ وەڵامدانەوە و دەربڕینی هەستەکان.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lvl="0" algn="r" rtl="1"/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- </a:t>
            </a:r>
            <a:r>
              <a:rPr lang="ar-SA" dirty="0" smtClean="0">
                <a:latin typeface="Unikurd Jino" pitchFamily="34" charset="-78"/>
                <a:cs typeface="Unikurd Jino" pitchFamily="34" charset="-78"/>
              </a:rPr>
              <a:t>دەستنیشانكردنی </a:t>
            </a:r>
            <a:r>
              <a:rPr lang="ar-SA" dirty="0">
                <a:latin typeface="Unikurd Jino" pitchFamily="34" charset="-78"/>
                <a:cs typeface="Unikurd Jino" pitchFamily="34" charset="-78"/>
              </a:rPr>
              <a:t>ئەوەی کە رێنمایكار دەتوانێت پێشکەشی بکات و شێوازی کارکردن.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lvl="0" algn="r" rtl="1"/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- </a:t>
            </a:r>
            <a:r>
              <a:rPr lang="ar-SA" dirty="0" smtClean="0">
                <a:latin typeface="Unikurd Jino" pitchFamily="34" charset="-78"/>
                <a:cs typeface="Unikurd Jino" pitchFamily="34" charset="-78"/>
              </a:rPr>
              <a:t>گوێگرتن </a:t>
            </a:r>
            <a:r>
              <a:rPr lang="ar-SA" dirty="0">
                <a:latin typeface="Unikurd Jino" pitchFamily="34" charset="-78"/>
                <a:cs typeface="Unikurd Jino" pitchFamily="34" charset="-78"/>
              </a:rPr>
              <a:t>بە وریایی و لە بیر نەكردنی ناوی رێنمایكراو.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0152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 rot="16200000">
            <a:off x="-1513047" y="3245701"/>
            <a:ext cx="3066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3200" b="1" dirty="0" smtClean="0">
                <a:cs typeface="Ali_K_Alwand" pitchFamily="2" charset="-78"/>
              </a:rPr>
              <a:t>زيرةكى زمانةوانى      </a:t>
            </a:r>
            <a:endParaRPr lang="en-US" sz="3200" b="1" dirty="0">
              <a:cs typeface="Ali_K_Alwand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4122211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37310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3885082" y="2737988"/>
            <a:ext cx="322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المنطقي الرياضي</a:t>
            </a:r>
            <a:endParaRPr lang="en-US" sz="2800" b="1" dirty="0"/>
          </a:p>
        </p:txBody>
      </p:sp>
      <p:sp>
        <p:nvSpPr>
          <p:cNvPr id="18" name="Rectangle 17"/>
          <p:cNvSpPr/>
          <p:nvPr/>
        </p:nvSpPr>
        <p:spPr>
          <a:xfrm>
            <a:off x="-14293276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-3900484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-3667866" y="2886035"/>
            <a:ext cx="2286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الموسيقي</a:t>
            </a:r>
            <a:endParaRPr lang="en-US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-1531090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-491811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4430819" y="2918471"/>
            <a:ext cx="1776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المكاني</a:t>
            </a:r>
            <a:endParaRPr lang="en-US" sz="2800" b="1" dirty="0"/>
          </a:p>
        </p:txBody>
      </p:sp>
      <p:sp>
        <p:nvSpPr>
          <p:cNvPr id="25" name="Rectangle 24"/>
          <p:cNvSpPr/>
          <p:nvPr/>
        </p:nvSpPr>
        <p:spPr>
          <a:xfrm>
            <a:off x="-1472834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-433555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-4547787" y="2713264"/>
            <a:ext cx="317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الحركي-الجسمي</a:t>
            </a:r>
            <a:endParaRPr lang="en-US" sz="2800" b="1" dirty="0"/>
          </a:p>
        </p:txBody>
      </p:sp>
      <p:sp>
        <p:nvSpPr>
          <p:cNvPr id="28" name="Rectangle 27"/>
          <p:cNvSpPr/>
          <p:nvPr/>
        </p:nvSpPr>
        <p:spPr>
          <a:xfrm>
            <a:off x="-15506742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-5113950" y="172327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-4982654" y="2783010"/>
            <a:ext cx="266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الاجتماعي</a:t>
            </a:r>
            <a:endParaRPr lang="en-US" sz="2800" b="1" dirty="0"/>
          </a:p>
        </p:txBody>
      </p:sp>
      <p:sp>
        <p:nvSpPr>
          <p:cNvPr id="31" name="Rectangle 30"/>
          <p:cNvSpPr/>
          <p:nvPr/>
        </p:nvSpPr>
        <p:spPr>
          <a:xfrm>
            <a:off x="-1621093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-58181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-5784195" y="2757710"/>
            <a:ext cx="254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الشخصي</a:t>
            </a:r>
            <a:endParaRPr lang="en-US" sz="2800" b="1" dirty="0"/>
          </a:p>
        </p:txBody>
      </p:sp>
      <p:sp>
        <p:nvSpPr>
          <p:cNvPr id="34" name="Rectangle 33"/>
          <p:cNvSpPr/>
          <p:nvPr/>
        </p:nvSpPr>
        <p:spPr>
          <a:xfrm>
            <a:off x="-17148898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-6732081" y="1698552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-6279953" y="2745918"/>
            <a:ext cx="17766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b="1" dirty="0"/>
              <a:t>زیره‌كی</a:t>
            </a:r>
            <a:endParaRPr lang="en-US" sz="4400" b="1" dirty="0"/>
          </a:p>
        </p:txBody>
      </p:sp>
      <p:sp>
        <p:nvSpPr>
          <p:cNvPr id="37" name="Rectangle 36"/>
          <p:cNvSpPr/>
          <p:nvPr/>
        </p:nvSpPr>
        <p:spPr>
          <a:xfrm>
            <a:off x="-271990" y="1"/>
            <a:ext cx="12463989" cy="6967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ooter Placeholder 5"/>
          <p:cNvSpPr txBox="1">
            <a:spLocks/>
          </p:cNvSpPr>
          <p:nvPr/>
        </p:nvSpPr>
        <p:spPr>
          <a:xfrm>
            <a:off x="-136517" y="6425140"/>
            <a:ext cx="1152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5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8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-81002" y="588475"/>
            <a:ext cx="11995362" cy="5739897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2800" b="1" i="1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هەنگاوی دووەم: لێکۆڵینەوەی ورد - هەڵسەنگاندنی زانیارییەكان:</a:t>
            </a:r>
            <a:endParaRPr lang="en-AU" sz="2800" dirty="0">
              <a:solidFill>
                <a:srgbClr val="FF0000"/>
              </a:solidFill>
              <a:latin typeface="Unikurd Jino" pitchFamily="34" charset="-78"/>
              <a:cs typeface="Unikurd Jino" pitchFamily="34" charset="-78"/>
            </a:endParaRPr>
          </a:p>
          <a:p>
            <a:pPr marL="342900" indent="-342900" algn="r" rtl="1">
              <a:buFontTx/>
              <a:buChar char="-"/>
            </a:pPr>
            <a:endParaRPr lang="ar-OM" dirty="0" smtClean="0">
              <a:latin typeface="Unikurd Jino" pitchFamily="34" charset="-78"/>
              <a:cs typeface="Unikurd Jino" pitchFamily="34" charset="-78"/>
            </a:endParaRPr>
          </a:p>
          <a:p>
            <a:pPr algn="r" rtl="1"/>
            <a:r>
              <a:rPr lang="ar-SA" dirty="0">
                <a:latin typeface="Unikurd Jino" pitchFamily="34" charset="-78"/>
                <a:cs typeface="Unikurd Jino" pitchFamily="34" charset="-78"/>
              </a:rPr>
              <a:t>کاتێک پەیوەندییەکی گونجاو دامەزرا، رێنمایكراوەكان زیاتر ئامادە دەبن بۆ گفتوگۆی قووڵ و گەڕان بەدوای نیگەرانییەکانیان. </a:t>
            </a:r>
            <a:endParaRPr lang="ar-OM" dirty="0" smtClean="0">
              <a:latin typeface="Unikurd Jino" pitchFamily="34" charset="-78"/>
              <a:cs typeface="Unikurd Jino" pitchFamily="34" charset="-78"/>
            </a:endParaRPr>
          </a:p>
          <a:p>
            <a:pPr algn="r" rtl="1"/>
            <a:endParaRPr lang="ar-OM" dirty="0">
              <a:latin typeface="Unikurd Jino" pitchFamily="34" charset="-78"/>
              <a:cs typeface="Unikurd Jino" pitchFamily="34" charset="-78"/>
            </a:endParaRPr>
          </a:p>
          <a:p>
            <a:pPr algn="r" rtl="1"/>
            <a:r>
              <a:rPr lang="ar-SA" dirty="0" smtClean="0">
                <a:latin typeface="Unikurd Jino" pitchFamily="34" charset="-78"/>
                <a:cs typeface="Unikurd Jino" pitchFamily="34" charset="-78"/>
              </a:rPr>
              <a:t>ڕێنمایكراو </a:t>
            </a:r>
            <a:r>
              <a:rPr lang="ar-SA" dirty="0">
                <a:latin typeface="Unikurd Jino" pitchFamily="34" charset="-78"/>
                <a:cs typeface="Unikurd Jino" pitchFamily="34" charset="-78"/>
              </a:rPr>
              <a:t>دەبێت بەرپرسیارێتی زیاتر لە ئەستۆ بگرێت لە گەیاندنی زانیاری و وردەکارییەکانی کێشەکە بە رێنمایكراو</a:t>
            </a:r>
            <a:r>
              <a:rPr lang="ar-SA" dirty="0" smtClean="0">
                <a:latin typeface="Unikurd Jino" pitchFamily="34" charset="-78"/>
                <a:cs typeface="Unikurd Jino" pitchFamily="34" charset="-78"/>
              </a:rPr>
              <a:t>.</a:t>
            </a:r>
            <a:endParaRPr lang="ar-OM" dirty="0" smtClean="0">
              <a:latin typeface="Unikurd Jino" pitchFamily="34" charset="-78"/>
              <a:cs typeface="Unikurd Jino" pitchFamily="34" charset="-78"/>
            </a:endParaRPr>
          </a:p>
          <a:p>
            <a:pPr algn="r" rtl="1"/>
            <a:endParaRPr lang="ar-OM" dirty="0" smtClean="0">
              <a:latin typeface="Unikurd Jino" pitchFamily="34" charset="-78"/>
              <a:cs typeface="Unikurd Jino" pitchFamily="34" charset="-78"/>
            </a:endParaRPr>
          </a:p>
          <a:p>
            <a:pPr algn="r" rtl="1"/>
            <a:r>
              <a:rPr lang="ar-SA" dirty="0">
                <a:latin typeface="Unikurd Jino" pitchFamily="34" charset="-78"/>
                <a:cs typeface="Unikurd Jino" pitchFamily="34" charset="-78"/>
              </a:rPr>
              <a:t>هەڵسەنگاندن لە سەرەتای پرۆسەكەدا ئەنجام دەدرێت. بەڵام، هەندێک جار هەڵسەنگاندن </a:t>
            </a:r>
            <a:endParaRPr lang="ar-OM" dirty="0" smtClean="0">
              <a:latin typeface="Unikurd Jino" pitchFamily="34" charset="-78"/>
              <a:cs typeface="Unikurd Jino" pitchFamily="34" charset="-78"/>
            </a:endParaRPr>
          </a:p>
          <a:p>
            <a:pPr algn="r" rtl="1"/>
            <a:r>
              <a:rPr lang="ar-SA" dirty="0" smtClean="0">
                <a:latin typeface="Unikurd Jino" pitchFamily="34" charset="-78"/>
                <a:cs typeface="Unikurd Jino" pitchFamily="34" charset="-78"/>
              </a:rPr>
              <a:t>بە </a:t>
            </a:r>
            <a:r>
              <a:rPr lang="ar-SA" dirty="0">
                <a:latin typeface="Unikurd Jino" pitchFamily="34" charset="-78"/>
                <a:cs typeface="Unikurd Jino" pitchFamily="34" charset="-78"/>
              </a:rPr>
              <a:t>درێژایی پرۆسەی رێنمایكردن ئەنجام دەدرێت بە مەبەستی دۆزینەوەی لایەنە شاراوەكان. </a:t>
            </a:r>
            <a:endParaRPr lang="ar-OM" dirty="0" smtClean="0">
              <a:latin typeface="Unikurd Jino" pitchFamily="34" charset="-78"/>
              <a:cs typeface="Unikurd Jino" pitchFamily="34" charset="-78"/>
            </a:endParaRPr>
          </a:p>
          <a:p>
            <a:pPr algn="r" rtl="1"/>
            <a:endParaRPr lang="ar-OM" dirty="0">
              <a:latin typeface="Unikurd Jino" pitchFamily="34" charset="-78"/>
              <a:cs typeface="Unikurd Jino" pitchFamily="34" charset="-78"/>
            </a:endParaRPr>
          </a:p>
          <a:p>
            <a:pPr algn="r" rtl="1"/>
            <a:r>
              <a:rPr lang="ar-SA" dirty="0" smtClean="0">
                <a:latin typeface="Unikurd Jino" pitchFamily="34" charset="-78"/>
                <a:cs typeface="Unikurd Jino" pitchFamily="34" charset="-78"/>
              </a:rPr>
              <a:t>ئامانجی </a:t>
            </a:r>
            <a:r>
              <a:rPr lang="ar-SA" dirty="0">
                <a:latin typeface="Unikurd Jino" pitchFamily="34" charset="-78"/>
                <a:cs typeface="Unikurd Jino" pitchFamily="34" charset="-78"/>
              </a:rPr>
              <a:t>ئەم قۆناغە ئەوەیە کە رێنمایکاران بەدوای زۆرترین زانیاریدا بگەڕێن</a:t>
            </a:r>
            <a:r>
              <a:rPr lang="ar-SA" dirty="0" smtClean="0">
                <a:latin typeface="Unikurd Jino" pitchFamily="34" charset="-78"/>
                <a:cs typeface="Unikurd Jino" pitchFamily="34" charset="-78"/>
              </a:rPr>
              <a:t>.</a:t>
            </a:r>
            <a:endParaRPr lang="ar-OM" dirty="0" smtClean="0">
              <a:latin typeface="Unikurd Jino" pitchFamily="34" charset="-78"/>
              <a:cs typeface="Unikurd Jino" pitchFamily="34" charset="-78"/>
            </a:endParaRPr>
          </a:p>
          <a:p>
            <a:pPr algn="r" rtl="1"/>
            <a:endParaRPr lang="ar-OM" dirty="0" smtClean="0">
              <a:latin typeface="Unikurd Jino" pitchFamily="34" charset="-78"/>
              <a:cs typeface="Unikurd Jino" pitchFamily="34" charset="-78"/>
            </a:endParaRPr>
          </a:p>
          <a:p>
            <a:pPr algn="r" rtl="1"/>
            <a:r>
              <a:rPr lang="ar-SA" dirty="0">
                <a:latin typeface="Unikurd Jino" pitchFamily="34" charset="-78"/>
                <a:cs typeface="Unikurd Jino" pitchFamily="34" charset="-78"/>
              </a:rPr>
              <a:t>رێنمایكار هەوڵدەدات جیاوازی بکات لە نێوان کێشە ڕووکەشەکان </a:t>
            </a:r>
            <a:r>
              <a:rPr lang="ar-SA" dirty="0" smtClean="0">
                <a:latin typeface="Unikurd Jino" pitchFamily="34" charset="-78"/>
                <a:cs typeface="Unikurd Jino" pitchFamily="34" charset="-78"/>
              </a:rPr>
              <a:t>و</a:t>
            </a:r>
            <a:r>
              <a:rPr lang="en-US" dirty="0" smtClean="0">
                <a:latin typeface="Unikurd Jino" pitchFamily="34" charset="-78"/>
                <a:cs typeface="Unikurd Jino" pitchFamily="34" charset="-78"/>
              </a:rPr>
              <a:t> </a:t>
            </a:r>
            <a:r>
              <a:rPr lang="ar-SA" dirty="0" smtClean="0">
                <a:latin typeface="Unikurd Jino" pitchFamily="34" charset="-78"/>
                <a:cs typeface="Unikurd Jino" pitchFamily="34" charset="-78"/>
              </a:rPr>
              <a:t>ئاڵۆز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ەكان.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algn="r" rtl="1"/>
            <a:endParaRPr lang="en-AU" dirty="0">
              <a:latin typeface="Unikurd Jino" pitchFamily="34" charset="-78"/>
              <a:cs typeface="Unikurd Jino" pitchFamily="34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74872"/>
            <a:ext cx="3503691" cy="350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56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 rot="16200000">
            <a:off x="-1513047" y="3245701"/>
            <a:ext cx="3066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3200" b="1" dirty="0" smtClean="0">
                <a:cs typeface="Ali_K_Alwand" pitchFamily="2" charset="-78"/>
              </a:rPr>
              <a:t>زيرةكى زمانةوانى      </a:t>
            </a:r>
            <a:endParaRPr lang="en-US" sz="3200" b="1" dirty="0">
              <a:cs typeface="Ali_K_Alwand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4122211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37310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-3900484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-1531090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-491811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4430819" y="2918471"/>
            <a:ext cx="1776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المكاني</a:t>
            </a:r>
            <a:endParaRPr lang="en-US" sz="2800" b="1" dirty="0"/>
          </a:p>
        </p:txBody>
      </p:sp>
      <p:sp>
        <p:nvSpPr>
          <p:cNvPr id="28" name="Rectangle 27"/>
          <p:cNvSpPr/>
          <p:nvPr/>
        </p:nvSpPr>
        <p:spPr>
          <a:xfrm>
            <a:off x="-15506742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-5113950" y="172327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-1621093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-58181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-17148898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-6732081" y="1698552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-271990" y="1"/>
            <a:ext cx="12463989" cy="6967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ooter Placeholder 5"/>
          <p:cNvSpPr txBox="1">
            <a:spLocks/>
          </p:cNvSpPr>
          <p:nvPr/>
        </p:nvSpPr>
        <p:spPr>
          <a:xfrm>
            <a:off x="-136517" y="6425140"/>
            <a:ext cx="1152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OM" sz="1800" b="1" dirty="0" smtClean="0">
                <a:solidFill>
                  <a:schemeClr val="tx1"/>
                </a:solidFill>
              </a:rPr>
              <a:t>6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8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-81002" y="334978"/>
            <a:ext cx="10664503" cy="4270131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OM" b="1" i="1" u="sng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پێویستە چی بزانرێت بەمەبەستی هەڵسەنگاندن</a:t>
            </a:r>
            <a:r>
              <a:rPr lang="ar-OM" b="1" i="1" u="sng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:</a:t>
            </a:r>
          </a:p>
          <a:p>
            <a:pPr rtl="1"/>
            <a:endParaRPr lang="en-AU" u="sng" dirty="0">
              <a:solidFill>
                <a:srgbClr val="FF0000"/>
              </a:solidFill>
              <a:latin typeface="Unikurd Jino" pitchFamily="34" charset="-78"/>
              <a:cs typeface="Unikurd Jino" pitchFamily="34" charset="-78"/>
            </a:endParaRPr>
          </a:p>
          <a:p>
            <a:pPr lvl="0" algn="r" rtl="1"/>
            <a:r>
              <a:rPr lang="ar-OM" b="1" i="1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1- زانیارییە </a:t>
            </a:r>
            <a:r>
              <a:rPr lang="ar-OM" b="1" i="1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سەرەتاییەكان:</a:t>
            </a:r>
            <a:endParaRPr lang="en-AU" dirty="0">
              <a:solidFill>
                <a:srgbClr val="FF0000"/>
              </a:solidFill>
              <a:latin typeface="Unikurd Jino" pitchFamily="34" charset="-78"/>
              <a:cs typeface="Unikurd Jino" pitchFamily="34" charset="-78"/>
            </a:endParaRPr>
          </a:p>
          <a:p>
            <a:pPr marL="342900" indent="-342900" algn="r" rtl="1">
              <a:buFontTx/>
              <a:buChar char="-"/>
            </a:pP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ناو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، ناونیشان، ژمارەی تەلەفۆن، تەمەن، باری 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كەسی،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پیشە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.</a:t>
            </a:r>
          </a:p>
          <a:p>
            <a:pPr algn="r" rtl="1"/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lvl="0" algn="r" rtl="1"/>
            <a:r>
              <a:rPr lang="ar-OM" b="1" i="1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2- </a:t>
            </a:r>
            <a:r>
              <a:rPr lang="en-US" b="1" i="1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 </a:t>
            </a:r>
            <a:r>
              <a:rPr lang="ar-OM" b="1" i="1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کێشەکانی رێنمایكراو:</a:t>
            </a:r>
            <a:endParaRPr lang="en-AU" dirty="0">
              <a:solidFill>
                <a:srgbClr val="FF0000"/>
              </a:solidFill>
              <a:latin typeface="Unikurd Jino" pitchFamily="34" charset="-78"/>
              <a:cs typeface="Unikurd Jino" pitchFamily="34" charset="-78"/>
            </a:endParaRPr>
          </a:p>
          <a:p>
            <a:pPr lvl="0" algn="r" rtl="1"/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- چۆن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کێشەکە دەستوەردان دەکات لە ژیانی ڕۆژانەی رێنمایكراو؟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lvl="0" algn="r" rtl="1"/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- ئەو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ڕەفتار و بیرکردنەوە و هەستانەی پەیوەستن بە کێشەکە چین؟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lvl="0" algn="r" rtl="1"/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- کێشەکە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چەند جار و چەند ساڵە بوونی هەیە؟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lvl="0" algn="r" rtl="1"/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- هەستەکانی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پەیوەست بە کێشەکە (بۆ نموونە توڕەیی، ترس).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lvl="0" algn="r" rtl="1"/>
            <a:r>
              <a:rPr lang="ar-OM" dirty="0">
                <a:latin typeface="Unikurd Jino" pitchFamily="34" charset="-78"/>
                <a:cs typeface="Unikurd Jino" pitchFamily="34" charset="-78"/>
              </a:rPr>
              <a:t> 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- بیرکردنەوە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کە پەیوەندی بە کێشەکەوە هەیە (واتە بیروباوەڕ، تێڕوانینەکانی رێنمایكراو). 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lvl="0" algn="r" rtl="1"/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- ئەو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ڕەفتارانەی پەیوەستن بە کێشەکە (بۆ نموونە، سووکایەتیکردن، دوورەپەرێزی، دژە كۆمەڵ ...هتد). 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lvl="0" algn="r" rtl="1"/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- كێشە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فسیۆلۆژییەكان (بۆ نموونە ئازاری گەدە، كێشەی خەوتن). 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lvl="0" algn="r" rtl="1"/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- پەیوەندییە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کەسییەکان لەگەڵ (ئەندامانی خێزان، هاوڕێ و هاوپۆلەکان، هاوتەمەنەكانی ...هتد).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15669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 rot="16200000">
            <a:off x="-1513047" y="3245701"/>
            <a:ext cx="3066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3200" b="1" dirty="0" smtClean="0">
                <a:cs typeface="Ali_K_Alwand" pitchFamily="2" charset="-78"/>
              </a:rPr>
              <a:t>زيرةكى زمانةوانى      </a:t>
            </a:r>
            <a:endParaRPr lang="en-US" sz="3200" b="1" dirty="0">
              <a:cs typeface="Ali_K_Alwand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4122211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37310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3885082" y="2737988"/>
            <a:ext cx="322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المنطقي الرياضي</a:t>
            </a:r>
            <a:endParaRPr lang="en-US" sz="2800" b="1" dirty="0"/>
          </a:p>
        </p:txBody>
      </p:sp>
      <p:sp>
        <p:nvSpPr>
          <p:cNvPr id="18" name="Rectangle 17"/>
          <p:cNvSpPr/>
          <p:nvPr/>
        </p:nvSpPr>
        <p:spPr>
          <a:xfrm>
            <a:off x="-14293276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-3900484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-3667866" y="2886035"/>
            <a:ext cx="2286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الموسيقي</a:t>
            </a:r>
            <a:endParaRPr lang="en-US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-1531090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-491811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4430819" y="2918471"/>
            <a:ext cx="1776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المكاني</a:t>
            </a:r>
            <a:endParaRPr lang="en-US" sz="2800" b="1" dirty="0"/>
          </a:p>
        </p:txBody>
      </p:sp>
      <p:sp>
        <p:nvSpPr>
          <p:cNvPr id="25" name="Rectangle 24"/>
          <p:cNvSpPr/>
          <p:nvPr/>
        </p:nvSpPr>
        <p:spPr>
          <a:xfrm>
            <a:off x="-1472834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-433555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-4547787" y="2713264"/>
            <a:ext cx="317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الحركي-الجسمي</a:t>
            </a:r>
            <a:endParaRPr lang="en-US" sz="2800" b="1" dirty="0"/>
          </a:p>
        </p:txBody>
      </p:sp>
      <p:sp>
        <p:nvSpPr>
          <p:cNvPr id="28" name="Rectangle 27"/>
          <p:cNvSpPr/>
          <p:nvPr/>
        </p:nvSpPr>
        <p:spPr>
          <a:xfrm>
            <a:off x="-15506742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-5113950" y="172327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-4982654" y="2783010"/>
            <a:ext cx="266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الاجتماعي</a:t>
            </a:r>
            <a:endParaRPr lang="en-US" sz="2800" b="1" dirty="0"/>
          </a:p>
        </p:txBody>
      </p:sp>
      <p:sp>
        <p:nvSpPr>
          <p:cNvPr id="31" name="Rectangle 30"/>
          <p:cNvSpPr/>
          <p:nvPr/>
        </p:nvSpPr>
        <p:spPr>
          <a:xfrm>
            <a:off x="-1621093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-58181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-5784195" y="2757710"/>
            <a:ext cx="254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الشخصي</a:t>
            </a:r>
            <a:endParaRPr lang="en-US" sz="2800" b="1" dirty="0"/>
          </a:p>
        </p:txBody>
      </p:sp>
      <p:sp>
        <p:nvSpPr>
          <p:cNvPr id="34" name="Rectangle 33"/>
          <p:cNvSpPr/>
          <p:nvPr/>
        </p:nvSpPr>
        <p:spPr>
          <a:xfrm>
            <a:off x="-17148898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-6732081" y="1698552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-6279953" y="2745918"/>
            <a:ext cx="17766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b="1" dirty="0"/>
              <a:t>زیره‌كی</a:t>
            </a:r>
            <a:endParaRPr lang="en-US" sz="4400" b="1" dirty="0"/>
          </a:p>
        </p:txBody>
      </p:sp>
      <p:sp>
        <p:nvSpPr>
          <p:cNvPr id="37" name="Rectangle 36"/>
          <p:cNvSpPr/>
          <p:nvPr/>
        </p:nvSpPr>
        <p:spPr>
          <a:xfrm>
            <a:off x="-271990" y="1"/>
            <a:ext cx="12463989" cy="6967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ooter Placeholder 5"/>
          <p:cNvSpPr txBox="1">
            <a:spLocks/>
          </p:cNvSpPr>
          <p:nvPr/>
        </p:nvSpPr>
        <p:spPr>
          <a:xfrm>
            <a:off x="-136517" y="6425140"/>
            <a:ext cx="1152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7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8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-81002" y="805758"/>
            <a:ext cx="11877667" cy="5801944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 rtl="1"/>
            <a:r>
              <a:rPr lang="ar-OM" b="1" i="1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3- شێوازی </a:t>
            </a:r>
            <a:r>
              <a:rPr lang="ar-OM" b="1" i="1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ژیانی ئێستای رێنمایكراو</a:t>
            </a:r>
            <a:r>
              <a:rPr lang="ar-OM" b="1" i="1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: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algn="r" rtl="1"/>
            <a:r>
              <a:rPr lang="ar-OM" b="1" i="1" dirty="0">
                <a:latin typeface="Unikurd Jino" pitchFamily="34" charset="-78"/>
                <a:cs typeface="Unikurd Jino" pitchFamily="34" charset="-78"/>
              </a:rPr>
              <a:t>-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چۆن رێنمایكراو ڕۆژێکی ئاسایی بەسەر دەبات؟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algn="r" rtl="1"/>
            <a:r>
              <a:rPr lang="ar-OM" b="1" i="1" dirty="0">
                <a:latin typeface="Unikurd Jino" pitchFamily="34" charset="-78"/>
                <a:cs typeface="Unikurd Jino" pitchFamily="34" charset="-78"/>
              </a:rPr>
              <a:t>-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 رێنمایكراو بەشدارە لە چ چالاکیەکی کۆمەڵایەتی و ئایینی و کات بەسەربردن؟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algn="r" rtl="1"/>
            <a:r>
              <a:rPr lang="ar-OM" b="1" i="1" dirty="0">
                <a:latin typeface="Unikurd Jino" pitchFamily="34" charset="-78"/>
                <a:cs typeface="Unikurd Jino" pitchFamily="34" charset="-78"/>
              </a:rPr>
              <a:t>-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 دۆخی پەروەردەیی رێنمایكراو چۆنە؟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marL="342900" indent="-342900" algn="r" rtl="1">
              <a:buFontTx/>
              <a:buChar char="-"/>
            </a:pP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چ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تایبەتمەندییەکی لەبارەی رێنمایكراو هەیە؟ بۆ نموونە. جەستەیی، کولتووری و هتد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.</a:t>
            </a:r>
          </a:p>
          <a:p>
            <a:pPr marL="342900" indent="-342900" algn="r" rtl="1">
              <a:buFontTx/>
              <a:buChar char="-"/>
            </a:pP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algn="r" rtl="1"/>
            <a:r>
              <a:rPr lang="ar-OM" b="1" i="1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 </a:t>
            </a:r>
            <a:r>
              <a:rPr lang="ar-OM" b="1" i="1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4- مێژووی خێزان:</a:t>
            </a:r>
            <a:endParaRPr lang="en-AU" dirty="0">
              <a:solidFill>
                <a:srgbClr val="FF0000"/>
              </a:solidFill>
              <a:latin typeface="Unikurd Jino" pitchFamily="34" charset="-78"/>
              <a:cs typeface="Unikurd Jino" pitchFamily="34" charset="-78"/>
            </a:endParaRPr>
          </a:p>
          <a:p>
            <a:pPr algn="r" rtl="1"/>
            <a:r>
              <a:rPr lang="ar-OM" b="1" i="1" dirty="0" smtClean="0">
                <a:latin typeface="Unikurd Jino" pitchFamily="34" charset="-78"/>
                <a:cs typeface="Unikurd Jino" pitchFamily="34" charset="-78"/>
              </a:rPr>
              <a:t>-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باوک و دایک: تەمەن، پیشە،و کەسایەتی و ڕۆڵیان. هەروەها پەیوەندییان لەگەڵ رێنمایكراو.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algn="r" rtl="1"/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-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خوشک و برا: تەمەن، ژیانی ئێستا و پەیوەندیان لەگەڵ رێنمایكراو.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20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 rot="16200000">
            <a:off x="-1513047" y="3245701"/>
            <a:ext cx="3066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3200" b="1" dirty="0" smtClean="0">
                <a:cs typeface="Ali_K_Alwand" pitchFamily="2" charset="-78"/>
              </a:rPr>
              <a:t>زيرةكى زمانةوانى      </a:t>
            </a:r>
            <a:endParaRPr lang="en-US" sz="3200" b="1" dirty="0">
              <a:cs typeface="Ali_K_Alwand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4122211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37310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3885082" y="2737988"/>
            <a:ext cx="322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المنطقي الرياضي</a:t>
            </a:r>
            <a:endParaRPr lang="en-US" sz="2800" b="1" dirty="0"/>
          </a:p>
        </p:txBody>
      </p:sp>
      <p:sp>
        <p:nvSpPr>
          <p:cNvPr id="18" name="Rectangle 17"/>
          <p:cNvSpPr/>
          <p:nvPr/>
        </p:nvSpPr>
        <p:spPr>
          <a:xfrm>
            <a:off x="-14293276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-3900484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-3667866" y="2886035"/>
            <a:ext cx="2286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الموسيقي</a:t>
            </a:r>
            <a:endParaRPr lang="en-US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-1531090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-491811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4430819" y="2918471"/>
            <a:ext cx="1776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المكاني</a:t>
            </a:r>
            <a:endParaRPr lang="en-US" sz="2800" b="1" dirty="0"/>
          </a:p>
        </p:txBody>
      </p:sp>
      <p:sp>
        <p:nvSpPr>
          <p:cNvPr id="25" name="Rectangle 24"/>
          <p:cNvSpPr/>
          <p:nvPr/>
        </p:nvSpPr>
        <p:spPr>
          <a:xfrm>
            <a:off x="-1472834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-433555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-4547787" y="2713264"/>
            <a:ext cx="317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الحركي-الجسمي</a:t>
            </a:r>
            <a:endParaRPr lang="en-US" sz="2800" b="1" dirty="0"/>
          </a:p>
        </p:txBody>
      </p:sp>
      <p:sp>
        <p:nvSpPr>
          <p:cNvPr id="28" name="Rectangle 27"/>
          <p:cNvSpPr/>
          <p:nvPr/>
        </p:nvSpPr>
        <p:spPr>
          <a:xfrm>
            <a:off x="-15506742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-5113950" y="172327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-4982654" y="2783010"/>
            <a:ext cx="266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الاجتماعي</a:t>
            </a:r>
            <a:endParaRPr lang="en-US" sz="2800" b="1" dirty="0"/>
          </a:p>
        </p:txBody>
      </p:sp>
      <p:sp>
        <p:nvSpPr>
          <p:cNvPr id="31" name="Rectangle 30"/>
          <p:cNvSpPr/>
          <p:nvPr/>
        </p:nvSpPr>
        <p:spPr>
          <a:xfrm>
            <a:off x="-1621093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-58181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-5784195" y="2757710"/>
            <a:ext cx="254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الشخصي</a:t>
            </a:r>
            <a:endParaRPr lang="en-US" sz="2800" b="1" dirty="0"/>
          </a:p>
        </p:txBody>
      </p:sp>
      <p:sp>
        <p:nvSpPr>
          <p:cNvPr id="34" name="Rectangle 33"/>
          <p:cNvSpPr/>
          <p:nvPr/>
        </p:nvSpPr>
        <p:spPr>
          <a:xfrm>
            <a:off x="-17148898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-6732081" y="1698552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-6279953" y="2745918"/>
            <a:ext cx="17766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b="1" dirty="0"/>
              <a:t>زیره‌كی</a:t>
            </a:r>
            <a:endParaRPr lang="en-US" sz="4400" b="1" dirty="0"/>
          </a:p>
        </p:txBody>
      </p:sp>
      <p:sp>
        <p:nvSpPr>
          <p:cNvPr id="37" name="Rectangle 36"/>
          <p:cNvSpPr/>
          <p:nvPr/>
        </p:nvSpPr>
        <p:spPr>
          <a:xfrm>
            <a:off x="-271990" y="1"/>
            <a:ext cx="12463989" cy="6967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ooter Placeholder 5"/>
          <p:cNvSpPr txBox="1">
            <a:spLocks/>
          </p:cNvSpPr>
          <p:nvPr/>
        </p:nvSpPr>
        <p:spPr>
          <a:xfrm>
            <a:off x="-136517" y="6425140"/>
            <a:ext cx="1152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8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8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-81002" y="1113576"/>
            <a:ext cx="11922935" cy="3491534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OM" b="1" i="1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 5- مێژووی کەسی: </a:t>
            </a:r>
            <a:endParaRPr lang="en-AU" dirty="0">
              <a:solidFill>
                <a:srgbClr val="FF0000"/>
              </a:solidFill>
              <a:latin typeface="Unikurd Jino" pitchFamily="34" charset="-78"/>
              <a:cs typeface="Unikurd Jino" pitchFamily="34" charset="-78"/>
            </a:endParaRPr>
          </a:p>
          <a:p>
            <a:pPr algn="r" rtl="1"/>
            <a:r>
              <a:rPr lang="ar-OM" dirty="0">
                <a:latin typeface="Unikurd Jino" pitchFamily="34" charset="-78"/>
                <a:cs typeface="Unikurd Jino" pitchFamily="34" charset="-78"/>
              </a:rPr>
              <a:t>        - مێژووی پزیشکی: نەخۆشی، برینداربوون.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algn="r" rtl="1"/>
            <a:r>
              <a:rPr lang="ar-OM" dirty="0">
                <a:latin typeface="Unikurd Jino" pitchFamily="34" charset="-78"/>
                <a:cs typeface="Unikurd Jino" pitchFamily="34" charset="-78"/>
              </a:rPr>
              <a:t>        - مێژووی پەروەردە: ئاستی خوێندن، چالاکییە ئەكادیمییەكان، خولیا و ئارەزووەکان.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algn="r" rtl="1"/>
            <a:r>
              <a:rPr lang="ar-OM" dirty="0">
                <a:latin typeface="Unikurd Jino" pitchFamily="34" charset="-78"/>
                <a:cs typeface="Unikurd Jino" pitchFamily="34" charset="-78"/>
              </a:rPr>
              <a:t>        - پیشە: ئەو کارانەی کە بەدەستیان هێناوە، جۆرەکانی کار، پەیوەندی لەگەڵ هاوکارانی.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algn="r" rtl="1"/>
            <a:r>
              <a:rPr lang="ar-OM" dirty="0">
                <a:latin typeface="Unikurd Jino" pitchFamily="34" charset="-78"/>
                <a:cs typeface="Unikurd Jino" pitchFamily="34" charset="-78"/>
              </a:rPr>
              <a:t>       - ئامانجە کەسییەکانی رێنمایكراو لە ژیاندا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.</a:t>
            </a:r>
          </a:p>
          <a:p>
            <a:pPr algn="r" rtl="1"/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algn="r" rtl="1"/>
            <a:r>
              <a:rPr lang="ar-OM" b="1" i="1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     6- وەسفکردنی رێنمایكراو لە کاتی چاوپێکەوتنەکەدا:</a:t>
            </a:r>
            <a:endParaRPr lang="en-AU" dirty="0">
              <a:solidFill>
                <a:srgbClr val="FF0000"/>
              </a:solidFill>
              <a:latin typeface="Unikurd Jino" pitchFamily="34" charset="-78"/>
              <a:cs typeface="Unikurd Jino" pitchFamily="34" charset="-78"/>
            </a:endParaRPr>
          </a:p>
          <a:p>
            <a:pPr algn="r" rtl="1"/>
            <a:r>
              <a:rPr lang="ar-OM" dirty="0">
                <a:latin typeface="Unikurd Jino" pitchFamily="34" charset="-78"/>
                <a:cs typeface="Unikurd Jino" pitchFamily="34" charset="-78"/>
              </a:rPr>
              <a:t>      - پۆشینی جل و بەرگ، ئاماژەكان، زمانی جەستە.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algn="r" rtl="1"/>
            <a:r>
              <a:rPr lang="ar-OM" dirty="0">
                <a:latin typeface="Unikurd Jino" pitchFamily="34" charset="-78"/>
                <a:cs typeface="Unikurd Jino" pitchFamily="34" charset="-78"/>
              </a:rPr>
              <a:t>      - چۆن رێنمایكراو پەیوەندی بە رێنمایكارەوە 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دەكات لە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دانیشتنەکەدا.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algn="r"/>
            <a:r>
              <a:rPr lang="ar-OM" dirty="0">
                <a:latin typeface="Unikurd Jino" pitchFamily="34" charset="-78"/>
                <a:cs typeface="Unikurd Jino" pitchFamily="34" charset="-78"/>
              </a:rPr>
              <a:t>      - ئایا تێبینییەکانی رێنمایكراو لۆژیکی بوون؟ پەیوەست بوونیان بە یەکەوە.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20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 rot="16200000">
            <a:off x="-1513047" y="3245701"/>
            <a:ext cx="3066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3200" b="1" dirty="0" smtClean="0">
                <a:cs typeface="Ali_K_Alwand" pitchFamily="2" charset="-78"/>
              </a:rPr>
              <a:t>زيرةكى زمانةوانى      </a:t>
            </a:r>
            <a:endParaRPr lang="en-US" sz="3200" b="1" dirty="0">
              <a:cs typeface="Ali_K_Alwand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4122211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37310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3885082" y="2737988"/>
            <a:ext cx="322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المنطقي الرياضي</a:t>
            </a:r>
            <a:endParaRPr lang="en-US" sz="2800" b="1" dirty="0"/>
          </a:p>
        </p:txBody>
      </p:sp>
      <p:sp>
        <p:nvSpPr>
          <p:cNvPr id="18" name="Rectangle 17"/>
          <p:cNvSpPr/>
          <p:nvPr/>
        </p:nvSpPr>
        <p:spPr>
          <a:xfrm>
            <a:off x="-14293276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-3900484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-3667866" y="2886035"/>
            <a:ext cx="2286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الموسيقي</a:t>
            </a:r>
            <a:endParaRPr lang="en-US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-1531090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-491811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4430819" y="2918471"/>
            <a:ext cx="1776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المكاني</a:t>
            </a:r>
            <a:endParaRPr lang="en-US" sz="2800" b="1" dirty="0"/>
          </a:p>
        </p:txBody>
      </p:sp>
      <p:sp>
        <p:nvSpPr>
          <p:cNvPr id="25" name="Rectangle 24"/>
          <p:cNvSpPr/>
          <p:nvPr/>
        </p:nvSpPr>
        <p:spPr>
          <a:xfrm>
            <a:off x="-1472834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-433555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-4547787" y="2713264"/>
            <a:ext cx="317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الحركي-الجسمي</a:t>
            </a:r>
            <a:endParaRPr lang="en-US" sz="2800" b="1" dirty="0"/>
          </a:p>
        </p:txBody>
      </p:sp>
      <p:sp>
        <p:nvSpPr>
          <p:cNvPr id="28" name="Rectangle 27"/>
          <p:cNvSpPr/>
          <p:nvPr/>
        </p:nvSpPr>
        <p:spPr>
          <a:xfrm>
            <a:off x="-15506742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-5113950" y="172327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-4982654" y="2783010"/>
            <a:ext cx="266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الاجتماعي</a:t>
            </a:r>
            <a:endParaRPr lang="en-US" sz="2800" b="1" dirty="0"/>
          </a:p>
        </p:txBody>
      </p:sp>
      <p:sp>
        <p:nvSpPr>
          <p:cNvPr id="31" name="Rectangle 30"/>
          <p:cNvSpPr/>
          <p:nvPr/>
        </p:nvSpPr>
        <p:spPr>
          <a:xfrm>
            <a:off x="-1621093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-58181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-5784195" y="2757710"/>
            <a:ext cx="254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الشخصي</a:t>
            </a:r>
            <a:endParaRPr lang="en-US" sz="2800" b="1" dirty="0"/>
          </a:p>
        </p:txBody>
      </p:sp>
      <p:sp>
        <p:nvSpPr>
          <p:cNvPr id="34" name="Rectangle 33"/>
          <p:cNvSpPr/>
          <p:nvPr/>
        </p:nvSpPr>
        <p:spPr>
          <a:xfrm>
            <a:off x="-17148898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-6732081" y="1698552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-6279953" y="2745918"/>
            <a:ext cx="17766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b="1" dirty="0"/>
              <a:t>زیره‌كی</a:t>
            </a:r>
            <a:endParaRPr lang="en-US" sz="4400" b="1" dirty="0"/>
          </a:p>
        </p:txBody>
      </p:sp>
      <p:sp>
        <p:nvSpPr>
          <p:cNvPr id="37" name="Rectangle 36"/>
          <p:cNvSpPr/>
          <p:nvPr/>
        </p:nvSpPr>
        <p:spPr>
          <a:xfrm>
            <a:off x="-271990" y="1"/>
            <a:ext cx="12463989" cy="6967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ooter Placeholder 5"/>
          <p:cNvSpPr txBox="1">
            <a:spLocks/>
          </p:cNvSpPr>
          <p:nvPr/>
        </p:nvSpPr>
        <p:spPr>
          <a:xfrm>
            <a:off x="-136517" y="6425140"/>
            <a:ext cx="1152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9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8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-81002" y="316871"/>
            <a:ext cx="11696598" cy="4288239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OM" b="1" i="1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هەنگاوی سێیەم: دانانی ئامانجەكان</a:t>
            </a:r>
            <a:r>
              <a:rPr lang="ar-OM" b="1" i="1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:</a:t>
            </a:r>
          </a:p>
          <a:p>
            <a:pPr algn="r" rtl="1"/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lvl="0" algn="r" rtl="1"/>
            <a:r>
              <a:rPr lang="ar-OM" dirty="0">
                <a:latin typeface="Unikurd Jino" pitchFamily="34" charset="-78"/>
                <a:cs typeface="Unikurd Jino" pitchFamily="34" charset="-78"/>
              </a:rPr>
              <a:t>ئامانجەکان یارمەتی رێنمایكار و رێنمایكراو دەدەن بۆ دیاریکردنی ئەوەی کە چی دەتوانرێت و چی ناتوانرێت لە ڕێگەی پڕۆسەی رێنمایكردنەوە بەدەست بهێنرێت. 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algn="r" rtl="1"/>
            <a:endParaRPr lang="ar-OM" dirty="0">
              <a:solidFill>
                <a:srgbClr val="FF0000"/>
              </a:solidFill>
              <a:latin typeface="Unikurd Jino" pitchFamily="34" charset="-78"/>
              <a:cs typeface="Unikurd Jino" pitchFamily="34" charset="-78"/>
            </a:endParaRPr>
          </a:p>
          <a:p>
            <a:pPr algn="r" rtl="1"/>
            <a:r>
              <a:rPr lang="ar-OM" dirty="0">
                <a:latin typeface="Unikurd Jino" pitchFamily="34" charset="-78"/>
                <a:cs typeface="Unikurd Jino" pitchFamily="34" charset="-78"/>
              </a:rPr>
              <a:t>ڕوونی ئامانج ڕێگە بە رێنمایكار دەدات کە ڕاستەوخۆ کار لەگەڵ کێشە و ئاڵۆزییەكانی رێنمایكراو 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بکات.</a:t>
            </a:r>
          </a:p>
          <a:p>
            <a:pPr algn="r" rtl="1"/>
            <a:endParaRPr lang="ar-OM" dirty="0" smtClean="0">
              <a:latin typeface="Unikurd Jino" pitchFamily="34" charset="-78"/>
              <a:cs typeface="Unikurd Jino" pitchFamily="34" charset="-78"/>
            </a:endParaRPr>
          </a:p>
          <a:p>
            <a:pPr algn="r" rtl="1"/>
            <a:r>
              <a:rPr lang="ar-OM" dirty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مەرجی دانانی ئامانجەكان</a:t>
            </a:r>
            <a:r>
              <a:rPr lang="ar-OM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:</a:t>
            </a:r>
            <a:endParaRPr lang="en-AU" dirty="0">
              <a:solidFill>
                <a:srgbClr val="FF0000"/>
              </a:solidFill>
              <a:latin typeface="Unikurd Jino" pitchFamily="34" charset="-78"/>
              <a:cs typeface="Unikurd Jino" pitchFamily="34" charset="-78"/>
            </a:endParaRPr>
          </a:p>
          <a:p>
            <a:pPr lvl="0" algn="r" rtl="1"/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- ئامانجەکان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دەبێت پەیوەندییان 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بە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ئەنجامێكی خوازراوەوە هەبێت، واتە ئەو ئەنجامەی کە رێنمایكراو بەدوایدا دەگەڕێت.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lvl="0" algn="r" rtl="1"/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- ئامانجەکان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دەبێت جێبەجێکراو بن.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lvl="0" algn="r" rtl="1"/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- ئامانجەکان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دەبێت لە مەودای زانیاری و لێهاتوویی رێنمایكار بن.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lvl="0" algn="r" rtl="1"/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- ئامانجەکان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بە زاراوەی ئەرێنی باس بکرێن کە جەخت لەسەر گەشەکردن بکەنەوە.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lvl="0" algn="r" rtl="1"/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- ئامانجەکان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دەبێت لەگەڵ توانای رێنمایكراودا بگونجێن.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algn="r" rtl="1"/>
            <a:endParaRPr lang="ar-OM" dirty="0">
              <a:solidFill>
                <a:srgbClr val="FF0000"/>
              </a:solidFill>
              <a:latin typeface="Unikurd Jino" pitchFamily="34" charset="-78"/>
              <a:cs typeface="Unikurd Jino" pitchFamily="34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3884" y="4305068"/>
            <a:ext cx="4336499" cy="2569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0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12133</TotalTime>
  <Words>891</Words>
  <Application>Microsoft Office PowerPoint</Application>
  <PresentationFormat>Custom</PresentationFormat>
  <Paragraphs>170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sipan</cp:lastModifiedBy>
  <cp:revision>255</cp:revision>
  <dcterms:created xsi:type="dcterms:W3CDTF">2020-04-16T18:07:11Z</dcterms:created>
  <dcterms:modified xsi:type="dcterms:W3CDTF">2023-08-03T06:42:55Z</dcterms:modified>
</cp:coreProperties>
</file>