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65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6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PAN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28T15:02:24.835" idx="1">
    <p:pos x="2822" y="1816"/>
    <p:text/>
  </p:cm>
  <p:cm authorId="0" dt="2017-03-28T15:02:34.120" idx="2">
    <p:pos x="2918" y="191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C491F-85C4-4165-8DF7-FA0B710DD72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0357-27A7-4994-AAF1-86F4A603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mtClean="0"/>
              <a:t>مبادى</a:t>
            </a:r>
            <a:r>
              <a:rPr lang="ar-SA" baseline="0" smtClean="0"/>
              <a:t> الارشاد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B0357-27A7-4994-AAF1-86F4A6030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9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D0B1EB-0528-49F1-9080-B7AC0B0FCD4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F16679-5F8B-41B1-BFFA-1904125DDE6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  <a:noFill/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err="1" smtClean="0">
                <a:cs typeface="Ali_K_Samik" pitchFamily="2" charset="-78"/>
              </a:rPr>
              <a:t>Gdihj,dd</a:t>
            </a:r>
            <a:r>
              <a:rPr lang="en-US" dirty="0" err="1" smtClean="0">
                <a:solidFill>
                  <a:srgbClr val="FF0000"/>
                </a:solidFill>
                <a:cs typeface="Ali_K_Samik" pitchFamily="2" charset="-78"/>
              </a:rPr>
              <a:t>g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762000" y="817418"/>
            <a:ext cx="8001000" cy="53340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ليَهاتويي  يان كارامةيي ريَنمايي كردن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cs typeface="Ali_K_Samik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1496060" cy="157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25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400" dirty="0" smtClean="0">
                <a:cs typeface="Ali_K_Samik" pitchFamily="2" charset="-78"/>
              </a:rPr>
              <a:t>شيَوازى ترى دارشتنةوة</a:t>
            </a:r>
            <a:endParaRPr lang="en-US" sz="44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5176"/>
          </a:xfrm>
        </p:spPr>
        <p:txBody>
          <a:bodyPr>
            <a:normAutofit fontScale="92500"/>
          </a:bodyPr>
          <a:lstStyle/>
          <a:p>
            <a:pPr algn="r"/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ريَنمايي خوا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ز</a:t>
            </a:r>
            <a:r>
              <a:rPr lang="ar-SA" sz="2800" dirty="0" smtClean="0">
                <a:cs typeface="Ali_K_Samik" pitchFamily="2" charset="-78"/>
              </a:rPr>
              <a:t>:هةستم بة نائوميَدى كرد كاتيَك نمرى نزمم بة دةست هيَنا</a:t>
            </a:r>
          </a:p>
          <a:p>
            <a:pPr algn="r"/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ريَنمايي كار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smtClean="0">
                <a:cs typeface="Ali_K_Samik" pitchFamily="2" charset="-78"/>
              </a:rPr>
              <a:t>:تؤ هةستت بة نائوميَدى كرد كاتيَك نمرى نزمت بةدةست هيَنا 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ليرةدا رستةكة وةكو خؤي دووبارةدةكةيتةوة سودى ئةم شيوازة ئةوة  دةطةيَنيَت </a:t>
            </a:r>
          </a:p>
          <a:p>
            <a:pPr marL="0" indent="0" algn="r">
              <a:buNone/>
            </a:pPr>
            <a:r>
              <a:rPr lang="ar-SA" sz="2800" dirty="0" smtClean="0">
                <a:cs typeface="Ali_K_Samik" pitchFamily="2" charset="-78"/>
              </a:rPr>
              <a:t>كة ريَنمايي خواز هةست دةكات طرنطى ثيَ دةدةيت</a:t>
            </a:r>
            <a:endParaRPr lang="ar-SA" sz="2800" dirty="0">
              <a:cs typeface="Ali_K_Samik" pitchFamily="2" charset="-78"/>
            </a:endParaRPr>
          </a:p>
          <a:p>
            <a:pPr marL="0" indent="0" algn="r">
              <a:buNone/>
            </a:pPr>
            <a:endParaRPr lang="ar-SA" sz="2800" dirty="0" smtClean="0">
              <a:cs typeface="Ali_K_Samik" pitchFamily="2" charset="-78"/>
            </a:endParaRPr>
          </a:p>
          <a:p>
            <a:pPr marL="0" indent="0" algn="r">
              <a:buNone/>
            </a:pPr>
            <a:r>
              <a:rPr lang="ar-SA" sz="2800" dirty="0" smtClean="0">
                <a:cs typeface="Ali_K_Samik" pitchFamily="2" charset="-78"/>
              </a:rPr>
              <a:t>*دووبارة كردنةوةى خالَةطرنطةكان لة قسةكانى ريَنمايي خوازلةطةل سةرنجدان و ئاطابوون لة هةموو جولةيكى ريَنمايي خواز</a:t>
            </a:r>
          </a:p>
        </p:txBody>
      </p:sp>
    </p:spTree>
    <p:extLst>
      <p:ext uri="{BB962C8B-B14F-4D97-AF65-F5344CB8AC3E}">
        <p14:creationId xmlns:p14="http://schemas.microsoft.com/office/powerpoint/2010/main" val="364280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95443"/>
            <a:ext cx="4040188" cy="309747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l" rtl="1"/>
            <a:r>
              <a:rPr lang="en-US" sz="3200" smtClean="0">
                <a:solidFill>
                  <a:srgbClr val="FF0000"/>
                </a:solidFill>
                <a:cs typeface="Ali_K_Samik" pitchFamily="2" charset="-78"/>
              </a:rPr>
              <a:t>4</a:t>
            </a:r>
            <a:r>
              <a:rPr lang="ar-SA" sz="3200" smtClean="0">
                <a:solidFill>
                  <a:srgbClr val="FF0000"/>
                </a:solidFill>
                <a:cs typeface="Ali_K_Samik" pitchFamily="2" charset="-78"/>
              </a:rPr>
              <a:t>*ثيَضةوانةكردنةوةى </a:t>
            </a:r>
            <a:r>
              <a:rPr lang="ar-SA" sz="3200" dirty="0" smtClean="0">
                <a:solidFill>
                  <a:srgbClr val="FF0000"/>
                </a:solidFill>
                <a:cs typeface="Ali_K_Samik" pitchFamily="2" charset="-78"/>
              </a:rPr>
              <a:t>هةستةكان</a:t>
            </a:r>
            <a:r>
              <a:rPr lang="ar-SA" sz="3200" dirty="0" smtClean="0">
                <a:cs typeface="Ali_K_Samik" pitchFamily="2" charset="-78"/>
              </a:rPr>
              <a:t>:واتة ليَرةدا ريَنمايي كار وا لة ريَنمايي خواز بكات كة لةناو هةمان هةستى ئةودا دةذيت و هةست بة ئازارةكانى دةكات</a:t>
            </a:r>
          </a:p>
          <a:p>
            <a:pPr algn="r"/>
            <a:endParaRPr lang="ar-SA" dirty="0">
              <a:cs typeface="Ali_K_Samik" pitchFamily="2" charset="-78"/>
            </a:endParaRPr>
          </a:p>
          <a:p>
            <a:pPr algn="r"/>
            <a:r>
              <a:rPr lang="en-US" dirty="0" smtClean="0">
                <a:cs typeface="Ali_K_Samik" pitchFamily="2" charset="-78"/>
              </a:rPr>
              <a:t>*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9225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2362200"/>
            <a:ext cx="3763963" cy="3763963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>
                <a:cs typeface="Ali_K_Samik" pitchFamily="2" charset="-78"/>
              </a:rPr>
              <a:t>زؤرجار </a:t>
            </a:r>
            <a:r>
              <a:rPr lang="ar-SA" sz="3200">
                <a:cs typeface="Ali_K_Samik" pitchFamily="2" charset="-78"/>
              </a:rPr>
              <a:t>ريَنمايي </a:t>
            </a:r>
            <a:r>
              <a:rPr lang="ar-SA" sz="3200" smtClean="0">
                <a:cs typeface="Ali_K_Samik" pitchFamily="2" charset="-78"/>
              </a:rPr>
              <a:t>خواز </a:t>
            </a:r>
            <a:r>
              <a:rPr lang="ar-SA" sz="3200" dirty="0">
                <a:cs typeface="Ali_K_Samik" pitchFamily="2" charset="-78"/>
              </a:rPr>
              <a:t>ثةنادةباتة بةر طريان ثيَويستة ريَنمايي كار ريَطاى بؤ خؤش بكات تاوةكو بطريَت بةتايبةت كة هةستى كرد فرميَسك لة جاوةكانى هةية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54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2362200"/>
            <a:ext cx="3763963" cy="376396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3200" dirty="0" smtClean="0">
                <a:solidFill>
                  <a:srgbClr val="FF0000"/>
                </a:solidFill>
                <a:cs typeface="Ali_K_Samik" pitchFamily="2" charset="-78"/>
              </a:rPr>
              <a:t>5*شيَوازى سةيركردن و طويَطرتن و هةست كردن</a:t>
            </a:r>
            <a:r>
              <a:rPr lang="ar-SA" dirty="0" smtClean="0">
                <a:cs typeface="Ali_K_Samik" pitchFamily="2" charset="-78"/>
              </a:rPr>
              <a:t>: </a:t>
            </a:r>
            <a:r>
              <a:rPr lang="ar-SA" sz="2800" dirty="0" smtClean="0">
                <a:cs typeface="Ali_K_Samik" pitchFamily="2" charset="-78"/>
              </a:rPr>
              <a:t>واتا ثيَويستة ريَنمايي كار  بة بةردةوامى وبة طرنطيةوة سةيرى ريَنمايي خواز بكات .وطويَي ليَبطريت و هةستى ثيَ بكات  بؤ ئةوةى بة باشترين شيَواز يارمةتى بدات و كيَشةكةى بؤ ضارة سةر بكات</a:t>
            </a:r>
            <a:r>
              <a:rPr lang="ar-SA" dirty="0" smtClean="0">
                <a:cs typeface="Ali_K_Samik" pitchFamily="2" charset="-78"/>
              </a:rPr>
              <a:t>.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6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>
                <a:cs typeface="Ali_K_Samik" pitchFamily="2" charset="-78"/>
              </a:rPr>
              <a:t>6*</a:t>
            </a:r>
            <a:r>
              <a:rPr lang="ar-SA" sz="4000" dirty="0" smtClean="0">
                <a:solidFill>
                  <a:srgbClr val="FF0000"/>
                </a:solidFill>
                <a:cs typeface="Ali_K_Samik" pitchFamily="2" charset="-78"/>
              </a:rPr>
              <a:t>ئاراستة كردنى ثرسيار</a:t>
            </a:r>
            <a:r>
              <a:rPr lang="ar-SA" dirty="0" smtClean="0">
                <a:solidFill>
                  <a:srgbClr val="FF0000"/>
                </a:solidFill>
                <a:cs typeface="Ali_K_Samik" pitchFamily="2" charset="-78"/>
              </a:rPr>
              <a:t>: </a:t>
            </a:r>
            <a:r>
              <a:rPr lang="ar-SA" sz="2800" dirty="0" smtClean="0">
                <a:cs typeface="Ali_K_Samik" pitchFamily="2" charset="-78"/>
              </a:rPr>
              <a:t>ئاراستة كردنى ثرسيار بة يةكيَ لة كارامةية طرنطةكانى كردارى ريَنمايي كردن دادةنريَت .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*جونكة بة هؤي ثرسيار كردن دةتوانين بطةينة قولاَيي كيَشةكةو زانيارى زياترمان دةست دةكةويت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*ثيَويستة ريَنماي كار كاتي طونجاو هةلبذيَريَت بؤ ثرسيار كردن  وة نابيَيت بة هؤى ثرسيارةكانى  ريَنماي خواز بثضريَنيَ لة قسة كردن .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*وة ثيَويستة ثرسياركان لة طةل ئاستى رؤشنبيرى رينمايي خواز بطونجيَت  وة بة زمانيَكى سادة و ساكار بيَت </a:t>
            </a:r>
            <a:r>
              <a:rPr lang="ar-SA" dirty="0" smtClean="0">
                <a:cs typeface="Ali_K_Samik" pitchFamily="2" charset="-78"/>
              </a:rPr>
              <a:t>.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13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cs typeface="Ali_K_Samik" pitchFamily="2" charset="-78"/>
              </a:rPr>
              <a:t>جؤرةكانى ثرسيار كردن كة ريَنمايي خواز بةكاريان دةهيَنيَت</a:t>
            </a:r>
            <a:endParaRPr lang="en-US" sz="36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>
                <a:cs typeface="Ali_K_Samik" pitchFamily="2" charset="-78"/>
              </a:rPr>
              <a:t>*</a:t>
            </a:r>
            <a:r>
              <a:rPr lang="ar-SA" sz="4400" dirty="0" smtClean="0">
                <a:solidFill>
                  <a:srgbClr val="FF0000"/>
                </a:solidFill>
                <a:cs typeface="Ali_K_Samik" pitchFamily="2" charset="-78"/>
              </a:rPr>
              <a:t>ثرسيارى كراوة</a:t>
            </a:r>
            <a:r>
              <a:rPr lang="ar-SA" sz="2800" dirty="0" smtClean="0">
                <a:cs typeface="Ali_K_Samik" pitchFamily="2" charset="-78"/>
              </a:rPr>
              <a:t>: ليَرةدا ريَطا بة ريَنمايي خواز دةدةريَت بة سةربةستى  طوزارشت لة هةستةو بيرو بؤجونةكانى بكات و ولام بداتةوة  بة بئ ئةوةى ريَنمايي كار تدخل بكات  * 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بؤ نمونة :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هةستت ضية بةرامبةر باوكت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.*هةست بة ضى دةكةيت</a:t>
            </a:r>
            <a:endParaRPr lang="en-US" sz="2800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756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4000" dirty="0" smtClean="0">
                <a:solidFill>
                  <a:srgbClr val="FF0000"/>
                </a:solidFill>
                <a:cs typeface="Ali_K_Samik" pitchFamily="2" charset="-78"/>
              </a:rPr>
              <a:t>ثرسيارى داخراو </a:t>
            </a:r>
            <a:r>
              <a:rPr lang="ar-SA" dirty="0" smtClean="0">
                <a:cs typeface="Ali_K_Samik" pitchFamily="2" charset="-78"/>
              </a:rPr>
              <a:t>:</a:t>
            </a:r>
            <a:r>
              <a:rPr lang="ar-SA" sz="3200" dirty="0" smtClean="0">
                <a:cs typeface="Ali_K_Samik" pitchFamily="2" charset="-78"/>
              </a:rPr>
              <a:t>ئةم جؤرة ثرسيارة بةوة جيادكريَتةوة كة ولاَميَكى كورت و دةست نيشان كراوى هةية يان بة (بةلَي يان بة نةخيَر) ولام دةدريتةوة </a:t>
            </a:r>
          </a:p>
          <a:p>
            <a:pPr algn="r"/>
            <a:r>
              <a:rPr lang="ar-SA" dirty="0" smtClean="0">
                <a:cs typeface="Ali_K_Samik" pitchFamily="2" charset="-78"/>
              </a:rPr>
              <a:t>بؤنمونة *</a:t>
            </a:r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ئايا باوكت خؤش دةويَت.</a:t>
            </a:r>
          </a:p>
          <a:p>
            <a:pPr algn="r"/>
            <a:r>
              <a:rPr lang="ar-SA" sz="3600" dirty="0" smtClean="0">
                <a:cs typeface="Ali_K_Samik" pitchFamily="2" charset="-78"/>
              </a:rPr>
              <a:t>*</a:t>
            </a:r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هةست بة تورةيي دةكةيت</a:t>
            </a:r>
            <a:endParaRPr lang="en-US" sz="3600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54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7</a:t>
            </a:r>
            <a:r>
              <a:rPr lang="ar-SA" sz="4800" dirty="0" smtClean="0">
                <a:solidFill>
                  <a:srgbClr val="FF0000"/>
                </a:solidFill>
              </a:rPr>
              <a:t>-</a:t>
            </a:r>
            <a:r>
              <a:rPr lang="ar-SA" sz="4800" dirty="0" smtClean="0">
                <a:solidFill>
                  <a:srgbClr val="FF0000"/>
                </a:solidFill>
                <a:cs typeface="Ali_K_Samik" pitchFamily="2" charset="-78"/>
              </a:rPr>
              <a:t>ليَهاتووى كورتكردنةوة(مهارات التخليص) </a:t>
            </a:r>
            <a:r>
              <a:rPr lang="ar-SA" sz="2800" dirty="0" smtClean="0">
                <a:cs typeface="Ali_K_Samik" pitchFamily="2" charset="-78"/>
              </a:rPr>
              <a:t>ئةم ليَهاتويية بةكارديَت بؤ دؤزينةوةى كيَشةيةك و طرنطى ثةرينةوة بؤ كيَشة 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و بابةتيَكى تر .....ئةمةش وا لة ريَنمايي خواز دةكات كة هةست بكات </a:t>
            </a:r>
          </a:p>
          <a:p>
            <a:pPr algn="r"/>
            <a:r>
              <a:rPr lang="ar-SA" sz="2800" dirty="0" smtClean="0">
                <a:cs typeface="Ali_K_Samik" pitchFamily="2" charset="-78"/>
              </a:rPr>
              <a:t>  ريَنمايي كار طرنطى ثيَدةدات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3600" dirty="0" smtClean="0">
                <a:cs typeface="Ali_K_Samik" pitchFamily="2" charset="-78"/>
              </a:rPr>
              <a:t>ئةم ليَهاتووية لة م بارودؤخانةىخوارةوة بةكاردةهيَنريَت</a:t>
            </a:r>
          </a:p>
          <a:p>
            <a:pPr algn="r"/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*لة سةرةتاى دانيشتنى تازة: ليَرةدا ريَنماي كار ئةو شتانةى ثيَشوو خرابوة روو بة بير ريَنمايي خواز دةهيَنيَتةوة</a:t>
            </a:r>
          </a:p>
          <a:p>
            <a:pPr algn="r"/>
            <a:r>
              <a:rPr lang="ar-SA" sz="3600" dirty="0" smtClean="0">
                <a:cs typeface="Ali_K_Samik" pitchFamily="2" charset="-78"/>
              </a:rPr>
              <a:t>*لةكاتى دانيشتنةكانى ريَنمايي كردن دا: كة بابةتةكان تيايدا ثةرش و بلاون ريَنمايي كار بابةتةكة ريكدةخاتةوة بة كورتى دةيان خاتة روو بؤئةوةى ريَنمايي خواز بثريتةوة بؤ بابةتيكى تر</a:t>
            </a:r>
          </a:p>
        </p:txBody>
      </p:sp>
    </p:spTree>
    <p:extLst>
      <p:ext uri="{BB962C8B-B14F-4D97-AF65-F5344CB8AC3E}">
        <p14:creationId xmlns:p14="http://schemas.microsoft.com/office/powerpoint/2010/main" val="195247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3200" dirty="0" smtClean="0">
                <a:solidFill>
                  <a:srgbClr val="FF0000"/>
                </a:solidFill>
                <a:cs typeface="Ali_K_Samik" pitchFamily="2" charset="-78"/>
              </a:rPr>
              <a:t>8-ثيَشكةش كردنى هةلبذاردةكان (تقديم الخيارات</a:t>
            </a:r>
            <a:r>
              <a:rPr lang="ar-SA" sz="3200" dirty="0" smtClean="0">
                <a:cs typeface="Ali_K_Samik" pitchFamily="2" charset="-78"/>
              </a:rPr>
              <a:t>) </a:t>
            </a:r>
            <a:r>
              <a:rPr lang="ar-SA" sz="2400" dirty="0" smtClean="0">
                <a:cs typeface="Ali_K_Samik" pitchFamily="2" charset="-78"/>
              </a:rPr>
              <a:t>مةبةست ئةوةية لةم خالة دا كة كاتيَك ريَنمايي خوازيك دة ضيَتة لاى ريَنمايي كاريك بئ ئوميد بوة بارودؤخى زؤر خراثة وة هيج ضارةسةر و هةلبذاردنيك نابينيت ليَرةدا رينمايي خواز هةست بة دوودلى و دلةراوكيَ و طؤشيطيرى دةكات  ليَرةدا رينمايي كار بؤى روون دةكاتةوة بابةتةكة واى لئ بكات بطاتة ضارةسةرو هةلبذاردنى بذاردةى تر بؤ ضارة سةركردنى كيشةكانى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66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كارامةيي ضية</a:t>
            </a:r>
          </a:p>
          <a:p>
            <a:pPr algn="r"/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بريتية لة :لة جيَ بةجيَ كردنى هةرشتيَك لة لاى تاك بة ئاسانى و بة وردى 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انجا ئةم كارة يان ئةو شتة جةستةيي بيَت يان عقلى بيَت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165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3600" dirty="0" smtClean="0">
                <a:solidFill>
                  <a:srgbClr val="FF0000"/>
                </a:solidFill>
                <a:cs typeface="Ali-A-Samik" pitchFamily="2" charset="-78"/>
              </a:rPr>
              <a:t>9-رووبه روو بوونه </a:t>
            </a:r>
            <a:r>
              <a:rPr lang="ar-SA" sz="3600" dirty="0" smtClean="0">
                <a:solidFill>
                  <a:srgbClr val="FF0000"/>
                </a:solidFill>
                <a:cs typeface="Ali_K_Samik" pitchFamily="2" charset="-78"/>
              </a:rPr>
              <a:t>وة </a:t>
            </a:r>
            <a:r>
              <a:rPr lang="ar-SA" dirty="0" smtClean="0">
                <a:cs typeface="Ali_K_Samik" pitchFamily="2" charset="-78"/>
              </a:rPr>
              <a:t>: </a:t>
            </a:r>
            <a:r>
              <a:rPr lang="ar-SA" sz="2800" dirty="0" smtClean="0">
                <a:cs typeface="Ali_K_Samik" pitchFamily="2" charset="-78"/>
              </a:rPr>
              <a:t>لةلايةنى هةلَضونيةوة هةست بةضى دةكةيت كاتيَك بريار دةدةى لةطةل كةسيَك رووبةرو ببيتةوة ؟ بيَطومان لة ئةنجامى ئةو روبةروبونةوةيةدا هةست بة دلةراوكيَ و دوو دلَى دةكةيت ، روبةروبونةوة يةكيَكة لة ليَهاتويةكانى كردارى ريَنمايى كردن ، ليَرةدا ريَنمايى كار يارمةتى ريَنمايى خواز دةدات بؤ ئةوةى بتوانيَت رووبةروى بارودؤخ و كةسةكان ببيَتةوة و بةرضاو روونى ثيَدةدات بؤ ئةوةى بة شيَوةيةكى طونجاو بةو كارة هةلبستيَت . </a:t>
            </a:r>
            <a:endParaRPr lang="ar-SA" sz="2800" dirty="0" smtClean="0">
              <a:cs typeface="Ali-A-Samik" pitchFamily="2" charset="-78"/>
            </a:endParaRPr>
          </a:p>
          <a:p>
            <a:pPr algn="r"/>
            <a:endParaRPr lang="en-US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45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10- زالَبوون بةسةر بيروباوةرة هةلَةكان و سةيركردنى نزم بؤ خودى خؤى :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هةموو كةسيَك ياسايةكى هةية بؤ بيرةباوةرةكانى خؤى . و مافى ئةوةى هةية ئةو شتانة دةست نيشان بكات كة برِواى ثيَيان هةية ئةو شتانةش كة برواى ثيَيان نيية ، وة رؤلى ريَنمايى كار بريتى نيية لة طؤرينى ئةو بيروباوةرانةى كة ريَنمايى خواز هةيةتى ، بةلكو لةسةريةتى هؤشدارى بداتة ريَنمايى خواز دةربارةى ئةو بيروباوةرانةى كة هةلَيان دةبذيَريَت ، هةنديَ جار ريَنمايى خواز هةنديَ جؤرة بيروباوةرانةى هةية كة تيَكشكيَنةرن بؤى .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61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rgbClr val="FF0000"/>
                </a:solidFill>
                <a:cs typeface="Ali_K_Samik" pitchFamily="2" charset="-78"/>
              </a:rPr>
              <a:t>ئةم بيروباوةرانةش  بريتين  لة:</a:t>
            </a:r>
            <a:endParaRPr lang="en-US" sz="3200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SA" sz="2400" dirty="0" smtClean="0">
                <a:cs typeface="Ali_K_Samik" pitchFamily="2" charset="-78"/>
              </a:rPr>
              <a:t>1- ثيَويستة هيض كاتيَك هةلة نةكةم بة هيض شيَوةيةك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2-خةلَكى تريش ثيَويستة هيض كاتيَك هةلَة نةكةن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3- ثيَويستة خةلك بة ئارةزووى من هةلسوكةوت بكةن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4- ثيَويستة منيش بة ئارةزووى ئةوان هةلسوكةت بكةم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5- ثيَويستة ذيان هاوسةنط و عادل بيَت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6- ثيَويستيم بة رِازي بونى كةسانى تر هةية بؤ ئةوةى حالم باش بيَت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7- ثيَويستة بة بةردةوامى كةسانى تر دلخؤش بكةم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8- ثيَويستة هيض كاتيَك تورِة نةبم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9- ثيَويستة هةموو كات دلخؤش نةبم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10- ثيَويستة هيض كات ثةنا بؤ طريان نةبةم . 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363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لةبةرامبةر ئةم  بيروباوةرة هةلَة و نارِاستانة بيروباوةرى رِاست و دروست و ذيريةكانيش ئةمانةن :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1-تاكة رِيَطا بؤ ئةوةى هيض هةلَةيةك نةكةين ئةوةية هيض شتيَك نةكةين ، من ضالاك و ئيش كارم هةموو كةسيَكى ضالاكيش هةلَة دةكات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2-هيض كةسيَك كامل و تةواو و بيَ كةموكورِى نيية ، و دةتوانم كةسانى تر كة هةلَة دةكةن قبوليان بكةم ، ضونكة كةس نيية هةلَة نةكات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3-خةلَك ثيَويستيان بةوة نيية كة هةلَسوكةوت بكةن بة دلَى من . 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4-ثيَويستسم بةوة نيية بةو شيَوةية بم كة خةلَكى تر دةيةويَت تاكو دلَم خؤش بيَت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5-ذيان هاوسةنط و عادل نيية .</a:t>
            </a:r>
          </a:p>
          <a:p>
            <a:pPr algn="r"/>
            <a:r>
              <a:rPr lang="ar-SA" sz="2400" dirty="0" smtClean="0">
                <a:cs typeface="Ali_K_Samik" pitchFamily="2" charset="-78"/>
              </a:rPr>
              <a:t>6-شتيَكى جوان و خؤشة ئةطةر رِازيبونى كةسانى تر بة دةست بهيَنم ، بةلام مةرج نيية خؤشحالي و خؤشبةختيم بوةستيَتة سةر رِازيبوونى كةسانى تر </a:t>
            </a:r>
            <a:r>
              <a:rPr lang="ar-SA" dirty="0" smtClean="0">
                <a:cs typeface="Ali_K_Samik" pitchFamily="2" charset="-78"/>
              </a:rPr>
              <a:t>. 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234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SA" dirty="0" smtClean="0">
                <a:cs typeface="Ali_K_Samik" pitchFamily="2" charset="-78"/>
              </a:rPr>
              <a:t>7-بيركردنةوةيةكى راست نيية كةوا بيربكةمةوة لة هةموو كاتيَكدا دةتوانم خةلَكى تر دلَخؤش بكةم .</a:t>
            </a:r>
          </a:p>
          <a:p>
            <a:pPr algn="r"/>
            <a:r>
              <a:rPr lang="ar-SA" dirty="0" smtClean="0">
                <a:cs typeface="Ali_K_Samik" pitchFamily="2" charset="-78"/>
              </a:rPr>
              <a:t>8-كيَشةيةك نيية ئةطةر لة هةنديَ جاردا ياخود لة هةنديَ كاتدا ثةست و تورِة ببم .</a:t>
            </a:r>
          </a:p>
          <a:p>
            <a:pPr algn="r"/>
            <a:r>
              <a:rPr lang="ar-SA" dirty="0" smtClean="0">
                <a:cs typeface="Ali_K_Samik" pitchFamily="2" charset="-78"/>
              </a:rPr>
              <a:t>9- زؤر ئاسايية ئةطةر بطريم ، و هيض كيَشةيةكى تيا نيية .</a:t>
            </a:r>
          </a:p>
          <a:p>
            <a:pPr algn="r"/>
            <a:r>
              <a:rPr lang="ar-SA" dirty="0" smtClean="0">
                <a:cs typeface="Ali_K_Samik" pitchFamily="2" charset="-78"/>
              </a:rPr>
              <a:t>10-كات و ساتى دلَخؤشى هةية ، وة كات و ساتيش هةية بؤ دلَ توندى و خةفةت .</a:t>
            </a:r>
          </a:p>
          <a:p>
            <a:pPr algn="r"/>
            <a:r>
              <a:rPr lang="ar-SA" dirty="0" smtClean="0">
                <a:cs typeface="Ali_K_Samik" pitchFamily="2" charset="-78"/>
              </a:rPr>
              <a:t>بةم شيَوةية ريَنمايى كار دةتوانيَت شتةكان رِوونبكاتةوة بؤ ريَنماى خواز و تيَيبطةيةنيَت كة ئةم بيرو بؤ ضونانة هةلَةن و دةتوانيَت بة شيَوةيةكى راست و دروست بير بكاتةوة ، و ريَنمايى كار دةتوانيَت ئةم شتانة رِوون بكاتةوة بؤ ريَنمايى خواز لة رِيَطةى ئاراستةكردنى ثرسيارى رِاستةوخؤ بؤ ريَنمايى خواز بؤ نمونة :</a:t>
            </a:r>
          </a:p>
          <a:p>
            <a:pPr algn="r"/>
            <a:endParaRPr lang="ar-SA" dirty="0" smtClean="0">
              <a:cs typeface="Ali_K_Samik" pitchFamily="2" charset="-78"/>
            </a:endParaRPr>
          </a:p>
          <a:p>
            <a:pPr algn="r"/>
            <a:r>
              <a:rPr lang="ar-SA" dirty="0" smtClean="0">
                <a:cs typeface="Ali_K_Samik" pitchFamily="2" charset="-78"/>
              </a:rPr>
              <a:t>ئايا تؤ ثيَت واية ذيان عادل و هاوسةنطة ؟ بةم جؤرة دةتوانن لةطةلَ رينمايى كار بطةنة وةلامى دروستى ثرسيارةكان . بةمةش دةستنيشانى بيروبؤضونة هةلَةكان دةكةن و لة </a:t>
            </a:r>
            <a:r>
              <a:rPr lang="ar-SA" sz="2400" dirty="0" smtClean="0">
                <a:cs typeface="Ali_K_Samik" pitchFamily="2" charset="-78"/>
              </a:rPr>
              <a:t>ناويان دةبةن .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275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>
                <a:cs typeface="Ali_K_Samik" pitchFamily="2" charset="-78"/>
              </a:rPr>
              <a:t>11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-كؤتايى ثيَهيَنان و بةدواداضون : </a:t>
            </a:r>
            <a:r>
              <a:rPr lang="ar-SA" sz="2800" dirty="0" smtClean="0">
                <a:cs typeface="Ali_K_Samik" pitchFamily="2" charset="-78"/>
              </a:rPr>
              <a:t>كاتيَك هةلسةنطاندن ئيشارةت بوة دةدات كة </a:t>
            </a:r>
            <a:r>
              <a:rPr lang="ar-SA" sz="2400" dirty="0" smtClean="0">
                <a:cs typeface="Ali_K_Samik" pitchFamily="2" charset="-78"/>
              </a:rPr>
              <a:t>كردارى رِيَنمايى كردن سةركةوتنى بة دةست هيَناوة و ئةو ئامانجةى كة ريَنمايى كار دايرِشتبوو بؤ ريَنمايى خواز هاتؤتة دى ئةوا ثيَويستة كردارى رِيَمنايي كردنةكة كؤتايى ثيَ بهيَنريَت . لةوانةية ئةم كؤتايى ثيَهيَنانة شتيَكى ناخؤش بيَت </a:t>
            </a:r>
            <a:r>
              <a:rPr lang="ar-SA" sz="2400" smtClean="0">
                <a:cs typeface="Ali_K_Samik" pitchFamily="2" charset="-78"/>
              </a:rPr>
              <a:t>بؤ زؤريَك </a:t>
            </a:r>
            <a:r>
              <a:rPr lang="ar-SA" sz="2400" dirty="0" smtClean="0">
                <a:cs typeface="Ali_K_Samik" pitchFamily="2" charset="-78"/>
              </a:rPr>
              <a:t>لة ريَنمايى خوازان بؤية ثيَويستة كؤتايى ثيَهيَنانةكة وردة وردة و ثلة بة ثلة بيَت بؤ ئةوةى رِيَنمايى خواز بارودؤخةكة قبولَبكات ، بؤية ريَنمايى كار بؤ ريَنمايى خواز رِوونى دةكاتةوة كة ئيتر ثيَويستى </a:t>
            </a:r>
            <a:r>
              <a:rPr lang="ar-SA" sz="2400" smtClean="0">
                <a:cs typeface="Ali_K_Samik" pitchFamily="2" charset="-78"/>
              </a:rPr>
              <a:t>بة ريَنمايى </a:t>
            </a:r>
            <a:r>
              <a:rPr lang="ar-SA" sz="2400" dirty="0" smtClean="0">
                <a:cs typeface="Ali_K_Samik" pitchFamily="2" charset="-78"/>
              </a:rPr>
              <a:t>كردن نةماوة و دةتوانيَت ثشت بة خؤى ببةستيَت لة رِاثةرِاندنى ئيش و كارةكانيدا ، وة ثيَى رادةطةيةنيَت كة هةركاتيَك ثيَويستى ثيَى هةبيَت سةردانى بكات و لة بارودؤخى خؤى ئاطادارى بكاتةوة و كاتى بينينى بؤ دةست نيشان بكات بؤ بة دواداضونى طؤرِانكاريةكان و حالَةتى رِيَنمايى كارةكة .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6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r"/>
            <a:r>
              <a:rPr lang="ar-SA" sz="4400" dirty="0" smtClean="0">
                <a:solidFill>
                  <a:srgbClr val="002060"/>
                </a:solidFill>
                <a:cs typeface="Ali_K_Samik" pitchFamily="2" charset="-78"/>
              </a:rPr>
              <a:t>كارامةيي بريتية </a:t>
            </a:r>
            <a:r>
              <a:rPr lang="ar-SA" dirty="0" smtClean="0">
                <a:cs typeface="Ali_K_Samik" pitchFamily="2" charset="-78"/>
              </a:rPr>
              <a:t>: </a:t>
            </a:r>
            <a:r>
              <a:rPr lang="ar-SA" sz="32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لة و توانايةيي كة لة جيَ بةجيَ كردنى هةركاري</a:t>
            </a:r>
            <a:r>
              <a:rPr lang="ar-SA" sz="3200" dirty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َ</a:t>
            </a:r>
            <a:r>
              <a:rPr lang="ar-SA" sz="32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كدا يان كاريَكى دياريكراودا بةكاردةهيَندريت كة كارةكة ثيَك ديت لة كؤمةليَك كردارى بجوك يان رةفتار بة شيوةيةكى زنجيرةيي يك لةدواى يةكى طونجاو كة تةواو كةرى يكترن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70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cs typeface="Ali_K_Samik" pitchFamily="2" charset="-78"/>
              </a:rPr>
              <a:t>ثيَكهاتة سةرةكيةكانى كارامةيي ريَنمايي كردن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3048000" cy="3352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زمانى جةستة</a:t>
            </a:r>
            <a:r>
              <a:rPr lang="ar-SA" sz="2800" dirty="0" smtClean="0">
                <a:cs typeface="Ali_K_Samik" pitchFamily="2" charset="-78"/>
              </a:rPr>
              <a:t>:  زمانى جةستة زمانيَكى نةبيستراوة  لة ريطاى ئيشاراتى دةستى و طوزارشتةكانى دةم و ضاو و جؤرى دانيشتن  وةستان بةديار دةكةويَت وة زؤر طرنطة بؤ دؤزينةوةى نهيَنية شاراوةكانى ريَنمايي خواز.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78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697037"/>
            <a:ext cx="5715000" cy="4514850"/>
          </a:xfrm>
        </p:spPr>
      </p:pic>
    </p:spTree>
    <p:extLst>
      <p:ext uri="{BB962C8B-B14F-4D97-AF65-F5344CB8AC3E}">
        <p14:creationId xmlns:p14="http://schemas.microsoft.com/office/powerpoint/2010/main" val="35168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0"/>
            <a:ext cx="3048000" cy="341774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7000"/>
            <a:ext cx="4041775" cy="3494088"/>
          </a:xfrm>
        </p:spPr>
        <p:txBody>
          <a:bodyPr>
            <a:noAutofit/>
          </a:bodyPr>
          <a:lstStyle/>
          <a:p>
            <a:pPr algn="r"/>
            <a:r>
              <a:rPr lang="ar-SA" sz="3200" dirty="0" smtClean="0">
                <a:solidFill>
                  <a:srgbClr val="FF0000"/>
                </a:solidFill>
                <a:cs typeface="Ali_K_Samik" pitchFamily="2" charset="-78"/>
              </a:rPr>
              <a:t>طويَ طرتن لة رينمايي </a:t>
            </a:r>
            <a:r>
              <a:rPr lang="ar-SA" sz="2400" dirty="0" smtClean="0">
                <a:solidFill>
                  <a:srgbClr val="FF0000"/>
                </a:solidFill>
                <a:cs typeface="Ali_K_Samik" pitchFamily="2" charset="-78"/>
              </a:rPr>
              <a:t>خواز</a:t>
            </a:r>
            <a:r>
              <a:rPr lang="ar-SA" sz="2400" dirty="0" smtClean="0">
                <a:cs typeface="Ali_K_Samik" pitchFamily="2" charset="-78"/>
              </a:rPr>
              <a:t>:طويَ طرتن بة يةكيَك لة ليَهاتوة سةرةكيةكانى كردارى ريَنمايي كردن دادةندريَت ، كة ريَنمايي كاربة كاري دةهيَنيَت بؤ تيَطيشتن لة ريَنمايي خواز  .وة بة بناغةى طشتى كارامةيةكانى ترى رينمايي دادةنريَت ، واتا رينمايي كار بة دل و هزرة و هةستةكانى طويَ لة ريَنمايي خواز بطريت</a:t>
            </a:r>
            <a:endParaRPr lang="en-US" sz="2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0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cs typeface="Ali_K_Samik" pitchFamily="2" charset="-78"/>
              </a:rPr>
              <a:t>جؤرةكانى طويَ طرتن</a:t>
            </a:r>
            <a:endParaRPr lang="en-US" sz="40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r"/>
            <a:r>
              <a:rPr lang="ar-SA" sz="4000" dirty="0" smtClean="0">
                <a:solidFill>
                  <a:srgbClr val="FF0000"/>
                </a:solidFill>
                <a:cs typeface="Ali_K_Samik" pitchFamily="2" charset="-78"/>
              </a:rPr>
              <a:t>طويَطرتنى زارةكى</a:t>
            </a:r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:</a:t>
            </a:r>
            <a:r>
              <a:rPr lang="ar-SA" sz="2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واتا طويَطرتن لة رينمايي خواز بؤى دةربخات كة طويَي ليَيةتى لة ريَطاي بة كارهيَنانى هةنديَ زاراوة  وةكو( بةلَي ،واية،ها......هتد)ياخود هةنديَ طوزارشت كردن وةكو(باشة ،زؤرباشة،هةربذيت.....هتد)</a:t>
            </a:r>
          </a:p>
          <a:p>
            <a:pPr algn="r"/>
            <a:r>
              <a:rPr lang="ar-SA" sz="4000" dirty="0" smtClean="0">
                <a:solidFill>
                  <a:srgbClr val="FF0000"/>
                </a:solidFill>
                <a:cs typeface="Ali_K_Samik" pitchFamily="2" charset="-78"/>
              </a:rPr>
              <a:t>طويَطرتني نازارةكى </a:t>
            </a:r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:</a:t>
            </a:r>
            <a:r>
              <a:rPr lang="ar-SA" sz="28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وةكو نيشان دانى زةردةخةنةيةكى بةسؤز يان سةرهةذاندن بة رازى بوون يان رازى نةبوون يان لة ريَطاى ضاو و هةندى جار اشارتى دةستى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4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ar-SA" sz="4400" dirty="0" smtClean="0">
                <a:solidFill>
                  <a:srgbClr val="FF0000"/>
                </a:solidFill>
                <a:cs typeface="Ali_K_Samik" pitchFamily="2" charset="-78"/>
              </a:rPr>
              <a:t>طويَطرتن بة قولَى</a:t>
            </a:r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i_K_Samik" pitchFamily="2" charset="-78"/>
              </a:rPr>
              <a:t>:ئةمةش روو دةدات لة ريَطاى طويَطرتنى  ريَنمايي كار بة قولَي و بة تةواوةتى بؤ ئةو هةموو ووشةو رستةو جولانةى كة لة ريَنمايي خواز دةردةضن وة ثيَويستة وردو دةقيق بيت وة بةضاو لةطةلي بيت</a:t>
            </a:r>
            <a:r>
              <a:rPr lang="ar-SA" dirty="0" smtClean="0">
                <a:cs typeface="Ali_K_Samik" pitchFamily="2" charset="-78"/>
              </a:rPr>
              <a:t> 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5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4000" dirty="0" smtClean="0">
                <a:solidFill>
                  <a:srgbClr val="FF0000"/>
                </a:solidFill>
                <a:cs typeface="Ali_K_Samik" pitchFamily="2" charset="-78"/>
              </a:rPr>
              <a:t>دووبارة دارشتنةوة ى بابةتةكة</a:t>
            </a:r>
            <a:r>
              <a:rPr lang="ar-SA" dirty="0" smtClean="0">
                <a:cs typeface="Ali_K_Samik" pitchFamily="2" charset="-78"/>
              </a:rPr>
              <a:t>:</a:t>
            </a:r>
            <a:r>
              <a:rPr lang="ar-SA" sz="3600" dirty="0" smtClean="0">
                <a:cs typeface="Ali_K_Samik" pitchFamily="2" charset="-78"/>
              </a:rPr>
              <a:t>واتا دووبارة دارشتنةوةى ئةم رستانةى كة لةلايةن ريَنمايي خوازةوة دةردةضن لة كاتى قسةكردن دا </a:t>
            </a:r>
            <a:r>
              <a:rPr lang="ar-SA" dirty="0" smtClean="0">
                <a:cs typeface="Ali_K_Samik" pitchFamily="2" charset="-78"/>
              </a:rPr>
              <a:t>.</a:t>
            </a:r>
          </a:p>
          <a:p>
            <a:pPr algn="r"/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نموونة</a:t>
            </a:r>
            <a:r>
              <a:rPr lang="ar-SA" sz="2800" dirty="0" smtClean="0">
                <a:cs typeface="Ali_K_Samik" pitchFamily="2" charset="-78"/>
              </a:rPr>
              <a:t> :رينمايي خواز دةليَت من ناطونجيم لةطةل (باوك يان دايك يان ميَرد يان هاوريَ ) ليَرةدا ريَنمايي كار بةجؤريكى تر دايدةريَذيتةوة وةكو (توَ زؤر كيَشةت هةية لة ثةيوةندى كردن لةطةل دةوروبةرةكةت دا) 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6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1173</TotalTime>
  <Words>1397</Words>
  <Application>Microsoft Office PowerPoint</Application>
  <PresentationFormat>On-screen Show (4:3)</PresentationFormat>
  <Paragraphs>78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PowerPoint Presentation</vt:lpstr>
      <vt:lpstr>PowerPoint Presentation</vt:lpstr>
      <vt:lpstr>PowerPoint Presentation</vt:lpstr>
      <vt:lpstr>ثيَكهاتة سةرةكيةكانى كارامةيي ريَنمايي كردن</vt:lpstr>
      <vt:lpstr>PowerPoint Presentation</vt:lpstr>
      <vt:lpstr>PowerPoint Presentation</vt:lpstr>
      <vt:lpstr>جؤرةكانى طويَ طرتن</vt:lpstr>
      <vt:lpstr>PowerPoint Presentation</vt:lpstr>
      <vt:lpstr>PowerPoint Presentation</vt:lpstr>
      <vt:lpstr>شيَوازى ترى دارشتنةوة</vt:lpstr>
      <vt:lpstr>PowerPoint Presentation</vt:lpstr>
      <vt:lpstr>PowerPoint Presentation</vt:lpstr>
      <vt:lpstr>PowerPoint Presentation</vt:lpstr>
      <vt:lpstr>PowerPoint Presentation</vt:lpstr>
      <vt:lpstr>جؤرةكانى ثرسيار كردن كة ريَنمايي خواز بةكاريان دةهيَنيَت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ئةم بيروباوةرانةش  بريتين  لة: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SIPAN</dc:creator>
  <cp:lastModifiedBy>sipan</cp:lastModifiedBy>
  <cp:revision>205</cp:revision>
  <dcterms:created xsi:type="dcterms:W3CDTF">2017-02-26T21:34:36Z</dcterms:created>
  <dcterms:modified xsi:type="dcterms:W3CDTF">2023-08-03T06:50:56Z</dcterms:modified>
</cp:coreProperties>
</file>