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8" r:id="rId3"/>
    <p:sldId id="259" r:id="rId4"/>
    <p:sldId id="260" r:id="rId5"/>
    <p:sldId id="262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CEF9050-E95A-45AF-B4F6-AE5719A24605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36726B-CEC8-4AE2-885C-A76FEAD5C1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9050-E95A-45AF-B4F6-AE5719A24605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6B-CEC8-4AE2-885C-A76FEAD5C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9050-E95A-45AF-B4F6-AE5719A24605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6B-CEC8-4AE2-885C-A76FEAD5C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EF9050-E95A-45AF-B4F6-AE5719A24605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36726B-CEC8-4AE2-885C-A76FEAD5C1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EF9050-E95A-45AF-B4F6-AE5719A24605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36726B-CEC8-4AE2-885C-A76FEAD5C1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9050-E95A-45AF-B4F6-AE5719A24605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6B-CEC8-4AE2-885C-A76FEAD5C1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9050-E95A-45AF-B4F6-AE5719A24605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6B-CEC8-4AE2-885C-A76FEAD5C1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EF9050-E95A-45AF-B4F6-AE5719A24605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36726B-CEC8-4AE2-885C-A76FEAD5C1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9050-E95A-45AF-B4F6-AE5719A24605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726B-CEC8-4AE2-885C-A76FEAD5C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EF9050-E95A-45AF-B4F6-AE5719A24605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36726B-CEC8-4AE2-885C-A76FEAD5C15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EF9050-E95A-45AF-B4F6-AE5719A24605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36726B-CEC8-4AE2-885C-A76FEAD5C15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EF9050-E95A-45AF-B4F6-AE5719A24605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36726B-CEC8-4AE2-885C-A76FEAD5C1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3200" dirty="0">
                <a:solidFill>
                  <a:srgbClr val="00B0F0"/>
                </a:solidFill>
                <a:cs typeface="Ali_K_Samik" pitchFamily="2" charset="-78"/>
              </a:rPr>
              <a:t>كاريطةرييةكاني بيَكاري لةسةر بارى دةرووني و كوَمةلايةتي لةسةر ئاستي تاك و </a:t>
            </a:r>
            <a:r>
              <a:rPr lang="ar-IQ" sz="3200" dirty="0" smtClean="0">
                <a:solidFill>
                  <a:srgbClr val="00B0F0"/>
                </a:solidFill>
                <a:cs typeface="Ali_K_Samik" pitchFamily="2" charset="-78"/>
              </a:rPr>
              <a:t>كو</a:t>
            </a:r>
            <a:r>
              <a:rPr lang="ar-SA" sz="3200" dirty="0" smtClean="0">
                <a:solidFill>
                  <a:srgbClr val="00B0F0"/>
                </a:solidFill>
                <a:cs typeface="Ali_K_Samik" pitchFamily="2" charset="-78"/>
              </a:rPr>
              <a:t>َ</a:t>
            </a:r>
            <a:r>
              <a:rPr lang="ar-IQ" sz="3200" dirty="0" smtClean="0">
                <a:solidFill>
                  <a:srgbClr val="00B0F0"/>
                </a:solidFill>
                <a:cs typeface="Ali_K_Samik" pitchFamily="2" charset="-78"/>
              </a:rPr>
              <a:t>مةلطة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800" dirty="0">
                <a:cs typeface="Ali_K_Samik" pitchFamily="2" charset="-78"/>
              </a:rPr>
              <a:t>ئةطةرضي بيَكاري زياتر وةك دياردةيةكي ئابووري هةذمار دةكريَت .بةلام لةبةر ئةوةي </a:t>
            </a:r>
            <a:r>
              <a:rPr lang="ar-IQ" sz="2800" dirty="0" smtClean="0">
                <a:cs typeface="Ali_K_Samik" pitchFamily="2" charset="-78"/>
              </a:rPr>
              <a:t>رِ</a:t>
            </a:r>
            <a:r>
              <a:rPr lang="ar-SA" sz="2800" dirty="0">
                <a:cs typeface="Ali_K_Samik" pitchFamily="2" charset="-78"/>
              </a:rPr>
              <a:t>ة</a:t>
            </a:r>
            <a:r>
              <a:rPr lang="ar-IQ" sz="2800" dirty="0" smtClean="0">
                <a:cs typeface="Ali_K_Samik" pitchFamily="2" charset="-78"/>
              </a:rPr>
              <a:t>نطدانةوةي </a:t>
            </a:r>
            <a:r>
              <a:rPr lang="ar-IQ" sz="2800" dirty="0">
                <a:cs typeface="Ali_K_Samik" pitchFamily="2" charset="-78"/>
              </a:rPr>
              <a:t>نةريَنييةكان لةسةر </a:t>
            </a:r>
            <a:r>
              <a:rPr lang="ar-IQ" sz="2800" dirty="0" smtClean="0">
                <a:cs typeface="Ali_K_Samik" pitchFamily="2" charset="-78"/>
              </a:rPr>
              <a:t>هة</a:t>
            </a:r>
            <a:r>
              <a:rPr lang="ar-SA" sz="2800" dirty="0" smtClean="0">
                <a:cs typeface="Ali_K_Samik" pitchFamily="2" charset="-78"/>
              </a:rPr>
              <a:t>ر</a:t>
            </a:r>
            <a:r>
              <a:rPr lang="ar-IQ" sz="2800" dirty="0" smtClean="0">
                <a:cs typeface="Ali_K_Samik" pitchFamily="2" charset="-78"/>
              </a:rPr>
              <a:t>دوو </a:t>
            </a:r>
            <a:r>
              <a:rPr lang="ar-IQ" sz="2800" dirty="0">
                <a:cs typeface="Ali_K_Samik" pitchFamily="2" charset="-78"/>
              </a:rPr>
              <a:t>لايةني دةرووني  و </a:t>
            </a:r>
            <a:r>
              <a:rPr lang="ar-IQ" sz="2800" dirty="0" smtClean="0">
                <a:cs typeface="Ali_K_Samik" pitchFamily="2" charset="-78"/>
              </a:rPr>
              <a:t>ك</a:t>
            </a:r>
            <a:r>
              <a:rPr lang="ar-SA" sz="2800" dirty="0" smtClean="0">
                <a:cs typeface="Ali_K_Samik" pitchFamily="2" charset="-78"/>
              </a:rPr>
              <a:t>ؤ</a:t>
            </a:r>
            <a:r>
              <a:rPr lang="ar-IQ" sz="2800" dirty="0" smtClean="0">
                <a:cs typeface="Ali_K_Samik" pitchFamily="2" charset="-78"/>
              </a:rPr>
              <a:t>مةلايةتي </a:t>
            </a:r>
            <a:r>
              <a:rPr lang="ar-IQ" sz="2800" dirty="0">
                <a:cs typeface="Ali_K_Samik" pitchFamily="2" charset="-78"/>
              </a:rPr>
              <a:t>تاك و </a:t>
            </a:r>
            <a:r>
              <a:rPr lang="ar-IQ" sz="2800" dirty="0" smtClean="0">
                <a:cs typeface="Ali_K_Samik" pitchFamily="2" charset="-78"/>
              </a:rPr>
              <a:t>كو</a:t>
            </a:r>
            <a:r>
              <a:rPr lang="ar-SA" sz="2800" dirty="0" smtClean="0">
                <a:cs typeface="Ali_K_Samik" pitchFamily="2" charset="-78"/>
              </a:rPr>
              <a:t>َ</a:t>
            </a:r>
            <a:r>
              <a:rPr lang="ar-IQ" sz="2800" dirty="0" smtClean="0">
                <a:cs typeface="Ali_K_Samik" pitchFamily="2" charset="-78"/>
              </a:rPr>
              <a:t>مةلطة </a:t>
            </a:r>
            <a:r>
              <a:rPr lang="ar-IQ" sz="2800" dirty="0">
                <a:cs typeface="Ali_K_Samik" pitchFamily="2" charset="-78"/>
              </a:rPr>
              <a:t>كاريطةري و مةترسيدارة .بؤية </a:t>
            </a:r>
            <a:r>
              <a:rPr lang="ar-IQ" sz="2800" dirty="0" smtClean="0">
                <a:cs typeface="Ali_K_Samik" pitchFamily="2" charset="-78"/>
              </a:rPr>
              <a:t>دةكري</a:t>
            </a:r>
            <a:r>
              <a:rPr lang="ar-SA" sz="2800" dirty="0" smtClean="0">
                <a:cs typeface="Ali_K_Samik" pitchFamily="2" charset="-78"/>
              </a:rPr>
              <a:t>َ</a:t>
            </a:r>
            <a:r>
              <a:rPr lang="ar-IQ" sz="2800" dirty="0" smtClean="0">
                <a:cs typeface="Ali_K_Samik" pitchFamily="2" charset="-78"/>
              </a:rPr>
              <a:t>ت </a:t>
            </a:r>
            <a:r>
              <a:rPr lang="ar-IQ" sz="2800" dirty="0">
                <a:cs typeface="Ali_K_Samik" pitchFamily="2" charset="-78"/>
              </a:rPr>
              <a:t>هةركاتيَك باس لة بيَكاري بكريَت وةك دياردةكي ئابوري .لة هةمانكاتدا وةك ثةتايةكي </a:t>
            </a:r>
            <a:r>
              <a:rPr lang="ar-IQ" sz="2800" dirty="0" smtClean="0">
                <a:cs typeface="Ali_K_Samik" pitchFamily="2" charset="-78"/>
              </a:rPr>
              <a:t>ك</a:t>
            </a:r>
            <a:r>
              <a:rPr lang="ar-SA" sz="2800" dirty="0" smtClean="0">
                <a:cs typeface="Ali_K_Samik" pitchFamily="2" charset="-78"/>
              </a:rPr>
              <a:t>ؤ</a:t>
            </a:r>
            <a:r>
              <a:rPr lang="ar-IQ" sz="2800" dirty="0" smtClean="0">
                <a:cs typeface="Ali_K_Samik" pitchFamily="2" charset="-78"/>
              </a:rPr>
              <a:t>مةلايةتي </a:t>
            </a:r>
            <a:r>
              <a:rPr lang="ar-IQ" sz="2800" dirty="0">
                <a:cs typeface="Ali_K_Samik" pitchFamily="2" charset="-78"/>
              </a:rPr>
              <a:t>و دةروونيش بناسيَنريت</a:t>
            </a:r>
          </a:p>
          <a:p>
            <a:pPr algn="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400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sz="3200" dirty="0" smtClean="0">
                <a:solidFill>
                  <a:srgbClr val="0070C0"/>
                </a:solidFill>
                <a:cs typeface="Ali_K_Samik" pitchFamily="2" charset="-78"/>
              </a:rPr>
              <a:t>دةتوانين كاريطةرييةكاني بيَكاري لةسةر تاك و كو</a:t>
            </a:r>
            <a:r>
              <a:rPr lang="ar-SA" sz="3200" dirty="0" smtClean="0">
                <a:solidFill>
                  <a:srgbClr val="0070C0"/>
                </a:solidFill>
                <a:cs typeface="Ali_K_Samik" pitchFamily="2" charset="-78"/>
              </a:rPr>
              <a:t>َمة</a:t>
            </a:r>
            <a:r>
              <a:rPr lang="ar-IQ" sz="3200" dirty="0" smtClean="0">
                <a:solidFill>
                  <a:srgbClr val="0070C0"/>
                </a:solidFill>
                <a:cs typeface="Ali_K_Samik" pitchFamily="2" charset="-78"/>
              </a:rPr>
              <a:t>لطة لةلايةني دةرووني و كؤمةلايةتييةوة دابةش بكةين بؤ سيَ تةوةر:</a:t>
            </a:r>
            <a:endParaRPr lang="en-US" sz="3200" dirty="0">
              <a:solidFill>
                <a:srgbClr val="0070C0"/>
              </a:solidFill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en-US" sz="2800" dirty="0" smtClean="0">
                <a:solidFill>
                  <a:srgbClr val="FF0000"/>
                </a:solidFill>
                <a:cs typeface="Ali_K_Samik" pitchFamily="2" charset="-78"/>
              </a:rPr>
              <a:t>-1</a:t>
            </a:r>
            <a:r>
              <a:rPr lang="ar-IQ" sz="2800" dirty="0" smtClean="0">
                <a:solidFill>
                  <a:srgbClr val="FF0000"/>
                </a:solidFill>
                <a:cs typeface="Ali_K_Samik" pitchFamily="2" charset="-78"/>
              </a:rPr>
              <a:t>لةرووي ئاساييشي ولاتةوة                                 </a:t>
            </a:r>
          </a:p>
          <a:p>
            <a:pPr marL="0" indent="0" algn="r">
              <a:buNone/>
            </a:pPr>
            <a:r>
              <a:rPr lang="ar-IQ" sz="2800" dirty="0" smtClean="0">
                <a:cs typeface="Ali_K_Samik" pitchFamily="2" charset="-78"/>
              </a:rPr>
              <a:t>بيَكاري بة هةرةشةيةكي راستةقينة دادةنيريَت لةسةر كؤي ذياني   ك</a:t>
            </a:r>
            <a:r>
              <a:rPr lang="ar-SA" sz="2800" dirty="0" smtClean="0">
                <a:cs typeface="Ali_K_Samik" pitchFamily="2" charset="-78"/>
              </a:rPr>
              <a:t>ؤ</a:t>
            </a:r>
            <a:r>
              <a:rPr lang="ar-IQ" sz="2800" dirty="0" smtClean="0">
                <a:cs typeface="Ali_K_Samik" pitchFamily="2" charset="-78"/>
              </a:rPr>
              <a:t>مةلطة بةتايبةتي  ئاسايشي نةتةوي ولات ,ضونكة راستةوخؤ دةبيَتة هؤي زياد بووني تاوان ,بةتايبةتي ئةو تاوانانةي دةكريَنة سةر مالَ و سامان ,بةواتايةكي تر تاواني دزي يةكي</a:t>
            </a:r>
            <a:r>
              <a:rPr lang="ar-SA" sz="2800" dirty="0" smtClean="0">
                <a:cs typeface="Ali_K_Samik" pitchFamily="2" charset="-78"/>
              </a:rPr>
              <a:t>َ</a:t>
            </a:r>
            <a:r>
              <a:rPr lang="ar-IQ" sz="2800" dirty="0" smtClean="0">
                <a:cs typeface="Ali_K_Samik" pitchFamily="2" charset="-78"/>
              </a:rPr>
              <a:t>كة لةو تاوانانةي كة لةطةل بيَكاري ثةيوةندييةكي راستةوانةيان هةية .واتة هةتا بيَكاري زياد بكات ,تاوانةكاني دزي زياد دةكات ,هةنديك جاريش ئةم تاوانة بةمةبةستي بةجي</a:t>
            </a:r>
            <a:r>
              <a:rPr lang="ar-SA" sz="2800" dirty="0">
                <a:cs typeface="Ali_K_Samik" pitchFamily="2" charset="-78"/>
              </a:rPr>
              <a:t>َ</a:t>
            </a:r>
            <a:r>
              <a:rPr lang="ar-IQ" sz="2800" dirty="0" smtClean="0">
                <a:cs typeface="Ali_K_Samik" pitchFamily="2" charset="-78"/>
              </a:rPr>
              <a:t>هيناني هاوبةند دةبيَت لةطةل تاواني كوشتن يان دةتدريَذي كردني جؤراو جؤر .                                                     </a:t>
            </a:r>
            <a:endParaRPr lang="en-US" sz="28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867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لة رووي دةرونييةوة </a:t>
            </a:r>
            <a:r>
              <a:rPr lang="en-US" dirty="0" smtClean="0">
                <a:solidFill>
                  <a:srgbClr val="FF0000"/>
                </a:solidFill>
                <a:cs typeface="Ali_K_Samik" pitchFamily="2" charset="-78"/>
              </a:rPr>
              <a:t>-2</a:t>
            </a:r>
            <a:endParaRPr lang="en-US" dirty="0">
              <a:solidFill>
                <a:srgbClr val="FF0000"/>
              </a:solidFill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800" dirty="0" smtClean="0">
                <a:cs typeface="Ali_K_Samik" pitchFamily="2" charset="-78"/>
              </a:rPr>
              <a:t>ثةيوةندي بيَكاري ثةيوةنديةكي بة باري دةروونيةوة ثةيوةنديةكي دوولايةنة ,ئةطةر تاك دو</a:t>
            </a:r>
            <a:r>
              <a:rPr lang="ar-SA" sz="2800" dirty="0" smtClean="0">
                <a:cs typeface="Ali_K_Samik" pitchFamily="2" charset="-78"/>
              </a:rPr>
              <a:t>و</a:t>
            </a:r>
            <a:r>
              <a:rPr lang="ar-IQ" sz="2800" dirty="0" smtClean="0">
                <a:cs typeface="Ali_K_Samik" pitchFamily="2" charset="-78"/>
              </a:rPr>
              <a:t>ضاري تيَكضوني باري دةرووني يان ذيري ببيَت بةتايبةتي نةخؤشية قورس و دريَذ خايةنةكان ئةوا ئةطةري لة دةستداني كاري زؤر دةبيَت , لةهةمان كاتيشدا بيَكاري هؤيةكة بؤ لة دةست داني هاوسةنطي دةرووني تاك دوورست بووني فشاري دةرووني بةهيَز و توشبووني تاك بةنةخؤشيية دةروونيةكان بة تايبةتي خةمؤكي </a:t>
            </a:r>
            <a:endParaRPr lang="en-US" sz="28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084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لة رووي كؤمةلايةتييةوة </a:t>
            </a:r>
            <a:r>
              <a:rPr lang="en-US" dirty="0" smtClean="0">
                <a:solidFill>
                  <a:srgbClr val="FF0000"/>
                </a:solidFill>
                <a:cs typeface="Ali_K_Samik" pitchFamily="2" charset="-78"/>
              </a:rPr>
              <a:t>-3</a:t>
            </a:r>
            <a:endParaRPr lang="en-US" dirty="0">
              <a:solidFill>
                <a:srgbClr val="FF0000"/>
              </a:solidFill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800" dirty="0" smtClean="0">
                <a:cs typeface="Ali_K_Samik" pitchFamily="2" charset="-78"/>
              </a:rPr>
              <a:t>ثةنديَكي كوردي هةية دةليَت (كاسة</a:t>
            </a:r>
            <a:r>
              <a:rPr lang="ar-SA" sz="2800" dirty="0">
                <a:cs typeface="Ali_K_Samik" pitchFamily="2" charset="-78"/>
              </a:rPr>
              <a:t>ى</a:t>
            </a:r>
            <a:r>
              <a:rPr lang="ar-IQ" sz="2800" dirty="0" smtClean="0">
                <a:cs typeface="Ali_K_Samik" pitchFamily="2" charset="-78"/>
              </a:rPr>
              <a:t> ثرِ</a:t>
            </a:r>
            <a:r>
              <a:rPr lang="ar-SA" sz="2800" dirty="0" smtClean="0">
                <a:cs typeface="Ali_K_Samik" pitchFamily="2" charset="-78"/>
              </a:rPr>
              <a:t>ئا</a:t>
            </a:r>
            <a:r>
              <a:rPr lang="ar-IQ" sz="2800" dirty="0" smtClean="0">
                <a:cs typeface="Ali_K_Samik" pitchFamily="2" charset="-78"/>
              </a:rPr>
              <a:t>شتي مال</a:t>
            </a:r>
            <a:r>
              <a:rPr lang="ar-SA" sz="2800" dirty="0" smtClean="0">
                <a:cs typeface="Ali_K_Samik" pitchFamily="2" charset="-78"/>
              </a:rPr>
              <a:t>َ</a:t>
            </a:r>
            <a:r>
              <a:rPr lang="ar-IQ" sz="2800" dirty="0" smtClean="0">
                <a:cs typeface="Ali_K_Samik" pitchFamily="2" charset="-78"/>
              </a:rPr>
              <a:t>ة),ئةطةرضي ئةم ثةندة لايةنةكي ناراستي تيَداية,بةوةي زؤر خيَزان هةن كة كةسةكانيان نةك ثرة,بطرة ليَشي دةرِذيَت كةضي ئاشتي نامؤية ثيَان </a:t>
            </a:r>
            <a:r>
              <a:rPr lang="ar-SA" sz="2800" dirty="0" smtClean="0">
                <a:cs typeface="Ali_K_Samik" pitchFamily="2" charset="-78"/>
              </a:rPr>
              <a:t>بة دةست</a:t>
            </a:r>
            <a:r>
              <a:rPr lang="ar-IQ" sz="2800" dirty="0" smtClean="0">
                <a:cs typeface="Ali_K_Samik" pitchFamily="2" charset="-78"/>
              </a:rPr>
              <a:t> مل</a:t>
            </a:r>
            <a:r>
              <a:rPr lang="ar-SA" sz="2800" dirty="0" smtClean="0">
                <a:cs typeface="Ali_K_Samik" pitchFamily="2" charset="-78"/>
              </a:rPr>
              <a:t>ملا</a:t>
            </a:r>
            <a:r>
              <a:rPr lang="ar-IQ" sz="2800" dirty="0" smtClean="0">
                <a:cs typeface="Ali_K_Samik" pitchFamily="2" charset="-78"/>
              </a:rPr>
              <a:t>نيَ ناتةباي و ئاذاوةو</a:t>
            </a:r>
            <a:r>
              <a:rPr lang="ar-SA" sz="2800" dirty="0" smtClean="0">
                <a:cs typeface="Ali_K_Samik" pitchFamily="2" charset="-78"/>
              </a:rPr>
              <a:t> دة ناليَنن</a:t>
            </a:r>
            <a:r>
              <a:rPr lang="ar-IQ" sz="2800" dirty="0" smtClean="0">
                <a:cs typeface="Ali_K_Samik" pitchFamily="2" charset="-78"/>
              </a:rPr>
              <a:t>.... بةلام لايةنيَكي راستيش لة خؤ دةطريَت بةوةي لة رؤذكاريَكي وةك ئةمرؤدا شتومةك و كالا و بةرهةمة جؤرا و جؤرةكان و بازةرةكانيان تةنيوة و رؤذانة بابةت و مؤديلي نويَ  لة هةموو بابةتيَك دةبيَتة ميواني ضاو طوييةكان . </a:t>
            </a:r>
            <a:endParaRPr lang="en-US" sz="28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657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دةرئةنجامةكان:</a:t>
            </a:r>
            <a:endParaRPr lang="en-US" dirty="0">
              <a:solidFill>
                <a:srgbClr val="00B050"/>
              </a:solidFill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2800" dirty="0" smtClean="0">
                <a:cs typeface="Ali_K_Samik" pitchFamily="2" charset="-78"/>
              </a:rPr>
              <a:t>1</a:t>
            </a:r>
            <a:r>
              <a:rPr lang="ar-IQ" sz="2800" dirty="0" smtClean="0">
                <a:cs typeface="Ali_K_Samik" pitchFamily="2" charset="-78"/>
              </a:rPr>
              <a:t>-رِيَذةي نةخؤشي ساسكؤسؤماتي و دةروونييةكان لة ناوبيَكاريدا زياترة بةبةراورد بة كةساني خاوةن كار </a:t>
            </a:r>
          </a:p>
          <a:p>
            <a:pPr marL="0" indent="0" algn="r" rtl="1">
              <a:buNone/>
            </a:pPr>
            <a:r>
              <a:rPr lang="en-US" sz="2800" dirty="0" smtClean="0">
                <a:cs typeface="Ali_K_Samik" pitchFamily="2" charset="-78"/>
              </a:rPr>
              <a:t> 2</a:t>
            </a:r>
            <a:r>
              <a:rPr lang="ar-IQ" sz="2800" dirty="0" smtClean="0">
                <a:cs typeface="Ali_K_Samik" pitchFamily="2" charset="-78"/>
              </a:rPr>
              <a:t>-رِيَذةي كيَشة و ئاواذةي خيَزاني لةناو خيَزاني بيَكاردا بةرزترة بة بةراورد بة خيَزاني خاوةن كار .</a:t>
            </a:r>
          </a:p>
          <a:p>
            <a:pPr marL="0" indent="0" algn="r" rtl="1">
              <a:buNone/>
            </a:pPr>
            <a:r>
              <a:rPr lang="en-US" sz="2800" dirty="0" smtClean="0">
                <a:cs typeface="Ali_K_Samik" pitchFamily="2" charset="-78"/>
              </a:rPr>
              <a:t>3</a:t>
            </a:r>
            <a:r>
              <a:rPr lang="ar-IQ" sz="2800" dirty="0" smtClean="0">
                <a:cs typeface="Ali_K_Samik" pitchFamily="2" charset="-78"/>
              </a:rPr>
              <a:t>-رِيَذةي بةرتةوازةبوون لةناو خيَزاني بيَكاردا زياترة لة ضاو خيَزاني خاوةن كار.</a:t>
            </a:r>
          </a:p>
          <a:p>
            <a:pPr marL="0" indent="0" algn="r" rtl="1">
              <a:buNone/>
            </a:pPr>
            <a:r>
              <a:rPr lang="ar-IQ" sz="2800" dirty="0" smtClean="0">
                <a:cs typeface="Ali_K_Samik" pitchFamily="2" charset="-78"/>
              </a:rPr>
              <a:t>-</a:t>
            </a:r>
            <a:r>
              <a:rPr lang="en-US" sz="2800" dirty="0" smtClean="0">
                <a:cs typeface="Ali_K_Samik" pitchFamily="2" charset="-78"/>
              </a:rPr>
              <a:t>4</a:t>
            </a:r>
            <a:r>
              <a:rPr lang="ar-IQ" sz="2800" dirty="0" smtClean="0">
                <a:cs typeface="Ali_K_Samik" pitchFamily="2" charset="-78"/>
              </a:rPr>
              <a:t>تيَرِوانيني كةسي بيَكار بؤ خؤي نزمترة بةبةراورد بة تيَرِوانيني كةسي خاوةن كار بؤ خودي خؤي.</a:t>
            </a:r>
          </a:p>
        </p:txBody>
      </p:sp>
    </p:spTree>
    <p:extLst>
      <p:ext uri="{BB962C8B-B14F-4D97-AF65-F5344CB8AC3E}">
        <p14:creationId xmlns:p14="http://schemas.microsoft.com/office/powerpoint/2010/main" val="11073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2800" dirty="0" smtClean="0">
                <a:cs typeface="Ali_K_Samik" pitchFamily="2" charset="-78"/>
              </a:rPr>
              <a:t>5</a:t>
            </a:r>
            <a:r>
              <a:rPr lang="ar-IQ" sz="2800" dirty="0" smtClean="0">
                <a:cs typeface="Ali_K_Samik" pitchFamily="2" charset="-78"/>
              </a:rPr>
              <a:t>-بيَكاري بةيةكيَك لة هؤكارةكاني خؤكوشتن دادةنريَت .</a:t>
            </a:r>
          </a:p>
          <a:p>
            <a:pPr marL="0" indent="0" algn="r" rtl="1">
              <a:buNone/>
            </a:pPr>
            <a:r>
              <a:rPr lang="en-US" sz="2800" dirty="0">
                <a:cs typeface="Ali_K_Samik" pitchFamily="2" charset="-78"/>
              </a:rPr>
              <a:t>6</a:t>
            </a:r>
            <a:r>
              <a:rPr lang="ar-IQ" sz="2800" dirty="0" smtClean="0">
                <a:cs typeface="Ali_K_Samik" pitchFamily="2" charset="-78"/>
              </a:rPr>
              <a:t>-كةساني بيَكار طؤشةطيرترن بةبةراورد بة كةساني خاوةن كار.</a:t>
            </a:r>
          </a:p>
          <a:p>
            <a:pPr marL="0" indent="0" algn="r" rtl="1">
              <a:buNone/>
            </a:pPr>
            <a:r>
              <a:rPr lang="en-US" sz="2800" dirty="0" smtClean="0">
                <a:cs typeface="Ali_K_Samik" pitchFamily="2" charset="-78"/>
              </a:rPr>
              <a:t>7</a:t>
            </a:r>
            <a:r>
              <a:rPr lang="ar-IQ" sz="2800" dirty="0" smtClean="0">
                <a:cs typeface="Ali_K_Samik" pitchFamily="2" charset="-78"/>
              </a:rPr>
              <a:t>-كةساني بيَكار زياتر توشي ئةنجامداني تاوان بةتايبةتي   (دزي كردن)دةبن بةبةراورد بةكةساني خاوةن كار.</a:t>
            </a:r>
          </a:p>
          <a:p>
            <a:pPr marL="0" indent="0" algn="r" rtl="1">
              <a:buNone/>
            </a:pPr>
            <a:r>
              <a:rPr lang="en-US" sz="2800" dirty="0" smtClean="0">
                <a:cs typeface="Ali_K_Samik" pitchFamily="2" charset="-78"/>
              </a:rPr>
              <a:t>8</a:t>
            </a:r>
            <a:r>
              <a:rPr lang="ar-IQ" sz="2800" dirty="0" smtClean="0">
                <a:cs typeface="Ali_K_Samik" pitchFamily="2" charset="-78"/>
              </a:rPr>
              <a:t>-كةساني بيَكار تيَروانينيان بؤ ذيان و بؤ دةوروبةر نةريَنيترة بةبةراورد بة كةساني خاوةن كار.</a:t>
            </a:r>
          </a:p>
          <a:p>
            <a:pPr marL="0" indent="0" algn="r" rtl="1">
              <a:buNone/>
            </a:pPr>
            <a:r>
              <a:rPr lang="en-US" sz="2800" dirty="0" smtClean="0">
                <a:cs typeface="Ali_K_Samik" pitchFamily="2" charset="-78"/>
              </a:rPr>
              <a:t>9</a:t>
            </a:r>
            <a:r>
              <a:rPr lang="ar-IQ" sz="2800" dirty="0" smtClean="0">
                <a:cs typeface="Ali_K_Samik" pitchFamily="2" charset="-78"/>
              </a:rPr>
              <a:t>-تيَرِوانيني كؤمة</a:t>
            </a:r>
            <a:r>
              <a:rPr lang="ar-SA" sz="2800" dirty="0" smtClean="0">
                <a:cs typeface="Ali_K_Samik" pitchFamily="2" charset="-78"/>
              </a:rPr>
              <a:t>ل</a:t>
            </a:r>
            <a:r>
              <a:rPr lang="ar-IQ" sz="2800" dirty="0" smtClean="0">
                <a:cs typeface="Ali_K_Samik" pitchFamily="2" charset="-78"/>
              </a:rPr>
              <a:t>طة بؤ </a:t>
            </a:r>
            <a:r>
              <a:rPr lang="ar-IQ" sz="2800" smtClean="0">
                <a:cs typeface="Ali_K_Samik" pitchFamily="2" charset="-78"/>
              </a:rPr>
              <a:t>كةساني </a:t>
            </a:r>
            <a:r>
              <a:rPr lang="ar-IQ" sz="2800" smtClean="0">
                <a:cs typeface="Ali_K_Samik" pitchFamily="2" charset="-78"/>
              </a:rPr>
              <a:t> </a:t>
            </a:r>
            <a:r>
              <a:rPr lang="ar-IQ" sz="2800" dirty="0" smtClean="0">
                <a:cs typeface="Ali_K_Samik" pitchFamily="2" charset="-78"/>
              </a:rPr>
              <a:t>بيَكار نزمترة بةبةراورد بة تيَرِوانيني كؤمةلطة بؤ كةساني خاوةن كار.</a:t>
            </a:r>
            <a:endParaRPr lang="en-US" sz="28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69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ar-SA" sz="4800" dirty="0" smtClean="0">
              <a:cs typeface="Ali_K_Sahifa" pitchFamily="2" charset="-78"/>
            </a:endParaRPr>
          </a:p>
          <a:p>
            <a:pPr marL="0" indent="0" algn="r">
              <a:buNone/>
            </a:pPr>
            <a:endParaRPr lang="ar-SA" sz="4800" dirty="0">
              <a:cs typeface="Ali_K_Sahifa" pitchFamily="2" charset="-78"/>
            </a:endParaRPr>
          </a:p>
          <a:p>
            <a:pPr marL="0" indent="0" algn="r">
              <a:buNone/>
            </a:pPr>
            <a:endParaRPr lang="ar-SA" sz="4800" dirty="0" smtClean="0">
              <a:cs typeface="Ali_K_Sahifa" pitchFamily="2" charset="-78"/>
            </a:endParaRPr>
          </a:p>
          <a:p>
            <a:pPr marL="0" indent="0" algn="ctr">
              <a:buNone/>
            </a:pPr>
            <a:r>
              <a:rPr lang="ar-SA" sz="4800" dirty="0" smtClean="0">
                <a:cs typeface="Ali_K_Samik" pitchFamily="2" charset="-78"/>
              </a:rPr>
              <a:t>بة هيواى سودمةند بوون </a:t>
            </a:r>
            <a:r>
              <a:rPr lang="ar-IQ" sz="4800" dirty="0" smtClean="0">
                <a:cs typeface="Ali_K_Sahifa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31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461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كاريطةرييةكاني بيَكاري لةسةر بارى دةرووني و كوَمةلايةتي لةسةر ئاستي تاك و كوَمةلطة </vt:lpstr>
      <vt:lpstr>دةتوانين كاريطةرييةكاني بيَكاري لةسةر تاك و كوَمةلطة لةلايةني دةرووني و كؤمةلايةتييةوة دابةش بكةين بؤ سيَ تةوةر:</vt:lpstr>
      <vt:lpstr> لة رووي دةرونييةوة -2</vt:lpstr>
      <vt:lpstr>لة رووي كؤمةلايةتييةوة -3</vt:lpstr>
      <vt:lpstr>دةرئةنجامةكان:</vt:lpstr>
      <vt:lpstr>PowerPoint Presentation</vt:lpstr>
      <vt:lpstr>PowerPoint Presentation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كاريطةرييةكاني بيَكاري لةسةر بارى دةرووني و كوَمةلايةتي لةسةر ئاستي تاك و كومةلطة</dc:title>
  <dc:creator>aro pc</dc:creator>
  <cp:lastModifiedBy>DR.Ahmed Saker</cp:lastModifiedBy>
  <cp:revision>37</cp:revision>
  <dcterms:created xsi:type="dcterms:W3CDTF">2018-02-16T11:14:30Z</dcterms:created>
  <dcterms:modified xsi:type="dcterms:W3CDTF">2022-09-11T22:44:11Z</dcterms:modified>
</cp:coreProperties>
</file>