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9"/>
  </p:notesMasterIdLst>
  <p:sldIdLst>
    <p:sldId id="307" r:id="rId2"/>
    <p:sldId id="373" r:id="rId3"/>
    <p:sldId id="372" r:id="rId4"/>
    <p:sldId id="297" r:id="rId5"/>
    <p:sldId id="298" r:id="rId6"/>
    <p:sldId id="299" r:id="rId7"/>
    <p:sldId id="308" r:id="rId8"/>
    <p:sldId id="309" r:id="rId9"/>
    <p:sldId id="300" r:id="rId10"/>
    <p:sldId id="310" r:id="rId11"/>
    <p:sldId id="311" r:id="rId12"/>
    <p:sldId id="312" r:id="rId13"/>
    <p:sldId id="301" r:id="rId14"/>
    <p:sldId id="313" r:id="rId15"/>
    <p:sldId id="302" r:id="rId16"/>
    <p:sldId id="259" r:id="rId17"/>
    <p:sldId id="331" r:id="rId18"/>
    <p:sldId id="260" r:id="rId19"/>
    <p:sldId id="261" r:id="rId20"/>
    <p:sldId id="263" r:id="rId21"/>
    <p:sldId id="362" r:id="rId22"/>
    <p:sldId id="363" r:id="rId23"/>
    <p:sldId id="364"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 id="281" r:id="rId42"/>
    <p:sldId id="282" r:id="rId43"/>
    <p:sldId id="283" r:id="rId44"/>
    <p:sldId id="284" r:id="rId45"/>
    <p:sldId id="285" r:id="rId46"/>
    <p:sldId id="286" r:id="rId47"/>
    <p:sldId id="287" r:id="rId48"/>
    <p:sldId id="288" r:id="rId49"/>
    <p:sldId id="289" r:id="rId50"/>
    <p:sldId id="290" r:id="rId51"/>
    <p:sldId id="291" r:id="rId52"/>
    <p:sldId id="292" r:id="rId53"/>
    <p:sldId id="293" r:id="rId54"/>
    <p:sldId id="294" r:id="rId55"/>
    <p:sldId id="295" r:id="rId56"/>
    <p:sldId id="303" r:id="rId57"/>
    <p:sldId id="304" r:id="rId58"/>
    <p:sldId id="305" r:id="rId59"/>
    <p:sldId id="306" r:id="rId60"/>
    <p:sldId id="314" r:id="rId61"/>
    <p:sldId id="315" r:id="rId62"/>
    <p:sldId id="367" r:id="rId63"/>
    <p:sldId id="368"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2" r:id="rId80"/>
    <p:sldId id="334" r:id="rId81"/>
    <p:sldId id="336" r:id="rId82"/>
    <p:sldId id="337" r:id="rId83"/>
    <p:sldId id="335"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9CE9302-603B-4B67-AC95-91EA1546ED18}">
          <p14:sldIdLst>
            <p14:sldId id="307"/>
            <p14:sldId id="373"/>
            <p14:sldId id="372"/>
            <p14:sldId id="297"/>
            <p14:sldId id="298"/>
            <p14:sldId id="299"/>
            <p14:sldId id="308"/>
            <p14:sldId id="309"/>
            <p14:sldId id="300"/>
            <p14:sldId id="310"/>
            <p14:sldId id="311"/>
            <p14:sldId id="312"/>
            <p14:sldId id="301"/>
            <p14:sldId id="313"/>
            <p14:sldId id="302"/>
            <p14:sldId id="259"/>
            <p14:sldId id="331"/>
            <p14:sldId id="260"/>
            <p14:sldId id="261"/>
            <p14:sldId id="263"/>
            <p14:sldId id="362"/>
            <p14:sldId id="363"/>
            <p14:sldId id="364"/>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303"/>
            <p14:sldId id="304"/>
            <p14:sldId id="305"/>
            <p14:sldId id="306"/>
            <p14:sldId id="314"/>
            <p14:sldId id="315"/>
            <p14:sldId id="367"/>
            <p14:sldId id="368"/>
            <p14:sldId id="316"/>
            <p14:sldId id="317"/>
            <p14:sldId id="318"/>
            <p14:sldId id="319"/>
            <p14:sldId id="320"/>
            <p14:sldId id="321"/>
            <p14:sldId id="322"/>
            <p14:sldId id="323"/>
            <p14:sldId id="324"/>
            <p14:sldId id="325"/>
            <p14:sldId id="326"/>
            <p14:sldId id="327"/>
            <p14:sldId id="328"/>
            <p14:sldId id="329"/>
            <p14:sldId id="330"/>
            <p14:sldId id="332"/>
            <p14:sldId id="334"/>
            <p14:sldId id="336"/>
            <p14:sldId id="337"/>
            <p14:sldId id="335"/>
            <p14:sldId id="338"/>
            <p14:sldId id="339"/>
            <p14:sldId id="340"/>
            <p14:sldId id="341"/>
          </p14:sldIdLst>
        </p14:section>
        <p14:section name="Untitled Section" id="{62E5AD97-1644-44B4-81FC-CDBB36A8BBF9}">
          <p14:sldIdLst>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DAM" initials="D"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9" d="100"/>
          <a:sy n="69" d="100"/>
        </p:scale>
        <p:origin x="-17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D66A99-B94B-49D0-A89E-3E866E8FDE3F}" type="doc">
      <dgm:prSet loTypeId="urn:microsoft.com/office/officeart/2005/8/layout/cycle6" loCatId="cycle" qsTypeId="urn:microsoft.com/office/officeart/2005/8/quickstyle/3d3" qsCatId="3D" csTypeId="urn:microsoft.com/office/officeart/2005/8/colors/accent3_2" csCatId="accent3" phldr="1"/>
      <dgm:spPr/>
      <dgm:t>
        <a:bodyPr/>
        <a:lstStyle/>
        <a:p>
          <a:endParaRPr lang="en-GB"/>
        </a:p>
      </dgm:t>
    </dgm:pt>
    <dgm:pt modelId="{DCD3A8A6-3F00-4346-850C-007CCBDEAE3B}">
      <dgm:prSet phldrT="[Text]">
        <dgm:style>
          <a:lnRef idx="3">
            <a:schemeClr val="lt1"/>
          </a:lnRef>
          <a:fillRef idx="1">
            <a:schemeClr val="accent3"/>
          </a:fillRef>
          <a:effectRef idx="1">
            <a:schemeClr val="accent3"/>
          </a:effectRef>
          <a:fontRef idx="minor">
            <a:schemeClr val="lt1"/>
          </a:fontRef>
        </dgm:style>
      </dgm:prSet>
      <dgm:spPr/>
      <dgm:t>
        <a:bodyPr/>
        <a:lstStyle/>
        <a:p>
          <a:r>
            <a:rPr lang="ar-IQ"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Ali_K_Samik" pitchFamily="2" charset="-78"/>
            </a:rPr>
            <a:t>كؤمةلايةتى</a:t>
          </a:r>
          <a:endParaRPr lang="en-GB" dirty="0"/>
        </a:p>
      </dgm:t>
    </dgm:pt>
    <dgm:pt modelId="{536111A2-C280-4AF8-B5D7-40A620D278C6}" type="parTrans" cxnId="{1563442D-7D28-4CEA-9976-6569F405EFB5}">
      <dgm:prSet/>
      <dgm:spPr/>
      <dgm:t>
        <a:bodyPr/>
        <a:lstStyle/>
        <a:p>
          <a:endParaRPr lang="en-GB"/>
        </a:p>
      </dgm:t>
    </dgm:pt>
    <dgm:pt modelId="{B13E636B-CC26-4E5C-BEF4-42B0C1395F46}" type="sibTrans" cxnId="{1563442D-7D28-4CEA-9976-6569F405EFB5}">
      <dgm:prSet>
        <dgm:style>
          <a:lnRef idx="3">
            <a:schemeClr val="lt1"/>
          </a:lnRef>
          <a:fillRef idx="1">
            <a:schemeClr val="accent3"/>
          </a:fillRef>
          <a:effectRef idx="1">
            <a:schemeClr val="accent3"/>
          </a:effectRef>
          <a:fontRef idx="minor">
            <a:schemeClr val="lt1"/>
          </a:fontRef>
        </dgm:style>
      </dgm:prSet>
      <dgm:spPr/>
      <dgm:t>
        <a:bodyPr/>
        <a:lstStyle/>
        <a:p>
          <a:endParaRPr lang="en-GB"/>
        </a:p>
      </dgm:t>
    </dgm:pt>
    <dgm:pt modelId="{F33C25FC-09C3-4A4A-AB1D-14A6741C5A56}">
      <dgm:prSet>
        <dgm:style>
          <a:lnRef idx="3">
            <a:schemeClr val="lt1"/>
          </a:lnRef>
          <a:fillRef idx="1">
            <a:schemeClr val="accent3"/>
          </a:fillRef>
          <a:effectRef idx="1">
            <a:schemeClr val="accent3"/>
          </a:effectRef>
          <a:fontRef idx="minor">
            <a:schemeClr val="lt1"/>
          </a:fontRef>
        </dgm:style>
      </dgm:prSet>
      <dgm:spPr/>
      <dgm:t>
        <a:bodyPr/>
        <a:lstStyle/>
        <a:p>
          <a:r>
            <a:rPr lang="ar-IQ" b="1">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Ali_K_Samik" pitchFamily="2" charset="-78"/>
            </a:rPr>
            <a:t>هونةرى </a:t>
          </a:r>
          <a:endParaRPr lang="en-GB"/>
        </a:p>
      </dgm:t>
    </dgm:pt>
    <dgm:pt modelId="{897E0526-8EF1-405C-862A-531CA30164D6}" type="parTrans" cxnId="{9FD90204-B538-4CA4-8FCE-50D50D2AFBF7}">
      <dgm:prSet/>
      <dgm:spPr/>
      <dgm:t>
        <a:bodyPr/>
        <a:lstStyle/>
        <a:p>
          <a:endParaRPr lang="en-GB"/>
        </a:p>
      </dgm:t>
    </dgm:pt>
    <dgm:pt modelId="{1881ED24-C23A-4BBE-87B8-863D18E57B4E}" type="sibTrans" cxnId="{9FD90204-B538-4CA4-8FCE-50D50D2AFBF7}">
      <dgm:prSet>
        <dgm:style>
          <a:lnRef idx="3">
            <a:schemeClr val="lt1"/>
          </a:lnRef>
          <a:fillRef idx="1">
            <a:schemeClr val="accent3"/>
          </a:fillRef>
          <a:effectRef idx="1">
            <a:schemeClr val="accent3"/>
          </a:effectRef>
          <a:fontRef idx="minor">
            <a:schemeClr val="lt1"/>
          </a:fontRef>
        </dgm:style>
      </dgm:prSet>
      <dgm:spPr/>
      <dgm:t>
        <a:bodyPr/>
        <a:lstStyle/>
        <a:p>
          <a:endParaRPr lang="en-GB"/>
        </a:p>
      </dgm:t>
    </dgm:pt>
    <dgm:pt modelId="{72BC896B-850A-4F7A-988C-55CDE73A95A9}">
      <dgm:prSet>
        <dgm:style>
          <a:lnRef idx="3">
            <a:schemeClr val="lt1"/>
          </a:lnRef>
          <a:fillRef idx="1">
            <a:schemeClr val="accent3"/>
          </a:fillRef>
          <a:effectRef idx="1">
            <a:schemeClr val="accent3"/>
          </a:effectRef>
          <a:fontRef idx="minor">
            <a:schemeClr val="lt1"/>
          </a:fontRef>
        </dgm:style>
      </dgm:prSet>
      <dgm:spPr/>
      <dgm:t>
        <a:bodyPr/>
        <a:lstStyle/>
        <a:p>
          <a:r>
            <a:rPr lang="ar-IQ"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Ali_K_Samik" pitchFamily="2" charset="-78"/>
            </a:rPr>
            <a:t>واقعي </a:t>
          </a:r>
          <a:endParaRPr lang="en-GB" dirty="0"/>
        </a:p>
      </dgm:t>
    </dgm:pt>
    <dgm:pt modelId="{23012B69-008A-40D1-AD47-357D7E207171}" type="parTrans" cxnId="{645FCE6C-A10A-4B5A-91A1-171F4BE2A065}">
      <dgm:prSet/>
      <dgm:spPr/>
      <dgm:t>
        <a:bodyPr/>
        <a:lstStyle/>
        <a:p>
          <a:endParaRPr lang="en-GB"/>
        </a:p>
      </dgm:t>
    </dgm:pt>
    <dgm:pt modelId="{4860FCDC-19E9-4052-B907-E92CA99BB21E}" type="sibTrans" cxnId="{645FCE6C-A10A-4B5A-91A1-171F4BE2A065}">
      <dgm:prSet>
        <dgm:style>
          <a:lnRef idx="3">
            <a:schemeClr val="lt1"/>
          </a:lnRef>
          <a:fillRef idx="1">
            <a:schemeClr val="accent3"/>
          </a:fillRef>
          <a:effectRef idx="1">
            <a:schemeClr val="accent3"/>
          </a:effectRef>
          <a:fontRef idx="minor">
            <a:schemeClr val="lt1"/>
          </a:fontRef>
        </dgm:style>
      </dgm:prSet>
      <dgm:spPr/>
      <dgm:t>
        <a:bodyPr/>
        <a:lstStyle/>
        <a:p>
          <a:endParaRPr lang="en-GB"/>
        </a:p>
      </dgm:t>
    </dgm:pt>
    <dgm:pt modelId="{8369D040-D89E-4896-B4AC-5808CDC56787}">
      <dgm:prSet>
        <dgm:style>
          <a:lnRef idx="3">
            <a:schemeClr val="lt1"/>
          </a:lnRef>
          <a:fillRef idx="1">
            <a:schemeClr val="accent3"/>
          </a:fillRef>
          <a:effectRef idx="1">
            <a:schemeClr val="accent3"/>
          </a:effectRef>
          <a:fontRef idx="minor">
            <a:schemeClr val="lt1"/>
          </a:fontRef>
        </dgm:style>
      </dgm:prSet>
      <dgm:spPr/>
      <dgm:t>
        <a:bodyPr/>
        <a:lstStyle/>
        <a:p>
          <a:r>
            <a:rPr lang="ar-IQ" b="1">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Ali_K_Samik" pitchFamily="2" charset="-78"/>
            </a:rPr>
            <a:t>ذيرى</a:t>
          </a:r>
          <a:endParaRPr lang="ar-IQ"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Ali_K_Samik" pitchFamily="2" charset="-78"/>
          </a:endParaRPr>
        </a:p>
      </dgm:t>
    </dgm:pt>
    <dgm:pt modelId="{96186842-0D29-4DCE-B1AE-79698CE0E740}" type="parTrans" cxnId="{441C7CAD-A1EA-4FEF-A1FC-055FDE53FA98}">
      <dgm:prSet/>
      <dgm:spPr/>
      <dgm:t>
        <a:bodyPr/>
        <a:lstStyle/>
        <a:p>
          <a:endParaRPr lang="en-GB"/>
        </a:p>
      </dgm:t>
    </dgm:pt>
    <dgm:pt modelId="{CCA67EDF-0A2D-42D3-B523-E770991C32F6}" type="sibTrans" cxnId="{441C7CAD-A1EA-4FEF-A1FC-055FDE53FA98}">
      <dgm:prSet>
        <dgm:style>
          <a:lnRef idx="3">
            <a:schemeClr val="lt1"/>
          </a:lnRef>
          <a:fillRef idx="1">
            <a:schemeClr val="accent3"/>
          </a:fillRef>
          <a:effectRef idx="1">
            <a:schemeClr val="accent3"/>
          </a:effectRef>
          <a:fontRef idx="minor">
            <a:schemeClr val="lt1"/>
          </a:fontRef>
        </dgm:style>
      </dgm:prSet>
      <dgm:spPr/>
      <dgm:t>
        <a:bodyPr/>
        <a:lstStyle/>
        <a:p>
          <a:endParaRPr lang="en-GB"/>
        </a:p>
      </dgm:t>
    </dgm:pt>
    <dgm:pt modelId="{AB58B588-A6F3-4D3B-BF6D-8F8537B7722E}">
      <dgm:prSet>
        <dgm:style>
          <a:lnRef idx="3">
            <a:schemeClr val="lt1"/>
          </a:lnRef>
          <a:fillRef idx="1">
            <a:schemeClr val="accent3"/>
          </a:fillRef>
          <a:effectRef idx="1">
            <a:schemeClr val="accent3"/>
          </a:effectRef>
          <a:fontRef idx="minor">
            <a:schemeClr val="lt1"/>
          </a:fontRef>
        </dgm:style>
      </dgm:prSet>
      <dgm:spPr/>
      <dgm:t>
        <a:bodyPr/>
        <a:lstStyle/>
        <a:p>
          <a:r>
            <a:rPr lang="ar-IQ" b="1">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Ali_K_Samik" pitchFamily="2" charset="-78"/>
            </a:rPr>
            <a:t>تقليدي </a:t>
          </a:r>
          <a:endParaRPr lang="en-GB"/>
        </a:p>
      </dgm:t>
    </dgm:pt>
    <dgm:pt modelId="{87C9F03F-2EA6-40DB-9846-8A98320ADFF4}" type="parTrans" cxnId="{4DDBB2E3-1163-4276-929D-B8BF918E5A12}">
      <dgm:prSet/>
      <dgm:spPr/>
      <dgm:t>
        <a:bodyPr/>
        <a:lstStyle/>
        <a:p>
          <a:endParaRPr lang="en-GB"/>
        </a:p>
      </dgm:t>
    </dgm:pt>
    <dgm:pt modelId="{DA5519DD-C48D-4958-898C-A4F7EE5483F6}" type="sibTrans" cxnId="{4DDBB2E3-1163-4276-929D-B8BF918E5A12}">
      <dgm:prSet>
        <dgm:style>
          <a:lnRef idx="3">
            <a:schemeClr val="lt1"/>
          </a:lnRef>
          <a:fillRef idx="1">
            <a:schemeClr val="accent3"/>
          </a:fillRef>
          <a:effectRef idx="1">
            <a:schemeClr val="accent3"/>
          </a:effectRef>
          <a:fontRef idx="minor">
            <a:schemeClr val="lt1"/>
          </a:fontRef>
        </dgm:style>
      </dgm:prSet>
      <dgm:spPr/>
      <dgm:t>
        <a:bodyPr/>
        <a:lstStyle/>
        <a:p>
          <a:endParaRPr lang="en-GB"/>
        </a:p>
      </dgm:t>
    </dgm:pt>
    <dgm:pt modelId="{7D234A6D-DEE3-4203-8DFF-4C01988DFC1C}">
      <dgm:prSet>
        <dgm:style>
          <a:lnRef idx="3">
            <a:schemeClr val="lt1"/>
          </a:lnRef>
          <a:fillRef idx="1">
            <a:schemeClr val="accent3"/>
          </a:fillRef>
          <a:effectRef idx="1">
            <a:schemeClr val="accent3"/>
          </a:effectRef>
          <a:fontRef idx="minor">
            <a:schemeClr val="lt1"/>
          </a:fontRef>
        </dgm:style>
      </dgm:prSet>
      <dgm:spPr/>
      <dgm:t>
        <a:bodyPr/>
        <a:lstStyle/>
        <a:p>
          <a:r>
            <a:rPr lang="ar-IQ" b="1">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Ali_K_Samik" pitchFamily="2" charset="-78"/>
            </a:rPr>
            <a:t>مغامر </a:t>
          </a:r>
          <a:endParaRPr lang="en-GB"/>
        </a:p>
      </dgm:t>
    </dgm:pt>
    <dgm:pt modelId="{227B655D-B422-463B-B56F-DE1CCFE95171}" type="parTrans" cxnId="{CEFDBF1E-6A6C-46FC-8A44-BE0CE5F8A218}">
      <dgm:prSet/>
      <dgm:spPr/>
      <dgm:t>
        <a:bodyPr/>
        <a:lstStyle/>
        <a:p>
          <a:endParaRPr lang="en-GB"/>
        </a:p>
      </dgm:t>
    </dgm:pt>
    <dgm:pt modelId="{5065B11F-3A92-4D1A-B12D-52AEF89F5F97}" type="sibTrans" cxnId="{CEFDBF1E-6A6C-46FC-8A44-BE0CE5F8A218}">
      <dgm:prSet>
        <dgm:style>
          <a:lnRef idx="3">
            <a:schemeClr val="lt1"/>
          </a:lnRef>
          <a:fillRef idx="1">
            <a:schemeClr val="accent3"/>
          </a:fillRef>
          <a:effectRef idx="1">
            <a:schemeClr val="accent3"/>
          </a:effectRef>
          <a:fontRef idx="minor">
            <a:schemeClr val="lt1"/>
          </a:fontRef>
        </dgm:style>
      </dgm:prSet>
      <dgm:spPr/>
      <dgm:t>
        <a:bodyPr/>
        <a:lstStyle/>
        <a:p>
          <a:endParaRPr lang="en-GB"/>
        </a:p>
      </dgm:t>
    </dgm:pt>
    <dgm:pt modelId="{CF85429A-5EE4-45F3-9F69-D07FA0958F7F}" type="pres">
      <dgm:prSet presAssocID="{A0D66A99-B94B-49D0-A89E-3E866E8FDE3F}" presName="cycle" presStyleCnt="0">
        <dgm:presLayoutVars>
          <dgm:dir/>
          <dgm:resizeHandles val="exact"/>
        </dgm:presLayoutVars>
      </dgm:prSet>
      <dgm:spPr/>
      <dgm:t>
        <a:bodyPr/>
        <a:lstStyle/>
        <a:p>
          <a:endParaRPr lang="en-US"/>
        </a:p>
      </dgm:t>
    </dgm:pt>
    <dgm:pt modelId="{56BA43D6-6513-40E2-88B4-8022C28A441E}" type="pres">
      <dgm:prSet presAssocID="{DCD3A8A6-3F00-4346-850C-007CCBDEAE3B}" presName="node" presStyleLbl="node1" presStyleIdx="0" presStyleCnt="6">
        <dgm:presLayoutVars>
          <dgm:bulletEnabled val="1"/>
        </dgm:presLayoutVars>
      </dgm:prSet>
      <dgm:spPr/>
      <dgm:t>
        <a:bodyPr/>
        <a:lstStyle/>
        <a:p>
          <a:endParaRPr lang="en-US"/>
        </a:p>
      </dgm:t>
    </dgm:pt>
    <dgm:pt modelId="{14B50D21-1778-43C7-BAEF-CCF49C02AC6A}" type="pres">
      <dgm:prSet presAssocID="{DCD3A8A6-3F00-4346-850C-007CCBDEAE3B}" presName="spNode" presStyleCnt="0"/>
      <dgm:spPr/>
    </dgm:pt>
    <dgm:pt modelId="{404988BC-35C3-40E5-98DB-3910A9E4E930}" type="pres">
      <dgm:prSet presAssocID="{B13E636B-CC26-4E5C-BEF4-42B0C1395F46}" presName="sibTrans" presStyleLbl="sibTrans1D1" presStyleIdx="0" presStyleCnt="6"/>
      <dgm:spPr/>
      <dgm:t>
        <a:bodyPr/>
        <a:lstStyle/>
        <a:p>
          <a:endParaRPr lang="en-US"/>
        </a:p>
      </dgm:t>
    </dgm:pt>
    <dgm:pt modelId="{1F1539A1-81B3-43D7-8C71-C89EE813DC0A}" type="pres">
      <dgm:prSet presAssocID="{AB58B588-A6F3-4D3B-BF6D-8F8537B7722E}" presName="node" presStyleLbl="node1" presStyleIdx="1" presStyleCnt="6">
        <dgm:presLayoutVars>
          <dgm:bulletEnabled val="1"/>
        </dgm:presLayoutVars>
      </dgm:prSet>
      <dgm:spPr/>
      <dgm:t>
        <a:bodyPr/>
        <a:lstStyle/>
        <a:p>
          <a:endParaRPr lang="en-US"/>
        </a:p>
      </dgm:t>
    </dgm:pt>
    <dgm:pt modelId="{AA061EE9-F75D-40CB-8BEB-EBEAFEB17824}" type="pres">
      <dgm:prSet presAssocID="{AB58B588-A6F3-4D3B-BF6D-8F8537B7722E}" presName="spNode" presStyleCnt="0"/>
      <dgm:spPr/>
    </dgm:pt>
    <dgm:pt modelId="{5164161E-2AFF-41A9-B4CD-6963325144B7}" type="pres">
      <dgm:prSet presAssocID="{DA5519DD-C48D-4958-898C-A4F7EE5483F6}" presName="sibTrans" presStyleLbl="sibTrans1D1" presStyleIdx="1" presStyleCnt="6"/>
      <dgm:spPr/>
      <dgm:t>
        <a:bodyPr/>
        <a:lstStyle/>
        <a:p>
          <a:endParaRPr lang="en-US"/>
        </a:p>
      </dgm:t>
    </dgm:pt>
    <dgm:pt modelId="{713CCA9A-B3A3-4397-ADB9-499B6A350C6D}" type="pres">
      <dgm:prSet presAssocID="{8369D040-D89E-4896-B4AC-5808CDC56787}" presName="node" presStyleLbl="node1" presStyleIdx="2" presStyleCnt="6">
        <dgm:presLayoutVars>
          <dgm:bulletEnabled val="1"/>
        </dgm:presLayoutVars>
      </dgm:prSet>
      <dgm:spPr/>
      <dgm:t>
        <a:bodyPr/>
        <a:lstStyle/>
        <a:p>
          <a:endParaRPr lang="en-US"/>
        </a:p>
      </dgm:t>
    </dgm:pt>
    <dgm:pt modelId="{4084CCE0-3827-4095-B841-DC6EA0D5E75F}" type="pres">
      <dgm:prSet presAssocID="{8369D040-D89E-4896-B4AC-5808CDC56787}" presName="spNode" presStyleCnt="0"/>
      <dgm:spPr/>
    </dgm:pt>
    <dgm:pt modelId="{CA164270-C179-45A0-91C9-C29FC0E2798A}" type="pres">
      <dgm:prSet presAssocID="{CCA67EDF-0A2D-42D3-B523-E770991C32F6}" presName="sibTrans" presStyleLbl="sibTrans1D1" presStyleIdx="2" presStyleCnt="6"/>
      <dgm:spPr/>
      <dgm:t>
        <a:bodyPr/>
        <a:lstStyle/>
        <a:p>
          <a:endParaRPr lang="en-US"/>
        </a:p>
      </dgm:t>
    </dgm:pt>
    <dgm:pt modelId="{361722CD-6A81-4987-B83E-066F3C69123C}" type="pres">
      <dgm:prSet presAssocID="{72BC896B-850A-4F7A-988C-55CDE73A95A9}" presName="node" presStyleLbl="node1" presStyleIdx="3" presStyleCnt="6">
        <dgm:presLayoutVars>
          <dgm:bulletEnabled val="1"/>
        </dgm:presLayoutVars>
      </dgm:prSet>
      <dgm:spPr/>
      <dgm:t>
        <a:bodyPr/>
        <a:lstStyle/>
        <a:p>
          <a:endParaRPr lang="en-US"/>
        </a:p>
      </dgm:t>
    </dgm:pt>
    <dgm:pt modelId="{064385E1-8981-46A2-9BCA-3A29EBFE11B0}" type="pres">
      <dgm:prSet presAssocID="{72BC896B-850A-4F7A-988C-55CDE73A95A9}" presName="spNode" presStyleCnt="0"/>
      <dgm:spPr/>
    </dgm:pt>
    <dgm:pt modelId="{E8A202C7-3EF7-4571-99C7-9FD2A84CF0C9}" type="pres">
      <dgm:prSet presAssocID="{4860FCDC-19E9-4052-B907-E92CA99BB21E}" presName="sibTrans" presStyleLbl="sibTrans1D1" presStyleIdx="3" presStyleCnt="6"/>
      <dgm:spPr/>
      <dgm:t>
        <a:bodyPr/>
        <a:lstStyle/>
        <a:p>
          <a:endParaRPr lang="en-US"/>
        </a:p>
      </dgm:t>
    </dgm:pt>
    <dgm:pt modelId="{39273D98-A6BE-4B22-AE14-14C19BBDE7C8}" type="pres">
      <dgm:prSet presAssocID="{F33C25FC-09C3-4A4A-AB1D-14A6741C5A56}" presName="node" presStyleLbl="node1" presStyleIdx="4" presStyleCnt="6">
        <dgm:presLayoutVars>
          <dgm:bulletEnabled val="1"/>
        </dgm:presLayoutVars>
      </dgm:prSet>
      <dgm:spPr/>
      <dgm:t>
        <a:bodyPr/>
        <a:lstStyle/>
        <a:p>
          <a:endParaRPr lang="en-US"/>
        </a:p>
      </dgm:t>
    </dgm:pt>
    <dgm:pt modelId="{91D0B861-786F-4281-89DA-0E4DE80A4765}" type="pres">
      <dgm:prSet presAssocID="{F33C25FC-09C3-4A4A-AB1D-14A6741C5A56}" presName="spNode" presStyleCnt="0"/>
      <dgm:spPr/>
    </dgm:pt>
    <dgm:pt modelId="{97223A28-F06C-46C9-BC90-62892296A4F7}" type="pres">
      <dgm:prSet presAssocID="{1881ED24-C23A-4BBE-87B8-863D18E57B4E}" presName="sibTrans" presStyleLbl="sibTrans1D1" presStyleIdx="4" presStyleCnt="6"/>
      <dgm:spPr/>
      <dgm:t>
        <a:bodyPr/>
        <a:lstStyle/>
        <a:p>
          <a:endParaRPr lang="en-US"/>
        </a:p>
      </dgm:t>
    </dgm:pt>
    <dgm:pt modelId="{CEC70565-F8A0-40CC-B86F-8DC4BC99BC9E}" type="pres">
      <dgm:prSet presAssocID="{7D234A6D-DEE3-4203-8DFF-4C01988DFC1C}" presName="node" presStyleLbl="node1" presStyleIdx="5" presStyleCnt="6" custRadScaleRad="100850" custRadScaleInc="3208">
        <dgm:presLayoutVars>
          <dgm:bulletEnabled val="1"/>
        </dgm:presLayoutVars>
      </dgm:prSet>
      <dgm:spPr/>
      <dgm:t>
        <a:bodyPr/>
        <a:lstStyle/>
        <a:p>
          <a:endParaRPr lang="en-US"/>
        </a:p>
      </dgm:t>
    </dgm:pt>
    <dgm:pt modelId="{D4FAFF06-2DF7-4DC0-A74B-4CD2C9491676}" type="pres">
      <dgm:prSet presAssocID="{7D234A6D-DEE3-4203-8DFF-4C01988DFC1C}" presName="spNode" presStyleCnt="0"/>
      <dgm:spPr/>
    </dgm:pt>
    <dgm:pt modelId="{B06BD41E-B3E5-4642-B67C-0AD8BC059FAB}" type="pres">
      <dgm:prSet presAssocID="{5065B11F-3A92-4D1A-B12D-52AEF89F5F97}" presName="sibTrans" presStyleLbl="sibTrans1D1" presStyleIdx="5" presStyleCnt="6"/>
      <dgm:spPr/>
      <dgm:t>
        <a:bodyPr/>
        <a:lstStyle/>
        <a:p>
          <a:endParaRPr lang="en-US"/>
        </a:p>
      </dgm:t>
    </dgm:pt>
  </dgm:ptLst>
  <dgm:cxnLst>
    <dgm:cxn modelId="{CEFDBF1E-6A6C-46FC-8A44-BE0CE5F8A218}" srcId="{A0D66A99-B94B-49D0-A89E-3E866E8FDE3F}" destId="{7D234A6D-DEE3-4203-8DFF-4C01988DFC1C}" srcOrd="5" destOrd="0" parTransId="{227B655D-B422-463B-B56F-DE1CCFE95171}" sibTransId="{5065B11F-3A92-4D1A-B12D-52AEF89F5F97}"/>
    <dgm:cxn modelId="{4DDBB2E3-1163-4276-929D-B8BF918E5A12}" srcId="{A0D66A99-B94B-49D0-A89E-3E866E8FDE3F}" destId="{AB58B588-A6F3-4D3B-BF6D-8F8537B7722E}" srcOrd="1" destOrd="0" parTransId="{87C9F03F-2EA6-40DB-9846-8A98320ADFF4}" sibTransId="{DA5519DD-C48D-4958-898C-A4F7EE5483F6}"/>
    <dgm:cxn modelId="{192E5843-98B9-4D76-AD29-341F63FE5D65}" type="presOf" srcId="{4860FCDC-19E9-4052-B907-E92CA99BB21E}" destId="{E8A202C7-3EF7-4571-99C7-9FD2A84CF0C9}" srcOrd="0" destOrd="0" presId="urn:microsoft.com/office/officeart/2005/8/layout/cycle6"/>
    <dgm:cxn modelId="{645FCE6C-A10A-4B5A-91A1-171F4BE2A065}" srcId="{A0D66A99-B94B-49D0-A89E-3E866E8FDE3F}" destId="{72BC896B-850A-4F7A-988C-55CDE73A95A9}" srcOrd="3" destOrd="0" parTransId="{23012B69-008A-40D1-AD47-357D7E207171}" sibTransId="{4860FCDC-19E9-4052-B907-E92CA99BB21E}"/>
    <dgm:cxn modelId="{1563442D-7D28-4CEA-9976-6569F405EFB5}" srcId="{A0D66A99-B94B-49D0-A89E-3E866E8FDE3F}" destId="{DCD3A8A6-3F00-4346-850C-007CCBDEAE3B}" srcOrd="0" destOrd="0" parTransId="{536111A2-C280-4AF8-B5D7-40A620D278C6}" sibTransId="{B13E636B-CC26-4E5C-BEF4-42B0C1395F46}"/>
    <dgm:cxn modelId="{441C7CAD-A1EA-4FEF-A1FC-055FDE53FA98}" srcId="{A0D66A99-B94B-49D0-A89E-3E866E8FDE3F}" destId="{8369D040-D89E-4896-B4AC-5808CDC56787}" srcOrd="2" destOrd="0" parTransId="{96186842-0D29-4DCE-B1AE-79698CE0E740}" sibTransId="{CCA67EDF-0A2D-42D3-B523-E770991C32F6}"/>
    <dgm:cxn modelId="{6767C785-3431-4BE7-A013-7EDEDF0CCA32}" type="presOf" srcId="{CCA67EDF-0A2D-42D3-B523-E770991C32F6}" destId="{CA164270-C179-45A0-91C9-C29FC0E2798A}" srcOrd="0" destOrd="0" presId="urn:microsoft.com/office/officeart/2005/8/layout/cycle6"/>
    <dgm:cxn modelId="{881582CA-81D2-4D6D-AA4A-16A4B2A730EE}" type="presOf" srcId="{DA5519DD-C48D-4958-898C-A4F7EE5483F6}" destId="{5164161E-2AFF-41A9-B4CD-6963325144B7}" srcOrd="0" destOrd="0" presId="urn:microsoft.com/office/officeart/2005/8/layout/cycle6"/>
    <dgm:cxn modelId="{8C535D03-DF2C-4E9C-91D8-5B3EAEDB30E2}" type="presOf" srcId="{72BC896B-850A-4F7A-988C-55CDE73A95A9}" destId="{361722CD-6A81-4987-B83E-066F3C69123C}" srcOrd="0" destOrd="0" presId="urn:microsoft.com/office/officeart/2005/8/layout/cycle6"/>
    <dgm:cxn modelId="{97A260D6-76E7-4A4E-B6C3-ABC2A34666E8}" type="presOf" srcId="{7D234A6D-DEE3-4203-8DFF-4C01988DFC1C}" destId="{CEC70565-F8A0-40CC-B86F-8DC4BC99BC9E}" srcOrd="0" destOrd="0" presId="urn:microsoft.com/office/officeart/2005/8/layout/cycle6"/>
    <dgm:cxn modelId="{BCC26459-44BA-4113-85F4-43CB4C284938}" type="presOf" srcId="{B13E636B-CC26-4E5C-BEF4-42B0C1395F46}" destId="{404988BC-35C3-40E5-98DB-3910A9E4E930}" srcOrd="0" destOrd="0" presId="urn:microsoft.com/office/officeart/2005/8/layout/cycle6"/>
    <dgm:cxn modelId="{D897801D-E666-4334-A9F0-1D73F3AD5791}" type="presOf" srcId="{A0D66A99-B94B-49D0-A89E-3E866E8FDE3F}" destId="{CF85429A-5EE4-45F3-9F69-D07FA0958F7F}" srcOrd="0" destOrd="0" presId="urn:microsoft.com/office/officeart/2005/8/layout/cycle6"/>
    <dgm:cxn modelId="{9FD90204-B538-4CA4-8FCE-50D50D2AFBF7}" srcId="{A0D66A99-B94B-49D0-A89E-3E866E8FDE3F}" destId="{F33C25FC-09C3-4A4A-AB1D-14A6741C5A56}" srcOrd="4" destOrd="0" parTransId="{897E0526-8EF1-405C-862A-531CA30164D6}" sibTransId="{1881ED24-C23A-4BBE-87B8-863D18E57B4E}"/>
    <dgm:cxn modelId="{B8E30350-22FB-4EA2-A1BA-B00FF0EA2D61}" type="presOf" srcId="{8369D040-D89E-4896-B4AC-5808CDC56787}" destId="{713CCA9A-B3A3-4397-ADB9-499B6A350C6D}" srcOrd="0" destOrd="0" presId="urn:microsoft.com/office/officeart/2005/8/layout/cycle6"/>
    <dgm:cxn modelId="{93ABD62D-8D21-46F6-ADC8-B920E27DDCA1}" type="presOf" srcId="{AB58B588-A6F3-4D3B-BF6D-8F8537B7722E}" destId="{1F1539A1-81B3-43D7-8C71-C89EE813DC0A}" srcOrd="0" destOrd="0" presId="urn:microsoft.com/office/officeart/2005/8/layout/cycle6"/>
    <dgm:cxn modelId="{5AD0860C-5D7F-43A6-9BC4-63472BED1BC9}" type="presOf" srcId="{DCD3A8A6-3F00-4346-850C-007CCBDEAE3B}" destId="{56BA43D6-6513-40E2-88B4-8022C28A441E}" srcOrd="0" destOrd="0" presId="urn:microsoft.com/office/officeart/2005/8/layout/cycle6"/>
    <dgm:cxn modelId="{6D74983A-CA42-4119-8351-2E682D45035F}" type="presOf" srcId="{5065B11F-3A92-4D1A-B12D-52AEF89F5F97}" destId="{B06BD41E-B3E5-4642-B67C-0AD8BC059FAB}" srcOrd="0" destOrd="0" presId="urn:microsoft.com/office/officeart/2005/8/layout/cycle6"/>
    <dgm:cxn modelId="{E5542D4A-9F34-4DA2-B554-A3F5B685FDB0}" type="presOf" srcId="{F33C25FC-09C3-4A4A-AB1D-14A6741C5A56}" destId="{39273D98-A6BE-4B22-AE14-14C19BBDE7C8}" srcOrd="0" destOrd="0" presId="urn:microsoft.com/office/officeart/2005/8/layout/cycle6"/>
    <dgm:cxn modelId="{400930B7-29AC-4634-9558-87E0E132B156}" type="presOf" srcId="{1881ED24-C23A-4BBE-87B8-863D18E57B4E}" destId="{97223A28-F06C-46C9-BC90-62892296A4F7}" srcOrd="0" destOrd="0" presId="urn:microsoft.com/office/officeart/2005/8/layout/cycle6"/>
    <dgm:cxn modelId="{2948434F-8C1C-4BBE-9148-8297ECE7679D}" type="presParOf" srcId="{CF85429A-5EE4-45F3-9F69-D07FA0958F7F}" destId="{56BA43D6-6513-40E2-88B4-8022C28A441E}" srcOrd="0" destOrd="0" presId="urn:microsoft.com/office/officeart/2005/8/layout/cycle6"/>
    <dgm:cxn modelId="{459C5028-CE8C-4B6B-8E22-6307CF450EC8}" type="presParOf" srcId="{CF85429A-5EE4-45F3-9F69-D07FA0958F7F}" destId="{14B50D21-1778-43C7-BAEF-CCF49C02AC6A}" srcOrd="1" destOrd="0" presId="urn:microsoft.com/office/officeart/2005/8/layout/cycle6"/>
    <dgm:cxn modelId="{DE38239A-33DB-4A8F-89BF-2D726F5213A8}" type="presParOf" srcId="{CF85429A-5EE4-45F3-9F69-D07FA0958F7F}" destId="{404988BC-35C3-40E5-98DB-3910A9E4E930}" srcOrd="2" destOrd="0" presId="urn:microsoft.com/office/officeart/2005/8/layout/cycle6"/>
    <dgm:cxn modelId="{EBD54BA7-89D3-4559-A70D-A37E439EA860}" type="presParOf" srcId="{CF85429A-5EE4-45F3-9F69-D07FA0958F7F}" destId="{1F1539A1-81B3-43D7-8C71-C89EE813DC0A}" srcOrd="3" destOrd="0" presId="urn:microsoft.com/office/officeart/2005/8/layout/cycle6"/>
    <dgm:cxn modelId="{651300AC-F4F2-4E7B-B4DD-D02F587E1782}" type="presParOf" srcId="{CF85429A-5EE4-45F3-9F69-D07FA0958F7F}" destId="{AA061EE9-F75D-40CB-8BEB-EBEAFEB17824}" srcOrd="4" destOrd="0" presId="urn:microsoft.com/office/officeart/2005/8/layout/cycle6"/>
    <dgm:cxn modelId="{EA3F6E54-A017-4494-A9CF-FCF4DF1C022F}" type="presParOf" srcId="{CF85429A-5EE4-45F3-9F69-D07FA0958F7F}" destId="{5164161E-2AFF-41A9-B4CD-6963325144B7}" srcOrd="5" destOrd="0" presId="urn:microsoft.com/office/officeart/2005/8/layout/cycle6"/>
    <dgm:cxn modelId="{3A34209B-379F-47AE-B9B6-78C9F1C6DCEF}" type="presParOf" srcId="{CF85429A-5EE4-45F3-9F69-D07FA0958F7F}" destId="{713CCA9A-B3A3-4397-ADB9-499B6A350C6D}" srcOrd="6" destOrd="0" presId="urn:microsoft.com/office/officeart/2005/8/layout/cycle6"/>
    <dgm:cxn modelId="{C92643AB-B660-4D39-A1C9-ED0951A92FF6}" type="presParOf" srcId="{CF85429A-5EE4-45F3-9F69-D07FA0958F7F}" destId="{4084CCE0-3827-4095-B841-DC6EA0D5E75F}" srcOrd="7" destOrd="0" presId="urn:microsoft.com/office/officeart/2005/8/layout/cycle6"/>
    <dgm:cxn modelId="{D25F825C-EB92-4195-8C41-2B7E4F2A692A}" type="presParOf" srcId="{CF85429A-5EE4-45F3-9F69-D07FA0958F7F}" destId="{CA164270-C179-45A0-91C9-C29FC0E2798A}" srcOrd="8" destOrd="0" presId="urn:microsoft.com/office/officeart/2005/8/layout/cycle6"/>
    <dgm:cxn modelId="{D5B1373F-4BA2-41D3-8AD5-702F5C73B6BF}" type="presParOf" srcId="{CF85429A-5EE4-45F3-9F69-D07FA0958F7F}" destId="{361722CD-6A81-4987-B83E-066F3C69123C}" srcOrd="9" destOrd="0" presId="urn:microsoft.com/office/officeart/2005/8/layout/cycle6"/>
    <dgm:cxn modelId="{E8C9E255-8397-474D-B696-401A3EDECCFE}" type="presParOf" srcId="{CF85429A-5EE4-45F3-9F69-D07FA0958F7F}" destId="{064385E1-8981-46A2-9BCA-3A29EBFE11B0}" srcOrd="10" destOrd="0" presId="urn:microsoft.com/office/officeart/2005/8/layout/cycle6"/>
    <dgm:cxn modelId="{49E463A5-6532-44F7-BFC0-3B8C89955B3C}" type="presParOf" srcId="{CF85429A-5EE4-45F3-9F69-D07FA0958F7F}" destId="{E8A202C7-3EF7-4571-99C7-9FD2A84CF0C9}" srcOrd="11" destOrd="0" presId="urn:microsoft.com/office/officeart/2005/8/layout/cycle6"/>
    <dgm:cxn modelId="{8C3650F7-9E3F-46E8-8647-D080ADC75385}" type="presParOf" srcId="{CF85429A-5EE4-45F3-9F69-D07FA0958F7F}" destId="{39273D98-A6BE-4B22-AE14-14C19BBDE7C8}" srcOrd="12" destOrd="0" presId="urn:microsoft.com/office/officeart/2005/8/layout/cycle6"/>
    <dgm:cxn modelId="{67738032-F67B-433A-9F71-ED3DF34EB706}" type="presParOf" srcId="{CF85429A-5EE4-45F3-9F69-D07FA0958F7F}" destId="{91D0B861-786F-4281-89DA-0E4DE80A4765}" srcOrd="13" destOrd="0" presId="urn:microsoft.com/office/officeart/2005/8/layout/cycle6"/>
    <dgm:cxn modelId="{056FF9A4-B0F6-46E0-A01B-7B52984CEA75}" type="presParOf" srcId="{CF85429A-5EE4-45F3-9F69-D07FA0958F7F}" destId="{97223A28-F06C-46C9-BC90-62892296A4F7}" srcOrd="14" destOrd="0" presId="urn:microsoft.com/office/officeart/2005/8/layout/cycle6"/>
    <dgm:cxn modelId="{1A91C3F1-FC89-42D4-9380-126F12072A95}" type="presParOf" srcId="{CF85429A-5EE4-45F3-9F69-D07FA0958F7F}" destId="{CEC70565-F8A0-40CC-B86F-8DC4BC99BC9E}" srcOrd="15" destOrd="0" presId="urn:microsoft.com/office/officeart/2005/8/layout/cycle6"/>
    <dgm:cxn modelId="{C27C945B-5183-4221-9D69-BDECA7D875FF}" type="presParOf" srcId="{CF85429A-5EE4-45F3-9F69-D07FA0958F7F}" destId="{D4FAFF06-2DF7-4DC0-A74B-4CD2C9491676}" srcOrd="16" destOrd="0" presId="urn:microsoft.com/office/officeart/2005/8/layout/cycle6"/>
    <dgm:cxn modelId="{0C44D938-7925-42CB-9151-AF871F5BCC08}" type="presParOf" srcId="{CF85429A-5EE4-45F3-9F69-D07FA0958F7F}" destId="{B06BD41E-B3E5-4642-B67C-0AD8BC059FAB}"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7865E3-3B7A-4D37-B260-18A97E9A8DD8}" type="datetimeFigureOut">
              <a:rPr lang="en-US" smtClean="0"/>
              <a:pPr/>
              <a:t>10/15/2023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48CB15-546C-4774-A41C-EB382792C5E7}" type="slidenum">
              <a:rPr lang="en-US" smtClean="0"/>
              <a:pPr/>
              <a:t>‹#›</a:t>
            </a:fld>
            <a:endParaRPr lang="en-US"/>
          </a:p>
        </p:txBody>
      </p:sp>
    </p:spTree>
    <p:extLst>
      <p:ext uri="{BB962C8B-B14F-4D97-AF65-F5344CB8AC3E}">
        <p14:creationId xmlns:p14="http://schemas.microsoft.com/office/powerpoint/2010/main" val="4166000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48CB15-546C-4774-A41C-EB382792C5E7}" type="slidenum">
              <a:rPr lang="en-US" smtClean="0"/>
              <a:pPr/>
              <a:t>1</a:t>
            </a:fld>
            <a:endParaRPr lang="en-US"/>
          </a:p>
        </p:txBody>
      </p:sp>
    </p:spTree>
    <p:extLst>
      <p:ext uri="{BB962C8B-B14F-4D97-AF65-F5344CB8AC3E}">
        <p14:creationId xmlns:p14="http://schemas.microsoft.com/office/powerpoint/2010/main" val="1651978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148CB15-546C-4774-A41C-EB382792C5E7}"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161D0F8-A775-467F-9146-0B6AFC2241E6}" type="datetimeFigureOut">
              <a:rPr lang="en-US" smtClean="0"/>
              <a:pPr/>
              <a:t>10/15/2023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3FDB030-92C8-4C23-BA18-72B9232BA9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61D0F8-A775-467F-9146-0B6AFC2241E6}" type="datetimeFigureOut">
              <a:rPr lang="en-US" smtClean="0"/>
              <a:pPr/>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DB030-92C8-4C23-BA18-72B9232BA97D}" type="slidenum">
              <a:rPr lang="en-US" smtClean="0"/>
              <a:pPr/>
              <a:t>‹#›</a:t>
            </a:fld>
            <a:endParaRPr lang="en-US"/>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61D0F8-A775-467F-9146-0B6AFC2241E6}" type="datetimeFigureOut">
              <a:rPr lang="en-US" smtClean="0"/>
              <a:pPr/>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DB030-92C8-4C23-BA18-72B9232BA97D}" type="slidenum">
              <a:rPr lang="en-US" smtClean="0"/>
              <a:pPr/>
              <a:t>‹#›</a:t>
            </a:fld>
            <a:endParaRPr lang="en-US"/>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61D0F8-A775-467F-9146-0B6AFC2241E6}" type="datetimeFigureOut">
              <a:rPr lang="en-US" smtClean="0"/>
              <a:pPr/>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DB030-92C8-4C23-BA18-72B9232BA97D}" type="slidenum">
              <a:rPr lang="en-US" smtClean="0"/>
              <a:pPr/>
              <a:t>‹#›</a:t>
            </a:fld>
            <a:endParaRPr lang="en-US"/>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161D0F8-A775-467F-9146-0B6AFC2241E6}" type="datetimeFigureOut">
              <a:rPr lang="en-US" smtClean="0"/>
              <a:pPr/>
              <a:t>10/15/2023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DB030-92C8-4C23-BA18-72B9232BA9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161D0F8-A775-467F-9146-0B6AFC2241E6}" type="datetimeFigureOut">
              <a:rPr lang="en-US" smtClean="0"/>
              <a:pPr/>
              <a:t>10/15/2023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DB030-92C8-4C23-BA18-72B9232BA97D}" type="slidenum">
              <a:rPr lang="en-US" smtClean="0"/>
              <a:pPr/>
              <a:t>‹#›</a:t>
            </a:fld>
            <a:endParaRPr lang="en-US"/>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161D0F8-A775-467F-9146-0B6AFC2241E6}" type="datetimeFigureOut">
              <a:rPr lang="en-US" smtClean="0"/>
              <a:pPr/>
              <a:t>10/15/2023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FDB030-92C8-4C23-BA18-72B9232BA97D}" type="slidenum">
              <a:rPr lang="en-US" smtClean="0"/>
              <a:pPr/>
              <a:t>‹#›</a:t>
            </a:fld>
            <a:endParaRPr lang="en-US"/>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161D0F8-A775-467F-9146-0B6AFC2241E6}" type="datetimeFigureOut">
              <a:rPr lang="en-US" smtClean="0"/>
              <a:pPr/>
              <a:t>10/15/2023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FDB030-92C8-4C23-BA18-72B9232BA97D}" type="slidenum">
              <a:rPr lang="en-US" smtClean="0"/>
              <a:pPr/>
              <a:t>‹#›</a:t>
            </a:fld>
            <a:endParaRPr lang="en-US"/>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1D0F8-A775-467F-9146-0B6AFC2241E6}" type="datetimeFigureOut">
              <a:rPr lang="en-US" smtClean="0"/>
              <a:pPr/>
              <a:t>10/15/2023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FDB030-92C8-4C23-BA18-72B9232BA97D}" type="slidenum">
              <a:rPr lang="en-US" smtClean="0"/>
              <a:pPr/>
              <a:t>‹#›</a:t>
            </a:fld>
            <a:endParaRPr lang="en-US"/>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161D0F8-A775-467F-9146-0B6AFC2241E6}" type="datetimeFigureOut">
              <a:rPr lang="en-US" smtClean="0"/>
              <a:pPr/>
              <a:t>10/15/2023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FDB030-92C8-4C23-BA18-72B9232BA97D}" type="slidenum">
              <a:rPr lang="en-US" smtClean="0"/>
              <a:pPr/>
              <a:t>‹#›</a:t>
            </a:fld>
            <a:endParaRPr lang="en-US"/>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161D0F8-A775-467F-9146-0B6AFC2241E6}" type="datetimeFigureOut">
              <a:rPr lang="en-US" smtClean="0"/>
              <a:pPr/>
              <a:t>10/15/2023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3FDB030-92C8-4C23-BA18-72B9232BA97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61D0F8-A775-467F-9146-0B6AFC2241E6}" type="datetimeFigureOut">
              <a:rPr lang="en-US" smtClean="0"/>
              <a:pPr/>
              <a:t>10/15/2023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FDB030-92C8-4C23-BA18-72B9232BA97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wheel spokes="8"/>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928802"/>
            <a:ext cx="9144000" cy="1015663"/>
          </a:xfrm>
          <a:prstGeom prst="rect">
            <a:avLst/>
          </a:prstGeom>
        </p:spPr>
        <p:txBody>
          <a:bodyPr wrap="square">
            <a:spAutoFit/>
          </a:bodyPr>
          <a:lstStyle/>
          <a:p>
            <a:pPr algn="ctr"/>
            <a:r>
              <a:rPr lang="ar-IQ" sz="6000" dirty="0">
                <a:ln w="3175">
                  <a:noFill/>
                </a:ln>
                <a:solidFill>
                  <a:schemeClr val="tx1">
                    <a:lumMod val="85000"/>
                    <a:lumOff val="15000"/>
                  </a:schemeClr>
                </a:solidFill>
                <a:effectLst>
                  <a:glow rad="139700">
                    <a:schemeClr val="accent2">
                      <a:satMod val="175000"/>
                      <a:alpha val="40000"/>
                    </a:schemeClr>
                  </a:glow>
                  <a:outerShdw blurRad="38100" dist="38100" dir="2700000" algn="tl">
                    <a:srgbClr val="000000">
                      <a:alpha val="43137"/>
                    </a:srgbClr>
                  </a:outerShdw>
                </a:effectLst>
                <a:cs typeface="Ali_K_Samik" pitchFamily="2" charset="-78"/>
              </a:rPr>
              <a:t>بنةماكانى ئاراستةكردنى ثيشةيي </a:t>
            </a:r>
            <a:endParaRPr lang="en-GB" sz="6000" dirty="0">
              <a:ln w="3175">
                <a:noFill/>
              </a:ln>
              <a:solidFill>
                <a:schemeClr val="tx1">
                  <a:lumMod val="85000"/>
                  <a:lumOff val="15000"/>
                </a:schemeClr>
              </a:solidFill>
              <a:effectLst>
                <a:glow rad="139700">
                  <a:schemeClr val="accent2">
                    <a:satMod val="175000"/>
                    <a:alpha val="40000"/>
                  </a:schemeClr>
                </a:glow>
                <a:outerShdw blurRad="38100" dist="38100" dir="2700000" algn="tl">
                  <a:srgbClr val="000000">
                    <a:alpha val="43137"/>
                  </a:srgbClr>
                </a:outerShdw>
              </a:effectLst>
            </a:endParaRPr>
          </a:p>
        </p:txBody>
      </p:sp>
      <p:sp>
        <p:nvSpPr>
          <p:cNvPr id="6" name="Rectangle 5"/>
          <p:cNvSpPr/>
          <p:nvPr/>
        </p:nvSpPr>
        <p:spPr>
          <a:xfrm>
            <a:off x="0" y="3571876"/>
            <a:ext cx="9144000" cy="1323439"/>
          </a:xfrm>
          <a:prstGeom prst="rect">
            <a:avLst/>
          </a:prstGeom>
        </p:spPr>
        <p:txBody>
          <a:bodyPr wrap="square">
            <a:spAutoFit/>
          </a:bodyPr>
          <a:lstStyle/>
          <a:p>
            <a:pPr algn="ctr"/>
            <a:r>
              <a:rPr lang="ar-IQ" sz="4000" dirty="0">
                <a:ln w="3175">
                  <a:noFill/>
                </a:ln>
                <a:solidFill>
                  <a:schemeClr val="tx1">
                    <a:lumMod val="85000"/>
                    <a:lumOff val="15000"/>
                  </a:schemeClr>
                </a:solidFill>
                <a:effectLst>
                  <a:glow rad="139700">
                    <a:schemeClr val="accent2">
                      <a:satMod val="175000"/>
                      <a:alpha val="40000"/>
                    </a:schemeClr>
                  </a:glow>
                  <a:outerShdw blurRad="38100" dist="38100" dir="2700000" algn="tl">
                    <a:srgbClr val="000000">
                      <a:alpha val="43137"/>
                    </a:srgbClr>
                  </a:outerShdw>
                </a:effectLst>
                <a:cs typeface="Ali_K_Samik" pitchFamily="2" charset="-78"/>
              </a:rPr>
              <a:t>قوَناغي</a:t>
            </a:r>
            <a:r>
              <a:rPr lang="ar-SA" sz="4000" dirty="0">
                <a:ln w="3175">
                  <a:noFill/>
                </a:ln>
                <a:solidFill>
                  <a:schemeClr val="tx1">
                    <a:lumMod val="85000"/>
                    <a:lumOff val="15000"/>
                  </a:schemeClr>
                </a:solidFill>
                <a:effectLst>
                  <a:glow rad="139700">
                    <a:schemeClr val="accent2">
                      <a:satMod val="175000"/>
                      <a:alpha val="40000"/>
                    </a:schemeClr>
                  </a:glow>
                  <a:outerShdw blurRad="38100" dist="38100" dir="2700000" algn="tl">
                    <a:srgbClr val="000000">
                      <a:alpha val="43137"/>
                    </a:srgbClr>
                  </a:outerShdw>
                </a:effectLst>
                <a:cs typeface="Ali_K_Samik" pitchFamily="2" charset="-78"/>
              </a:rPr>
              <a:t> سيَيةم</a:t>
            </a:r>
          </a:p>
          <a:p>
            <a:pPr algn="ctr"/>
            <a:r>
              <a:rPr lang="en-GB" sz="4000" smtClean="0">
                <a:ln w="3175">
                  <a:noFill/>
                </a:ln>
                <a:solidFill>
                  <a:schemeClr val="tx1">
                    <a:lumMod val="85000"/>
                    <a:lumOff val="15000"/>
                  </a:schemeClr>
                </a:solidFill>
                <a:effectLst>
                  <a:glow rad="139700">
                    <a:schemeClr val="accent2">
                      <a:satMod val="175000"/>
                      <a:alpha val="40000"/>
                    </a:schemeClr>
                  </a:glow>
                  <a:outerShdw blurRad="38100" dist="38100" dir="2700000" algn="tl">
                    <a:srgbClr val="000000">
                      <a:alpha val="43137"/>
                    </a:srgbClr>
                  </a:outerShdw>
                </a:effectLst>
              </a:rPr>
              <a:t>2024-2023</a:t>
            </a:r>
            <a:endParaRPr lang="en-GB" sz="4000" dirty="0">
              <a:ln w="3175">
                <a:noFill/>
              </a:ln>
              <a:solidFill>
                <a:schemeClr val="tx1">
                  <a:lumMod val="85000"/>
                  <a:lumOff val="15000"/>
                </a:schemeClr>
              </a:solidFill>
              <a:effectLst>
                <a:glow rad="139700">
                  <a:schemeClr val="accent2">
                    <a:satMod val="175000"/>
                    <a:alpha val="40000"/>
                  </a:schemeClr>
                </a:glow>
                <a:outerShdw blurRad="38100" dist="38100" dir="2700000" algn="tl">
                  <a:srgbClr val="000000">
                    <a:alpha val="43137"/>
                  </a:srgbClr>
                </a:outerShdw>
              </a:effectLst>
            </a:endParaRPr>
          </a:p>
        </p:txBody>
      </p:sp>
      <p:sp>
        <p:nvSpPr>
          <p:cNvPr id="7" name="Rectangle 6"/>
          <p:cNvSpPr/>
          <p:nvPr/>
        </p:nvSpPr>
        <p:spPr>
          <a:xfrm>
            <a:off x="0" y="5286388"/>
            <a:ext cx="9144000" cy="584775"/>
          </a:xfrm>
          <a:prstGeom prst="rect">
            <a:avLst/>
          </a:prstGeom>
        </p:spPr>
        <p:txBody>
          <a:bodyPr wrap="square">
            <a:spAutoFit/>
          </a:bodyPr>
          <a:lstStyle/>
          <a:p>
            <a:pPr algn="ctr"/>
            <a:r>
              <a:rPr lang="ar-SA" sz="3200" dirty="0">
                <a:ln w="3175">
                  <a:noFill/>
                </a:ln>
                <a:effectLst>
                  <a:glow rad="139700">
                    <a:schemeClr val="accent2">
                      <a:satMod val="175000"/>
                      <a:alpha val="40000"/>
                    </a:schemeClr>
                  </a:glow>
                  <a:outerShdw blurRad="38100" dist="38100" dir="2700000" algn="tl">
                    <a:srgbClr val="000000">
                      <a:alpha val="43137"/>
                    </a:srgbClr>
                  </a:outerShdw>
                </a:effectLst>
                <a:cs typeface="Ali_K_Samik" pitchFamily="2" charset="-78"/>
              </a:rPr>
              <a:t>مامؤستاي بابةت</a:t>
            </a:r>
            <a:r>
              <a:rPr lang="ar-IQ" sz="3200" dirty="0">
                <a:ln w="3175">
                  <a:noFill/>
                </a:ln>
                <a:effectLst>
                  <a:glow rad="139700">
                    <a:schemeClr val="accent2">
                      <a:satMod val="175000"/>
                      <a:alpha val="40000"/>
                    </a:schemeClr>
                  </a:glow>
                  <a:outerShdw blurRad="38100" dist="38100" dir="2700000" algn="tl">
                    <a:srgbClr val="000000">
                      <a:alpha val="43137"/>
                    </a:srgbClr>
                  </a:outerShdw>
                </a:effectLst>
                <a:cs typeface="Ali_K_Samik" pitchFamily="2" charset="-78"/>
              </a:rPr>
              <a:t>: </a:t>
            </a:r>
            <a:r>
              <a:rPr lang="ar-SA" sz="3200" dirty="0">
                <a:ln w="3175">
                  <a:noFill/>
                </a:ln>
                <a:effectLst>
                  <a:glow rad="139700">
                    <a:schemeClr val="accent2">
                      <a:satMod val="175000"/>
                      <a:alpha val="40000"/>
                    </a:schemeClr>
                  </a:glow>
                  <a:outerShdw blurRad="38100" dist="38100" dir="2700000" algn="tl">
                    <a:srgbClr val="000000">
                      <a:alpha val="43137"/>
                    </a:srgbClr>
                  </a:outerShdw>
                </a:effectLst>
                <a:cs typeface="Ali_K_Samik" pitchFamily="2" charset="-78"/>
              </a:rPr>
              <a:t>نوزاد اسماعيل حسين</a:t>
            </a:r>
            <a:endParaRPr lang="en-GB" sz="3200" dirty="0">
              <a:ln w="3175">
                <a:noFill/>
              </a:ln>
              <a:effectLst>
                <a:glow rad="139700">
                  <a:schemeClr val="accent2">
                    <a:satMod val="175000"/>
                    <a:alpha val="40000"/>
                  </a:schemeClr>
                </a:glow>
                <a:outerShdw blurRad="38100" dist="38100" dir="2700000" algn="tl">
                  <a:srgbClr val="000000">
                    <a:alpha val="43137"/>
                  </a:srgbClr>
                </a:outerShdw>
              </a:effectLst>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71472" y="1285860"/>
            <a:ext cx="8072494" cy="4929222"/>
          </a:xfrm>
          <a:prstGeom prst="roundRect">
            <a:avLst>
              <a:gd name="adj" fmla="val 9064"/>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r>
              <a:rPr lang="ar-SA" sz="2800" dirty="0" smtClean="0">
                <a:solidFill>
                  <a:srgbClr val="002060"/>
                </a:solidFill>
                <a:cs typeface="Ali_K_Samik" pitchFamily="2" charset="-78"/>
              </a:rPr>
              <a:t> زانا (</a:t>
            </a:r>
            <a:r>
              <a:rPr lang="ar-IQ" sz="2800" dirty="0" smtClean="0">
                <a:solidFill>
                  <a:srgbClr val="002060"/>
                </a:solidFill>
                <a:cs typeface="Ali_K_Samik" pitchFamily="2" charset="-78"/>
              </a:rPr>
              <a:t>سوبر</a:t>
            </a:r>
            <a:r>
              <a:rPr lang="ar-SA" sz="2800" dirty="0" smtClean="0">
                <a:solidFill>
                  <a:srgbClr val="002060"/>
                </a:solidFill>
                <a:cs typeface="Ali_K_Samik" pitchFamily="2" charset="-78"/>
              </a:rPr>
              <a:t>)</a:t>
            </a:r>
            <a:r>
              <a:rPr lang="ar-IQ" sz="2800" dirty="0" smtClean="0">
                <a:solidFill>
                  <a:srgbClr val="002060"/>
                </a:solidFill>
                <a:cs typeface="Ali_K_Samik" pitchFamily="2" charset="-78"/>
              </a:rPr>
              <a:t> </a:t>
            </a:r>
            <a:r>
              <a:rPr lang="ar-IQ" sz="2800" dirty="0">
                <a:solidFill>
                  <a:srgbClr val="002060"/>
                </a:solidFill>
                <a:cs typeface="Ali_K_Samik" pitchFamily="2" charset="-78"/>
              </a:rPr>
              <a:t>واى بوَ دةضيَت كة ئاراستةكردنى ثيشةيي كرداريَكى سايكوَلوَذية جيادةكريَتةوة بة يارمةتيدانى تاك لةسةر طةشةثيَدانى خودى خوَى بة شيَوةييَك بطونجيَت لةطةل توانستة جوَراو جوَرةكانى لة ئامادةباشى و حةزو ئارةزوو بةهاو ئاراستةكان، ويارمةتيدانى بوَ ئةوةى طةشةبدات بةو رِوَلةى كة لة جيهانى ئيش دةيطيَريَت كة دةطونجيَت لةطةل توانستةكانى و يارمةتيدانى بوَ ثيَكهيَنانى بوَضونيَكى دروست لةسةر خودى خوَى لة بوارى كاركردندا بةشيَوةييَك خوَشى ثئ ببةخشيَت و سوود بة كوَمةلَطاكةى بطةيةنيَت .  </a:t>
            </a:r>
            <a:endParaRPr lang="en-US" sz="2800" dirty="0">
              <a:solidFill>
                <a:srgbClr val="002060"/>
              </a:solidFill>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3"/>
          </a:fillRef>
          <a:effectRef idx="1">
            <a:schemeClr val="accent3"/>
          </a:effectRef>
          <a:fontRef idx="minor">
            <a:schemeClr val="lt1"/>
          </a:fontRef>
        </p:style>
        <p:txBody>
          <a:bodyPr vert="horz">
            <a:normAutofit/>
          </a:bodyPr>
          <a:lstStyle/>
          <a:p>
            <a:pPr algn="r" rtl="1">
              <a:buNone/>
            </a:pPr>
            <a:r>
              <a:rPr lang="ar-SA" sz="3200" dirty="0">
                <a:solidFill>
                  <a:schemeClr val="tx1"/>
                </a:solidFill>
                <a:cs typeface="Ali_K_Samik" pitchFamily="2" charset="-78"/>
              </a:rPr>
              <a:t>*ئامارو بلاَكراوةكان كة نةقابةى ثيشةيي و بةريَوةبةرةكانى تؤمار لة زانكؤكان و بةريَوةبةرى كارو فةرمانطةى ئيش و دةزطا ثةيوةنديدارةكان بة ئامارة طشتيةكان.</a:t>
            </a:r>
          </a:p>
          <a:p>
            <a:pPr algn="r" rtl="1">
              <a:buNone/>
            </a:pPr>
            <a:r>
              <a:rPr lang="ar-SA" sz="3200" dirty="0">
                <a:solidFill>
                  <a:schemeClr val="tx1"/>
                </a:solidFill>
                <a:cs typeface="Ali_K_Samik" pitchFamily="2" charset="-78"/>
              </a:rPr>
              <a:t>*كاركردنى كاتى لة ثيشةيةك لةكاتى خويَندن و لة ثشوى قوتابخانة يان زانكؤ.</a:t>
            </a:r>
          </a:p>
          <a:p>
            <a:pPr algn="r" rtl="1">
              <a:buNone/>
            </a:pPr>
            <a:r>
              <a:rPr lang="ar-SA" sz="3200" dirty="0">
                <a:solidFill>
                  <a:schemeClr val="tx1"/>
                </a:solidFill>
                <a:cs typeface="Ali_K_Samik" pitchFamily="2" charset="-78"/>
              </a:rPr>
              <a:t>*ئةو شارةزايي كة قوتابي بة دةستى ديَنيَ لة كاتى خويَندنيان بؤ ليَكؤلينةوة ى ثةروةردةى ثيشةيى و لةكاتى بةشداريكردنيان لة ضالاَكى قوتبخانةكان و كارى خؤبةخشي.</a:t>
            </a:r>
            <a:endParaRPr lang="en-US" sz="3200" dirty="0">
              <a:solidFill>
                <a:schemeClr val="tx1"/>
              </a:solidFill>
              <a:cs typeface="Ali_K_Samik" pitchFamily="2" charset="-78"/>
            </a:endParaRPr>
          </a:p>
        </p:txBody>
      </p:sp>
      <p:sp>
        <p:nvSpPr>
          <p:cNvPr id="4" name="Title 1"/>
          <p:cNvSpPr>
            <a:spLocks noGrp="1"/>
          </p:cNvSpPr>
          <p:nvPr>
            <p:ph type="title"/>
          </p:nvPr>
        </p:nvSpPr>
        <p:spPr>
          <a:xfrm>
            <a:off x="0" y="928670"/>
            <a:ext cx="9144000" cy="600164"/>
          </a:xfrm>
        </p:spPr>
        <p:txBody>
          <a:bodyPr wrap="square">
            <a:spAutoFit/>
          </a:bodyPr>
          <a:lstStyle/>
          <a:p>
            <a:pPr algn="ctr" rtl="1"/>
            <a:r>
              <a:rPr lang="ar-SA"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rPr>
              <a:t>سةرضاوةى بةدةست هيَنانى زانيارى دةربارةى كارو ثيشةى جياواز</a:t>
            </a:r>
            <a:endParaRPr lang="en-US"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endParaRPr>
          </a:p>
        </p:txBody>
      </p:sp>
    </p:spTree>
    <p:extLst>
      <p:ext uri="{BB962C8B-B14F-4D97-AF65-F5344CB8AC3E}">
        <p14:creationId xmlns:p14="http://schemas.microsoft.com/office/powerpoint/2010/main" val="4065074964"/>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571744"/>
            <a:ext cx="8229600" cy="3636660"/>
          </a:xfrm>
        </p:spPr>
        <p:style>
          <a:lnRef idx="3">
            <a:schemeClr val="lt1"/>
          </a:lnRef>
          <a:fillRef idx="1">
            <a:schemeClr val="accent3"/>
          </a:fillRef>
          <a:effectRef idx="1">
            <a:schemeClr val="accent3"/>
          </a:effectRef>
          <a:fontRef idx="minor">
            <a:schemeClr val="lt1"/>
          </a:fontRef>
        </p:style>
        <p:txBody>
          <a:bodyPr vert="horz">
            <a:normAutofit/>
          </a:bodyPr>
          <a:lstStyle/>
          <a:p>
            <a:pPr algn="r" rtl="1">
              <a:buNone/>
            </a:pPr>
            <a:r>
              <a:rPr lang="ar-SA" sz="3200" dirty="0">
                <a:cs typeface="Ali_K_Samik" pitchFamily="2" charset="-78"/>
              </a:rPr>
              <a:t>*راويَذكردنى برادةران و ثيَطيشتوان و ئةوانةى كة زانياريان هةية دةربارةى جيهانى كاركردنن.</a:t>
            </a:r>
          </a:p>
          <a:p>
            <a:pPr algn="r" rtl="1">
              <a:buNone/>
            </a:pPr>
            <a:r>
              <a:rPr lang="ar-SA" sz="3200" dirty="0">
                <a:cs typeface="Ali_K_Samik" pitchFamily="2" charset="-78"/>
              </a:rPr>
              <a:t>*ئةو كةسانةى ثسثؤريةكى تايبةتيان خويَندنةوة لة ذيانياندا مومارةسةيان كردية.</a:t>
            </a:r>
          </a:p>
          <a:p>
            <a:pPr algn="r" rtl="1">
              <a:buNone/>
            </a:pPr>
            <a:r>
              <a:rPr lang="ar-SA" sz="3200" dirty="0">
                <a:cs typeface="Ali_K_Samik" pitchFamily="2" charset="-78"/>
              </a:rPr>
              <a:t>*سةفارةتى ولاَتان و نيَردة ديبلوماسيةكان ثاشكؤية رؤشنبيريةكان.</a:t>
            </a:r>
          </a:p>
          <a:p>
            <a:pPr algn="r" rtl="1">
              <a:buNone/>
            </a:pPr>
            <a:r>
              <a:rPr lang="ar-SA" sz="3200" dirty="0">
                <a:cs typeface="Ali_K_Samik" pitchFamily="2" charset="-78"/>
              </a:rPr>
              <a:t>*رابةرة ثةروةردةيةكان</a:t>
            </a:r>
            <a:endParaRPr lang="en-US" sz="3200" dirty="0">
              <a:cs typeface="Ali_K_Samik" pitchFamily="2" charset="-78"/>
            </a:endParaRPr>
          </a:p>
        </p:txBody>
      </p:sp>
      <p:sp>
        <p:nvSpPr>
          <p:cNvPr id="4" name="Title 1"/>
          <p:cNvSpPr>
            <a:spLocks noGrp="1"/>
          </p:cNvSpPr>
          <p:nvPr>
            <p:ph type="title"/>
          </p:nvPr>
        </p:nvSpPr>
        <p:spPr>
          <a:xfrm>
            <a:off x="0" y="928670"/>
            <a:ext cx="9144000" cy="600164"/>
          </a:xfrm>
        </p:spPr>
        <p:txBody>
          <a:bodyPr wrap="square">
            <a:spAutoFit/>
          </a:bodyPr>
          <a:lstStyle/>
          <a:p>
            <a:pPr algn="ctr" rtl="1"/>
            <a:r>
              <a:rPr lang="ar-SA"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rPr>
              <a:t>سةرضاوةى بةدةست هيَنانى زانيارى دةربارةى كارو ثيشةى جياواز</a:t>
            </a:r>
            <a:endParaRPr lang="en-US"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endParaRPr>
          </a:p>
        </p:txBody>
      </p:sp>
    </p:spTree>
    <p:extLst>
      <p:ext uri="{BB962C8B-B14F-4D97-AF65-F5344CB8AC3E}">
        <p14:creationId xmlns:p14="http://schemas.microsoft.com/office/powerpoint/2010/main" val="1457236902"/>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57232"/>
            <a:ext cx="9144000" cy="600164"/>
          </a:xfrm>
        </p:spPr>
        <p:txBody>
          <a:bodyPr vert="horz" wrap="square" lIns="0" rIns="0" bIns="0" anchor="b">
            <a:spAutoFit/>
          </a:bodyPr>
          <a:lstStyle/>
          <a:p>
            <a:pPr algn="ctr" rtl="1"/>
            <a:r>
              <a:rPr lang="ar-SA"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rPr>
              <a:t>هةنطاوةكانى كردةيي ثلان دانان بؤ هةلَبذاردنى ثيشةيى </a:t>
            </a:r>
            <a:endParaRPr lang="en-US"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endParaRPr>
          </a:p>
        </p:txBody>
      </p:sp>
      <p:sp>
        <p:nvSpPr>
          <p:cNvPr id="4" name="Rounded Rectangle 3"/>
          <p:cNvSpPr/>
          <p:nvPr/>
        </p:nvSpPr>
        <p:spPr>
          <a:xfrm>
            <a:off x="214282" y="1928802"/>
            <a:ext cx="8715436" cy="471490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r" rtl="1">
              <a:buNone/>
            </a:pPr>
            <a:r>
              <a:rPr lang="ar-SA" sz="2800" dirty="0">
                <a:solidFill>
                  <a:schemeClr val="tx1"/>
                </a:solidFill>
                <a:cs typeface="Ali_K_Samik" pitchFamily="2" charset="-78"/>
              </a:rPr>
              <a:t>زؤر جار تيَبينى دةكريَت كة قوتابي ثسثؤريةكانى خويَندن لة سةر بنةماى زانستى و بابةتى ديارى ناكات  ، لة رووى شارةزاى و ئاسانى و قورسي ثسثؤريكةى بة لكو بة هؤى هاورئ و يان دايك و باوك  يان بة هؤى ئةوةى كة لة داهاتوو دا ثارةيةكى باشي دةست دةكةويَت  واتا طوئ بة حةزو تواناو امكانياتى خؤى نادات  كة تا جةند تيايدا سةركةوتو دةبيَت  وة زؤربةى جار بة ضاو ليَكةرى لة هاوريكانى هةمان ثسثؤرى هةلدةبذيَريَت بة بئ ئةوةى رةضاوى جياوازى تاكايةتى بكات لة توانا و حةزو هةولدان بؤ سةركةوتو بوون لة ثيشةو ثسثؤريةكةى كة زؤر جار دبيتة هؤى بة هةدةر دانى ثاريةكى زؤر لة دامةزراوة ثةروةرديةكان بة هؤى سةركةوتو نةبونى قوتابيةكان .</a:t>
            </a:r>
            <a:endParaRPr lang="en-US" sz="2800" dirty="0">
              <a:solidFill>
                <a:schemeClr val="tx1"/>
              </a:solidFill>
              <a:cs typeface="Ali_K_Samik" pitchFamily="2" charset="-78"/>
            </a:endParaRPr>
          </a:p>
        </p:txBody>
      </p:sp>
    </p:spTree>
    <p:extLst>
      <p:ext uri="{BB962C8B-B14F-4D97-AF65-F5344CB8AC3E}">
        <p14:creationId xmlns:p14="http://schemas.microsoft.com/office/powerpoint/2010/main" val="3493628016"/>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8670"/>
            <a:ext cx="9144000" cy="600164"/>
          </a:xfrm>
        </p:spPr>
        <p:txBody>
          <a:bodyPr vert="horz" wrap="square" lIns="0" rIns="0" bIns="0" anchor="b">
            <a:spAutoFit/>
          </a:bodyPr>
          <a:lstStyle/>
          <a:p>
            <a:pPr algn="ctr" rtl="1"/>
            <a:r>
              <a:rPr lang="ar-SA"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rPr>
              <a:t>لةطةل ئةوةشدا كردارى ئاراستةى ثيشةيي ئةم هةنطاوانة دةطريَتةوة</a:t>
            </a:r>
            <a:endParaRPr lang="en-US"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endParaRPr>
          </a:p>
        </p:txBody>
      </p:sp>
      <p:sp>
        <p:nvSpPr>
          <p:cNvPr id="4" name="Rounded Rectangle 3"/>
          <p:cNvSpPr/>
          <p:nvPr/>
        </p:nvSpPr>
        <p:spPr>
          <a:xfrm>
            <a:off x="214282" y="2143116"/>
            <a:ext cx="8715436" cy="450059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ar-SA" sz="3200" dirty="0">
                <a:solidFill>
                  <a:schemeClr val="tx1"/>
                </a:solidFill>
                <a:cs typeface="Ali_K_Samik" pitchFamily="2" charset="-78"/>
              </a:rPr>
              <a:t>*شيكردنةوةى تاك لة رووى خودى خؤى</a:t>
            </a:r>
          </a:p>
          <a:p>
            <a:pPr algn="r" rtl="1"/>
            <a:r>
              <a:rPr lang="ar-SA" sz="3200" dirty="0">
                <a:solidFill>
                  <a:schemeClr val="tx1"/>
                </a:solidFill>
                <a:cs typeface="Ali_K_Samik" pitchFamily="2" charset="-78"/>
              </a:rPr>
              <a:t>-تواناكان : لايةنى بةهيزى و لايةنى لاوازى  </a:t>
            </a:r>
          </a:p>
          <a:p>
            <a:pPr algn="r" rtl="1"/>
            <a:r>
              <a:rPr lang="ar-SA" sz="3200" dirty="0">
                <a:solidFill>
                  <a:schemeClr val="tx1"/>
                </a:solidFill>
                <a:cs typeface="Ali_K_Samik" pitchFamily="2" charset="-78"/>
              </a:rPr>
              <a:t>-مةيل و ئارةزوةكان : ئةوةى حةزى ليَيةتى و ئةوةى رقى ليَيةتى</a:t>
            </a:r>
          </a:p>
          <a:p>
            <a:pPr algn="r" rtl="1"/>
            <a:r>
              <a:rPr lang="ar-SA" sz="3200" dirty="0">
                <a:solidFill>
                  <a:schemeClr val="tx1"/>
                </a:solidFill>
                <a:cs typeface="Ali_K_Samik" pitchFamily="2" charset="-78"/>
              </a:rPr>
              <a:t>-كةسيَتيةكةى :ضؤنيةتى هةلس و كةوت لةطةل كةسانى تر تيَكةلاوى لةطةل خةلك وهاريكارى داخوازى بةدةمةوة هاتن</a:t>
            </a:r>
          </a:p>
          <a:p>
            <a:pPr algn="r" rtl="1"/>
            <a:r>
              <a:rPr lang="ar-SA" sz="3200" dirty="0">
                <a:solidFill>
                  <a:schemeClr val="tx1"/>
                </a:solidFill>
                <a:cs typeface="Ali_K_Samik" pitchFamily="2" charset="-78"/>
              </a:rPr>
              <a:t>-تةندروستى لةش:بينين و بيستن و يان لايةنةكانى كةم ئةندامي و سستى ئةندامى بؤ جئ بةجئ كردنى جؤرةكانى تايبةت بة كار </a:t>
            </a:r>
          </a:p>
        </p:txBody>
      </p:sp>
    </p:spTree>
    <p:extLst>
      <p:ext uri="{BB962C8B-B14F-4D97-AF65-F5344CB8AC3E}">
        <p14:creationId xmlns:p14="http://schemas.microsoft.com/office/powerpoint/2010/main" val="3732536263"/>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214282" y="1214422"/>
            <a:ext cx="8715436" cy="5214974"/>
          </a:xfrm>
          <a:prstGeom prst="round2DiagRect">
            <a:avLst/>
          </a:prstGeom>
        </p:spPr>
        <p:style>
          <a:lnRef idx="3">
            <a:schemeClr val="lt1"/>
          </a:lnRef>
          <a:fillRef idx="1">
            <a:schemeClr val="accent3"/>
          </a:fillRef>
          <a:effectRef idx="1">
            <a:schemeClr val="accent3"/>
          </a:effectRef>
          <a:fontRef idx="minor">
            <a:schemeClr val="lt1"/>
          </a:fontRef>
        </p:style>
        <p:txBody>
          <a:bodyPr rtlCol="0" anchor="ctr"/>
          <a:lstStyle/>
          <a:p>
            <a:pPr algn="r"/>
            <a:r>
              <a:rPr lang="ar-SA" sz="3200" dirty="0">
                <a:solidFill>
                  <a:schemeClr val="tx1"/>
                </a:solidFill>
                <a:cs typeface="Ali_K_Samik" pitchFamily="2" charset="-78"/>
              </a:rPr>
              <a:t>*شيكردنةوةى ثيشة:واتا هاوكاريان بكةين لةسةر شارةزابون  بةهرةمةندبون لة ثيشةى جؤراو جؤر</a:t>
            </a:r>
            <a:r>
              <a:rPr lang="ar-IQ" sz="3200" dirty="0">
                <a:solidFill>
                  <a:schemeClr val="tx1"/>
                </a:solidFill>
                <a:cs typeface="Ali_K_Samik" pitchFamily="2" charset="-78"/>
              </a:rPr>
              <a:t/>
            </a:r>
            <a:br>
              <a:rPr lang="ar-IQ" sz="3200" dirty="0">
                <a:solidFill>
                  <a:schemeClr val="tx1"/>
                </a:solidFill>
                <a:cs typeface="Ali_K_Samik" pitchFamily="2" charset="-78"/>
              </a:rPr>
            </a:br>
            <a:endParaRPr lang="ar-SA" sz="3200" dirty="0">
              <a:solidFill>
                <a:schemeClr val="tx1"/>
              </a:solidFill>
              <a:cs typeface="Ali_K_Samik" pitchFamily="2" charset="-78"/>
            </a:endParaRPr>
          </a:p>
          <a:p>
            <a:pPr algn="r"/>
            <a:r>
              <a:rPr lang="ar-SA" sz="3200" dirty="0">
                <a:solidFill>
                  <a:schemeClr val="tx1"/>
                </a:solidFill>
                <a:cs typeface="Ali_K_Samik" pitchFamily="2" charset="-78"/>
              </a:rPr>
              <a:t>-دابين كردنى فيَركارى ثيَويست</a:t>
            </a:r>
          </a:p>
          <a:p>
            <a:pPr algn="r"/>
            <a:r>
              <a:rPr lang="ar-SA" sz="3200" dirty="0">
                <a:solidFill>
                  <a:schemeClr val="tx1"/>
                </a:solidFill>
                <a:cs typeface="Ali_K_Samik" pitchFamily="2" charset="-78"/>
              </a:rPr>
              <a:t>-تيَضوى داهات كة دةطةريَتةوةبؤ كاركةر تيَيدا</a:t>
            </a:r>
          </a:p>
          <a:p>
            <a:pPr algn="r"/>
            <a:r>
              <a:rPr lang="ar-SA" sz="3200" dirty="0">
                <a:solidFill>
                  <a:schemeClr val="tx1"/>
                </a:solidFill>
                <a:cs typeface="Ali_K_Samik" pitchFamily="2" charset="-78"/>
              </a:rPr>
              <a:t>-راهيَنانى ثيَويست</a:t>
            </a:r>
          </a:p>
          <a:p>
            <a:pPr algn="r"/>
            <a:r>
              <a:rPr lang="ar-SA" sz="3200" dirty="0">
                <a:solidFill>
                  <a:schemeClr val="tx1"/>
                </a:solidFill>
                <a:cs typeface="Ali_K_Samik" pitchFamily="2" charset="-78"/>
              </a:rPr>
              <a:t>-بارطوزةرانى كار لة ثيش وة شويَنةكة و ترسناكى تيَيدا</a:t>
            </a:r>
          </a:p>
          <a:p>
            <a:pPr algn="r"/>
            <a:r>
              <a:rPr lang="ar-SA" sz="3200" dirty="0">
                <a:solidFill>
                  <a:schemeClr val="tx1"/>
                </a:solidFill>
                <a:cs typeface="Ali_K_Samik" pitchFamily="2" charset="-78"/>
              </a:rPr>
              <a:t>-ثايةى كؤمةلايةتى بؤ ثيشة</a:t>
            </a:r>
          </a:p>
          <a:p>
            <a:pPr algn="r"/>
            <a:endParaRPr lang="ar-SA" sz="3200" dirty="0">
              <a:solidFill>
                <a:schemeClr val="tx1"/>
              </a:solidFill>
              <a:cs typeface="Ali_K_Samik" pitchFamily="2" charset="-78"/>
            </a:endParaRPr>
          </a:p>
        </p:txBody>
      </p:sp>
    </p:spTree>
    <p:extLst>
      <p:ext uri="{BB962C8B-B14F-4D97-AF65-F5344CB8AC3E}">
        <p14:creationId xmlns:p14="http://schemas.microsoft.com/office/powerpoint/2010/main" val="2500116962"/>
      </p:ext>
    </p:extLst>
  </p:cSld>
  <p:clrMapOvr>
    <a:masterClrMapping/>
  </p:clrMapOvr>
  <p:transition>
    <p:wheel spokes="8"/>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214282" y="1785926"/>
            <a:ext cx="8715436" cy="3714776"/>
          </a:xfrm>
          <a:prstGeom prst="round2DiagRect">
            <a:avLst/>
          </a:prstGeom>
        </p:spPr>
        <p:style>
          <a:lnRef idx="3">
            <a:schemeClr val="lt1"/>
          </a:lnRef>
          <a:fillRef idx="1">
            <a:schemeClr val="accent3"/>
          </a:fillRef>
          <a:effectRef idx="1">
            <a:schemeClr val="accent3"/>
          </a:effectRef>
          <a:fontRef idx="minor">
            <a:schemeClr val="lt1"/>
          </a:fontRef>
        </p:style>
        <p:txBody>
          <a:bodyPr rtlCol="0" anchor="ctr"/>
          <a:lstStyle/>
          <a:p>
            <a:pPr algn="r"/>
            <a:r>
              <a:rPr lang="ar-SA" sz="2800" dirty="0">
                <a:solidFill>
                  <a:schemeClr val="tx1"/>
                </a:solidFill>
                <a:cs typeface="Ali_K_Samik" pitchFamily="2" charset="-78"/>
              </a:rPr>
              <a:t>-خؤشيةكانى كاركةر لة دلنيايي لة خانةنشين و مؤلةتةكان و شيرينيةكان مووضة و بةرزبونةوةى ثلة و ضاوديرى تةندروستى و كؤمةلاَيةتى خؤشطوزةرانى</a:t>
            </a:r>
          </a:p>
          <a:p>
            <a:pPr algn="r"/>
            <a:r>
              <a:rPr lang="ar-SA" sz="2800" dirty="0">
                <a:solidFill>
                  <a:schemeClr val="tx1"/>
                </a:solidFill>
                <a:cs typeface="Ali_K_Samik" pitchFamily="2" charset="-78"/>
              </a:rPr>
              <a:t>-ئةو تواناو هيَزةى كة ثيشة دةيةويَت</a:t>
            </a:r>
          </a:p>
          <a:p>
            <a:pPr algn="r"/>
            <a:r>
              <a:rPr lang="ar-SA" sz="2800" dirty="0">
                <a:solidFill>
                  <a:schemeClr val="tx1"/>
                </a:solidFill>
                <a:cs typeface="Ali_K_Samik" pitchFamily="2" charset="-78"/>
              </a:rPr>
              <a:t>-كاتى كاركردن ئايا بة شةو يا بة رؤذ تةواو دةبيَت</a:t>
            </a:r>
          </a:p>
        </p:txBody>
      </p:sp>
    </p:spTree>
    <p:extLst>
      <p:ext uri="{BB962C8B-B14F-4D97-AF65-F5344CB8AC3E}">
        <p14:creationId xmlns:p14="http://schemas.microsoft.com/office/powerpoint/2010/main" val="2248140365"/>
      </p:ext>
    </p:extLst>
  </p:cSld>
  <p:clrMapOvr>
    <a:masterClrMapping/>
  </p:clrMapOvr>
  <p:transition>
    <p:wheel spokes="8"/>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 Diagonal Corner Rectangle 7"/>
          <p:cNvSpPr/>
          <p:nvPr/>
        </p:nvSpPr>
        <p:spPr>
          <a:xfrm>
            <a:off x="285720" y="1857364"/>
            <a:ext cx="8643998" cy="4714908"/>
          </a:xfrm>
          <a:prstGeom prst="round2DiagRect">
            <a:avLst/>
          </a:prstGeom>
        </p:spPr>
        <p:style>
          <a:lnRef idx="3">
            <a:schemeClr val="lt1"/>
          </a:lnRef>
          <a:fillRef idx="1">
            <a:schemeClr val="accent3"/>
          </a:fillRef>
          <a:effectRef idx="1">
            <a:schemeClr val="accent3"/>
          </a:effectRef>
          <a:fontRef idx="minor">
            <a:schemeClr val="lt1"/>
          </a:fontRef>
        </p:style>
        <p:txBody>
          <a:bodyPr rtlCol="0" anchor="ctr"/>
          <a:lstStyle/>
          <a:p>
            <a:pPr algn="r"/>
            <a:r>
              <a:rPr lang="ar-SA" sz="3200" dirty="0">
                <a:solidFill>
                  <a:schemeClr val="tx1"/>
                </a:solidFill>
                <a:cs typeface="Ali_K_Samik" pitchFamily="2" charset="-78"/>
              </a:rPr>
              <a:t>*</a:t>
            </a:r>
            <a:r>
              <a:rPr lang="ar-IQ" sz="3200" dirty="0">
                <a:solidFill>
                  <a:schemeClr val="tx1"/>
                </a:solidFill>
                <a:cs typeface="Ali_K_Samik" pitchFamily="2" charset="-78"/>
              </a:rPr>
              <a:t>-</a:t>
            </a:r>
            <a:r>
              <a:rPr lang="ar-SA" sz="3200" dirty="0">
                <a:solidFill>
                  <a:schemeClr val="tx1"/>
                </a:solidFill>
                <a:cs typeface="Ali_K_Samik" pitchFamily="2" charset="-78"/>
              </a:rPr>
              <a:t>شويَنى كاركردن ئايا كةسةكة ثيَويستى دةبيَت دوور كةويَتةوة لة خيَزانةكةى وة مانةوةى لة ثيشةكة وة طوزةرانى هاتووضؤ و طةياندن</a:t>
            </a:r>
          </a:p>
          <a:p>
            <a:pPr algn="r"/>
            <a:endParaRPr lang="ar-SA" sz="3200" dirty="0">
              <a:solidFill>
                <a:schemeClr val="tx1"/>
              </a:solidFill>
              <a:cs typeface="Ali_K_Samik" pitchFamily="2" charset="-78"/>
            </a:endParaRPr>
          </a:p>
          <a:p>
            <a:pPr algn="r"/>
            <a:r>
              <a:rPr lang="ar-SA" sz="3200" dirty="0">
                <a:solidFill>
                  <a:schemeClr val="tx1"/>
                </a:solidFill>
                <a:cs typeface="Ali_K_Samik" pitchFamily="2" charset="-78"/>
              </a:rPr>
              <a:t>*</a:t>
            </a:r>
            <a:r>
              <a:rPr lang="ar-IQ" sz="3200" dirty="0">
                <a:solidFill>
                  <a:schemeClr val="tx1"/>
                </a:solidFill>
                <a:cs typeface="Ali_K_Samik" pitchFamily="2" charset="-78"/>
              </a:rPr>
              <a:t>-</a:t>
            </a:r>
            <a:r>
              <a:rPr lang="ar-SA" sz="3200" dirty="0">
                <a:solidFill>
                  <a:schemeClr val="tx1"/>
                </a:solidFill>
                <a:cs typeface="Ali_K_Samik" pitchFamily="2" charset="-78"/>
              </a:rPr>
              <a:t> سةركةوتويي لة ثيشة نيَوان تاك وثيشةى طونجاو :بةم هؤكارة دةردةكةويَت بؤ قوتابى ض ثيشةيةك ضاوةريي دةكات و تيَيدا سةركةوتوة وة لةطةل حةزو هةستةكانى دةطونجئ وة لةطةل كةسيَتيةكةى</a:t>
            </a:r>
            <a:endParaRPr lang="en-US" sz="3200" dirty="0">
              <a:solidFill>
                <a:schemeClr val="tx1"/>
              </a:solidFill>
              <a:cs typeface="Ali_K_Samik" pitchFamily="2" charset="-78"/>
            </a:endParaRPr>
          </a:p>
        </p:txBody>
      </p:sp>
    </p:spTree>
    <p:extLst>
      <p:ext uri="{BB962C8B-B14F-4D97-AF65-F5344CB8AC3E}">
        <p14:creationId xmlns:p14="http://schemas.microsoft.com/office/powerpoint/2010/main" val="3652419327"/>
      </p:ext>
    </p:extLst>
  </p:cSld>
  <p:clrMapOvr>
    <a:masterClrMapping/>
  </p:clrMapOvr>
  <p:transition>
    <p:wheel spokes="8"/>
  </p:transition>
</p:sld>
</file>

<file path=ppt/slides/slide10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1720" y="2000240"/>
            <a:ext cx="4320480" cy="2428892"/>
          </a:xfrm>
          <a:noFill/>
        </p:spPr>
        <p:txBody>
          <a:bodyPr>
            <a:normAutofit/>
            <a:scene3d>
              <a:camera prst="orthographicFront"/>
              <a:lightRig rig="threePt" dir="t"/>
            </a:scene3d>
            <a:sp3d extrusionH="57150">
              <a:bevelT w="69850" h="69850" prst="divot"/>
            </a:sp3d>
          </a:bodyPr>
          <a:lstStyle/>
          <a:p>
            <a:pPr algn="justLow">
              <a:buNone/>
            </a:pPr>
            <a:r>
              <a:rPr lang="ar-SA" sz="3600" dirty="0">
                <a:ln w="1905"/>
                <a:solidFill>
                  <a:schemeClr val="tx1">
                    <a:lumMod val="85000"/>
                    <a:lumOff val="15000"/>
                  </a:schemeClr>
                </a:solidFill>
                <a:effectLst>
                  <a:glow rad="63500">
                    <a:schemeClr val="accent2">
                      <a:satMod val="175000"/>
                      <a:alpha val="40000"/>
                    </a:schemeClr>
                  </a:glow>
                  <a:outerShdw blurRad="38100" dist="38100" dir="2700000" algn="tl">
                    <a:srgbClr val="000000">
                      <a:alpha val="43137"/>
                    </a:srgbClr>
                  </a:outerShdw>
                </a:effectLst>
                <a:cs typeface="Ali_K_Samik" pitchFamily="2" charset="-78"/>
              </a:rPr>
              <a:t>بة هيواى سودمةند بوون </a:t>
            </a:r>
            <a:r>
              <a:rPr lang="ar-IQ" sz="3600" dirty="0">
                <a:ln w="1905"/>
                <a:solidFill>
                  <a:schemeClr val="tx1">
                    <a:lumMod val="85000"/>
                    <a:lumOff val="15000"/>
                  </a:schemeClr>
                </a:solidFill>
                <a:effectLst>
                  <a:glow rad="63500">
                    <a:schemeClr val="accent2">
                      <a:satMod val="175000"/>
                      <a:alpha val="40000"/>
                    </a:schemeClr>
                  </a:glow>
                  <a:outerShdw blurRad="38100" dist="38100" dir="2700000" algn="tl">
                    <a:srgbClr val="000000">
                      <a:alpha val="43137"/>
                    </a:srgbClr>
                  </a:outerShdw>
                </a:effectLst>
                <a:cs typeface="Ali_K_Samik" pitchFamily="2" charset="-78"/>
              </a:rPr>
              <a:t/>
            </a:r>
            <a:br>
              <a:rPr lang="ar-IQ" sz="3600" dirty="0">
                <a:ln w="1905"/>
                <a:solidFill>
                  <a:schemeClr val="tx1">
                    <a:lumMod val="85000"/>
                    <a:lumOff val="15000"/>
                  </a:schemeClr>
                </a:solidFill>
                <a:effectLst>
                  <a:glow rad="63500">
                    <a:schemeClr val="accent2">
                      <a:satMod val="175000"/>
                      <a:alpha val="40000"/>
                    </a:schemeClr>
                  </a:glow>
                  <a:outerShdw blurRad="38100" dist="38100" dir="2700000" algn="tl">
                    <a:srgbClr val="000000">
                      <a:alpha val="43137"/>
                    </a:srgbClr>
                  </a:outerShdw>
                </a:effectLst>
                <a:cs typeface="Ali_K_Samik" pitchFamily="2" charset="-78"/>
              </a:rPr>
            </a:br>
            <a:r>
              <a:rPr lang="ar-SA" sz="3600" dirty="0">
                <a:ln w="1905"/>
                <a:solidFill>
                  <a:schemeClr val="tx1">
                    <a:lumMod val="85000"/>
                    <a:lumOff val="15000"/>
                  </a:schemeClr>
                </a:solidFill>
                <a:effectLst>
                  <a:glow rad="63500">
                    <a:schemeClr val="accent2">
                      <a:satMod val="175000"/>
                      <a:alpha val="40000"/>
                    </a:schemeClr>
                  </a:glow>
                  <a:outerShdw blurRad="38100" dist="38100" dir="2700000" algn="tl">
                    <a:srgbClr val="000000">
                      <a:alpha val="43137"/>
                    </a:srgbClr>
                  </a:outerShdw>
                </a:effectLst>
                <a:cs typeface="Ali_K_Samik" pitchFamily="2" charset="-78"/>
              </a:rPr>
              <a:t>لة بابةتةكة و سةركةوتوو بن</a:t>
            </a:r>
            <a:r>
              <a:rPr lang="ar-IQ" sz="3600" dirty="0">
                <a:ln w="1905"/>
                <a:solidFill>
                  <a:schemeClr val="tx1">
                    <a:lumMod val="85000"/>
                    <a:lumOff val="15000"/>
                  </a:schemeClr>
                </a:solidFill>
                <a:effectLst>
                  <a:glow rad="63500">
                    <a:schemeClr val="accent2">
                      <a:satMod val="175000"/>
                      <a:alpha val="40000"/>
                    </a:schemeClr>
                  </a:glow>
                  <a:outerShdw blurRad="38100" dist="38100" dir="2700000" algn="tl">
                    <a:srgbClr val="000000">
                      <a:alpha val="43137"/>
                    </a:srgbClr>
                  </a:outerShdw>
                </a:effectLst>
                <a:cs typeface="Ali_K_Samik" pitchFamily="2" charset="-78"/>
              </a:rPr>
              <a:t/>
            </a:r>
            <a:br>
              <a:rPr lang="ar-IQ" sz="3600" dirty="0">
                <a:ln w="1905"/>
                <a:solidFill>
                  <a:schemeClr val="tx1">
                    <a:lumMod val="85000"/>
                    <a:lumOff val="15000"/>
                  </a:schemeClr>
                </a:solidFill>
                <a:effectLst>
                  <a:glow rad="63500">
                    <a:schemeClr val="accent2">
                      <a:satMod val="175000"/>
                      <a:alpha val="40000"/>
                    </a:schemeClr>
                  </a:glow>
                  <a:outerShdw blurRad="38100" dist="38100" dir="2700000" algn="tl">
                    <a:srgbClr val="000000">
                      <a:alpha val="43137"/>
                    </a:srgbClr>
                  </a:outerShdw>
                </a:effectLst>
                <a:cs typeface="Ali_K_Samik" pitchFamily="2" charset="-78"/>
              </a:rPr>
            </a:br>
            <a:r>
              <a:rPr lang="ar-SA" sz="3600" dirty="0">
                <a:ln w="1905"/>
                <a:solidFill>
                  <a:schemeClr val="tx1">
                    <a:lumMod val="85000"/>
                    <a:lumOff val="15000"/>
                  </a:schemeClr>
                </a:solidFill>
                <a:effectLst>
                  <a:glow rad="63500">
                    <a:schemeClr val="accent2">
                      <a:satMod val="175000"/>
                      <a:alpha val="40000"/>
                    </a:schemeClr>
                  </a:glow>
                  <a:outerShdw blurRad="38100" dist="38100" dir="2700000" algn="tl">
                    <a:srgbClr val="000000">
                      <a:alpha val="43137"/>
                    </a:srgbClr>
                  </a:outerShdw>
                </a:effectLst>
                <a:cs typeface="Ali_K_Samik" pitchFamily="2" charset="-78"/>
              </a:rPr>
              <a:t>لةطشت بوارةكانى ذيانتان د</a:t>
            </a:r>
            <a:r>
              <a:rPr lang="ar-IQ" sz="3600" dirty="0">
                <a:ln w="1905"/>
                <a:solidFill>
                  <a:schemeClr val="tx1">
                    <a:lumMod val="85000"/>
                    <a:lumOff val="15000"/>
                  </a:schemeClr>
                </a:solidFill>
                <a:effectLst>
                  <a:glow rad="63500">
                    <a:schemeClr val="accent2">
                      <a:satMod val="175000"/>
                      <a:alpha val="40000"/>
                    </a:schemeClr>
                  </a:glow>
                  <a:outerShdw blurRad="38100" dist="38100" dir="2700000" algn="tl">
                    <a:srgbClr val="000000">
                      <a:alpha val="43137"/>
                    </a:srgbClr>
                  </a:outerShdw>
                </a:effectLst>
                <a:cs typeface="Ali_K_Samik" pitchFamily="2" charset="-78"/>
              </a:rPr>
              <a:t>ا</a:t>
            </a:r>
            <a:endParaRPr lang="en-US" sz="3600" dirty="0">
              <a:ln w="1905"/>
              <a:solidFill>
                <a:schemeClr val="tx1">
                  <a:lumMod val="85000"/>
                  <a:lumOff val="15000"/>
                </a:schemeClr>
              </a:solidFill>
              <a:effectLst>
                <a:glow rad="63500">
                  <a:schemeClr val="accent2">
                    <a:satMod val="175000"/>
                    <a:alpha val="40000"/>
                  </a:schemeClr>
                </a:glow>
                <a:outerShdw blurRad="38100" dist="38100" dir="2700000" algn="tl">
                  <a:srgbClr val="000000">
                    <a:alpha val="43137"/>
                  </a:srgbClr>
                </a:outerShdw>
              </a:effectLst>
              <a:cs typeface="Ali_K_Samik" pitchFamily="2" charset="-78"/>
            </a:endParaRPr>
          </a:p>
        </p:txBody>
      </p:sp>
      <p:sp>
        <p:nvSpPr>
          <p:cNvPr id="6" name="TextBox 5"/>
          <p:cNvSpPr txBox="1"/>
          <p:nvPr/>
        </p:nvSpPr>
        <p:spPr>
          <a:xfrm>
            <a:off x="214282" y="6143644"/>
            <a:ext cx="7958118" cy="523220"/>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IQ" sz="2800" b="1" cap="all" dirty="0">
                <a:ln w="0"/>
                <a:solidFill>
                  <a:schemeClr val="tx1">
                    <a:lumMod val="85000"/>
                    <a:lumOff val="15000"/>
                  </a:schemeClr>
                </a:solidFill>
                <a:effectLst>
                  <a:reflection blurRad="12700" stA="50000" endPos="50000" dist="5000" dir="5400000" sy="-100000" rotWithShape="0"/>
                </a:effectLst>
              </a:rPr>
              <a:t>مامۆستاى بابەت: نەوزاد ئیسماعیل</a:t>
            </a:r>
            <a:endParaRPr lang="en-GB" sz="2800" b="1" cap="all" dirty="0">
              <a:ln w="0"/>
              <a:solidFill>
                <a:schemeClr val="tx1">
                  <a:lumMod val="85000"/>
                  <a:lumOff val="15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357058844"/>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643050"/>
            <a:ext cx="8686800" cy="5043502"/>
          </a:xfrm>
          <a:ln>
            <a:noFill/>
          </a:ln>
        </p:spPr>
        <p:style>
          <a:lnRef idx="2">
            <a:schemeClr val="accent3"/>
          </a:lnRef>
          <a:fillRef idx="1">
            <a:schemeClr val="lt1"/>
          </a:fillRef>
          <a:effectRef idx="0">
            <a:schemeClr val="accent3"/>
          </a:effectRef>
          <a:fontRef idx="minor">
            <a:schemeClr val="dk1"/>
          </a:fontRef>
        </p:style>
        <p:txBody>
          <a:bodyPr rtlCol="0" anchor="ctr">
            <a:normAutofit/>
          </a:bodyPr>
          <a:lstStyle/>
          <a:p>
            <a:pPr algn="r" rtl="1"/>
            <a:r>
              <a:rPr lang="ar-IQ" sz="2400" dirty="0">
                <a:solidFill>
                  <a:srgbClr val="002060"/>
                </a:solidFill>
                <a:latin typeface="+mn-lt"/>
                <a:ea typeface="+mn-ea"/>
                <a:cs typeface="Ali_K_Samik" pitchFamily="2" charset="-78"/>
              </a:rPr>
              <a:t>ئاراستةكردنى ثيشةيي هةولَى هيَنانةدى ئةم ئامانجانةى خوارةوة دةدات :- </a:t>
            </a:r>
            <a:br>
              <a:rPr lang="ar-IQ" sz="2400" dirty="0">
                <a:solidFill>
                  <a:srgbClr val="002060"/>
                </a:solidFill>
                <a:latin typeface="+mn-lt"/>
                <a:ea typeface="+mn-ea"/>
                <a:cs typeface="Ali_K_Samik" pitchFamily="2" charset="-78"/>
              </a:rPr>
            </a:br>
            <a:r>
              <a:rPr lang="en-US" sz="2400" dirty="0">
                <a:solidFill>
                  <a:srgbClr val="002060"/>
                </a:solidFill>
                <a:latin typeface="+mn-lt"/>
                <a:ea typeface="+mn-ea"/>
                <a:cs typeface="Ali_K_Samik" pitchFamily="2" charset="-78"/>
              </a:rPr>
              <a:t>1</a:t>
            </a:r>
            <a:r>
              <a:rPr lang="ar-IQ" sz="2400" dirty="0">
                <a:solidFill>
                  <a:srgbClr val="002060"/>
                </a:solidFill>
                <a:latin typeface="+mn-lt"/>
                <a:ea typeface="+mn-ea"/>
                <a:cs typeface="Ali_K_Samik" pitchFamily="2" charset="-78"/>
              </a:rPr>
              <a:t>. يارمةتيدانى تاك بوَ شارةزابوونى خودى خوَى . </a:t>
            </a:r>
            <a:br>
              <a:rPr lang="ar-IQ" sz="2400" dirty="0">
                <a:solidFill>
                  <a:srgbClr val="002060"/>
                </a:solidFill>
                <a:latin typeface="+mn-lt"/>
                <a:ea typeface="+mn-ea"/>
                <a:cs typeface="Ali_K_Samik" pitchFamily="2" charset="-78"/>
              </a:rPr>
            </a:br>
            <a:r>
              <a:rPr lang="en-US" sz="2400" dirty="0">
                <a:solidFill>
                  <a:srgbClr val="002060"/>
                </a:solidFill>
                <a:latin typeface="+mn-lt"/>
                <a:ea typeface="+mn-ea"/>
                <a:cs typeface="Ali_K_Samik" pitchFamily="2" charset="-78"/>
              </a:rPr>
              <a:t>2</a:t>
            </a:r>
            <a:r>
              <a:rPr lang="ar-IQ" sz="2400" dirty="0">
                <a:solidFill>
                  <a:srgbClr val="002060"/>
                </a:solidFill>
                <a:latin typeface="+mn-lt"/>
                <a:ea typeface="+mn-ea"/>
                <a:cs typeface="Ali_K_Samik" pitchFamily="2" charset="-78"/>
              </a:rPr>
              <a:t>. يارمةتيدانى تاك بوَ شارةزابوونى جيهانى ثيشةكان و ذينطة ثيشةيية جوَراو جوَرةكان كة لةدةوروبةرى تاك هةن . </a:t>
            </a:r>
            <a:br>
              <a:rPr lang="ar-IQ" sz="2400" dirty="0">
                <a:solidFill>
                  <a:srgbClr val="002060"/>
                </a:solidFill>
                <a:latin typeface="+mn-lt"/>
                <a:ea typeface="+mn-ea"/>
                <a:cs typeface="Ali_K_Samik" pitchFamily="2" charset="-78"/>
              </a:rPr>
            </a:br>
            <a:r>
              <a:rPr lang="en-US" sz="2400" dirty="0">
                <a:solidFill>
                  <a:srgbClr val="002060"/>
                </a:solidFill>
                <a:latin typeface="+mn-lt"/>
                <a:ea typeface="+mn-ea"/>
                <a:cs typeface="Ali_K_Samik" pitchFamily="2" charset="-78"/>
              </a:rPr>
              <a:t>3</a:t>
            </a:r>
            <a:r>
              <a:rPr lang="ar-IQ" sz="2400" dirty="0">
                <a:solidFill>
                  <a:srgbClr val="002060"/>
                </a:solidFill>
                <a:latin typeface="+mn-lt"/>
                <a:ea typeface="+mn-ea"/>
                <a:cs typeface="Ali_K_Samik" pitchFamily="2" charset="-78"/>
              </a:rPr>
              <a:t>. يارمةتيدانى تاك بوَ وةرطرتنى برِيارى طونجاو بوَ هةلَبذاردنى ئةو ثيشةيةى كة باشترين طونجانى بوَ دةستةبةر دةكات لة نيَوان خودى خوَى و جيهانى كار بةشيَوةييَك هةستكردن بة رِازيبوون و خوَشى دةستةبةر دةكات بوَى . </a:t>
            </a:r>
            <a:br>
              <a:rPr lang="ar-IQ" sz="2400" dirty="0">
                <a:solidFill>
                  <a:srgbClr val="002060"/>
                </a:solidFill>
                <a:latin typeface="+mn-lt"/>
                <a:ea typeface="+mn-ea"/>
                <a:cs typeface="Ali_K_Samik" pitchFamily="2" charset="-78"/>
              </a:rPr>
            </a:br>
            <a:r>
              <a:rPr lang="en-US" sz="2400" dirty="0">
                <a:solidFill>
                  <a:srgbClr val="002060"/>
                </a:solidFill>
                <a:latin typeface="+mn-lt"/>
                <a:ea typeface="+mn-ea"/>
                <a:cs typeface="Ali_K_Samik" pitchFamily="2" charset="-78"/>
              </a:rPr>
              <a:t>4</a:t>
            </a:r>
            <a:r>
              <a:rPr lang="ar-IQ" sz="2400" dirty="0">
                <a:solidFill>
                  <a:srgbClr val="002060"/>
                </a:solidFill>
                <a:latin typeface="+mn-lt"/>
                <a:ea typeface="+mn-ea"/>
                <a:cs typeface="Ali_K_Samik" pitchFamily="2" charset="-78"/>
              </a:rPr>
              <a:t>. يارمةتيدانى تاك بوَ طةشةثيَدانى بوَضوون و بةهاى ايجابي دةربارةى جيهانى كارو كارى دةستى</a:t>
            </a:r>
            <a:br>
              <a:rPr lang="ar-IQ" sz="2400" dirty="0">
                <a:solidFill>
                  <a:srgbClr val="002060"/>
                </a:solidFill>
                <a:latin typeface="+mn-lt"/>
                <a:ea typeface="+mn-ea"/>
                <a:cs typeface="Ali_K_Samik" pitchFamily="2" charset="-78"/>
              </a:rPr>
            </a:br>
            <a:r>
              <a:rPr lang="en-US" sz="2400" dirty="0">
                <a:solidFill>
                  <a:srgbClr val="002060"/>
                </a:solidFill>
                <a:latin typeface="+mn-lt"/>
                <a:ea typeface="+mn-ea"/>
                <a:cs typeface="Ali_K_Samik" pitchFamily="2" charset="-78"/>
              </a:rPr>
              <a:t>5</a:t>
            </a:r>
            <a:r>
              <a:rPr lang="ar-IQ" sz="2400" dirty="0">
                <a:solidFill>
                  <a:srgbClr val="002060"/>
                </a:solidFill>
                <a:latin typeface="+mn-lt"/>
                <a:ea typeface="+mn-ea"/>
                <a:cs typeface="Ali_K_Samik" pitchFamily="2" charset="-78"/>
              </a:rPr>
              <a:t>. رِةخساندنى هةل بوَ قوتابي بةمةبةستى وةرطرتنى شارةزايي ض لةقوتابخانة بيَت يا لةدةرةوة تا ئامادة بكريَت بوَ ئةو كارةى كة دةيةويَت ثيَى هةلَسيَت . </a:t>
            </a:r>
            <a:br>
              <a:rPr lang="ar-IQ" sz="2400" dirty="0">
                <a:solidFill>
                  <a:srgbClr val="002060"/>
                </a:solidFill>
                <a:latin typeface="+mn-lt"/>
                <a:ea typeface="+mn-ea"/>
                <a:cs typeface="Ali_K_Samik" pitchFamily="2" charset="-78"/>
              </a:rPr>
            </a:br>
            <a:r>
              <a:rPr lang="en-US" sz="2400" dirty="0">
                <a:solidFill>
                  <a:srgbClr val="002060"/>
                </a:solidFill>
                <a:latin typeface="+mn-lt"/>
                <a:ea typeface="+mn-ea"/>
                <a:cs typeface="Ali_K_Samik" pitchFamily="2" charset="-78"/>
              </a:rPr>
              <a:t>6</a:t>
            </a:r>
            <a:r>
              <a:rPr lang="ar-IQ" sz="2400" dirty="0">
                <a:solidFill>
                  <a:srgbClr val="002060"/>
                </a:solidFill>
                <a:latin typeface="+mn-lt"/>
                <a:ea typeface="+mn-ea"/>
                <a:cs typeface="Ali_K_Samik" pitchFamily="2" charset="-78"/>
              </a:rPr>
              <a:t>. بةشداريكردن لة ثاراستنى قوتابية سةركةوتووةكانى بوارى خويَندن و ثيشةيي بوَ ثاريَزطاريكردن لة سةركةوتنةكانيان . </a:t>
            </a:r>
            <a:br>
              <a:rPr lang="ar-IQ" sz="2400" dirty="0">
                <a:solidFill>
                  <a:srgbClr val="002060"/>
                </a:solidFill>
                <a:latin typeface="+mn-lt"/>
                <a:ea typeface="+mn-ea"/>
                <a:cs typeface="Ali_K_Samik" pitchFamily="2" charset="-78"/>
              </a:rPr>
            </a:br>
            <a:r>
              <a:rPr lang="en-US" sz="2400" dirty="0">
                <a:solidFill>
                  <a:srgbClr val="002060"/>
                </a:solidFill>
                <a:latin typeface="+mn-lt"/>
                <a:ea typeface="+mn-ea"/>
                <a:cs typeface="Ali_K_Samik" pitchFamily="2" charset="-78"/>
              </a:rPr>
              <a:t>7</a:t>
            </a:r>
            <a:r>
              <a:rPr lang="ar-IQ" sz="2400" dirty="0">
                <a:solidFill>
                  <a:srgbClr val="002060"/>
                </a:solidFill>
                <a:latin typeface="+mn-lt"/>
                <a:ea typeface="+mn-ea"/>
                <a:cs typeface="Ali_K_Samik" pitchFamily="2" charset="-78"/>
              </a:rPr>
              <a:t>. يارمةتيدانى تاك بوَ طونجانى خيَزانى و قوتابخانةيي و ثيشةيي . </a:t>
            </a:r>
            <a:endParaRPr lang="en-US" sz="2400" dirty="0">
              <a:solidFill>
                <a:srgbClr val="002060"/>
              </a:solidFill>
              <a:latin typeface="+mn-lt"/>
              <a:ea typeface="+mn-ea"/>
              <a:cs typeface="Ali_K_Samik" pitchFamily="2" charset="-78"/>
            </a:endParaRPr>
          </a:p>
        </p:txBody>
      </p:sp>
      <p:sp>
        <p:nvSpPr>
          <p:cNvPr id="3" name="TextBox 2"/>
          <p:cNvSpPr txBox="1"/>
          <p:nvPr/>
        </p:nvSpPr>
        <p:spPr>
          <a:xfrm>
            <a:off x="571472" y="785794"/>
            <a:ext cx="8286808" cy="769441"/>
          </a:xfrm>
          <a:prstGeom prst="rect">
            <a:avLst/>
          </a:prstGeom>
          <a:noFill/>
        </p:spPr>
        <p:txBody>
          <a:bodyPr wrap="square" rtlCol="0">
            <a:spAutoFit/>
          </a:bodyPr>
          <a:lstStyle/>
          <a:p>
            <a:pPr algn="ctr" rtl="1"/>
            <a:r>
              <a:rPr lang="ar-IQ" sz="4400" b="1" dirty="0">
                <a:ln w="12700">
                  <a:solidFill>
                    <a:schemeClr val="tx2">
                      <a:satMod val="155000"/>
                    </a:schemeClr>
                  </a:solidFill>
                  <a:prstDash val="solid"/>
                </a:ln>
                <a:effectLst>
                  <a:glow rad="101600">
                    <a:schemeClr val="accent3">
                      <a:satMod val="175000"/>
                      <a:alpha val="40000"/>
                    </a:schemeClr>
                  </a:glow>
                  <a:outerShdw blurRad="38100" dist="38100" dir="2700000" algn="tl">
                    <a:srgbClr val="000000">
                      <a:alpha val="43137"/>
                    </a:srgbClr>
                  </a:outerShdw>
                </a:effectLst>
                <a:cs typeface="Ali_K_Samik" pitchFamily="2" charset="-78"/>
              </a:rPr>
              <a:t>ئامانجةكانى ئاراستةكردنى ثيشةيي</a:t>
            </a:r>
            <a:endParaRPr lang="en-GB" sz="4400" b="1" dirty="0">
              <a:ln w="12700">
                <a:solidFill>
                  <a:schemeClr val="tx2">
                    <a:satMod val="155000"/>
                  </a:schemeClr>
                </a:solidFill>
                <a:prstDash val="solid"/>
              </a:ln>
              <a:effectLst>
                <a:glow rad="101600">
                  <a:schemeClr val="accent3">
                    <a:satMod val="175000"/>
                    <a:alpha val="40000"/>
                  </a:schemeClr>
                </a:glow>
                <a:outerShdw blurRad="38100" dist="38100" dir="2700000" algn="tl">
                  <a:srgbClr val="000000">
                    <a:alpha val="43137"/>
                  </a:srgbClr>
                </a:outerShdw>
              </a:effectLst>
            </a:endParaRPr>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3"/>
          </p:nvPr>
        </p:nvSpPr>
        <p:spPr>
          <a:xfrm>
            <a:off x="0" y="785794"/>
            <a:ext cx="9144000" cy="806470"/>
          </a:xfrm>
        </p:spPr>
        <p:txBody>
          <a:bodyPr>
            <a:noAutofit/>
          </a:bodyPr>
          <a:lstStyle/>
          <a:p>
            <a:pPr algn="ctr" rtl="1"/>
            <a:r>
              <a:rPr lang="ar-IQ" sz="4400" dirty="0">
                <a:ln w="12700">
                  <a:solidFill>
                    <a:schemeClr val="tx2">
                      <a:satMod val="155000"/>
                    </a:schemeClr>
                  </a:solidFill>
                  <a:prstDash val="solid"/>
                </a:ln>
                <a:solidFill>
                  <a:schemeClr val="tx1"/>
                </a:solidFill>
                <a:effectLst>
                  <a:glow rad="101600">
                    <a:schemeClr val="accent3">
                      <a:satMod val="175000"/>
                      <a:alpha val="40000"/>
                    </a:schemeClr>
                  </a:glow>
                  <a:outerShdw blurRad="41275" dist="20320" dir="1800000" algn="tl" rotWithShape="0">
                    <a:srgbClr val="000000">
                      <a:alpha val="40000"/>
                    </a:srgbClr>
                  </a:outerShdw>
                </a:effectLst>
                <a:cs typeface="Ali_K_Samik" pitchFamily="2" charset="-78"/>
              </a:rPr>
              <a:t>سوودةكانى ئاراستةكردنى ثيشةيي دروست</a:t>
            </a:r>
            <a:endParaRPr lang="en-US" sz="4400" dirty="0">
              <a:ln w="12700">
                <a:solidFill>
                  <a:schemeClr val="tx2">
                    <a:satMod val="155000"/>
                  </a:schemeClr>
                </a:solidFill>
                <a:prstDash val="solid"/>
              </a:ln>
              <a:solidFill>
                <a:schemeClr val="tx1"/>
              </a:solidFill>
              <a:effectLst>
                <a:glow rad="101600">
                  <a:schemeClr val="accent3">
                    <a:satMod val="175000"/>
                    <a:alpha val="40000"/>
                  </a:schemeClr>
                </a:glow>
                <a:outerShdw blurRad="41275" dist="20320" dir="1800000" algn="tl" rotWithShape="0">
                  <a:srgbClr val="000000">
                    <a:alpha val="40000"/>
                  </a:srgbClr>
                </a:outerShdw>
              </a:effectLst>
              <a:cs typeface="Ali_K_Samik" pitchFamily="2" charset="-78"/>
            </a:endParaRPr>
          </a:p>
        </p:txBody>
      </p:sp>
      <p:sp>
        <p:nvSpPr>
          <p:cNvPr id="6" name="Content Placeholder 5"/>
          <p:cNvSpPr>
            <a:spLocks noGrp="1"/>
          </p:cNvSpPr>
          <p:nvPr>
            <p:ph sz="quarter" idx="4"/>
          </p:nvPr>
        </p:nvSpPr>
        <p:spPr>
          <a:xfrm>
            <a:off x="285720" y="1785926"/>
            <a:ext cx="8640000" cy="4752000"/>
          </a:xfrm>
        </p:spPr>
        <p:style>
          <a:lnRef idx="0">
            <a:schemeClr val="accent3"/>
          </a:lnRef>
          <a:fillRef idx="3">
            <a:schemeClr val="accent3"/>
          </a:fillRef>
          <a:effectRef idx="3">
            <a:schemeClr val="accent3"/>
          </a:effectRef>
          <a:fontRef idx="minor">
            <a:schemeClr val="lt1"/>
          </a:fontRef>
        </p:style>
        <p:txBody>
          <a:bodyPr>
            <a:noAutofit/>
          </a:bodyPr>
          <a:lstStyle/>
          <a:p>
            <a:pPr algn="r" rtl="1">
              <a:buFont typeface="Wingdings" pitchFamily="2" charset="2"/>
              <a:buChar char="v"/>
            </a:pPr>
            <a:r>
              <a:rPr lang="en-US" sz="2400" dirty="0">
                <a:solidFill>
                  <a:schemeClr val="tx1"/>
                </a:solidFill>
                <a:cs typeface="Ali_K_Samik" pitchFamily="2" charset="-78"/>
              </a:rPr>
              <a:t>1</a:t>
            </a:r>
            <a:r>
              <a:rPr lang="ar-IQ" sz="2400" dirty="0">
                <a:solidFill>
                  <a:schemeClr val="tx1"/>
                </a:solidFill>
                <a:cs typeface="Ali_K_Samik" pitchFamily="2" charset="-78"/>
              </a:rPr>
              <a:t>. بةرزبوونةوةى رِيَذةى سةركةوتن و بةرةوثيَش ضوون لة بوارةكانى خويَندن و كار . </a:t>
            </a:r>
          </a:p>
          <a:p>
            <a:pPr algn="r" rtl="1">
              <a:buFont typeface="Wingdings" pitchFamily="2" charset="2"/>
              <a:buChar char="v"/>
            </a:pPr>
            <a:r>
              <a:rPr lang="en-US" sz="2400" dirty="0">
                <a:solidFill>
                  <a:schemeClr val="tx1"/>
                </a:solidFill>
                <a:cs typeface="Ali_K_Samik" pitchFamily="2" charset="-78"/>
              </a:rPr>
              <a:t>2</a:t>
            </a:r>
            <a:r>
              <a:rPr lang="ar-IQ" sz="2400" dirty="0">
                <a:solidFill>
                  <a:schemeClr val="tx1"/>
                </a:solidFill>
                <a:cs typeface="Ali_K_Samik" pitchFamily="2" charset="-78"/>
              </a:rPr>
              <a:t>. هةست كردنى تاك بة خوَشى و رِازيبوون لة خويَندن و كاركردندا . </a:t>
            </a:r>
          </a:p>
          <a:p>
            <a:pPr algn="r" rtl="1">
              <a:buFont typeface="Wingdings" pitchFamily="2" charset="2"/>
              <a:buChar char="v"/>
            </a:pPr>
            <a:r>
              <a:rPr lang="en-US" sz="2400" dirty="0">
                <a:solidFill>
                  <a:schemeClr val="tx1"/>
                </a:solidFill>
                <a:cs typeface="Ali_K_Samik" pitchFamily="2" charset="-78"/>
              </a:rPr>
              <a:t>3</a:t>
            </a:r>
            <a:r>
              <a:rPr lang="ar-IQ" sz="2400" dirty="0">
                <a:solidFill>
                  <a:schemeClr val="tx1"/>
                </a:solidFill>
                <a:cs typeface="Ali_K_Samik" pitchFamily="2" charset="-78"/>
              </a:rPr>
              <a:t>. دةبيَتة هوَى زياد بوونى بةرهةم لة رِووى ضةنديَتى و ضوَنيةتيةوة . </a:t>
            </a:r>
          </a:p>
          <a:p>
            <a:pPr algn="r" rtl="1">
              <a:buFont typeface="Wingdings" pitchFamily="2" charset="2"/>
              <a:buChar char="v"/>
            </a:pPr>
            <a:r>
              <a:rPr lang="en-US" sz="2400" dirty="0">
                <a:solidFill>
                  <a:schemeClr val="tx1"/>
                </a:solidFill>
                <a:cs typeface="Ali_K_Samik" pitchFamily="2" charset="-78"/>
              </a:rPr>
              <a:t>4</a:t>
            </a:r>
            <a:r>
              <a:rPr lang="ar-IQ" sz="2400" dirty="0">
                <a:solidFill>
                  <a:schemeClr val="tx1"/>
                </a:solidFill>
                <a:cs typeface="Ali_K_Samik" pitchFamily="2" charset="-78"/>
              </a:rPr>
              <a:t>. دةبيَتة هوَى كةم كردنةوةى رِيَذةى بيَكارى . </a:t>
            </a:r>
          </a:p>
          <a:p>
            <a:pPr algn="r" rtl="1">
              <a:buFont typeface="Wingdings" pitchFamily="2" charset="2"/>
              <a:buChar char="v"/>
            </a:pPr>
            <a:r>
              <a:rPr lang="en-US" sz="2400" dirty="0">
                <a:solidFill>
                  <a:schemeClr val="tx1"/>
                </a:solidFill>
                <a:cs typeface="Ali_K_Samik" pitchFamily="2" charset="-78"/>
              </a:rPr>
              <a:t>5</a:t>
            </a:r>
            <a:r>
              <a:rPr lang="ar-IQ" sz="2400" dirty="0">
                <a:solidFill>
                  <a:schemeClr val="tx1"/>
                </a:solidFill>
                <a:cs typeface="Ali_K_Samik" pitchFamily="2" charset="-78"/>
              </a:rPr>
              <a:t>. طوَرينى كار زيانبةخش دةبيَت بوَ تاكةكة</a:t>
            </a:r>
            <a:br>
              <a:rPr lang="ar-IQ" sz="2400" dirty="0">
                <a:solidFill>
                  <a:schemeClr val="tx1"/>
                </a:solidFill>
                <a:cs typeface="Ali_K_Samik" pitchFamily="2" charset="-78"/>
              </a:rPr>
            </a:br>
            <a:r>
              <a:rPr lang="en-US" sz="2400" dirty="0">
                <a:solidFill>
                  <a:schemeClr val="tx1"/>
                </a:solidFill>
                <a:cs typeface="Ali_K_Samik" pitchFamily="2" charset="-78"/>
              </a:rPr>
              <a:t>6</a:t>
            </a:r>
            <a:r>
              <a:rPr lang="ar-IQ" sz="2400" dirty="0">
                <a:solidFill>
                  <a:schemeClr val="tx1"/>
                </a:solidFill>
                <a:cs typeface="Ali_K_Samik" pitchFamily="2" charset="-78"/>
              </a:rPr>
              <a:t>. دانانى كةسى طونجاو لة شويَنى طونجاو دةبيَتة هوَى كةمبوونةوةى ثاساوى نةخوَش كةوتن و موَلةت وةرطرتن . </a:t>
            </a:r>
          </a:p>
          <a:p>
            <a:pPr algn="r" rtl="1">
              <a:buFont typeface="Wingdings" pitchFamily="2" charset="2"/>
              <a:buChar char="v"/>
            </a:pPr>
            <a:r>
              <a:rPr lang="en-US" sz="2400" dirty="0">
                <a:solidFill>
                  <a:schemeClr val="tx1"/>
                </a:solidFill>
                <a:cs typeface="Ali_K_Samik" pitchFamily="2" charset="-78"/>
              </a:rPr>
              <a:t>7</a:t>
            </a:r>
            <a:r>
              <a:rPr lang="ar-IQ" sz="2400" dirty="0">
                <a:solidFill>
                  <a:schemeClr val="tx1"/>
                </a:solidFill>
                <a:cs typeface="Ali_K_Samik" pitchFamily="2" charset="-78"/>
              </a:rPr>
              <a:t>. كةمبوونةوةى رِيَذةى رِووداوةكانى كاركردن .</a:t>
            </a:r>
          </a:p>
          <a:p>
            <a:pPr algn="r" rtl="1">
              <a:buFont typeface="Wingdings" pitchFamily="2" charset="2"/>
              <a:buChar char="v"/>
            </a:pPr>
            <a:r>
              <a:rPr lang="en-US" sz="2400" dirty="0">
                <a:solidFill>
                  <a:schemeClr val="tx1"/>
                </a:solidFill>
                <a:cs typeface="Ali_K_Samik" pitchFamily="2" charset="-78"/>
              </a:rPr>
              <a:t>8</a:t>
            </a:r>
            <a:r>
              <a:rPr lang="ar-IQ" sz="2400" dirty="0">
                <a:solidFill>
                  <a:schemeClr val="tx1"/>
                </a:solidFill>
                <a:cs typeface="Ali_K_Samik" pitchFamily="2" charset="-78"/>
              </a:rPr>
              <a:t>. دانانى قوتابي لة خويَندنيَكى نةطونجاو لةطةلى دةبيَتة هوَى توش بوون بة تيَكضوونة دةروونى و ذيرى و رِةوشتيةكان </a:t>
            </a:r>
          </a:p>
          <a:p>
            <a:pPr algn="r" rtl="1">
              <a:buFont typeface="Wingdings" pitchFamily="2" charset="2"/>
              <a:buChar char="v"/>
            </a:pPr>
            <a:r>
              <a:rPr lang="en-US" sz="2400" dirty="0">
                <a:solidFill>
                  <a:schemeClr val="tx1"/>
                </a:solidFill>
                <a:cs typeface="Ali_K_Samik" pitchFamily="2" charset="-78"/>
              </a:rPr>
              <a:t>9</a:t>
            </a:r>
            <a:r>
              <a:rPr lang="ar-IQ" sz="2400" dirty="0">
                <a:solidFill>
                  <a:schemeClr val="tx1"/>
                </a:solidFill>
                <a:cs typeface="Ali_K_Samik" pitchFamily="2" charset="-78"/>
              </a:rPr>
              <a:t>. يارمةتى باشتركردنى ثةيوةنديةكان دةدات لة نيَوان خاوةن كارو كريَكار </a:t>
            </a:r>
            <a:endParaRPr lang="en-US" sz="2400" dirty="0">
              <a:solidFill>
                <a:schemeClr val="tx1"/>
              </a:solidFill>
              <a:cs typeface="Ali_K_Samik"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anim calcmode="lin" valueType="num">
                                      <p:cBhvr additive="base">
                                        <p:cTn id="1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calcmode="lin" valueType="num">
                                      <p:cBhvr additive="base">
                                        <p:cTn id="3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 calcmode="lin" valueType="num">
                                      <p:cBhvr additive="base">
                                        <p:cTn id="4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 calcmode="lin" valueType="num">
                                      <p:cBhvr additive="base">
                                        <p:cTn id="4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 calcmode="lin" valueType="num">
                                      <p:cBhvr additive="base">
                                        <p:cTn id="5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7" end="7"/>
                                            </p:txEl>
                                          </p:spTgt>
                                        </p:tgtEl>
                                        <p:attrNameLst>
                                          <p:attrName>style.visibility</p:attrName>
                                        </p:attrNameLst>
                                      </p:cBhvr>
                                      <p:to>
                                        <p:strVal val="visible"/>
                                      </p:to>
                                    </p:set>
                                    <p:anim calcmode="lin" valueType="num">
                                      <p:cBhvr additive="base">
                                        <p:cTn id="6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Wave 3"/>
          <p:cNvSpPr/>
          <p:nvPr/>
        </p:nvSpPr>
        <p:spPr>
          <a:xfrm>
            <a:off x="214282" y="2214554"/>
            <a:ext cx="8715436" cy="4357718"/>
          </a:xfrm>
          <a:prstGeom prst="doubleWave">
            <a:avLst>
              <a:gd name="adj1" fmla="val 2364"/>
              <a:gd name="adj2" fmla="val 315"/>
            </a:avLst>
          </a:prstGeom>
        </p:spPr>
        <p:style>
          <a:lnRef idx="1">
            <a:schemeClr val="accent3"/>
          </a:lnRef>
          <a:fillRef idx="3">
            <a:schemeClr val="accent3"/>
          </a:fillRef>
          <a:effectRef idx="2">
            <a:schemeClr val="accent3"/>
          </a:effectRef>
          <a:fontRef idx="minor">
            <a:schemeClr val="lt1"/>
          </a:fontRef>
        </p:style>
        <p:txBody>
          <a:bodyPr rtlCol="0" anchor="ctr"/>
          <a:lstStyle/>
          <a:p>
            <a:pPr algn="r" rtl="1"/>
            <a:r>
              <a:rPr lang="en-US" sz="3600" dirty="0">
                <a:solidFill>
                  <a:schemeClr val="tx1"/>
                </a:solidFill>
                <a:cs typeface="Ali_K_Samik" pitchFamily="2" charset="-78"/>
              </a:rPr>
              <a:t>1</a:t>
            </a:r>
            <a:r>
              <a:rPr lang="ar-IQ" sz="3600" dirty="0">
                <a:solidFill>
                  <a:schemeClr val="tx1"/>
                </a:solidFill>
                <a:cs typeface="Ali_K_Samik" pitchFamily="2" charset="-78"/>
              </a:rPr>
              <a:t>. كةمى بةرهةمهيَنان لة لايةنى ضةنديَتى و ضوَنيةتيةوة </a:t>
            </a:r>
          </a:p>
          <a:p>
            <a:pPr algn="r" rtl="1"/>
            <a:r>
              <a:rPr lang="en-US" sz="3600" dirty="0">
                <a:solidFill>
                  <a:schemeClr val="tx1"/>
                </a:solidFill>
                <a:cs typeface="Ali_K_Samik" pitchFamily="2" charset="-78"/>
              </a:rPr>
              <a:t>2</a:t>
            </a:r>
            <a:r>
              <a:rPr lang="ar-IQ" sz="3600" dirty="0">
                <a:solidFill>
                  <a:schemeClr val="tx1"/>
                </a:solidFill>
                <a:cs typeface="Ali_K_Samik" pitchFamily="2" charset="-78"/>
              </a:rPr>
              <a:t>. زوَربوونى رِوداوو هةلَةى هونةرى </a:t>
            </a:r>
          </a:p>
          <a:p>
            <a:pPr algn="r" rtl="1"/>
            <a:r>
              <a:rPr lang="en-US" sz="3600" dirty="0">
                <a:solidFill>
                  <a:schemeClr val="tx1"/>
                </a:solidFill>
                <a:cs typeface="Ali_K_Samik" pitchFamily="2" charset="-78"/>
              </a:rPr>
              <a:t>3</a:t>
            </a:r>
            <a:r>
              <a:rPr lang="ar-IQ" sz="3600" dirty="0">
                <a:solidFill>
                  <a:schemeClr val="tx1"/>
                </a:solidFill>
                <a:cs typeface="Ali_K_Samik" pitchFamily="2" charset="-78"/>
              </a:rPr>
              <a:t>. خراثى بةكارهيَنانى ئاميَرو ئامرازو كةرستةى خاو </a:t>
            </a:r>
          </a:p>
          <a:p>
            <a:pPr algn="r" rtl="1"/>
            <a:r>
              <a:rPr lang="en-US" sz="3600" dirty="0">
                <a:solidFill>
                  <a:schemeClr val="tx1"/>
                </a:solidFill>
                <a:cs typeface="Ali_K_Samik" pitchFamily="2" charset="-78"/>
              </a:rPr>
              <a:t>4</a:t>
            </a:r>
            <a:r>
              <a:rPr lang="ar-IQ" sz="3600" dirty="0">
                <a:solidFill>
                  <a:schemeClr val="tx1"/>
                </a:solidFill>
                <a:cs typeface="Ali_K_Samik" pitchFamily="2" charset="-78"/>
              </a:rPr>
              <a:t>. زوَرى ئامادةنةبوون و نةخوَش كةوتن بة ثاساوو بةبىَ ثاساو، وةطواستنةوة لة كاريَكةوة بوَ كاريَكى تر </a:t>
            </a:r>
            <a:endParaRPr lang="en-US" sz="3600" dirty="0">
              <a:solidFill>
                <a:schemeClr val="tx1"/>
              </a:solidFill>
              <a:cs typeface="Ali_K_Samik" pitchFamily="2" charset="-78"/>
            </a:endParaRPr>
          </a:p>
        </p:txBody>
      </p:sp>
      <p:sp>
        <p:nvSpPr>
          <p:cNvPr id="7" name="TextBox 6"/>
          <p:cNvSpPr txBox="1"/>
          <p:nvPr/>
        </p:nvSpPr>
        <p:spPr>
          <a:xfrm>
            <a:off x="428564" y="1000108"/>
            <a:ext cx="8715436" cy="707886"/>
          </a:xfrm>
          <a:prstGeom prst="rect">
            <a:avLst/>
          </a:prstGeom>
          <a:noFill/>
        </p:spPr>
        <p:txBody>
          <a:bodyPr wrap="square" rtlCol="0">
            <a:spAutoFit/>
          </a:bodyPr>
          <a:lstStyle/>
          <a:p>
            <a:pPr algn="ctr"/>
            <a:r>
              <a:rPr lang="ar-IQ"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لايةنةكانى رِازي نةبوونى ثيشةيي</a:t>
            </a:r>
            <a:endParaRPr lang="en-US"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Same Side Corner Rectangle 4"/>
          <p:cNvSpPr/>
          <p:nvPr/>
        </p:nvSpPr>
        <p:spPr>
          <a:xfrm>
            <a:off x="571472" y="1714488"/>
            <a:ext cx="8143932" cy="4857784"/>
          </a:xfrm>
          <a:prstGeom prst="round2SameRect">
            <a:avLst/>
          </a:prstGeom>
          <a:effectLst>
            <a:outerShdw blurRad="50800" dist="38100" dir="8100000" algn="tr"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r" rtl="1"/>
            <a:r>
              <a:rPr lang="en-US" sz="3600" dirty="0">
                <a:solidFill>
                  <a:schemeClr val="tx1"/>
                </a:solidFill>
                <a:cs typeface="Ali_K_Samik" pitchFamily="2" charset="-78"/>
              </a:rPr>
              <a:t>5</a:t>
            </a:r>
            <a:r>
              <a:rPr lang="ar-IQ" sz="3600" dirty="0">
                <a:solidFill>
                  <a:schemeClr val="tx1"/>
                </a:solidFill>
                <a:cs typeface="Ali_K_Samik" pitchFamily="2" charset="-78"/>
              </a:rPr>
              <a:t>. طوىَ نةدانة كارو تةمبةلَى و هةست كردن بة </a:t>
            </a:r>
            <a:r>
              <a:rPr lang="ar-SA" sz="3600" dirty="0" smtClean="0">
                <a:solidFill>
                  <a:schemeClr val="tx1"/>
                </a:solidFill>
                <a:cs typeface="Ali_K_Samik" pitchFamily="2" charset="-78"/>
              </a:rPr>
              <a:t>خةمؤكى</a:t>
            </a:r>
            <a:r>
              <a:rPr lang="ar-IQ" sz="3600" dirty="0" smtClean="0">
                <a:solidFill>
                  <a:schemeClr val="tx1"/>
                </a:solidFill>
                <a:cs typeface="Ali_K_Samik" pitchFamily="2" charset="-78"/>
              </a:rPr>
              <a:t> </a:t>
            </a:r>
            <a:endParaRPr lang="ar-IQ" sz="3600" dirty="0">
              <a:solidFill>
                <a:schemeClr val="tx1"/>
              </a:solidFill>
              <a:cs typeface="Ali_K_Samik" pitchFamily="2" charset="-78"/>
            </a:endParaRPr>
          </a:p>
          <a:p>
            <a:pPr algn="r" rtl="1"/>
            <a:r>
              <a:rPr lang="en-US" sz="3600" dirty="0">
                <a:solidFill>
                  <a:schemeClr val="tx1"/>
                </a:solidFill>
                <a:cs typeface="Ali_K_Samik" pitchFamily="2" charset="-78"/>
              </a:rPr>
              <a:t>6</a:t>
            </a:r>
            <a:r>
              <a:rPr lang="ar-IQ" sz="3600" dirty="0">
                <a:solidFill>
                  <a:schemeClr val="tx1"/>
                </a:solidFill>
                <a:cs typeface="Ali_K_Samik" pitchFamily="2" charset="-78"/>
              </a:rPr>
              <a:t>. زيادة رِوَييكردن لة سكالاَ كردن و بةرهةلَست كارى و نانةوةى ذاوةذاو </a:t>
            </a:r>
          </a:p>
          <a:p>
            <a:pPr algn="r" rtl="1"/>
            <a:r>
              <a:rPr lang="en-US" sz="3600" dirty="0">
                <a:solidFill>
                  <a:schemeClr val="tx1"/>
                </a:solidFill>
                <a:cs typeface="Ali_K_Samik" pitchFamily="2" charset="-78"/>
              </a:rPr>
              <a:t>7</a:t>
            </a:r>
            <a:r>
              <a:rPr lang="ar-IQ" sz="3600" dirty="0">
                <a:solidFill>
                  <a:schemeClr val="tx1"/>
                </a:solidFill>
                <a:cs typeface="Ali_K_Samik" pitchFamily="2" charset="-78"/>
              </a:rPr>
              <a:t>. زوَرى ململانىَ كردن لةطةل هاورِيَيان و بةرثرسةكان </a:t>
            </a:r>
          </a:p>
          <a:p>
            <a:pPr algn="r" rtl="1"/>
            <a:r>
              <a:rPr lang="en-US" sz="3600" dirty="0">
                <a:solidFill>
                  <a:schemeClr val="tx1"/>
                </a:solidFill>
                <a:cs typeface="Ali_K_Samik" pitchFamily="2" charset="-78"/>
              </a:rPr>
              <a:t>8</a:t>
            </a:r>
            <a:r>
              <a:rPr lang="ar-IQ" sz="3600" dirty="0">
                <a:solidFill>
                  <a:schemeClr val="tx1"/>
                </a:solidFill>
                <a:cs typeface="Ali_K_Samik" pitchFamily="2" charset="-78"/>
              </a:rPr>
              <a:t>. طويَ رِايةلَ نةبوون بوَ تعليماتةكانى دةزطاكة </a:t>
            </a:r>
          </a:p>
          <a:p>
            <a:pPr algn="r" rtl="1"/>
            <a:r>
              <a:rPr lang="en-US" sz="3600" dirty="0">
                <a:solidFill>
                  <a:schemeClr val="tx1"/>
                </a:solidFill>
                <a:cs typeface="Ali_K_Samik" pitchFamily="2" charset="-78"/>
              </a:rPr>
              <a:t>9</a:t>
            </a:r>
            <a:r>
              <a:rPr lang="ar-IQ" sz="3600" dirty="0">
                <a:solidFill>
                  <a:schemeClr val="tx1"/>
                </a:solidFill>
                <a:cs typeface="Ali_K_Samik" pitchFamily="2" charset="-78"/>
              </a:rPr>
              <a:t>. هاندانى هاورِيَيان بوَ سكالاَ دةربرِين لةسةر سيستةمى ئيش كردن </a:t>
            </a:r>
            <a:endParaRPr lang="en-US" sz="3600" dirty="0">
              <a:solidFill>
                <a:schemeClr val="tx1"/>
              </a:solidFill>
              <a:cs typeface="Ali_K_Samik" pitchFamily="2" charset="-78"/>
            </a:endParaRPr>
          </a:p>
        </p:txBody>
      </p:sp>
      <p:sp>
        <p:nvSpPr>
          <p:cNvPr id="7" name="TextBox 6"/>
          <p:cNvSpPr txBox="1"/>
          <p:nvPr/>
        </p:nvSpPr>
        <p:spPr>
          <a:xfrm>
            <a:off x="428564" y="857232"/>
            <a:ext cx="8715436" cy="707886"/>
          </a:xfrm>
          <a:prstGeom prst="rect">
            <a:avLst/>
          </a:prstGeom>
          <a:noFill/>
        </p:spPr>
        <p:txBody>
          <a:bodyPr wrap="square" rtlCol="0">
            <a:spAutoFit/>
          </a:bodyPr>
          <a:lstStyle/>
          <a:p>
            <a:pPr algn="ctr"/>
            <a:r>
              <a:rPr lang="ar-IQ"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لايةنةكانى رِازي نةبوونى ثيشةيي</a:t>
            </a:r>
            <a:endParaRPr lang="en-US"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ft Arrow 3"/>
          <p:cNvSpPr/>
          <p:nvPr/>
        </p:nvSpPr>
        <p:spPr>
          <a:xfrm>
            <a:off x="1071538" y="857232"/>
            <a:ext cx="6715172" cy="1022932"/>
          </a:xfrm>
          <a:prstGeom prst="leftArrow">
            <a:avLst>
              <a:gd name="adj1" fmla="val 100000"/>
              <a:gd name="adj2" fmla="val 29961"/>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ar-IQ" sz="3600" b="1" dirty="0">
                <a:ln w="11430"/>
                <a:solidFill>
                  <a:schemeClr val="tx1"/>
                </a:solidFill>
                <a:effectLst>
                  <a:glow rad="228600">
                    <a:schemeClr val="accent2">
                      <a:satMod val="175000"/>
                      <a:alpha val="40000"/>
                    </a:schemeClr>
                  </a:glow>
                </a:effectLst>
                <a:cs typeface="Ali_K_Samik" pitchFamily="2" charset="-78"/>
              </a:rPr>
              <a:t>بنةماكانى</a:t>
            </a:r>
            <a:r>
              <a:rPr lang="ar-IQ" sz="3200" b="1" dirty="0">
                <a:solidFill>
                  <a:srgbClr val="FF0000"/>
                </a:solidFill>
                <a:cs typeface="Ali_K_Samik" pitchFamily="2" charset="-78"/>
              </a:rPr>
              <a:t> </a:t>
            </a:r>
            <a:r>
              <a:rPr lang="ar-IQ" sz="3600" b="1" dirty="0">
                <a:ln w="11430"/>
                <a:solidFill>
                  <a:schemeClr val="tx1"/>
                </a:solidFill>
                <a:effectLst>
                  <a:glow rad="228600">
                    <a:schemeClr val="accent2">
                      <a:satMod val="175000"/>
                      <a:alpha val="40000"/>
                    </a:schemeClr>
                  </a:glow>
                </a:effectLst>
                <a:cs typeface="Ali_K_Samik" pitchFamily="2" charset="-78"/>
              </a:rPr>
              <a:t>ئاراستةكردنى</a:t>
            </a:r>
            <a:r>
              <a:rPr lang="ar-IQ" sz="3200" b="1" dirty="0">
                <a:solidFill>
                  <a:srgbClr val="FF0000"/>
                </a:solidFill>
                <a:cs typeface="Ali_K_Samik" pitchFamily="2" charset="-78"/>
              </a:rPr>
              <a:t> </a:t>
            </a:r>
            <a:r>
              <a:rPr lang="ar-IQ" sz="3600" b="1" dirty="0">
                <a:ln w="11430"/>
                <a:solidFill>
                  <a:schemeClr val="tx1"/>
                </a:solidFill>
                <a:effectLst>
                  <a:glow rad="228600">
                    <a:schemeClr val="accent2">
                      <a:satMod val="175000"/>
                      <a:alpha val="40000"/>
                    </a:schemeClr>
                  </a:glow>
                </a:effectLst>
                <a:cs typeface="Ali_K_Samik" pitchFamily="2" charset="-78"/>
              </a:rPr>
              <a:t>ثيشةيي</a:t>
            </a:r>
            <a:endParaRPr lang="en-US" sz="3600" b="1" dirty="0">
              <a:ln w="11430"/>
              <a:solidFill>
                <a:schemeClr val="tx1"/>
              </a:solidFill>
              <a:effectLst>
                <a:glow rad="228600">
                  <a:schemeClr val="accent2">
                    <a:satMod val="175000"/>
                    <a:alpha val="40000"/>
                  </a:schemeClr>
                </a:glow>
              </a:effectLst>
              <a:cs typeface="Ali_K_Samik" pitchFamily="2" charset="-78"/>
            </a:endParaRPr>
          </a:p>
        </p:txBody>
      </p:sp>
      <p:sp>
        <p:nvSpPr>
          <p:cNvPr id="6" name="Round Single Corner Rectangle 5"/>
          <p:cNvSpPr/>
          <p:nvPr/>
        </p:nvSpPr>
        <p:spPr>
          <a:xfrm>
            <a:off x="214282" y="2071678"/>
            <a:ext cx="8715404" cy="4572008"/>
          </a:xfrm>
          <a:prstGeom prst="round1Rect">
            <a:avLst>
              <a:gd name="adj" fmla="val 1076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rtl="1"/>
            <a:r>
              <a:rPr lang="en-US" sz="3200" dirty="0">
                <a:solidFill>
                  <a:schemeClr val="tx1"/>
                </a:solidFill>
                <a:cs typeface="Ali_K_Samik" pitchFamily="2" charset="-78"/>
              </a:rPr>
              <a:t>1</a:t>
            </a:r>
            <a:r>
              <a:rPr lang="ar-IQ" sz="3200" dirty="0">
                <a:solidFill>
                  <a:schemeClr val="tx1"/>
                </a:solidFill>
                <a:cs typeface="Ali_K_Samik" pitchFamily="2" charset="-78"/>
              </a:rPr>
              <a:t>. سةيركردنى تاك وةكو خوديَكى سةربةخوَو جياواز، هةرضةندة ثيَكضوون هةية لة نيَوان طشت مروَظايةتى لة كةسايةتياندا،بةلاَم جياوازى هةية لةنيَوانياندا لةلايةنةكانى جةستةيي و ذيرى و هةلَضوونى . </a:t>
            </a:r>
          </a:p>
          <a:p>
            <a:pPr algn="r" rtl="1"/>
            <a:r>
              <a:rPr lang="en-US" sz="3200" dirty="0">
                <a:solidFill>
                  <a:schemeClr val="tx1"/>
                </a:solidFill>
                <a:cs typeface="Ali_K_Samik" pitchFamily="2" charset="-78"/>
              </a:rPr>
              <a:t>2</a:t>
            </a:r>
            <a:r>
              <a:rPr lang="ar-IQ" sz="3200" dirty="0">
                <a:solidFill>
                  <a:schemeClr val="tx1"/>
                </a:solidFill>
                <a:cs typeface="Ali_K_Samik" pitchFamily="2" charset="-78"/>
              </a:rPr>
              <a:t>. رِيَزطرتنى تاك و دان ثيانان بة مافى لة هةلَبذاردنى ثيشةييَكى طونجاو . </a:t>
            </a:r>
          </a:p>
          <a:p>
            <a:pPr algn="r" rtl="1"/>
            <a:r>
              <a:rPr lang="en-US" sz="3200" dirty="0">
                <a:solidFill>
                  <a:schemeClr val="tx1"/>
                </a:solidFill>
                <a:cs typeface="Ali_K_Samik" pitchFamily="2" charset="-78"/>
              </a:rPr>
              <a:t>3</a:t>
            </a:r>
            <a:r>
              <a:rPr lang="ar-IQ" sz="3200" dirty="0">
                <a:solidFill>
                  <a:schemeClr val="tx1"/>
                </a:solidFill>
                <a:cs typeface="Ali_K_Samik" pitchFamily="2" charset="-78"/>
              </a:rPr>
              <a:t>. يارمةتيدانى تاكةكان لةسةر طرتنةبةرى بابةتيانةو زانستيانة لة بيركردنةوةيان و رِةوشتيان لةجياتى ئةو ئارةزوانةى كةلةسةر بنةماييَكى رِاستةقينة نين . </a:t>
            </a:r>
            <a:endParaRPr lang="en-US" sz="3200" dirty="0">
              <a:solidFill>
                <a:schemeClr val="tx1"/>
              </a:solidFill>
              <a:cs typeface="Ali_K_Samik" pitchFamily="2" charset="-78"/>
            </a:endParaRPr>
          </a:p>
        </p:txBody>
      </p:sp>
    </p:spTree>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nip and Round Single Corner Rectangle 4"/>
          <p:cNvSpPr/>
          <p:nvPr/>
        </p:nvSpPr>
        <p:spPr>
          <a:xfrm rot="10800000">
            <a:off x="214282" y="2071678"/>
            <a:ext cx="8715436" cy="4572032"/>
          </a:xfrm>
          <a:prstGeom prst="snipRoundRect">
            <a:avLst>
              <a:gd name="adj1" fmla="val 10110"/>
              <a:gd name="adj2" fmla="val 6709"/>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6" name="Rectangle 5"/>
          <p:cNvSpPr/>
          <p:nvPr/>
        </p:nvSpPr>
        <p:spPr>
          <a:xfrm>
            <a:off x="214282" y="2214554"/>
            <a:ext cx="8715436" cy="4154984"/>
          </a:xfrm>
          <a:prstGeom prst="rect">
            <a:avLst/>
          </a:prstGeom>
        </p:spPr>
        <p:txBody>
          <a:bodyPr wrap="square">
            <a:spAutoFit/>
          </a:bodyPr>
          <a:lstStyle/>
          <a:p>
            <a:pPr algn="r" rtl="1"/>
            <a:r>
              <a:rPr lang="en-US" sz="2400" dirty="0">
                <a:cs typeface="Ali_K_Samik" pitchFamily="2" charset="-78"/>
              </a:rPr>
              <a:t>4</a:t>
            </a:r>
            <a:r>
              <a:rPr lang="ar-IQ" sz="2400" dirty="0">
                <a:cs typeface="Ali_K_Samik" pitchFamily="2" charset="-78"/>
              </a:rPr>
              <a:t>. يارمةتيدانى تاكةكان بوَ ناسينى سةرضاوةكانى هيَزيان و خالَة لاوازةكانيان لةكاتى وةرطرتنى برِيارى طونجاو دةربارةى هةلَبذاردنى ثيشة . </a:t>
            </a:r>
          </a:p>
          <a:p>
            <a:pPr algn="r" rtl="1"/>
            <a:r>
              <a:rPr lang="en-US" sz="2400" dirty="0">
                <a:cs typeface="Ali_K_Samik" pitchFamily="2" charset="-78"/>
              </a:rPr>
              <a:t>5</a:t>
            </a:r>
            <a:r>
              <a:rPr lang="ar-IQ" sz="2400" dirty="0">
                <a:cs typeface="Ali_K_Samik" pitchFamily="2" charset="-78"/>
              </a:rPr>
              <a:t>. شارةزاكردنى طةنجان لةو هةلَبذاردنانةى كة لةبةردةميانة لةدواى تةواوكردنى خويَندنيان بوَ رِزطار بوون لة كيَشةى بيَكارى . </a:t>
            </a:r>
          </a:p>
          <a:p>
            <a:pPr algn="r" rtl="1"/>
            <a:r>
              <a:rPr lang="en-US" sz="2400" dirty="0">
                <a:cs typeface="Ali_K_Samik" pitchFamily="2" charset="-78"/>
              </a:rPr>
              <a:t>6</a:t>
            </a:r>
            <a:r>
              <a:rPr lang="ar-IQ" sz="2400" dirty="0">
                <a:cs typeface="Ali_K_Samik" pitchFamily="2" charset="-78"/>
              </a:rPr>
              <a:t>. ئاراستةكردن كرداريَكى بةردةوامة لة سيستةمى ثةروةردةيي بة شيَوة فراوانةكةى، لةسةر ئةم بنةمايةش ثيَويستة ئاراستةكردنى ثيشةيي هةبيَت لة قوتابخانةو زانكوَو دواتر لة كوَمةلَطاش لةدواى دةرضوون لة زانكوَ . </a:t>
            </a:r>
          </a:p>
          <a:p>
            <a:pPr algn="r" rtl="1"/>
            <a:r>
              <a:rPr lang="en-US" sz="2400" dirty="0">
                <a:cs typeface="Ali_K_Samik" pitchFamily="2" charset="-78"/>
              </a:rPr>
              <a:t>7</a:t>
            </a:r>
            <a:r>
              <a:rPr lang="ar-IQ" sz="2400" dirty="0">
                <a:cs typeface="Ali_K_Samik" pitchFamily="2" charset="-78"/>
              </a:rPr>
              <a:t>. ثيَويستة طرينطيةكى تايبةت بدريَت بة ئاراستةكردنى كضان و ذنان . </a:t>
            </a:r>
          </a:p>
          <a:p>
            <a:pPr algn="r" rtl="1"/>
            <a:r>
              <a:rPr lang="en-US" sz="2400" dirty="0">
                <a:cs typeface="Ali_K_Samik" pitchFamily="2" charset="-78"/>
              </a:rPr>
              <a:t>8</a:t>
            </a:r>
            <a:r>
              <a:rPr lang="ar-IQ" sz="2400" dirty="0">
                <a:cs typeface="Ali_K_Samik" pitchFamily="2" charset="-78"/>
              </a:rPr>
              <a:t>. ثيَويستة خزمةت طوزاريةكانى ئاراستةكردنى ثيشةيي ثيَشكةش بة طشت طروثةكان بكريَت وةكو مندالاَن و طةنجان و ثيرةكان وةهةروةها كةمئةندامان و ثةككةوتةكانيش بطريَتةوة، وةثيَويستة ئةم خزمةت طوزاريانة زانيارى دةربارةى هةلى (فرصة) فيَركردن و كاركردن لةخوَى بطريَت . </a:t>
            </a:r>
            <a:endParaRPr lang="en-US" sz="2400" dirty="0">
              <a:cs typeface="Ali_K_Samik" pitchFamily="2" charset="-78"/>
            </a:endParaRPr>
          </a:p>
        </p:txBody>
      </p:sp>
      <p:sp>
        <p:nvSpPr>
          <p:cNvPr id="7" name="Left Arrow 6"/>
          <p:cNvSpPr/>
          <p:nvPr/>
        </p:nvSpPr>
        <p:spPr>
          <a:xfrm>
            <a:off x="1214414" y="857232"/>
            <a:ext cx="6715172" cy="1022932"/>
          </a:xfrm>
          <a:prstGeom prst="leftArrow">
            <a:avLst>
              <a:gd name="adj1" fmla="val 100000"/>
              <a:gd name="adj2" fmla="val 29961"/>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ar-IQ" sz="3600" b="1" dirty="0">
                <a:ln w="11430"/>
                <a:solidFill>
                  <a:schemeClr val="tx1"/>
                </a:solidFill>
                <a:effectLst>
                  <a:glow rad="228600">
                    <a:schemeClr val="accent2">
                      <a:satMod val="175000"/>
                      <a:alpha val="40000"/>
                    </a:schemeClr>
                  </a:glow>
                </a:effectLst>
                <a:cs typeface="Ali_K_Samik" pitchFamily="2" charset="-78"/>
              </a:rPr>
              <a:t>بنةماكانى</a:t>
            </a:r>
            <a:r>
              <a:rPr lang="ar-IQ" sz="3200" b="1" dirty="0">
                <a:solidFill>
                  <a:srgbClr val="FF0000"/>
                </a:solidFill>
                <a:cs typeface="Ali_K_Samik" pitchFamily="2" charset="-78"/>
              </a:rPr>
              <a:t> </a:t>
            </a:r>
            <a:r>
              <a:rPr lang="ar-IQ" sz="3600" b="1" dirty="0">
                <a:ln w="11430"/>
                <a:solidFill>
                  <a:schemeClr val="tx1"/>
                </a:solidFill>
                <a:effectLst>
                  <a:glow rad="228600">
                    <a:schemeClr val="accent2">
                      <a:satMod val="175000"/>
                      <a:alpha val="40000"/>
                    </a:schemeClr>
                  </a:glow>
                </a:effectLst>
                <a:cs typeface="Ali_K_Samik" pitchFamily="2" charset="-78"/>
              </a:rPr>
              <a:t>ئاراستةكردنى</a:t>
            </a:r>
            <a:r>
              <a:rPr lang="ar-IQ" sz="3200" b="1" dirty="0">
                <a:solidFill>
                  <a:srgbClr val="FF0000"/>
                </a:solidFill>
                <a:cs typeface="Ali_K_Samik" pitchFamily="2" charset="-78"/>
              </a:rPr>
              <a:t> </a:t>
            </a:r>
            <a:r>
              <a:rPr lang="ar-IQ" sz="3600" b="1" dirty="0">
                <a:ln w="11430"/>
                <a:solidFill>
                  <a:schemeClr val="tx1"/>
                </a:solidFill>
                <a:effectLst>
                  <a:glow rad="228600">
                    <a:schemeClr val="accent2">
                      <a:satMod val="175000"/>
                      <a:alpha val="40000"/>
                    </a:schemeClr>
                  </a:glow>
                </a:effectLst>
                <a:cs typeface="Ali_K_Samik" pitchFamily="2" charset="-78"/>
              </a:rPr>
              <a:t>ثيشةيي</a:t>
            </a:r>
            <a:endParaRPr lang="en-US" sz="3600" b="1" dirty="0">
              <a:ln w="11430"/>
              <a:solidFill>
                <a:schemeClr val="tx1"/>
              </a:solidFill>
              <a:effectLst>
                <a:glow rad="228600">
                  <a:schemeClr val="accent2">
                    <a:satMod val="175000"/>
                    <a:alpha val="40000"/>
                  </a:schemeClr>
                </a:glow>
              </a:effectLs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4282" y="2143116"/>
            <a:ext cx="8715436" cy="450059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rtl="1"/>
            <a:r>
              <a:rPr lang="ar-IQ" sz="2400" dirty="0" smtClean="0">
                <a:solidFill>
                  <a:schemeClr val="tx1"/>
                </a:solidFill>
                <a:cs typeface="Ali_K_Samik" pitchFamily="2" charset="-78"/>
              </a:rPr>
              <a:t>.</a:t>
            </a:r>
            <a:r>
              <a:rPr lang="en-US" sz="2400" dirty="0">
                <a:solidFill>
                  <a:schemeClr val="tx1"/>
                </a:solidFill>
                <a:cs typeface="Ali_K_Samik" pitchFamily="2" charset="-78"/>
              </a:rPr>
              <a:t>9</a:t>
            </a:r>
            <a:r>
              <a:rPr lang="ar-IQ" sz="2400" dirty="0" smtClean="0">
                <a:solidFill>
                  <a:schemeClr val="tx1"/>
                </a:solidFill>
                <a:cs typeface="Ali_K_Samik" pitchFamily="2" charset="-78"/>
              </a:rPr>
              <a:t> </a:t>
            </a:r>
            <a:r>
              <a:rPr lang="ar-IQ" sz="2400" dirty="0">
                <a:solidFill>
                  <a:schemeClr val="tx1"/>
                </a:solidFill>
                <a:cs typeface="Ali_K_Samik" pitchFamily="2" charset="-78"/>
              </a:rPr>
              <a:t>كردارى ئاراستةكردنى ثيشةيي بريتى نية لة برِياريَكى هةنوكةيي بةلَكو بريتية لة كرداريَكى تةواوكارى ضةند سالَيَك لةخوَى دةطريَت كة لةم ماوةيةدا قوتابي دةتوانيَت درك بة خودى خوَى و توانستةكانى و ئامادةباشيةكانى و حةزةكانى بكات . </a:t>
            </a:r>
          </a:p>
          <a:p>
            <a:pPr algn="just" rtl="1"/>
            <a:r>
              <a:rPr lang="en-US" sz="2400" dirty="0">
                <a:solidFill>
                  <a:schemeClr val="tx1"/>
                </a:solidFill>
                <a:cs typeface="Ali_K_Samik" pitchFamily="2" charset="-78"/>
              </a:rPr>
              <a:t>10</a:t>
            </a:r>
            <a:r>
              <a:rPr lang="ar-IQ" sz="2400" dirty="0">
                <a:solidFill>
                  <a:schemeClr val="tx1"/>
                </a:solidFill>
                <a:cs typeface="Ali_K_Samik" pitchFamily="2" charset="-78"/>
              </a:rPr>
              <a:t>.ثيَويستة تاك ثيشةييَك هةلَنةبذيَريَت تةنها لةبةر ئةوةى ثيشةكةى بة سةركةوتوويي بينيوة ياخود كةسانيَكى سةركةوتووى تيادا بينيوة ضونكة تاك نابيَت دواى كةسانى تر بكةويَت و بضيَتة ناو ثيشةييَكةوة تةنها لةسةر بنةماى لاسايي كردنةوة . </a:t>
            </a:r>
          </a:p>
          <a:p>
            <a:pPr algn="just" rtl="1"/>
            <a:r>
              <a:rPr lang="en-US" sz="2400" dirty="0">
                <a:solidFill>
                  <a:schemeClr val="tx1"/>
                </a:solidFill>
                <a:cs typeface="Ali_K_Samik" pitchFamily="2" charset="-78"/>
              </a:rPr>
              <a:t>11</a:t>
            </a:r>
            <a:r>
              <a:rPr lang="ar-IQ" sz="2400" dirty="0">
                <a:solidFill>
                  <a:schemeClr val="tx1"/>
                </a:solidFill>
                <a:cs typeface="Ali_K_Samik" pitchFamily="2" charset="-78"/>
              </a:rPr>
              <a:t>.طةشةى تاك لة ثيشةدا كاريطةر دةبيَت بة بوَماوةو ذينطةو هوَكارة دةروونى و كوَمةلاَيةتيةكان و  فيَركاركاريةكان و سياسيةكان و ئابوريةكان و فسيولوجيةكانى تاك </a:t>
            </a:r>
          </a:p>
          <a:p>
            <a:pPr algn="just" rtl="1"/>
            <a:r>
              <a:rPr lang="en-US" sz="2400" dirty="0">
                <a:solidFill>
                  <a:schemeClr val="tx1"/>
                </a:solidFill>
                <a:cs typeface="Ali_K_Samik" pitchFamily="2" charset="-78"/>
              </a:rPr>
              <a:t>12</a:t>
            </a:r>
            <a:r>
              <a:rPr lang="ar-IQ" sz="2400" dirty="0">
                <a:solidFill>
                  <a:schemeClr val="tx1"/>
                </a:solidFill>
                <a:cs typeface="Ali_K_Samik" pitchFamily="2" charset="-78"/>
              </a:rPr>
              <a:t>. ئاراستةكردنى ثيشةيي سةرهةلَدةدات لة ئامانج وثيَداويستيةكان و بةهاكانى كوَمةلَطا. </a:t>
            </a:r>
            <a:endParaRPr lang="en-US" sz="2400" dirty="0">
              <a:solidFill>
                <a:schemeClr val="tx1"/>
              </a:solidFill>
              <a:cs typeface="Ali_K_Samik" pitchFamily="2" charset="-78"/>
            </a:endParaRPr>
          </a:p>
        </p:txBody>
      </p:sp>
      <p:sp>
        <p:nvSpPr>
          <p:cNvPr id="5" name="Left Arrow 4"/>
          <p:cNvSpPr/>
          <p:nvPr/>
        </p:nvSpPr>
        <p:spPr>
          <a:xfrm>
            <a:off x="1071538" y="928670"/>
            <a:ext cx="6715172" cy="1022932"/>
          </a:xfrm>
          <a:prstGeom prst="leftArrow">
            <a:avLst>
              <a:gd name="adj1" fmla="val 100000"/>
              <a:gd name="adj2" fmla="val 29961"/>
            </a:avLst>
          </a:prstGeom>
          <a:ln>
            <a:noFill/>
          </a:ln>
        </p:spPr>
        <p:style>
          <a:lnRef idx="2">
            <a:schemeClr val="dk1"/>
          </a:lnRef>
          <a:fillRef idx="1">
            <a:schemeClr val="lt1"/>
          </a:fillRef>
          <a:effectRef idx="0">
            <a:schemeClr val="dk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3600" dirty="0">
                <a:ln w="11430"/>
                <a:solidFill>
                  <a:schemeClr val="tx1"/>
                </a:solidFill>
                <a:effectLst>
                  <a:glow rad="228600">
                    <a:schemeClr val="accent2">
                      <a:satMod val="175000"/>
                      <a:alpha val="40000"/>
                    </a:schemeClr>
                  </a:glow>
                </a:effectLst>
                <a:cs typeface="Ali_K_Samik" pitchFamily="2" charset="-78"/>
              </a:rPr>
              <a:t>بنةماكانى ئاراستةكردنى ثيشةيي</a:t>
            </a:r>
            <a:endParaRPr lang="en-US" sz="3600" dirty="0">
              <a:ln w="11430"/>
              <a:solidFill>
                <a:schemeClr val="tx1"/>
              </a:solidFill>
              <a:effectLst>
                <a:glow rad="228600">
                  <a:schemeClr val="accent2">
                    <a:satMod val="175000"/>
                    <a:alpha val="40000"/>
                  </a:schemeClr>
                </a:glow>
              </a:effectLs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00034" y="2143116"/>
            <a:ext cx="8001056" cy="4500594"/>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rtl="1"/>
            <a:r>
              <a:rPr lang="ar-IQ" sz="2800" dirty="0">
                <a:solidFill>
                  <a:schemeClr val="tx1"/>
                </a:solidFill>
                <a:cs typeface="Ali_K_Samik" pitchFamily="2" charset="-78"/>
              </a:rPr>
              <a:t>كردارى ئاراستةكردنى ثيشةيي ثيَويستى بةم كارانةى خوارةوة هةية:- </a:t>
            </a:r>
          </a:p>
          <a:p>
            <a:pPr algn="r" rtl="1"/>
            <a:r>
              <a:rPr lang="en-US" sz="2400" dirty="0">
                <a:solidFill>
                  <a:schemeClr val="tx1"/>
                </a:solidFill>
                <a:cs typeface="Ali_K_Samik" pitchFamily="2" charset="-78"/>
              </a:rPr>
              <a:t>1</a:t>
            </a:r>
            <a:r>
              <a:rPr lang="ar-IQ" sz="2400" dirty="0">
                <a:solidFill>
                  <a:schemeClr val="tx1"/>
                </a:solidFill>
                <a:cs typeface="Ali_K_Samik" pitchFamily="2" charset="-78"/>
              </a:rPr>
              <a:t>. ليَكوَلَينةوةييَكى شيكارى فراوانة بوَ تاك كة توانستة جوَراو جوَرةكانى ئاشكرا دةكات لةلايةنى جةستةيي و هةستى و جولَةيي و ذيرى و سيماتة كوَمةلاَيةتيةكان و ئةخلاقيةكان . </a:t>
            </a:r>
          </a:p>
          <a:p>
            <a:pPr algn="r" rtl="1"/>
            <a:r>
              <a:rPr lang="en-US" sz="2400" dirty="0">
                <a:solidFill>
                  <a:schemeClr val="tx1"/>
                </a:solidFill>
                <a:cs typeface="Ali_K_Samik" pitchFamily="2" charset="-78"/>
              </a:rPr>
              <a:t>2</a:t>
            </a:r>
            <a:r>
              <a:rPr lang="ar-IQ" sz="2400" dirty="0">
                <a:solidFill>
                  <a:schemeClr val="tx1"/>
                </a:solidFill>
                <a:cs typeface="Ali_K_Samik" pitchFamily="2" charset="-78"/>
              </a:rPr>
              <a:t>. شيكردنةوةى ثيشةو كارة جوَراوجوَرةكان لةلايةنةكانى هونةري و تةندروستي و ئابوريدا واتا لةرِوانطةى ثيَويستيةكان لة ئامادةباشى و ليَهاتوويي و سيماتة جوَراوجوَرةكان .  </a:t>
            </a:r>
            <a:endParaRPr lang="en-US" sz="2400" dirty="0">
              <a:solidFill>
                <a:schemeClr val="tx1"/>
              </a:solidFill>
              <a:cs typeface="Ali_K_Samik" pitchFamily="2" charset="-78"/>
            </a:endParaRPr>
          </a:p>
        </p:txBody>
      </p:sp>
      <p:sp>
        <p:nvSpPr>
          <p:cNvPr id="6" name="TextBox 5"/>
          <p:cNvSpPr txBox="1"/>
          <p:nvPr/>
        </p:nvSpPr>
        <p:spPr>
          <a:xfrm>
            <a:off x="1000100" y="1000108"/>
            <a:ext cx="7215238" cy="769441"/>
          </a:xfrm>
          <a:prstGeom prst="rect">
            <a:avLst/>
          </a:prstGeom>
          <a:noFill/>
        </p:spPr>
        <p:txBody>
          <a:bodyPr wrap="square" rtlCol="0">
            <a:spAutoFit/>
          </a:bodyPr>
          <a:lstStyle/>
          <a:p>
            <a:pPr algn="ctr"/>
            <a:r>
              <a:rPr lang="ar-IQ" sz="44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ئاراستةكردن و هةلَبذاردنى ثيشةيي </a:t>
            </a:r>
            <a:endParaRPr lang="en-US" sz="44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571472" y="1428736"/>
            <a:ext cx="8001056" cy="4786346"/>
          </a:xfrm>
          <a:prstGeom prst="horizontalScroll">
            <a:avLst>
              <a:gd name="adj" fmla="val 7455"/>
            </a:avLst>
          </a:prstGeom>
          <a:effectLst>
            <a:glow rad="139700">
              <a:schemeClr val="accent2">
                <a:satMod val="175000"/>
                <a:alpha val="40000"/>
              </a:schemeClr>
            </a:glow>
            <a:outerShdw blurRad="76200" dist="12700" dir="2700000" sy="-23000" kx="-800400" algn="bl"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rtlCol="0" anchor="ctr"/>
          <a:lstStyle/>
          <a:p>
            <a:pPr algn="just" rtl="1"/>
            <a:r>
              <a:rPr lang="ar-IQ" sz="3200" dirty="0">
                <a:solidFill>
                  <a:schemeClr val="tx1"/>
                </a:solidFill>
                <a:cs typeface="Ali_K_Samik" pitchFamily="2" charset="-78"/>
              </a:rPr>
              <a:t>بةلاَم هةلَبذاردنى ثيشةيي: بريتية لةو كردارةى كة ئامانج ليَى هةلَبذاردنى باشترين و طونجاوترين تاكة لةنيَوان كوَمةلَيَك تاكى ثيَشكةشكار بوَ كارو ثيشةييَكى دياريكراو ئةمةش بةمةبةستى بةدةست هيَنانى باشترين بةرهةم و رِازيبوونى زياترى تاكة لة كارةكةيدا .  </a:t>
            </a:r>
            <a:endParaRPr lang="en-US" sz="3200" dirty="0">
              <a:solidFill>
                <a:schemeClr val="tx1"/>
              </a:solidFill>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75656" y="1935163"/>
            <a:ext cx="6120679" cy="4389437"/>
          </a:xfrm>
        </p:spPr>
      </p:pic>
    </p:spTree>
    <p:extLst>
      <p:ext uri="{BB962C8B-B14F-4D97-AF65-F5344CB8AC3E}">
        <p14:creationId xmlns:p14="http://schemas.microsoft.com/office/powerpoint/2010/main" val="3460350520"/>
      </p:ext>
    </p:extLst>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ft-Right Arrow 2"/>
          <p:cNvSpPr/>
          <p:nvPr/>
        </p:nvSpPr>
        <p:spPr>
          <a:xfrm>
            <a:off x="642910" y="1714488"/>
            <a:ext cx="7929618" cy="4000528"/>
          </a:xfrm>
          <a:prstGeom prst="leftRightArrow">
            <a:avLst>
              <a:gd name="adj1" fmla="val 100000"/>
              <a:gd name="adj2" fmla="val 14028"/>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3">
            <a:schemeClr val="accent3"/>
          </a:fillRef>
          <a:effectRef idx="2">
            <a:schemeClr val="accent3"/>
          </a:effectRef>
          <a:fontRef idx="minor">
            <a:schemeClr val="lt1"/>
          </a:fontRef>
        </p:style>
        <p:txBody>
          <a:bodyPr rtlCol="0" anchor="ctr"/>
          <a:lstStyle/>
          <a:p>
            <a:pPr algn="ctr"/>
            <a:r>
              <a:rPr lang="ar-IQ" sz="4800" b="1" dirty="0">
                <a:ln w="19050">
                  <a:solidFill>
                    <a:schemeClr val="bg1">
                      <a:lumMod val="75000"/>
                    </a:schemeClr>
                  </a:solidFill>
                  <a:prstDash val="solid"/>
                </a:ln>
                <a:solidFill>
                  <a:schemeClr val="tx1"/>
                </a:solidFill>
                <a:effectLst>
                  <a:glow rad="228600">
                    <a:schemeClr val="accent2">
                      <a:satMod val="175000"/>
                      <a:alpha val="40000"/>
                    </a:schemeClr>
                  </a:glow>
                </a:effectLst>
                <a:cs typeface="Ali_K_Samik" pitchFamily="2" charset="-78"/>
              </a:rPr>
              <a:t>بيردوَزةكانى ئاراستةكردنى ثيشةيي</a:t>
            </a:r>
            <a:endParaRPr lang="ar-IQ" sz="5400" b="1" dirty="0">
              <a:ln w="19050">
                <a:solidFill>
                  <a:schemeClr val="bg1">
                    <a:lumMod val="75000"/>
                  </a:schemeClr>
                </a:solidFill>
                <a:prstDash val="solid"/>
              </a:ln>
              <a:solidFill>
                <a:schemeClr val="tx1"/>
              </a:solidFill>
              <a:effectLst>
                <a:glow rad="228600">
                  <a:schemeClr val="accent2">
                    <a:satMod val="175000"/>
                    <a:alpha val="40000"/>
                  </a:schemeClr>
                </a:glow>
              </a:effectLst>
              <a:cs typeface="Ali_K_Samik" pitchFamily="2" charset="-78"/>
            </a:endParaRPr>
          </a:p>
          <a:p>
            <a:pPr algn="ctr"/>
            <a:r>
              <a:rPr lang="ar-IQ" sz="3200" b="1" dirty="0">
                <a:ln w="19050">
                  <a:solidFill>
                    <a:schemeClr val="bg1">
                      <a:lumMod val="75000"/>
                    </a:schemeClr>
                  </a:solidFill>
                  <a:prstDash val="solid"/>
                </a:ln>
                <a:solidFill>
                  <a:schemeClr val="tx1"/>
                </a:solidFill>
                <a:effectLst>
                  <a:glow rad="228600">
                    <a:schemeClr val="accent2">
                      <a:satMod val="175000"/>
                      <a:alpha val="40000"/>
                    </a:schemeClr>
                  </a:glow>
                  <a:outerShdw blurRad="50000" dist="50800" dir="7500000" algn="tl">
                    <a:srgbClr val="000000">
                      <a:shade val="5000"/>
                      <a:alpha val="35000"/>
                    </a:srgbClr>
                  </a:outerShdw>
                </a:effectLst>
                <a:cs typeface="Ali_K_Samik" pitchFamily="2" charset="-78"/>
              </a:rPr>
              <a:t/>
            </a:r>
            <a:br>
              <a:rPr lang="ar-IQ" sz="3200" b="1" dirty="0">
                <a:ln w="19050">
                  <a:solidFill>
                    <a:schemeClr val="bg1">
                      <a:lumMod val="75000"/>
                    </a:schemeClr>
                  </a:solidFill>
                  <a:prstDash val="solid"/>
                </a:ln>
                <a:solidFill>
                  <a:schemeClr val="tx1"/>
                </a:solidFill>
                <a:effectLst>
                  <a:glow rad="228600">
                    <a:schemeClr val="accent2">
                      <a:satMod val="175000"/>
                      <a:alpha val="40000"/>
                    </a:schemeClr>
                  </a:glow>
                  <a:outerShdw blurRad="50000" dist="50800" dir="7500000" algn="tl">
                    <a:srgbClr val="000000">
                      <a:shade val="5000"/>
                      <a:alpha val="35000"/>
                    </a:srgbClr>
                  </a:outerShdw>
                </a:effectLst>
                <a:cs typeface="Ali_K_Samik" pitchFamily="2" charset="-78"/>
              </a:rPr>
            </a:br>
            <a:r>
              <a:rPr lang="ar-IQ" sz="3200" dirty="0">
                <a:ln w="19050">
                  <a:solidFill>
                    <a:schemeClr val="bg1">
                      <a:lumMod val="75000"/>
                    </a:schemeClr>
                  </a:solidFill>
                  <a:prstDash val="solid"/>
                </a:ln>
                <a:solidFill>
                  <a:schemeClr val="tx1"/>
                </a:solidFill>
                <a:effectLst>
                  <a:glow rad="228600">
                    <a:schemeClr val="accent2">
                      <a:satMod val="175000"/>
                      <a:alpha val="40000"/>
                    </a:schemeClr>
                  </a:glow>
                </a:effectLst>
                <a:cs typeface="Ali_K_Samik" pitchFamily="2" charset="-78"/>
              </a:rPr>
              <a:t>ئامانجةكانى بيردوَزةكانى ئاراستةكردنى ثيشةيي</a:t>
            </a:r>
            <a:r>
              <a:rPr lang="ar-IQ" sz="3200" b="1" dirty="0">
                <a:ln w="19050">
                  <a:solidFill>
                    <a:schemeClr val="bg1">
                      <a:lumMod val="75000"/>
                    </a:schemeClr>
                  </a:solidFill>
                  <a:prstDash val="solid"/>
                </a:ln>
                <a:solidFill>
                  <a:schemeClr val="tx1"/>
                </a:solidFill>
                <a:effectLst>
                  <a:glow rad="228600">
                    <a:schemeClr val="accent2">
                      <a:satMod val="175000"/>
                      <a:alpha val="40000"/>
                    </a:schemeClr>
                  </a:glow>
                </a:effectLst>
                <a:cs typeface="Ali_K_Samik" pitchFamily="2" charset="-78"/>
              </a:rPr>
              <a:t> </a:t>
            </a:r>
            <a:endParaRPr lang="en-US" sz="3200" b="1" dirty="0">
              <a:ln w="19050">
                <a:solidFill>
                  <a:schemeClr val="bg1">
                    <a:lumMod val="75000"/>
                  </a:schemeClr>
                </a:solidFill>
                <a:prstDash val="solid"/>
              </a:ln>
              <a:solidFill>
                <a:schemeClr val="tx1"/>
              </a:solidFill>
              <a:effectLst>
                <a:glow rad="228600">
                  <a:schemeClr val="accent2">
                    <a:satMod val="175000"/>
                    <a:alpha val="40000"/>
                  </a:schemeClr>
                </a:glow>
              </a:effectLs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401080" cy="5253054"/>
          </a:xfrm>
        </p:spPr>
        <p:txBody>
          <a:bodyPr>
            <a:normAutofit/>
          </a:bodyPr>
          <a:lstStyle/>
          <a:p>
            <a:pPr algn="ctr">
              <a:buNone/>
            </a:pPr>
            <a:r>
              <a:rPr lang="ar-SA" sz="3200" dirty="0">
                <a:solidFill>
                  <a:srgbClr val="4E3B30"/>
                </a:solidFill>
                <a:latin typeface="Franklin Gothic Book"/>
                <a:cs typeface="Ali_K_Samik" pitchFamily="2" charset="-78"/>
              </a:rPr>
              <a:t>ئامانج لة خويَندنى بيردؤزةكانى ئاراستةكردنى ثيشةيى  بؤضى ئةم بيردؤزانة دةخويَنين</a:t>
            </a:r>
            <a:r>
              <a:rPr lang="ar-IQ" sz="3200" dirty="0">
                <a:solidFill>
                  <a:srgbClr val="4E3B30"/>
                </a:solidFill>
                <a:latin typeface="Franklin Gothic Book"/>
                <a:cs typeface="Ali_K_Samik" pitchFamily="2" charset="-78"/>
              </a:rPr>
              <a:t>؟</a:t>
            </a:r>
            <a:br>
              <a:rPr lang="ar-IQ" sz="3200" dirty="0">
                <a:solidFill>
                  <a:srgbClr val="4E3B30"/>
                </a:solidFill>
                <a:latin typeface="Franklin Gothic Book"/>
                <a:cs typeface="Ali_K_Samik" pitchFamily="2" charset="-78"/>
              </a:rPr>
            </a:br>
            <a:r>
              <a:rPr lang="ar-IQ" sz="3200" dirty="0">
                <a:cs typeface="Ali_K_Samik" pitchFamily="2" charset="-78"/>
              </a:rPr>
              <a:t/>
            </a:r>
            <a:br>
              <a:rPr lang="ar-IQ" sz="3200" dirty="0">
                <a:cs typeface="Ali_K_Samik" pitchFamily="2" charset="-78"/>
              </a:rPr>
            </a:br>
            <a:r>
              <a:rPr lang="ar-IQ" sz="2400" dirty="0">
                <a:cs typeface="Ali_K_Samik" pitchFamily="2" charset="-78"/>
              </a:rPr>
              <a:t/>
            </a:r>
            <a:br>
              <a:rPr lang="ar-IQ" sz="2400" dirty="0">
                <a:cs typeface="Ali_K_Samik" pitchFamily="2" charset="-78"/>
              </a:rPr>
            </a:br>
            <a:r>
              <a:rPr lang="ar-SA" sz="2400" dirty="0">
                <a:cs typeface="Ali_K_Samik" pitchFamily="2" charset="-78"/>
              </a:rPr>
              <a:t>بيردؤزةكانى ئاراستةكردنى ثيشةيى رونكردنةوةى هؤكارة دةروونى و جةستةيى و ذينطةيى و زانينى و كؤمةلايةتى و ئابورية بؤ ئةوةى بزانين ئةم هؤكارانة كاريطةرييان ضية لةسةر تاك لة كاتى هةلبذاردنى ثيشة ياخود برياردان بؤ هةلبذاردنى ثيشةيةكى دياريكراو </a:t>
            </a:r>
          </a:p>
          <a:p>
            <a:pPr marL="0" indent="0" algn="r">
              <a:buNone/>
            </a:pPr>
            <a:r>
              <a:rPr lang="ar-IQ" sz="2400" dirty="0">
                <a:cs typeface="Ali_K_Samik" pitchFamily="2" charset="-78"/>
              </a:rPr>
              <a:t/>
            </a:r>
            <a:br>
              <a:rPr lang="ar-IQ" sz="2400" dirty="0">
                <a:cs typeface="Ali_K_Samik" pitchFamily="2" charset="-78"/>
              </a:rPr>
            </a:br>
            <a:endParaRPr lang="ar-SA" sz="2400" dirty="0">
              <a:solidFill>
                <a:schemeClr val="tx1">
                  <a:lumMod val="75000"/>
                  <a:lumOff val="25000"/>
                </a:schemeClr>
              </a:solidFill>
              <a:cs typeface="Ali_K_Samik" pitchFamily="2" charset="-78"/>
            </a:endParaRPr>
          </a:p>
          <a:p>
            <a:pPr marL="0" indent="0" algn="r">
              <a:buNone/>
            </a:pPr>
            <a:r>
              <a:rPr lang="ar-SA" sz="2400" dirty="0">
                <a:solidFill>
                  <a:schemeClr val="tx1">
                    <a:lumMod val="75000"/>
                    <a:lumOff val="25000"/>
                  </a:schemeClr>
                </a:solidFill>
                <a:cs typeface="Ali_K_Samik" pitchFamily="2" charset="-78"/>
              </a:rPr>
              <a:t>روونكردنةوة: ئامانج ئةوة ية كة بؤضى ئةم ثيشةيةى هةلبذاردووة ئايا هؤكارةكة دةروونية (دلَخؤشى دةكا ) يان كؤمةلايةتى (دةورووبةر ) يان ئابوورية (داهات ) .</a:t>
            </a:r>
            <a:endParaRPr lang="en-US" sz="2400" dirty="0">
              <a:solidFill>
                <a:schemeClr val="tx1">
                  <a:lumMod val="75000"/>
                  <a:lumOff val="25000"/>
                </a:schemeClr>
              </a:solidFill>
              <a:cs typeface="Ali_K_Samik" pitchFamily="2" charset="-78"/>
            </a:endParaRPr>
          </a:p>
        </p:txBody>
      </p:sp>
    </p:spTree>
    <p:extLst>
      <p:ext uri="{BB962C8B-B14F-4D97-AF65-F5344CB8AC3E}">
        <p14:creationId xmlns:p14="http://schemas.microsoft.com/office/powerpoint/2010/main" val="1241395514"/>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43050"/>
            <a:ext cx="8572560" cy="4214842"/>
          </a:xfrm>
        </p:spPr>
        <p:txBody>
          <a:bodyPr>
            <a:noAutofit/>
          </a:bodyPr>
          <a:lstStyle/>
          <a:p>
            <a:pPr algn="r" rtl="1"/>
            <a:r>
              <a:rPr lang="ar-SA" sz="2400" dirty="0">
                <a:cs typeface="Ali_K_Samik" pitchFamily="2" charset="-78"/>
              </a:rPr>
              <a:t>ئةم بيردؤزانة باسى ضةمكى خودى تاكةكان و سيفاتة كةسايةتيةكان و شارةزاييةكانى مندالى و شيَوازةكانى ثيَطةياندنى خيَزانى و تةندروستى جةستةيى و دةروونى و حةز و ئارةزووةكانى توانستة جؤراوجؤرةكانى و بةها كةساييةتيةكانى تاك دةكات </a:t>
            </a:r>
          </a:p>
          <a:p>
            <a:pPr algn="r" rtl="1"/>
            <a:endParaRPr lang="ar-SA" sz="2400" dirty="0">
              <a:cs typeface="Ali_K_Samik" pitchFamily="2" charset="-78"/>
            </a:endParaRPr>
          </a:p>
          <a:p>
            <a:pPr algn="r" rtl="1"/>
            <a:r>
              <a:rPr lang="ar-SA" sz="2400" dirty="0">
                <a:cs typeface="Ali_K_Samik" pitchFamily="2" charset="-78"/>
              </a:rPr>
              <a:t>وة هةروةها باسى قؤناغةكانى طةشةى تاك واتا تةمةن كاريطةرى هةيةلةسةر هةلبذاردنى جؤرى  ثيشة لاى تاكةكان ، بؤ نمونة دةبينين طةنجةكان زياتر لة مؤلةكان كاردةكةن </a:t>
            </a:r>
          </a:p>
          <a:p>
            <a:pPr algn="r" rtl="1"/>
            <a:endParaRPr lang="ar-SA" sz="2400" dirty="0">
              <a:cs typeface="Ali_K_Samik" pitchFamily="2" charset="-78"/>
            </a:endParaRPr>
          </a:p>
          <a:p>
            <a:pPr algn="r" rtl="1"/>
            <a:r>
              <a:rPr lang="ar-SA" sz="2400" dirty="0">
                <a:cs typeface="Ali_K_Samik" pitchFamily="2" charset="-78"/>
              </a:rPr>
              <a:t>هةروةها ئةم بيردؤزانة باسى رؤلى خيَزان و قوتابخانةو دةزطا جؤراوجؤرةكانى دةكةن بة هةموو ياسا و دةستورةكانيانةوة ،وة تةئكيد لةوة دةكةنةوة تاكةكان طونجان دروست بكةن لة نيَوان تواناكانيان و حةزو ئارةزوةكانيان و لة نيَوان ثيَداويستيةكانى كار </a:t>
            </a:r>
            <a:endParaRPr lang="en-US" sz="2400" dirty="0">
              <a:cs typeface="Ali_K_Samik" pitchFamily="2" charset="-78"/>
            </a:endParaRPr>
          </a:p>
        </p:txBody>
      </p:sp>
    </p:spTree>
    <p:extLst>
      <p:ext uri="{BB962C8B-B14F-4D97-AF65-F5344CB8AC3E}">
        <p14:creationId xmlns:p14="http://schemas.microsoft.com/office/powerpoint/2010/main" val="3779108694"/>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643050"/>
            <a:ext cx="8229600" cy="4389120"/>
          </a:xfrm>
        </p:spPr>
        <p:txBody>
          <a:bodyPr>
            <a:normAutofit/>
          </a:bodyPr>
          <a:lstStyle/>
          <a:p>
            <a:pPr algn="r" rtl="1"/>
            <a:r>
              <a:rPr lang="ar-SA" sz="2400" dirty="0">
                <a:cs typeface="Ali_K_Samik" pitchFamily="2" charset="-78"/>
              </a:rPr>
              <a:t>ئامانجيكى تر لة خويَندنى  بيردؤزةكان بريتية لة :شارةزاكردنى ثسثؤرانة بةو زانياريانةى كة دةبنة  ريَطر لة ثيَش تاكةكان كاتيَك دةيانةويَت ثيشةيةكى دياريكراو هةلبذيَرن  و ثيَويستة لةسةر  ريَنمايكارانى ثةروةردةيي هةموو ضةمكةكانى بيردؤزةكان لةبةرضاو بطرن لة ثيَناو يارمةتى دانى تاكةكان بؤ هةلبذاردنى ثيشةيةك كة تايبةتة بة داهاتويان </a:t>
            </a:r>
          </a:p>
          <a:p>
            <a:pPr algn="r" rtl="1"/>
            <a:endParaRPr lang="ar-SA" sz="2400" dirty="0">
              <a:cs typeface="Ali_K_Samik" pitchFamily="2" charset="-78"/>
            </a:endParaRPr>
          </a:p>
          <a:p>
            <a:pPr algn="r" rtl="1"/>
            <a:r>
              <a:rPr lang="ar-SA" sz="2400" dirty="0">
                <a:cs typeface="Ali_K_Samik" pitchFamily="2" charset="-78"/>
              </a:rPr>
              <a:t>وة ئةم بيردؤزانة تةنها بؤ رينمايي كاران نية كة تيادا شارةزاببن بةلكو كةس و كارو دايك و باوك و ثيويستة رؤليكى طرنطى تيادا ببينن  لة برياردان لةسةر هةلبذاردنى كارو ثيشةى طونجاو بؤ مندالةكانيان و ثةروةردة كردنيكى تةندروست  ثيَطةياندنى كؤمةلايةتى و  وة ئةم بيردؤزانة يارمةتى دةرن بؤ وةرطرتنى بريارى دروست و طونجاو لة دونيايي كارو ثيشةدا</a:t>
            </a:r>
            <a:endParaRPr lang="en-US" sz="2400" dirty="0">
              <a:cs typeface="Ali_K_Samik" pitchFamily="2" charset="-78"/>
            </a:endParaRPr>
          </a:p>
        </p:txBody>
      </p:sp>
    </p:spTree>
    <p:extLst>
      <p:ext uri="{BB962C8B-B14F-4D97-AF65-F5344CB8AC3E}">
        <p14:creationId xmlns:p14="http://schemas.microsoft.com/office/powerpoint/2010/main" val="1695657215"/>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4282" y="1785926"/>
            <a:ext cx="8715436" cy="485776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buFont typeface="Wingdings" pitchFamily="2" charset="2"/>
              <a:buChar char="v"/>
            </a:pPr>
            <a:r>
              <a:rPr lang="ar-IQ" sz="2400" dirty="0">
                <a:solidFill>
                  <a:schemeClr val="tx1">
                    <a:lumMod val="75000"/>
                    <a:lumOff val="25000"/>
                  </a:schemeClr>
                </a:solidFill>
                <a:effectLst>
                  <a:reflection blurRad="12700" stA="48000" endA="300" endPos="55000" dir="5400000" sy="-90000" algn="bl" rotWithShape="0"/>
                </a:effectLst>
                <a:cs typeface="Ali_K_Samik" pitchFamily="2" charset="-78"/>
              </a:rPr>
              <a:t>- بيردوَزى (سوبر) يةكيَكة لةو بيردوَزانةى كة رِيَنماييكردنى دةروونى بةكارخست لة بوارى ثيشةييدا .</a:t>
            </a:r>
          </a:p>
          <a:p>
            <a:pPr algn="ctr" rtl="1">
              <a:buFont typeface="Wingdings" pitchFamily="2" charset="2"/>
              <a:buChar char="v"/>
            </a:pPr>
            <a:r>
              <a:rPr lang="ar-IQ" sz="2400" dirty="0">
                <a:solidFill>
                  <a:schemeClr val="tx1">
                    <a:lumMod val="75000"/>
                    <a:lumOff val="25000"/>
                  </a:schemeClr>
                </a:solidFill>
                <a:effectLst>
                  <a:reflection blurRad="12700" stA="48000" endA="300" endPos="55000" dir="5400000" sy="-90000" algn="bl" rotWithShape="0"/>
                </a:effectLst>
                <a:cs typeface="Ali_K_Samik" pitchFamily="2" charset="-78"/>
              </a:rPr>
              <a:t>وة (سوبر) بةو لايةنة تيوَريانة كاريطةر بوو كة (جينزبيرغ) و هاورِيَكانى بةكاريان هيَناوة. </a:t>
            </a:r>
          </a:p>
          <a:p>
            <a:pPr algn="ctr" rtl="1">
              <a:buFont typeface="Wingdings" pitchFamily="2" charset="2"/>
              <a:buChar char="v"/>
            </a:pPr>
            <a:r>
              <a:rPr lang="ar-IQ" sz="2400" dirty="0">
                <a:solidFill>
                  <a:schemeClr val="tx1">
                    <a:lumMod val="75000"/>
                    <a:lumOff val="25000"/>
                  </a:schemeClr>
                </a:solidFill>
                <a:effectLst>
                  <a:reflection blurRad="12700" stA="48000" endA="300" endPos="55000" dir="5400000" sy="-90000" algn="bl" rotWithShape="0"/>
                </a:effectLst>
                <a:cs typeface="Ali_K_Samik" pitchFamily="2" charset="-78"/>
              </a:rPr>
              <a:t>سوبر واى بوَ دةضيَت كة كارةكانى جينزبيرغ كةموكورِييَكى طةورةيان تياية ضونكة كاريطةرى زانيارى و شارةزاييةكانى ثيَشووى تاكى لةبةرضاو نةطرتووة لة طةشةكردن و هوَشيارى ثيشةيي تاكةكة .</a:t>
            </a:r>
          </a:p>
          <a:p>
            <a:pPr algn="ctr" rtl="1">
              <a:buFont typeface="Wingdings" pitchFamily="2" charset="2"/>
              <a:buChar char="v"/>
            </a:pPr>
            <a:r>
              <a:rPr lang="ar-IQ" sz="2400" dirty="0">
                <a:solidFill>
                  <a:schemeClr val="tx1">
                    <a:lumMod val="75000"/>
                    <a:lumOff val="25000"/>
                  </a:schemeClr>
                </a:solidFill>
                <a:effectLst>
                  <a:reflection blurRad="12700" stA="48000" endA="300" endPos="55000" dir="5400000" sy="-90000" algn="bl" rotWithShape="0"/>
                </a:effectLst>
                <a:cs typeface="Ali_K_Samik" pitchFamily="2" charset="-78"/>
              </a:rPr>
              <a:t>وهةروةها سوبر كاريطةر بووة بة روجرزو سارترو جوردن لةو لايةنانةى كة ثةيوةنديان هةية بة ضةمكى خودةوة . </a:t>
            </a:r>
          </a:p>
          <a:p>
            <a:pPr algn="ctr" rtl="1">
              <a:buFont typeface="Wingdings" pitchFamily="2" charset="2"/>
              <a:buChar char="v"/>
            </a:pPr>
            <a:r>
              <a:rPr lang="ar-IQ" sz="2400" dirty="0">
                <a:solidFill>
                  <a:schemeClr val="tx1">
                    <a:lumMod val="75000"/>
                    <a:lumOff val="25000"/>
                  </a:schemeClr>
                </a:solidFill>
                <a:effectLst>
                  <a:reflection blurRad="12700" stA="48000" endA="300" endPos="55000" dir="5400000" sy="-90000" algn="bl" rotWithShape="0"/>
                </a:effectLst>
                <a:cs typeface="Ali_K_Samik" pitchFamily="2" charset="-78"/>
              </a:rPr>
              <a:t>سوبر هةستاوة بة ئةنجامدانى ضةند ليَكوَلَينةوةييَك ثيَش ئةوةى بيردوَزةكةى بلاَوبكاتةوة لة سالَى</a:t>
            </a:r>
            <a:r>
              <a:rPr lang="en-US" sz="2400" dirty="0">
                <a:solidFill>
                  <a:schemeClr val="tx1">
                    <a:lumMod val="75000"/>
                    <a:lumOff val="25000"/>
                  </a:schemeClr>
                </a:solidFill>
                <a:effectLst>
                  <a:reflection blurRad="12700" stA="48000" endA="300" endPos="55000" dir="5400000" sy="-90000" algn="bl" rotWithShape="0"/>
                </a:effectLst>
                <a:cs typeface="Ali_K_Samik" pitchFamily="2" charset="-78"/>
              </a:rPr>
              <a:t>1953</a:t>
            </a:r>
            <a:r>
              <a:rPr lang="ar-IQ" sz="2400" dirty="0">
                <a:solidFill>
                  <a:schemeClr val="tx1">
                    <a:lumMod val="75000"/>
                    <a:lumOff val="25000"/>
                  </a:schemeClr>
                </a:solidFill>
                <a:effectLst>
                  <a:reflection blurRad="12700" stA="48000" endA="300" endPos="55000" dir="5400000" sy="-90000" algn="bl" rotWithShape="0"/>
                </a:effectLst>
                <a:cs typeface="Ali_K_Samik" pitchFamily="2" charset="-78"/>
              </a:rPr>
              <a:t>، سوبر دةلَيَت تاكةكان مةيليان بةلاى هةلَبذاردنى ئةو ثيشانةية كة دةتوانن لة رِيَطايةوة ضةمكى خودى خوَيان بةدي بهيَنن . </a:t>
            </a:r>
            <a:endParaRPr lang="en-GB" dirty="0">
              <a:solidFill>
                <a:schemeClr val="tx1">
                  <a:lumMod val="75000"/>
                  <a:lumOff val="25000"/>
                </a:schemeClr>
              </a:solidFill>
              <a:effectLst>
                <a:reflection blurRad="12700" stA="48000" endA="300" endPos="55000" dir="5400000" sy="-90000" algn="bl" rotWithShape="0"/>
              </a:effectLst>
            </a:endParaRPr>
          </a:p>
        </p:txBody>
      </p:sp>
      <p:sp>
        <p:nvSpPr>
          <p:cNvPr id="6" name="TextBox 5"/>
          <p:cNvSpPr txBox="1"/>
          <p:nvPr/>
        </p:nvSpPr>
        <p:spPr>
          <a:xfrm>
            <a:off x="2643174" y="714356"/>
            <a:ext cx="3643338" cy="769441"/>
          </a:xfrm>
          <a:prstGeom prst="rect">
            <a:avLst/>
          </a:prstGeom>
          <a:noFill/>
        </p:spPr>
        <p:txBody>
          <a:bodyPr wrap="square" rtlCol="0">
            <a:spAutoFit/>
          </a:bodyPr>
          <a:lstStyle/>
          <a:p>
            <a:pPr algn="ctr"/>
            <a:r>
              <a:rPr lang="ar-IQ" sz="44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بيردوَزى (سوبر) </a:t>
            </a:r>
            <a:endParaRPr lang="en-US" sz="44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spd="slow">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4282" y="2071678"/>
            <a:ext cx="8686800" cy="4429180"/>
          </a:xfrm>
        </p:spPr>
        <p:txBody>
          <a:bodyPr>
            <a:normAutofit fontScale="25000" lnSpcReduction="20000"/>
          </a:bodyPr>
          <a:lstStyle/>
          <a:p>
            <a:pPr algn="r" rtl="1"/>
            <a:endParaRPr lang="ar-IQ" sz="3300" dirty="0">
              <a:solidFill>
                <a:srgbClr val="7030A0"/>
              </a:solidFill>
              <a:cs typeface="Ali_K_Samik" pitchFamily="2" charset="-78"/>
            </a:endParaRPr>
          </a:p>
          <a:p>
            <a:pPr algn="ctr" rtl="1">
              <a:buNone/>
            </a:pPr>
            <a:r>
              <a:rPr lang="ar-IQ" sz="14400" dirty="0">
                <a:solidFill>
                  <a:srgbClr val="7030A0"/>
                </a:solidFill>
                <a:cs typeface="Ali_K_Samik" pitchFamily="2" charset="-78"/>
              </a:rPr>
              <a:t>يةكةم : بيردوَزى ضةمكى خود </a:t>
            </a:r>
          </a:p>
          <a:p>
            <a:pPr algn="r" rtl="1">
              <a:buFont typeface="Wingdings" pitchFamily="2" charset="2"/>
              <a:buChar char="v"/>
            </a:pPr>
            <a:r>
              <a:rPr lang="ar-IQ" sz="9600" dirty="0">
                <a:solidFill>
                  <a:schemeClr val="tx1"/>
                </a:solidFill>
                <a:cs typeface="Ali_K_Samik" pitchFamily="2" charset="-78"/>
              </a:rPr>
              <a:t>- ثيَكهيَنانى ضةمكى خود لةلايةن تاكةكان ثيَويستى بةوة هةية كة تاكةكة شارةزاى خوَى بيَت وةكو تاكيَكى جياواز لة تاكةكانى تر، لةهةمان كاتيشدا ثيَويستة درك بة ليَكضوونةكان بكات لة نيَوان خوَى و كةسانى تر .</a:t>
            </a:r>
          </a:p>
          <a:p>
            <a:pPr algn="r" rtl="1">
              <a:buFont typeface="Wingdings" pitchFamily="2" charset="2"/>
              <a:buChar char="v"/>
            </a:pPr>
            <a:r>
              <a:rPr lang="ar-IQ" sz="9600" dirty="0">
                <a:solidFill>
                  <a:schemeClr val="tx1"/>
                </a:solidFill>
                <a:cs typeface="Ali_K_Samik" pitchFamily="2" charset="-78"/>
              </a:rPr>
              <a:t>- ضةمكى خود جيَطير نية بةلَكو دةطوَرِيَت لة ئةنجامى طةشةو بةرةوثيَش ضوونى تاك لة لايةنى ذيرى و جةستةيي و دةروونى و كارليَككردن لةطةلَ كةسانى تردا، وةبةهةمان شيَوة ضةمكى خودى ثيشةيي طةشة دةكات لةلاى تاكةكان بةثيَى قوَناغة جياوازةكانى تةمةن . </a:t>
            </a:r>
          </a:p>
          <a:p>
            <a:pPr algn="r" rtl="1">
              <a:buFont typeface="Wingdings" pitchFamily="2" charset="2"/>
              <a:buChar char="v"/>
            </a:pPr>
            <a:r>
              <a:rPr lang="ar-IQ" sz="9600" dirty="0">
                <a:solidFill>
                  <a:schemeClr val="tx1"/>
                </a:solidFill>
                <a:cs typeface="Ali_K_Samik" pitchFamily="2" charset="-78"/>
              </a:rPr>
              <a:t>- لةو كاتةى تاك هةلَدةستيَت بةكردارى </a:t>
            </a:r>
            <a:r>
              <a:rPr lang="ar-IQ" sz="9600" b="1" dirty="0">
                <a:solidFill>
                  <a:schemeClr val="tx1"/>
                </a:solidFill>
                <a:cs typeface="Ali_K_Samik" pitchFamily="2" charset="-78"/>
              </a:rPr>
              <a:t>جياكردنةوةى</a:t>
            </a:r>
            <a:r>
              <a:rPr lang="ar-IQ" sz="9600" dirty="0">
                <a:solidFill>
                  <a:schemeClr val="tx1"/>
                </a:solidFill>
                <a:cs typeface="Ali_K_Samik" pitchFamily="2" charset="-78"/>
              </a:rPr>
              <a:t> خودى خوَى و كةسانى تر لةم كاتانةدا تاكةكة دةست دةكات بة دةست نيشانكردنى ناسنامةى خوَى . </a:t>
            </a:r>
          </a:p>
          <a:p>
            <a:pPr algn="r" rtl="1">
              <a:buFont typeface="Wingdings" pitchFamily="2" charset="2"/>
              <a:buChar char="v"/>
            </a:pPr>
            <a:r>
              <a:rPr lang="ar-IQ" sz="9600" dirty="0">
                <a:solidFill>
                  <a:schemeClr val="tx1"/>
                </a:solidFill>
                <a:cs typeface="Ali_K_Samik" pitchFamily="2" charset="-78"/>
              </a:rPr>
              <a:t>- ئامانجى رِيَنماييكردنى ثيشةيي بريتية لة يارمةتيدانى تاك بوَ ئةوةى خودى خوَى قبولَ بكات و بيطونجيَنيَت لةطةلَ ئةو رِوَلةى كة دةيطيَرِيَت لة دونياى كارو ثيشةدا وةلة ذيانى رِاستةقينةدا ئةم ويَنةيةى خودى خوَى تاقي بكاتةوة </a:t>
            </a:r>
            <a:r>
              <a:rPr lang="ar-IQ" sz="11200" dirty="0">
                <a:solidFill>
                  <a:schemeClr val="tx1"/>
                </a:solidFill>
                <a:cs typeface="Ali_K_Samik" pitchFamily="2" charset="-78"/>
              </a:rPr>
              <a:t>.</a:t>
            </a:r>
          </a:p>
        </p:txBody>
      </p:sp>
      <p:sp>
        <p:nvSpPr>
          <p:cNvPr id="7" name="TextBox 6"/>
          <p:cNvSpPr txBox="1"/>
          <p:nvPr/>
        </p:nvSpPr>
        <p:spPr>
          <a:xfrm>
            <a:off x="214282" y="928670"/>
            <a:ext cx="8715436" cy="954107"/>
          </a:xfrm>
          <a:prstGeom prst="rect">
            <a:avLst/>
          </a:prstGeom>
          <a:noFill/>
        </p:spPr>
        <p:txBody>
          <a:bodyPr wrap="square" rtlCol="0">
            <a:spAutoFit/>
          </a:bodyPr>
          <a:lstStyle/>
          <a:p>
            <a:pPr algn="ctr"/>
            <a:r>
              <a:rPr lang="ar-IQ" sz="2800" dirty="0">
                <a:solidFill>
                  <a:schemeClr val="tx1">
                    <a:lumMod val="75000"/>
                    <a:lumOff val="25000"/>
                  </a:schemeClr>
                </a:solidFill>
                <a:effectLst>
                  <a:outerShdw blurRad="38100" dist="38100" dir="2700000" algn="tl">
                    <a:srgbClr val="000000">
                      <a:alpha val="43137"/>
                    </a:srgbClr>
                  </a:outerShdw>
                </a:effectLst>
                <a:cs typeface="Ali_K_Samik" pitchFamily="2" charset="-78"/>
              </a:rPr>
              <a:t>سوبر لة بةرةوثيَش بردنى بيردوَزةكةي لة طةشةى ثيشةيي ثشتى بةسىَ بنةما بةستووة كة ضوارضيَوةى طشتى بيردوَزةكةى ثيَكدةهيَنيَت ئةوانيش :-</a:t>
            </a:r>
            <a:endParaRPr lang="en-US" sz="2800" dirty="0">
              <a:solidFill>
                <a:schemeClr val="tx1">
                  <a:lumMod val="75000"/>
                  <a:lumOff val="25000"/>
                </a:schemeClr>
              </a:solidFill>
              <a:effectLst>
                <a:outerShdw blurRad="38100" dist="38100" dir="2700000" algn="tl">
                  <a:srgbClr val="000000">
                    <a:alpha val="43137"/>
                  </a:srgbClr>
                </a:outerShdw>
              </a:effectLs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282" y="2210574"/>
            <a:ext cx="8715436" cy="3785652"/>
          </a:xfrm>
          <a:prstGeom prst="rect">
            <a:avLst/>
          </a:prstGeom>
          <a:noFill/>
        </p:spPr>
        <p:txBody>
          <a:bodyPr wrap="square" rtlCol="0">
            <a:spAutoFit/>
          </a:bodyPr>
          <a:lstStyle/>
          <a:p>
            <a:pPr algn="ctr" rtl="1"/>
            <a:r>
              <a:rPr lang="ar-IQ" sz="4400" dirty="0">
                <a:solidFill>
                  <a:srgbClr val="7030A0"/>
                </a:solidFill>
                <a:cs typeface="Ali_K_Samik" pitchFamily="2" charset="-78"/>
              </a:rPr>
              <a:t>دووةم : دةروونزانى جياكارى </a:t>
            </a:r>
          </a:p>
          <a:p>
            <a:pPr algn="r" rtl="1">
              <a:buFont typeface="Wingdings" pitchFamily="2" charset="2"/>
              <a:buChar char="v"/>
            </a:pPr>
            <a:r>
              <a:rPr lang="ar-IQ" sz="3200" dirty="0">
                <a:cs typeface="Ali_K_Samik" pitchFamily="2" charset="-78"/>
              </a:rPr>
              <a:t>- سوبر ئةوة دةخاتةرِوو كةهةر تاكيَك تواناى سةركةوتن و رِازيبوونى هةية لة كوَمةلَةثيشةيةكدا، وةباسى ئةوة دةكات كة تاكةكان جياوازن لة ئاستةكانى ليَهاتووييان بوَ ثيشةكان بةثيَى حةزوئارةزوو توانستةكانيان ، وةتاك زوَر بةتواناترو سةركةوتووتر دةبيَت لةو ثيشةيةى كة دةطونجيَت لةطةلَ حةزوو ئارةزوو تواناكانى </a:t>
            </a:r>
            <a:r>
              <a:rPr lang="ar-IQ" sz="2800" dirty="0">
                <a:cs typeface="Ali_K_Samik" pitchFamily="2" charset="-78"/>
              </a:rPr>
              <a:t>. </a:t>
            </a:r>
            <a:endParaRPr lang="en-US" sz="2800" dirty="0">
              <a:cs typeface="Ali_K_Samik" pitchFamily="2" charset="-78"/>
            </a:endParaRPr>
          </a:p>
          <a:p>
            <a:pPr>
              <a:buFont typeface="Wingdings" pitchFamily="2" charset="2"/>
              <a:buChar char="v"/>
            </a:pPr>
            <a:endParaRPr lang="en-GB" sz="3600" dirty="0"/>
          </a:p>
        </p:txBody>
      </p:sp>
      <p:sp>
        <p:nvSpPr>
          <p:cNvPr id="6" name="TextBox 5"/>
          <p:cNvSpPr txBox="1"/>
          <p:nvPr/>
        </p:nvSpPr>
        <p:spPr>
          <a:xfrm>
            <a:off x="214282" y="928670"/>
            <a:ext cx="8715436" cy="954107"/>
          </a:xfrm>
          <a:prstGeom prst="rect">
            <a:avLst/>
          </a:prstGeom>
          <a:noFill/>
        </p:spPr>
        <p:txBody>
          <a:bodyPr wrap="square" rtlCol="0">
            <a:spAutoFit/>
          </a:bodyPr>
          <a:lstStyle/>
          <a:p>
            <a:pPr algn="ctr"/>
            <a:r>
              <a:rPr lang="ar-IQ" sz="2800" dirty="0">
                <a:solidFill>
                  <a:schemeClr val="tx1">
                    <a:lumMod val="75000"/>
                    <a:lumOff val="25000"/>
                  </a:schemeClr>
                </a:solidFill>
                <a:effectLst>
                  <a:outerShdw blurRad="38100" dist="38100" dir="2700000" algn="tl">
                    <a:srgbClr val="000000">
                      <a:alpha val="43137"/>
                    </a:srgbClr>
                  </a:outerShdw>
                </a:effectLst>
                <a:cs typeface="Ali_K_Samik" pitchFamily="2" charset="-78"/>
              </a:rPr>
              <a:t>سوبر لة بةرةوثيَش بردنى بيردوَزةكةي لة طةشةى ثيشةيي ثشتى بةسىَ بنةما بةستووة كة ضوارضيَوةى طشتى بيردوَزةكةى ثيَكدةهيَنيَت ئةوانيش :-</a:t>
            </a:r>
            <a:endParaRPr lang="en-US" sz="2800" dirty="0">
              <a:solidFill>
                <a:schemeClr val="tx1">
                  <a:lumMod val="75000"/>
                  <a:lumOff val="25000"/>
                </a:schemeClr>
              </a:solidFill>
              <a:effectLst>
                <a:outerShdw blurRad="38100" dist="38100" dir="2700000" algn="tl">
                  <a:srgbClr val="000000">
                    <a:alpha val="43137"/>
                  </a:srgbClr>
                </a:outerShdw>
              </a:effectLs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928670"/>
            <a:ext cx="8715436" cy="954107"/>
          </a:xfrm>
          <a:prstGeom prst="rect">
            <a:avLst/>
          </a:prstGeom>
          <a:noFill/>
        </p:spPr>
        <p:txBody>
          <a:bodyPr wrap="square" rtlCol="0">
            <a:spAutoFit/>
          </a:bodyPr>
          <a:lstStyle/>
          <a:p>
            <a:pPr algn="ctr"/>
            <a:r>
              <a:rPr lang="ar-IQ" sz="2800" dirty="0">
                <a:solidFill>
                  <a:schemeClr val="tx1">
                    <a:lumMod val="75000"/>
                    <a:lumOff val="25000"/>
                  </a:schemeClr>
                </a:solidFill>
                <a:effectLst>
                  <a:outerShdw blurRad="38100" dist="38100" dir="2700000" algn="tl">
                    <a:srgbClr val="000000">
                      <a:alpha val="43137"/>
                    </a:srgbClr>
                  </a:outerShdw>
                </a:effectLst>
                <a:cs typeface="Ali_K_Samik" pitchFamily="2" charset="-78"/>
              </a:rPr>
              <a:t>سوبر لة بةرةوثيَش بردنى بيردوَزةكةي لة طةشةى ثيشةيي ثشتى بةسىَ بنةما بةستووة كة ضوارضيَوةى طشتى بيردوَزةكةى ثيَكدةهيَنيَت ئةوانيش :-</a:t>
            </a:r>
            <a:endParaRPr lang="en-US" sz="2800" dirty="0">
              <a:solidFill>
                <a:schemeClr val="tx1">
                  <a:lumMod val="75000"/>
                  <a:lumOff val="25000"/>
                </a:schemeClr>
              </a:solidFill>
              <a:effectLst>
                <a:outerShdw blurRad="38100" dist="38100" dir="2700000" algn="tl">
                  <a:srgbClr val="000000">
                    <a:alpha val="43137"/>
                  </a:srgbClr>
                </a:outerShdw>
              </a:effectLst>
              <a:cs typeface="Ali_K_Samik" pitchFamily="2" charset="-78"/>
            </a:endParaRPr>
          </a:p>
        </p:txBody>
      </p:sp>
      <p:sp>
        <p:nvSpPr>
          <p:cNvPr id="6" name="TextBox 5"/>
          <p:cNvSpPr txBox="1"/>
          <p:nvPr/>
        </p:nvSpPr>
        <p:spPr>
          <a:xfrm>
            <a:off x="214282" y="2214554"/>
            <a:ext cx="8715436" cy="3508653"/>
          </a:xfrm>
          <a:prstGeom prst="rect">
            <a:avLst/>
          </a:prstGeom>
          <a:noFill/>
        </p:spPr>
        <p:txBody>
          <a:bodyPr wrap="square" rtlCol="0">
            <a:spAutoFit/>
          </a:bodyPr>
          <a:lstStyle/>
          <a:p>
            <a:pPr algn="ctr" rtl="1"/>
            <a:r>
              <a:rPr lang="ar-IQ" sz="4400" dirty="0">
                <a:solidFill>
                  <a:srgbClr val="7030A0"/>
                </a:solidFill>
                <a:cs typeface="Ali_K_Samik" pitchFamily="2" charset="-78"/>
              </a:rPr>
              <a:t>سيَيةم : دةروونزانى طةشة </a:t>
            </a:r>
          </a:p>
          <a:p>
            <a:pPr algn="r" rtl="1">
              <a:buFont typeface="Wingdings" pitchFamily="2" charset="2"/>
              <a:buChar char="v"/>
            </a:pPr>
            <a:r>
              <a:rPr lang="ar-IQ" sz="3200" dirty="0">
                <a:solidFill>
                  <a:schemeClr val="tx1">
                    <a:lumMod val="75000"/>
                    <a:lumOff val="25000"/>
                  </a:schemeClr>
                </a:solidFill>
                <a:cs typeface="Ali_K_Samik" pitchFamily="2" charset="-78"/>
              </a:rPr>
              <a:t>- سوبر بة نووسينةكانى (بوهلر) كاريطةربوو لة دةروونزانى طةشةدا كة دةليَت دةتوانين سةيرى ذيان بكةين وةكو تةواوكةريَك بوَ قوَناغةكانى دواتر، ئةمةش واى ليَكرد كة بليَت ئةو شيَوازةى تاك بةكارى دةهيَنيَت بوَ طونجان لة قوَناغيَك لة قوَناغةكانى ذيانيدا دةكريَت يارمةتيدةر بيَت بوَ ثيَش بينى كردنى قوَناغةكانى تر . </a:t>
            </a:r>
            <a:endParaRPr lang="en-US" sz="3200" dirty="0">
              <a:solidFill>
                <a:schemeClr val="tx1">
                  <a:lumMod val="75000"/>
                  <a:lumOff val="25000"/>
                </a:schemeClr>
              </a:solidFill>
              <a:cs typeface="Ali_K_Samik" pitchFamily="2" charset="-78"/>
            </a:endParaRPr>
          </a:p>
          <a:p>
            <a:endParaRPr lang="en-GB" dirty="0">
              <a:solidFill>
                <a:schemeClr val="tx1">
                  <a:lumMod val="75000"/>
                  <a:lumOff val="25000"/>
                </a:schemeClr>
              </a:solidFill>
            </a:endParaRPr>
          </a:p>
        </p:txBody>
      </p:sp>
    </p:spTree>
  </p:cSld>
  <p:clrMapOvr>
    <a:masterClrMapping/>
  </p:clrMapOvr>
  <p:transition>
    <p:wheel spokes="8"/>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785794"/>
            <a:ext cx="9144000" cy="707886"/>
          </a:xfrm>
          <a:prstGeom prst="rect">
            <a:avLst/>
          </a:prstGeom>
          <a:noFill/>
        </p:spPr>
        <p:txBody>
          <a:bodyPr wrap="square" rtlCol="0">
            <a:spAutoFit/>
          </a:bodyPr>
          <a:lstStyle/>
          <a:p>
            <a:pPr algn="ctr"/>
            <a:r>
              <a:rPr lang="ar-IQ"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قوَناغةكانى طةشة لة ذيانى مروَظدا</a:t>
            </a:r>
            <a:endParaRPr lang="en-US"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
        <p:nvSpPr>
          <p:cNvPr id="8" name="Round Same Side Corner Rectangle 7"/>
          <p:cNvSpPr/>
          <p:nvPr/>
        </p:nvSpPr>
        <p:spPr>
          <a:xfrm>
            <a:off x="214282" y="1714488"/>
            <a:ext cx="8715436" cy="4929222"/>
          </a:xfrm>
          <a:prstGeom prst="round2Same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rtl="1"/>
            <a:r>
              <a:rPr lang="en-US" sz="3200" dirty="0">
                <a:solidFill>
                  <a:srgbClr val="002060"/>
                </a:solidFill>
                <a:cs typeface="Ali_K_Samik" pitchFamily="2" charset="-78"/>
              </a:rPr>
              <a:t>1</a:t>
            </a:r>
            <a:r>
              <a:rPr lang="ar-IQ" sz="3200" dirty="0">
                <a:solidFill>
                  <a:srgbClr val="002060"/>
                </a:solidFill>
                <a:cs typeface="Ali_K_Samik" pitchFamily="2" charset="-78"/>
              </a:rPr>
              <a:t>. لة كاتى لةدايك بوونةوة تا تةمةنى </a:t>
            </a:r>
            <a:r>
              <a:rPr lang="en-US" sz="3200" dirty="0">
                <a:solidFill>
                  <a:srgbClr val="002060"/>
                </a:solidFill>
                <a:cs typeface="Ali_K_Samik" pitchFamily="2" charset="-78"/>
              </a:rPr>
              <a:t>14</a:t>
            </a:r>
            <a:r>
              <a:rPr lang="ar-IQ" sz="2800" dirty="0">
                <a:solidFill>
                  <a:srgbClr val="002060"/>
                </a:solidFill>
                <a:cs typeface="Ali_K_Samik" pitchFamily="2" charset="-78"/>
              </a:rPr>
              <a:t>سالَى، ئةم قوَناغة بةوة جيادةكريَتةوة كة ضةمكى خود لاى تاكةكان طةشة دةكات لة رِيَطاى ناسينى كةسانى طرينط لةناو خيَزان و لة قوتابخانةدا . </a:t>
            </a:r>
          </a:p>
          <a:p>
            <a:pPr algn="r" rtl="1"/>
            <a:r>
              <a:rPr lang="en-US" sz="2800" dirty="0">
                <a:solidFill>
                  <a:srgbClr val="002060"/>
                </a:solidFill>
                <a:cs typeface="Ali_K_Samik" pitchFamily="2" charset="-78"/>
              </a:rPr>
              <a:t>2</a:t>
            </a:r>
            <a:r>
              <a:rPr lang="ar-IQ" sz="2800" dirty="0">
                <a:solidFill>
                  <a:srgbClr val="002060"/>
                </a:solidFill>
                <a:cs typeface="Ali_K_Samik" pitchFamily="2" charset="-78"/>
              </a:rPr>
              <a:t>. قوَناغى دوَزينةوة لة تةمةنى </a:t>
            </a:r>
            <a:r>
              <a:rPr lang="en-US" sz="2800" dirty="0">
                <a:solidFill>
                  <a:srgbClr val="002060"/>
                </a:solidFill>
                <a:cs typeface="Ali_K_Samik" pitchFamily="2" charset="-78"/>
              </a:rPr>
              <a:t>15</a:t>
            </a:r>
            <a:r>
              <a:rPr lang="ar-IQ" sz="2800" dirty="0">
                <a:solidFill>
                  <a:srgbClr val="002060"/>
                </a:solidFill>
                <a:cs typeface="Ali_K_Samik" pitchFamily="2" charset="-78"/>
              </a:rPr>
              <a:t>-</a:t>
            </a:r>
            <a:r>
              <a:rPr lang="en-US" sz="2800" dirty="0">
                <a:solidFill>
                  <a:srgbClr val="002060"/>
                </a:solidFill>
                <a:cs typeface="Ali_K_Samik" pitchFamily="2" charset="-78"/>
              </a:rPr>
              <a:t>24</a:t>
            </a:r>
            <a:r>
              <a:rPr lang="ar-IQ" sz="2800" dirty="0">
                <a:solidFill>
                  <a:srgbClr val="002060"/>
                </a:solidFill>
                <a:cs typeface="Ali_K_Samik" pitchFamily="2" charset="-78"/>
              </a:rPr>
              <a:t> سالَى ئةم قوَناغة بة تاقيكردنةوةى خود جيادةكريَتةوة وةهةولَى رِوَلَ بينين لة لة قوتابخانة بوَ دوَزينةوةى ثيشة </a:t>
            </a:r>
            <a:r>
              <a:rPr lang="ar-IQ" sz="3200" dirty="0">
                <a:solidFill>
                  <a:srgbClr val="002060"/>
                </a:solidFill>
                <a:cs typeface="Ali_K_Samik" pitchFamily="2" charset="-78"/>
              </a:rPr>
              <a:t>. </a:t>
            </a:r>
            <a:br>
              <a:rPr lang="ar-IQ" sz="3200" dirty="0">
                <a:solidFill>
                  <a:srgbClr val="002060"/>
                </a:solidFill>
                <a:cs typeface="Ali_K_Samik" pitchFamily="2" charset="-78"/>
              </a:rPr>
            </a:br>
            <a:r>
              <a:rPr lang="en-US" sz="3200" dirty="0">
                <a:solidFill>
                  <a:srgbClr val="002060"/>
                </a:solidFill>
                <a:cs typeface="Ali_K_Samik" pitchFamily="2" charset="-78"/>
              </a:rPr>
              <a:t>3</a:t>
            </a:r>
            <a:r>
              <a:rPr lang="ar-IQ" sz="3200" dirty="0">
                <a:solidFill>
                  <a:srgbClr val="002060"/>
                </a:solidFill>
                <a:cs typeface="Ali_K_Samik" pitchFamily="2" charset="-78"/>
              </a:rPr>
              <a:t>. قوَناغى بونيادنان لة </a:t>
            </a:r>
            <a:r>
              <a:rPr lang="en-US" sz="3200" dirty="0">
                <a:solidFill>
                  <a:srgbClr val="002060"/>
                </a:solidFill>
                <a:cs typeface="Ali_K_Samik" pitchFamily="2" charset="-78"/>
              </a:rPr>
              <a:t>25</a:t>
            </a:r>
            <a:r>
              <a:rPr lang="ar-IQ" sz="3200" dirty="0">
                <a:solidFill>
                  <a:srgbClr val="002060"/>
                </a:solidFill>
                <a:cs typeface="Ali_K_Samik" pitchFamily="2" charset="-78"/>
              </a:rPr>
              <a:t>-</a:t>
            </a:r>
            <a:r>
              <a:rPr lang="en-US" sz="3200" dirty="0">
                <a:solidFill>
                  <a:srgbClr val="002060"/>
                </a:solidFill>
                <a:cs typeface="Ali_K_Samik" pitchFamily="2" charset="-78"/>
              </a:rPr>
              <a:t>40</a:t>
            </a:r>
            <a:r>
              <a:rPr lang="ar-IQ" sz="3200" dirty="0">
                <a:solidFill>
                  <a:srgbClr val="002060"/>
                </a:solidFill>
                <a:cs typeface="Ali_K_Samik" pitchFamily="2" charset="-78"/>
              </a:rPr>
              <a:t> سالَى لةم قوَناغةدا تاك كاريَكى طونجاوى دةست دةكةويَت و هةولَ دةدات شويَنيَكى بةردةوامى تيادا دةست بكةويَت . </a:t>
            </a:r>
          </a:p>
          <a:p>
            <a:pPr algn="r" rtl="1"/>
            <a:endParaRPr lang="en-US" sz="3200" dirty="0">
              <a:solidFill>
                <a:srgbClr val="002060"/>
              </a:solidFill>
              <a:cs typeface="Ali_K_Samik" pitchFamily="2" charset="-78"/>
            </a:endParaRPr>
          </a:p>
        </p:txBody>
      </p:sp>
    </p:spTree>
  </p:cSld>
  <p:clrMapOvr>
    <a:masterClrMapping/>
  </p:clrMapOvr>
  <p:transition>
    <p:wheel spokes="8"/>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Same Side Corner Rectangle 4"/>
          <p:cNvSpPr/>
          <p:nvPr/>
        </p:nvSpPr>
        <p:spPr>
          <a:xfrm>
            <a:off x="214282" y="1714488"/>
            <a:ext cx="8715436" cy="4929222"/>
          </a:xfrm>
          <a:prstGeom prst="round2Same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rtl="1"/>
            <a:r>
              <a:rPr lang="en-US" sz="3200" dirty="0">
                <a:solidFill>
                  <a:srgbClr val="002060"/>
                </a:solidFill>
                <a:cs typeface="Ali_K_Samik" pitchFamily="2" charset="-78"/>
              </a:rPr>
              <a:t>4</a:t>
            </a:r>
            <a:r>
              <a:rPr lang="ar-IQ" sz="3200" dirty="0">
                <a:solidFill>
                  <a:srgbClr val="002060"/>
                </a:solidFill>
                <a:cs typeface="Ali_K_Samik" pitchFamily="2" charset="-78"/>
              </a:rPr>
              <a:t>. قوَناغى طةشةثيَدان و بةردةوام بوون لة </a:t>
            </a:r>
            <a:r>
              <a:rPr lang="en-US" sz="3200" dirty="0">
                <a:solidFill>
                  <a:srgbClr val="002060"/>
                </a:solidFill>
                <a:cs typeface="Ali_K_Samik" pitchFamily="2" charset="-78"/>
              </a:rPr>
              <a:t>45</a:t>
            </a:r>
            <a:r>
              <a:rPr lang="ar-IQ" sz="3200" dirty="0">
                <a:solidFill>
                  <a:srgbClr val="002060"/>
                </a:solidFill>
                <a:cs typeface="Ali_K_Samik" pitchFamily="2" charset="-78"/>
              </a:rPr>
              <a:t>-</a:t>
            </a:r>
            <a:r>
              <a:rPr lang="en-US" sz="3200" dirty="0">
                <a:solidFill>
                  <a:srgbClr val="002060"/>
                </a:solidFill>
                <a:cs typeface="Ali_K_Samik" pitchFamily="2" charset="-78"/>
              </a:rPr>
              <a:t>64</a:t>
            </a:r>
            <a:r>
              <a:rPr lang="ar-IQ" sz="3200" dirty="0">
                <a:solidFill>
                  <a:srgbClr val="002060"/>
                </a:solidFill>
                <a:cs typeface="Ali_K_Samik" pitchFamily="2" charset="-78"/>
              </a:rPr>
              <a:t> سالَى، ليَرةدا تاك هةولَدةدات ثاريَزطارى بكات لة دةسكةوتة ثيشةييةكانى و ئارةزووى طوَرِينى ثيشةكةى ناكات ضونكة تاكةكة شويَنى خوَى كردوَتةوة لة ثيشةكةدا . </a:t>
            </a:r>
          </a:p>
          <a:p>
            <a:pPr algn="r" rtl="1"/>
            <a:r>
              <a:rPr lang="ar-IQ" sz="3200" dirty="0">
                <a:solidFill>
                  <a:srgbClr val="002060"/>
                </a:solidFill>
                <a:cs typeface="Ali_K_Samik" pitchFamily="2" charset="-78"/>
              </a:rPr>
              <a:t>. قوَناغى بةرةوخوار بوون لةتةمةنى </a:t>
            </a:r>
            <a:r>
              <a:rPr lang="en-US" sz="3200" dirty="0">
                <a:solidFill>
                  <a:srgbClr val="002060"/>
                </a:solidFill>
                <a:cs typeface="Ali_K_Samik" pitchFamily="2" charset="-78"/>
              </a:rPr>
              <a:t>65</a:t>
            </a:r>
            <a:r>
              <a:rPr lang="ar-IQ" sz="3200" dirty="0">
                <a:solidFill>
                  <a:srgbClr val="002060"/>
                </a:solidFill>
                <a:cs typeface="Ali_K_Samik" pitchFamily="2" charset="-78"/>
              </a:rPr>
              <a:t>سالَى بوَ سةرةوة، لةم قوَناغةدا توانستة ذيريةكان و جةستةييةكان لاواز دةبن و ضالاكيةكانى كاركردن طوَرِانكارى بةخوَيانةوة دةبينن و لة كوَتاييدا ضالاكيةكان دةوةستن و ئةم قوَناغة كوَتايي ثيَديَت بة خانةنشين كردنى تاك . </a:t>
            </a:r>
            <a:endParaRPr lang="en-US" sz="3200" dirty="0">
              <a:solidFill>
                <a:srgbClr val="002060"/>
              </a:solidFill>
              <a:cs typeface="Ali_K_Samik" pitchFamily="2" charset="-78"/>
            </a:endParaRPr>
          </a:p>
        </p:txBody>
      </p:sp>
      <p:sp>
        <p:nvSpPr>
          <p:cNvPr id="6" name="TextBox 5"/>
          <p:cNvSpPr txBox="1"/>
          <p:nvPr/>
        </p:nvSpPr>
        <p:spPr>
          <a:xfrm>
            <a:off x="0" y="785794"/>
            <a:ext cx="9144000" cy="707886"/>
          </a:xfrm>
          <a:prstGeom prst="rect">
            <a:avLst/>
          </a:prstGeom>
          <a:noFill/>
        </p:spPr>
        <p:txBody>
          <a:bodyPr wrap="square" rtlCol="0">
            <a:spAutoFit/>
          </a:bodyPr>
          <a:lstStyle/>
          <a:p>
            <a:pPr algn="ctr"/>
            <a:r>
              <a:rPr lang="ar-IQ"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قوَناغةكانى طةشة لة ذيانى مروَظدا</a:t>
            </a:r>
            <a:endParaRPr lang="en-US"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cs typeface="Ali_K_Samik" pitchFamily="2" charset="-78"/>
              </a:rPr>
              <a:t>دابةش بونى نمرةكان</a:t>
            </a:r>
            <a:endParaRPr lang="en-US" dirty="0">
              <a:cs typeface="Ali_K_Samik" pitchFamily="2" charset="-78"/>
            </a:endParaRPr>
          </a:p>
        </p:txBody>
      </p:sp>
      <p:sp>
        <p:nvSpPr>
          <p:cNvPr id="3" name="Content Placeholder 2"/>
          <p:cNvSpPr>
            <a:spLocks noGrp="1"/>
          </p:cNvSpPr>
          <p:nvPr>
            <p:ph idx="1"/>
          </p:nvPr>
        </p:nvSpPr>
        <p:spPr/>
        <p:txBody>
          <a:bodyPr/>
          <a:lstStyle/>
          <a:p>
            <a:pPr algn="r" rtl="1"/>
            <a:r>
              <a:rPr lang="ar-SA" dirty="0">
                <a:cs typeface="Ali_K_Samik" pitchFamily="2" charset="-78"/>
              </a:rPr>
              <a:t> </a:t>
            </a:r>
            <a:r>
              <a:rPr lang="ar-SA" dirty="0" smtClean="0">
                <a:cs typeface="Ali_K_Samik" pitchFamily="2" charset="-78"/>
              </a:rPr>
              <a:t>ثيَنج</a:t>
            </a:r>
            <a:r>
              <a:rPr lang="en-US" dirty="0" smtClean="0">
                <a:cs typeface="Ali_K_Samik" pitchFamily="2" charset="-78"/>
              </a:rPr>
              <a:t> </a:t>
            </a:r>
            <a:r>
              <a:rPr lang="ar-SA" dirty="0" smtClean="0">
                <a:cs typeface="Ali_K_Samik" pitchFamily="2" charset="-78"/>
              </a:rPr>
              <a:t> نمرة كيوز</a:t>
            </a:r>
          </a:p>
          <a:p>
            <a:pPr algn="r" rtl="1"/>
            <a:r>
              <a:rPr lang="ar-SA" dirty="0" smtClean="0">
                <a:cs typeface="Ali_K_Samik" pitchFamily="2" charset="-78"/>
              </a:rPr>
              <a:t>ثيَنج نمرة ضالاكي رؤذانة</a:t>
            </a:r>
            <a:endParaRPr lang="ar-SA" dirty="0">
              <a:cs typeface="Ali_K_Samik" pitchFamily="2" charset="-78"/>
            </a:endParaRPr>
          </a:p>
          <a:p>
            <a:pPr algn="r" rtl="1"/>
            <a:r>
              <a:rPr lang="ar-SA" dirty="0">
                <a:cs typeface="Ali_K_Samik" pitchFamily="2" charset="-78"/>
              </a:rPr>
              <a:t>دةنمرة ئةنجام دانى راثؤرتيكى ظيديؤيي كة لة (</a:t>
            </a:r>
            <a:r>
              <a:rPr lang="en-US" dirty="0">
                <a:cs typeface="Ali_K_Samik" pitchFamily="2" charset="-78"/>
              </a:rPr>
              <a:t>10</a:t>
            </a:r>
            <a:r>
              <a:rPr lang="ar-SA" dirty="0">
                <a:cs typeface="Ali_K_Samik" pitchFamily="2" charset="-78"/>
              </a:rPr>
              <a:t>) خولةك كةمتر نةبيَ</a:t>
            </a:r>
          </a:p>
          <a:p>
            <a:pPr algn="r"/>
            <a:r>
              <a:rPr lang="ar-SA" dirty="0">
                <a:cs typeface="Ali_K_Samik" pitchFamily="2" charset="-78"/>
              </a:rPr>
              <a:t>بيست </a:t>
            </a:r>
            <a:r>
              <a:rPr lang="ar-SA" dirty="0" smtClean="0">
                <a:cs typeface="Ali_K_Samik" pitchFamily="2" charset="-78"/>
              </a:rPr>
              <a:t>نمرة </a:t>
            </a:r>
            <a:r>
              <a:rPr lang="ar-SA" dirty="0">
                <a:cs typeface="Ali_K_Samik" pitchFamily="2" charset="-78"/>
              </a:rPr>
              <a:t>تاقى كردنةوةى وةرزى</a:t>
            </a:r>
            <a:endParaRPr lang="en-US" dirty="0">
              <a:cs typeface="Ali_K_Samik" pitchFamily="2" charset="-78"/>
            </a:endParaRPr>
          </a:p>
        </p:txBody>
      </p:sp>
    </p:spTree>
    <p:extLst>
      <p:ext uri="{BB962C8B-B14F-4D97-AF65-F5344CB8AC3E}">
        <p14:creationId xmlns:p14="http://schemas.microsoft.com/office/powerpoint/2010/main" val="2466644495"/>
      </p:ext>
    </p:extLst>
  </p:cSld>
  <p:clrMapOvr>
    <a:masterClrMapping/>
  </p:clrMapOvr>
  <p:transition>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0034" y="2285992"/>
            <a:ext cx="8143932" cy="1754326"/>
          </a:xfrm>
          <a:prstGeom prst="rect">
            <a:avLst/>
          </a:prstGeom>
        </p:spPr>
        <p:txBody>
          <a:bodyPr wrap="square">
            <a:spAutoFit/>
          </a:bodyPr>
          <a:lstStyle/>
          <a:p>
            <a:pPr algn="ctr"/>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بةلاَم سوبر واى دةبينيَت كة خودى كردارى  طةشةو هةلَبذاردنى ثيشةيي بة ثيَنج قوَناغدا رِةت دةبيَت ناوى ناوة ئةركةكانى طةشةى ثيشةيي ئةم قوَناغانةش بريتين لة :- </a:t>
            </a:r>
            <a:endParaRPr lang="en-US"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357158" y="2143116"/>
            <a:ext cx="8215370" cy="4500594"/>
          </a:xfrm>
          <a:prstGeom prst="horizontalScroll">
            <a:avLst>
              <a:gd name="adj" fmla="val 6308"/>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en-US" sz="2400" dirty="0">
                <a:solidFill>
                  <a:schemeClr val="tx1">
                    <a:lumMod val="75000"/>
                    <a:lumOff val="25000"/>
                  </a:schemeClr>
                </a:solidFill>
                <a:cs typeface="Ali_K_Samik" pitchFamily="2" charset="-78"/>
              </a:rPr>
              <a:t>1</a:t>
            </a:r>
            <a:r>
              <a:rPr lang="ar-IQ" sz="2400" dirty="0">
                <a:solidFill>
                  <a:schemeClr val="tx1">
                    <a:lumMod val="75000"/>
                    <a:lumOff val="25000"/>
                  </a:schemeClr>
                </a:solidFill>
                <a:cs typeface="Ali_K_Samik" pitchFamily="2" charset="-78"/>
              </a:rPr>
              <a:t>. </a:t>
            </a:r>
            <a:r>
              <a:rPr lang="ar-IQ" sz="2400" dirty="0">
                <a:solidFill>
                  <a:srgbClr val="FF0000"/>
                </a:solidFill>
                <a:cs typeface="Ali_K_Samik" pitchFamily="2" charset="-78"/>
              </a:rPr>
              <a:t>قوَناغى بلوةرة </a:t>
            </a:r>
            <a:r>
              <a:rPr lang="ar-IQ" sz="2400" dirty="0">
                <a:solidFill>
                  <a:schemeClr val="tx1">
                    <a:lumMod val="75000"/>
                    <a:lumOff val="25000"/>
                  </a:schemeClr>
                </a:solidFill>
                <a:cs typeface="Ali_K_Samik" pitchFamily="2" charset="-78"/>
              </a:rPr>
              <a:t>: دريَذ دةبيَتةوة لة تةمةنى </a:t>
            </a:r>
            <a:r>
              <a:rPr lang="en-US" sz="2400" dirty="0">
                <a:solidFill>
                  <a:schemeClr val="tx1">
                    <a:lumMod val="75000"/>
                    <a:lumOff val="25000"/>
                  </a:schemeClr>
                </a:solidFill>
                <a:cs typeface="Ali_K_Samik" pitchFamily="2" charset="-78"/>
              </a:rPr>
              <a:t>14</a:t>
            </a:r>
            <a:r>
              <a:rPr lang="ar-IQ" sz="2400" dirty="0">
                <a:solidFill>
                  <a:schemeClr val="tx1">
                    <a:lumMod val="75000"/>
                    <a:lumOff val="25000"/>
                  </a:schemeClr>
                </a:solidFill>
                <a:cs typeface="Ali_K_Samik" pitchFamily="2" charset="-78"/>
              </a:rPr>
              <a:t>-</a:t>
            </a:r>
            <a:r>
              <a:rPr lang="en-US" sz="2400" dirty="0">
                <a:solidFill>
                  <a:schemeClr val="tx1">
                    <a:lumMod val="75000"/>
                    <a:lumOff val="25000"/>
                  </a:schemeClr>
                </a:solidFill>
                <a:cs typeface="Ali_K_Samik" pitchFamily="2" charset="-78"/>
              </a:rPr>
              <a:t>18</a:t>
            </a:r>
            <a:r>
              <a:rPr lang="ar-IQ" sz="2400" dirty="0">
                <a:solidFill>
                  <a:schemeClr val="tx1">
                    <a:lumMod val="75000"/>
                    <a:lumOff val="25000"/>
                  </a:schemeClr>
                </a:solidFill>
                <a:cs typeface="Ali_K_Samik" pitchFamily="2" charset="-78"/>
              </a:rPr>
              <a:t> سالَى، لةم قوَناغةدا تاك هةلَدةستيَت بة ثيَكهيَنانى بيرورِا دةربارةى كاريَكى طونجاو وة ضةمكى خودى ثيشةيي خوَى طةشة ثيَدةدات . </a:t>
            </a:r>
          </a:p>
          <a:p>
            <a:pPr algn="r" rtl="1"/>
            <a:r>
              <a:rPr lang="en-US" sz="2400" dirty="0">
                <a:solidFill>
                  <a:schemeClr val="tx1">
                    <a:lumMod val="75000"/>
                    <a:lumOff val="25000"/>
                  </a:schemeClr>
                </a:solidFill>
                <a:cs typeface="Ali_K_Samik" pitchFamily="2" charset="-78"/>
              </a:rPr>
              <a:t>2</a:t>
            </a:r>
            <a:r>
              <a:rPr lang="ar-IQ" sz="2400" dirty="0">
                <a:solidFill>
                  <a:schemeClr val="tx1">
                    <a:lumMod val="75000"/>
                    <a:lumOff val="25000"/>
                  </a:schemeClr>
                </a:solidFill>
                <a:cs typeface="Ali_K_Samik" pitchFamily="2" charset="-78"/>
              </a:rPr>
              <a:t>. </a:t>
            </a:r>
            <a:r>
              <a:rPr lang="ar-IQ" sz="2400" dirty="0">
                <a:solidFill>
                  <a:srgbClr val="FF0000"/>
                </a:solidFill>
                <a:cs typeface="Ali_K_Samik" pitchFamily="2" charset="-78"/>
              </a:rPr>
              <a:t>قوَناغى دةست نيشان كردن و ثسثوَريةت </a:t>
            </a:r>
            <a:r>
              <a:rPr lang="ar-IQ" sz="2400" dirty="0">
                <a:solidFill>
                  <a:schemeClr val="tx1">
                    <a:lumMod val="75000"/>
                    <a:lumOff val="25000"/>
                  </a:schemeClr>
                </a:solidFill>
                <a:cs typeface="Ali_K_Samik" pitchFamily="2" charset="-78"/>
              </a:rPr>
              <a:t>: دريَذ دةبيَتةوة لة تةمةنى </a:t>
            </a:r>
            <a:r>
              <a:rPr lang="en-US" sz="2400" dirty="0">
                <a:solidFill>
                  <a:schemeClr val="tx1">
                    <a:lumMod val="75000"/>
                    <a:lumOff val="25000"/>
                  </a:schemeClr>
                </a:solidFill>
                <a:cs typeface="Ali_K_Samik" pitchFamily="2" charset="-78"/>
              </a:rPr>
              <a:t>19</a:t>
            </a:r>
            <a:r>
              <a:rPr lang="ar-IQ" sz="2400" dirty="0">
                <a:solidFill>
                  <a:schemeClr val="tx1">
                    <a:lumMod val="75000"/>
                    <a:lumOff val="25000"/>
                  </a:schemeClr>
                </a:solidFill>
                <a:cs typeface="Ali_K_Samik" pitchFamily="2" charset="-78"/>
              </a:rPr>
              <a:t>-</a:t>
            </a:r>
            <a:r>
              <a:rPr lang="en-US" sz="2400" dirty="0">
                <a:solidFill>
                  <a:schemeClr val="tx1">
                    <a:lumMod val="75000"/>
                    <a:lumOff val="25000"/>
                  </a:schemeClr>
                </a:solidFill>
                <a:cs typeface="Ali_K_Samik" pitchFamily="2" charset="-78"/>
              </a:rPr>
              <a:t>21</a:t>
            </a:r>
            <a:r>
              <a:rPr lang="ar-IQ" sz="2400" dirty="0">
                <a:solidFill>
                  <a:schemeClr val="tx1">
                    <a:lumMod val="75000"/>
                    <a:lumOff val="25000"/>
                  </a:schemeClr>
                </a:solidFill>
                <a:cs typeface="Ali_K_Samik" pitchFamily="2" charset="-78"/>
              </a:rPr>
              <a:t> سالَى كة تيايدا تاكةكة لة هةلَبذاردنى ثيشةيي طشتى و كاتى و دةست نيشان نةكراو دةضيَت بوَ هةلَبذاردنى ثيشةيي تايبةت و دةست نيشانكراو وةهةنطاوة ثيَويستةكان دةطريَتةبةر لةثيَناو جيَبةجىَ كردن و بةديهيَنانى ئةم برِيارة . </a:t>
            </a:r>
          </a:p>
          <a:p>
            <a:pPr algn="r" rtl="1"/>
            <a:r>
              <a:rPr lang="en-US" sz="2400" dirty="0">
                <a:solidFill>
                  <a:schemeClr val="tx1">
                    <a:lumMod val="75000"/>
                    <a:lumOff val="25000"/>
                  </a:schemeClr>
                </a:solidFill>
                <a:cs typeface="Ali_K_Samik" pitchFamily="2" charset="-78"/>
              </a:rPr>
              <a:t>3</a:t>
            </a:r>
            <a:r>
              <a:rPr lang="ar-IQ" sz="2400" dirty="0">
                <a:solidFill>
                  <a:schemeClr val="tx1">
                    <a:lumMod val="75000"/>
                    <a:lumOff val="25000"/>
                  </a:schemeClr>
                </a:solidFill>
                <a:cs typeface="Ali_K_Samik" pitchFamily="2" charset="-78"/>
              </a:rPr>
              <a:t>. </a:t>
            </a:r>
            <a:r>
              <a:rPr lang="ar-IQ" sz="2400" dirty="0">
                <a:solidFill>
                  <a:srgbClr val="FF0000"/>
                </a:solidFill>
                <a:cs typeface="Ali_K_Samik" pitchFamily="2" charset="-78"/>
              </a:rPr>
              <a:t>قوَناغى جيَبةجىَ كردن </a:t>
            </a:r>
            <a:r>
              <a:rPr lang="ar-IQ" sz="2400" dirty="0">
                <a:solidFill>
                  <a:schemeClr val="tx1">
                    <a:lumMod val="75000"/>
                    <a:lumOff val="25000"/>
                  </a:schemeClr>
                </a:solidFill>
                <a:cs typeface="Ali_K_Samik" pitchFamily="2" charset="-78"/>
              </a:rPr>
              <a:t>: دريَذ دةبيَتةوة لة تةمةنى </a:t>
            </a:r>
            <a:r>
              <a:rPr lang="en-US" sz="2400" dirty="0">
                <a:solidFill>
                  <a:schemeClr val="tx1">
                    <a:lumMod val="75000"/>
                    <a:lumOff val="25000"/>
                  </a:schemeClr>
                </a:solidFill>
                <a:cs typeface="Ali_K_Samik" pitchFamily="2" charset="-78"/>
              </a:rPr>
              <a:t>22</a:t>
            </a:r>
            <a:r>
              <a:rPr lang="ar-IQ" sz="2400" dirty="0">
                <a:solidFill>
                  <a:schemeClr val="tx1">
                    <a:lumMod val="75000"/>
                    <a:lumOff val="25000"/>
                  </a:schemeClr>
                </a:solidFill>
                <a:cs typeface="Ali_K_Samik" pitchFamily="2" charset="-78"/>
              </a:rPr>
              <a:t>-</a:t>
            </a:r>
            <a:r>
              <a:rPr lang="en-US" sz="2400" dirty="0">
                <a:solidFill>
                  <a:schemeClr val="tx1">
                    <a:lumMod val="75000"/>
                    <a:lumOff val="25000"/>
                  </a:schemeClr>
                </a:solidFill>
                <a:cs typeface="Ali_K_Samik" pitchFamily="2" charset="-78"/>
              </a:rPr>
              <a:t>24</a:t>
            </a:r>
            <a:r>
              <a:rPr lang="ar-IQ" sz="2400" dirty="0">
                <a:solidFill>
                  <a:schemeClr val="tx1">
                    <a:lumMod val="75000"/>
                    <a:lumOff val="25000"/>
                  </a:schemeClr>
                </a:solidFill>
                <a:cs typeface="Ali_K_Samik" pitchFamily="2" charset="-78"/>
              </a:rPr>
              <a:t> سالَى، كة تيايدا تاكةكة تةواو دةبيَت فيَركردن و رِاهيَنانى ثيَويست بوَ ثيشةو ضوونة ناو بوارى كاركردنى ثيشةيي و جيَبةجىَ كردنى برِيارة ثيشةييةكان . </a:t>
            </a:r>
          </a:p>
        </p:txBody>
      </p:sp>
      <p:sp>
        <p:nvSpPr>
          <p:cNvPr id="5" name="Rectangle 4"/>
          <p:cNvSpPr/>
          <p:nvPr/>
        </p:nvSpPr>
        <p:spPr>
          <a:xfrm>
            <a:off x="0" y="1071546"/>
            <a:ext cx="9144000" cy="954107"/>
          </a:xfrm>
          <a:prstGeom prst="rect">
            <a:avLst/>
          </a:prstGeom>
        </p:spPr>
        <p:txBody>
          <a:bodyPr wrap="square">
            <a:spAutoFit/>
          </a:bodyPr>
          <a:lstStyle/>
          <a:p>
            <a:pPr algn="ctr"/>
            <a:r>
              <a:rPr lang="ar-IQ"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بةلاَم سوبر واى دةبينيَت كة خودى كردارى  طةشةو هةلَبذاردنى ثيشةيي بة ثيَنج قوَناغدا رِةت دةبيَت ناوى ناوة ئةركةكانى طةشةى ثيشةيي ئةم قوَناغانةش بريتين لة :- </a:t>
            </a:r>
            <a:endParaRPr lang="en-US"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357158" y="2071678"/>
            <a:ext cx="8143932" cy="4572032"/>
          </a:xfrm>
          <a:prstGeom prst="horizontalScroll">
            <a:avLst>
              <a:gd name="adj" fmla="val 6885"/>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en-US" sz="2400" dirty="0">
                <a:solidFill>
                  <a:schemeClr val="tx1">
                    <a:lumMod val="75000"/>
                    <a:lumOff val="25000"/>
                  </a:schemeClr>
                </a:solidFill>
                <a:cs typeface="Ali_K_Samik" pitchFamily="2" charset="-78"/>
              </a:rPr>
              <a:t>4</a:t>
            </a:r>
            <a:r>
              <a:rPr lang="ar-IQ" sz="2400" dirty="0">
                <a:solidFill>
                  <a:schemeClr val="tx1">
                    <a:lumMod val="75000"/>
                    <a:lumOff val="25000"/>
                  </a:schemeClr>
                </a:solidFill>
                <a:cs typeface="Ali_K_Samik" pitchFamily="2" charset="-78"/>
              </a:rPr>
              <a:t>. </a:t>
            </a:r>
            <a:r>
              <a:rPr lang="ar-IQ" sz="2400" dirty="0">
                <a:solidFill>
                  <a:srgbClr val="FF0000"/>
                </a:solidFill>
                <a:cs typeface="Ali_K_Samik" pitchFamily="2" charset="-78"/>
              </a:rPr>
              <a:t>قوَناغى جيَطيربوون و دامةزران </a:t>
            </a:r>
            <a:r>
              <a:rPr lang="ar-IQ" sz="2400" dirty="0">
                <a:solidFill>
                  <a:schemeClr val="tx1">
                    <a:lumMod val="75000"/>
                    <a:lumOff val="25000"/>
                  </a:schemeClr>
                </a:solidFill>
                <a:cs typeface="Ali_K_Samik" pitchFamily="2" charset="-78"/>
              </a:rPr>
              <a:t>: دريَذ دةبيَتةوة لة تةمةنى </a:t>
            </a:r>
            <a:r>
              <a:rPr lang="en-US" sz="2400" dirty="0">
                <a:solidFill>
                  <a:schemeClr val="tx1">
                    <a:lumMod val="75000"/>
                    <a:lumOff val="25000"/>
                  </a:schemeClr>
                </a:solidFill>
                <a:cs typeface="Ali_K_Samik" pitchFamily="2" charset="-78"/>
              </a:rPr>
              <a:t>25</a:t>
            </a:r>
            <a:r>
              <a:rPr lang="ar-IQ" sz="2400" dirty="0">
                <a:solidFill>
                  <a:schemeClr val="tx1">
                    <a:lumMod val="75000"/>
                    <a:lumOff val="25000"/>
                  </a:schemeClr>
                </a:solidFill>
                <a:cs typeface="Ali_K_Samik" pitchFamily="2" charset="-78"/>
              </a:rPr>
              <a:t>-</a:t>
            </a:r>
            <a:r>
              <a:rPr lang="en-US" sz="2400" dirty="0">
                <a:solidFill>
                  <a:schemeClr val="tx1">
                    <a:lumMod val="75000"/>
                    <a:lumOff val="25000"/>
                  </a:schemeClr>
                </a:solidFill>
                <a:cs typeface="Ali_K_Samik" pitchFamily="2" charset="-78"/>
              </a:rPr>
              <a:t>35</a:t>
            </a:r>
            <a:r>
              <a:rPr lang="ar-IQ" sz="2400" dirty="0">
                <a:solidFill>
                  <a:schemeClr val="tx1">
                    <a:lumMod val="75000"/>
                    <a:lumOff val="25000"/>
                  </a:schemeClr>
                </a:solidFill>
                <a:cs typeface="Ali_K_Samik" pitchFamily="2" charset="-78"/>
              </a:rPr>
              <a:t> سالَى، لة تايبةتمةنديةكانى ئةم قوَناغة جيَطير بوونى تاكة لة كارو بةكارهيَنانى شارةزاييةكانى تاكة بوَ جيَطيركردنى درووستى و طونجانى برِيارى ثيشةيي  وةلةم قوَناغةدا لةوانةية تاك ئاستى ثيشةيي خوَى بطوَرِيَت دوور لة طوَرِينى ثيشةكةى . </a:t>
            </a:r>
          </a:p>
          <a:p>
            <a:pPr algn="r" rtl="1"/>
            <a:r>
              <a:rPr lang="en-US" sz="2400" dirty="0">
                <a:solidFill>
                  <a:schemeClr val="tx1">
                    <a:lumMod val="75000"/>
                    <a:lumOff val="25000"/>
                  </a:schemeClr>
                </a:solidFill>
                <a:cs typeface="Ali_K_Samik" pitchFamily="2" charset="-78"/>
              </a:rPr>
              <a:t>5</a:t>
            </a:r>
            <a:r>
              <a:rPr lang="ar-IQ" sz="2400" dirty="0">
                <a:solidFill>
                  <a:schemeClr val="tx1">
                    <a:lumMod val="75000"/>
                    <a:lumOff val="25000"/>
                  </a:schemeClr>
                </a:solidFill>
                <a:cs typeface="Ali_K_Samik" pitchFamily="2" charset="-78"/>
              </a:rPr>
              <a:t>. </a:t>
            </a:r>
            <a:r>
              <a:rPr lang="ar-IQ" sz="2400" dirty="0">
                <a:solidFill>
                  <a:srgbClr val="FF0000"/>
                </a:solidFill>
                <a:cs typeface="Ali_K_Samik" pitchFamily="2" charset="-78"/>
              </a:rPr>
              <a:t>قوَناغى بةردةوام بوون و ثيَشكةوتن و طةشةكردن </a:t>
            </a:r>
            <a:r>
              <a:rPr lang="ar-IQ" sz="2400" dirty="0">
                <a:solidFill>
                  <a:schemeClr val="tx1">
                    <a:lumMod val="75000"/>
                    <a:lumOff val="25000"/>
                  </a:schemeClr>
                </a:solidFill>
                <a:cs typeface="Ali_K_Samik" pitchFamily="2" charset="-78"/>
              </a:rPr>
              <a:t>: دريَذ دةبيَتةوة لة تةمةنى </a:t>
            </a:r>
            <a:r>
              <a:rPr lang="en-US" sz="2400" dirty="0">
                <a:solidFill>
                  <a:schemeClr val="tx1">
                    <a:lumMod val="75000"/>
                    <a:lumOff val="25000"/>
                  </a:schemeClr>
                </a:solidFill>
                <a:cs typeface="Ali_K_Samik" pitchFamily="2" charset="-78"/>
              </a:rPr>
              <a:t>36</a:t>
            </a:r>
            <a:r>
              <a:rPr lang="ar-IQ" sz="2400" dirty="0">
                <a:solidFill>
                  <a:schemeClr val="tx1">
                    <a:lumMod val="75000"/>
                    <a:lumOff val="25000"/>
                  </a:schemeClr>
                </a:solidFill>
                <a:cs typeface="Ali_K_Samik" pitchFamily="2" charset="-78"/>
              </a:rPr>
              <a:t>سالَى بوَ سةرةوة، تيايدا تاك طورج و طوَلَ دةبيَت لة ثيشةكةيدا لة رِيَطاى شارةزابوون لة ليَهاتووييةكانى كاركردن كةدةستى كةوتووة لةئةنجامى خزمةت و مانةوة لةناو ثيشةو كارةكةدا، وةلةم قوَناغةدا تاك هةست بة ئةمن و ئاسايشى دةروونى دةكات . </a:t>
            </a:r>
            <a:endParaRPr lang="en-US" sz="2400" dirty="0">
              <a:solidFill>
                <a:schemeClr val="tx1">
                  <a:lumMod val="75000"/>
                  <a:lumOff val="25000"/>
                </a:schemeClr>
              </a:solidFill>
              <a:cs typeface="Ali_K_Samik" pitchFamily="2" charset="-78"/>
            </a:endParaRPr>
          </a:p>
        </p:txBody>
      </p:sp>
      <p:sp>
        <p:nvSpPr>
          <p:cNvPr id="5" name="Rectangle 4"/>
          <p:cNvSpPr/>
          <p:nvPr/>
        </p:nvSpPr>
        <p:spPr>
          <a:xfrm>
            <a:off x="0" y="1071546"/>
            <a:ext cx="9144000" cy="954107"/>
          </a:xfrm>
          <a:prstGeom prst="rect">
            <a:avLst/>
          </a:prstGeom>
        </p:spPr>
        <p:txBody>
          <a:bodyPr wrap="square">
            <a:spAutoFit/>
          </a:bodyPr>
          <a:lstStyle/>
          <a:p>
            <a:pPr algn="ctr"/>
            <a:r>
              <a:rPr lang="ar-IQ"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بةلاَم سوبر واى دةبينيَت كة خودى كردارى  طةشةو هةلَبذاردنى ثيشةيي بة ثيَنج قوَناغدا رِةت دةبيَت ناوى ناوة ئةركةكانى طةشةى ثيشةيي ئةم قوَناغانةش بريتين لة :- </a:t>
            </a:r>
            <a:endParaRPr lang="en-US"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928662" y="1500174"/>
            <a:ext cx="7643834" cy="4357152"/>
          </a:xfrm>
          <a:prstGeom prst="cloudCallout">
            <a:avLst>
              <a:gd name="adj1" fmla="val 52119"/>
              <a:gd name="adj2" fmla="val 62844"/>
            </a:avLst>
          </a:prstGeom>
        </p:spPr>
        <p:txBody>
          <a:bodyPr wrap="square">
            <a:spAutoFit/>
          </a:bodyPr>
          <a:lstStyle/>
          <a:p>
            <a:pPr algn="ctr" rtl="1"/>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سوبر باسى </a:t>
            </a:r>
            <a:r>
              <a:rPr lang="ar-SA"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ضةند </a:t>
            </a:r>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طريمانة </a:t>
            </a:r>
            <a:r>
              <a:rPr lang="ar-SA"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يك </a:t>
            </a:r>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دةكات كة ثةيوةنديان بة دةست نيشانكردنى قوَناغةكانى طةشةوة هةية، وةئةم طريمانانةش تةمسيلى ذيانى ثيشةيي تاك دةكات ئةوانيش :- </a:t>
            </a:r>
            <a:endParaRPr lang="en-US"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0034" y="2071678"/>
            <a:ext cx="8286808" cy="4572032"/>
          </a:xfrm>
          <a:prstGeom prst="horizontalScroll">
            <a:avLst>
              <a:gd name="adj" fmla="val 6211"/>
            </a:avLst>
          </a:prstGeom>
        </p:spPr>
        <p:style>
          <a:lnRef idx="2">
            <a:schemeClr val="accent2"/>
          </a:lnRef>
          <a:fillRef idx="1">
            <a:schemeClr val="lt1"/>
          </a:fillRef>
          <a:effectRef idx="0">
            <a:schemeClr val="accent2"/>
          </a:effectRef>
          <a:fontRef idx="minor">
            <a:schemeClr val="dk1"/>
          </a:fontRef>
        </p:style>
        <p:txBody>
          <a:bodyPr rtlCol="0" anchor="ctr"/>
          <a:lstStyle/>
          <a:p>
            <a:pPr marL="457200" indent="-457200" algn="r" rtl="1"/>
            <a:r>
              <a:rPr lang="en-US" sz="2400" dirty="0">
                <a:solidFill>
                  <a:schemeClr val="tx1">
                    <a:lumMod val="75000"/>
                    <a:lumOff val="25000"/>
                  </a:schemeClr>
                </a:solidFill>
                <a:cs typeface="Ali_K_Samik" pitchFamily="2" charset="-78"/>
              </a:rPr>
              <a:t>1</a:t>
            </a:r>
            <a:r>
              <a:rPr lang="ar-IQ" sz="2400" dirty="0">
                <a:solidFill>
                  <a:schemeClr val="tx1">
                    <a:lumMod val="75000"/>
                    <a:lumOff val="25000"/>
                  </a:schemeClr>
                </a:solidFill>
                <a:cs typeface="Ali_K_Samik" pitchFamily="2" charset="-78"/>
              </a:rPr>
              <a:t>. تاكةكان جياوازن لة توانستةكانيان و حةزو ئارةزووةكانيان و سيماتة كةسايةتيةكانيان . </a:t>
            </a:r>
          </a:p>
          <a:p>
            <a:pPr marL="457200" indent="-457200" algn="r" rtl="1"/>
            <a:r>
              <a:rPr lang="en-US" sz="2400" dirty="0">
                <a:solidFill>
                  <a:schemeClr val="tx1">
                    <a:lumMod val="75000"/>
                    <a:lumOff val="25000"/>
                  </a:schemeClr>
                </a:solidFill>
                <a:cs typeface="Ali_K_Samik" pitchFamily="2" charset="-78"/>
              </a:rPr>
              <a:t>2</a:t>
            </a:r>
            <a:r>
              <a:rPr lang="ar-IQ" sz="2400" dirty="0">
                <a:solidFill>
                  <a:schemeClr val="tx1">
                    <a:lumMod val="75000"/>
                    <a:lumOff val="25000"/>
                  </a:schemeClr>
                </a:solidFill>
                <a:cs typeface="Ali_K_Samik" pitchFamily="2" charset="-78"/>
              </a:rPr>
              <a:t>. تاكةكان بةثيَى بارودوَخ ئامادة دةكريَن بوَ كوَمةلَيَك لة كاروثيشة . </a:t>
            </a:r>
          </a:p>
          <a:p>
            <a:pPr marL="457200" indent="-457200" algn="r" rtl="1"/>
            <a:r>
              <a:rPr lang="en-US" sz="2400" dirty="0">
                <a:solidFill>
                  <a:schemeClr val="tx1">
                    <a:lumMod val="75000"/>
                    <a:lumOff val="25000"/>
                  </a:schemeClr>
                </a:solidFill>
                <a:cs typeface="Ali_K_Samik" pitchFamily="2" charset="-78"/>
              </a:rPr>
              <a:t>3</a:t>
            </a:r>
            <a:r>
              <a:rPr lang="ar-IQ" sz="2400" dirty="0">
                <a:solidFill>
                  <a:schemeClr val="tx1">
                    <a:lumMod val="75000"/>
                    <a:lumOff val="25000"/>
                  </a:schemeClr>
                </a:solidFill>
                <a:cs typeface="Ali_K_Samik" pitchFamily="2" charset="-78"/>
              </a:rPr>
              <a:t>. هةر ثيشةييَك ثيَويستى بة شيَوازيَكى تايبةت و جياواز هةية لة توانست و حةزو ئارةزوو سيماتة كةسايةتيةكان . </a:t>
            </a:r>
          </a:p>
          <a:p>
            <a:pPr marL="457200" indent="-457200" algn="r" rtl="1"/>
            <a:r>
              <a:rPr lang="en-US" sz="2400" dirty="0">
                <a:solidFill>
                  <a:schemeClr val="tx1">
                    <a:lumMod val="75000"/>
                    <a:lumOff val="25000"/>
                  </a:schemeClr>
                </a:solidFill>
                <a:cs typeface="Ali_K_Samik" pitchFamily="2" charset="-78"/>
              </a:rPr>
              <a:t>4</a:t>
            </a:r>
            <a:r>
              <a:rPr lang="ar-IQ" sz="2400" dirty="0">
                <a:solidFill>
                  <a:schemeClr val="tx1">
                    <a:lumMod val="75000"/>
                    <a:lumOff val="25000"/>
                  </a:schemeClr>
                </a:solidFill>
                <a:cs typeface="Ali_K_Samik" pitchFamily="2" charset="-78"/>
              </a:rPr>
              <a:t>. طةشةو شارةزايي رِوَلَيَكى سةرةكى دةطيَرِن لة دياريكردنى ضةمكى خود وة دواتر دةست نيشان كردنى ثيشةو رِيَذةى ليَهاتوويي و سةركةوتن تيايدا، وة تةواو بوونى خود دةست ثيَدةكات لة كوَتايي قوَناغى هةرزةكارى . </a:t>
            </a:r>
            <a:endParaRPr lang="en-US" sz="2400" dirty="0">
              <a:solidFill>
                <a:schemeClr val="tx1">
                  <a:lumMod val="75000"/>
                  <a:lumOff val="25000"/>
                </a:schemeClr>
              </a:solidFill>
              <a:cs typeface="Ali_K_Samik" pitchFamily="2" charset="-78"/>
            </a:endParaRPr>
          </a:p>
        </p:txBody>
      </p:sp>
      <p:sp>
        <p:nvSpPr>
          <p:cNvPr id="5" name="TextBox 4"/>
          <p:cNvSpPr txBox="1"/>
          <p:nvPr/>
        </p:nvSpPr>
        <p:spPr>
          <a:xfrm>
            <a:off x="0" y="1071546"/>
            <a:ext cx="9144000" cy="954107"/>
          </a:xfrm>
          <a:prstGeom prst="rect">
            <a:avLst/>
          </a:prstGeom>
          <a:noFill/>
        </p:spPr>
        <p:txBody>
          <a:bodyPr wrap="square" rtlCol="0">
            <a:spAutoFit/>
          </a:bodyPr>
          <a:lstStyle/>
          <a:p>
            <a:pPr algn="ctr" rtl="1"/>
            <a:r>
              <a:rPr lang="ar-IQ"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سوبر باسى </a:t>
            </a:r>
            <a:r>
              <a:rPr lang="ar-SA"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ضةند </a:t>
            </a:r>
            <a:r>
              <a:rPr lang="ar-IQ"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طريمانة </a:t>
            </a:r>
            <a:r>
              <a:rPr lang="ar-SA"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يك </a:t>
            </a:r>
            <a:r>
              <a:rPr lang="ar-IQ"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دةكات كة ثةيوةنديان بة دةست نيشانكردنى قوَناغةكانى طةشةوة هةية، وةئةم طريمانانةش تةمسيلى ذيانى ثيشةيي تاك دةكات ئةوانيش :- </a:t>
            </a:r>
            <a:endParaRPr lang="en-US"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28596" y="2143116"/>
            <a:ext cx="8215370" cy="4500570"/>
          </a:xfrm>
          <a:prstGeom prst="horizontalScroll">
            <a:avLst>
              <a:gd name="adj" fmla="val 6069"/>
            </a:avLst>
          </a:prstGeom>
        </p:spPr>
        <p:style>
          <a:lnRef idx="2">
            <a:schemeClr val="accent2"/>
          </a:lnRef>
          <a:fillRef idx="1">
            <a:schemeClr val="lt1"/>
          </a:fillRef>
          <a:effectRef idx="0">
            <a:schemeClr val="accent2"/>
          </a:effectRef>
          <a:fontRef idx="minor">
            <a:schemeClr val="dk1"/>
          </a:fontRef>
        </p:style>
        <p:txBody>
          <a:bodyPr rtlCol="0" anchor="ctr"/>
          <a:lstStyle/>
          <a:p>
            <a:pPr algn="r" rtl="1"/>
            <a:r>
              <a:rPr lang="en-US" sz="2400" dirty="0">
                <a:solidFill>
                  <a:schemeClr val="tx1">
                    <a:lumMod val="75000"/>
                    <a:lumOff val="25000"/>
                  </a:schemeClr>
                </a:solidFill>
                <a:cs typeface="Ali_K_Samik" pitchFamily="2" charset="-78"/>
              </a:rPr>
              <a:t>5</a:t>
            </a:r>
            <a:r>
              <a:rPr lang="ar-IQ" sz="2400" dirty="0">
                <a:solidFill>
                  <a:schemeClr val="tx1">
                    <a:lumMod val="75000"/>
                    <a:lumOff val="25000"/>
                  </a:schemeClr>
                </a:solidFill>
                <a:cs typeface="Ali_K_Samik" pitchFamily="2" charset="-78"/>
              </a:rPr>
              <a:t>. سروشت و جوَرى ثيشة دةست نيشان دةكريَت بة ثيَى بارودوَخى ئابوورى و كوَمةلاَيةتى و بةثيَى توانستة ذيريةكانى تاك و ذيانى تايبةتى و ئةو هةلانةى كة بوَى رِةخساوة . </a:t>
            </a:r>
            <a:br>
              <a:rPr lang="ar-IQ" sz="2400" dirty="0">
                <a:solidFill>
                  <a:schemeClr val="tx1">
                    <a:lumMod val="75000"/>
                    <a:lumOff val="25000"/>
                  </a:schemeClr>
                </a:solidFill>
                <a:cs typeface="Ali_K_Samik" pitchFamily="2" charset="-78"/>
              </a:rPr>
            </a:br>
            <a:r>
              <a:rPr lang="en-US" sz="2400" dirty="0">
                <a:solidFill>
                  <a:schemeClr val="tx1">
                    <a:lumMod val="75000"/>
                    <a:lumOff val="25000"/>
                  </a:schemeClr>
                </a:solidFill>
                <a:cs typeface="Ali_K_Samik" pitchFamily="2" charset="-78"/>
              </a:rPr>
              <a:t>6</a:t>
            </a:r>
            <a:r>
              <a:rPr lang="ar-IQ" sz="2400" dirty="0">
                <a:solidFill>
                  <a:schemeClr val="tx1">
                    <a:lumMod val="75000"/>
                    <a:lumOff val="25000"/>
                  </a:schemeClr>
                </a:solidFill>
                <a:cs typeface="Ali_K_Samik" pitchFamily="2" charset="-78"/>
              </a:rPr>
              <a:t>. ضةمكى خود بةرهةم ديَت لة ئةنجامى كارليَككردنى ئامادةباشية بوَماوةييةكان و ئةنجامدانى رِوَلَة جياوازةكان لة ذياندا بة شيَوةييَكى ثوَزةتيظيانة و هاندان و ثالَثشتى كردنى لةلايةن كةسانى دةوروبةرى . </a:t>
            </a:r>
          </a:p>
          <a:p>
            <a:pPr algn="r" rtl="1"/>
            <a:r>
              <a:rPr lang="en-US" sz="2400" dirty="0">
                <a:solidFill>
                  <a:schemeClr val="tx1">
                    <a:lumMod val="75000"/>
                    <a:lumOff val="25000"/>
                  </a:schemeClr>
                </a:solidFill>
                <a:cs typeface="Ali_K_Samik" pitchFamily="2" charset="-78"/>
              </a:rPr>
              <a:t>7</a:t>
            </a:r>
            <a:r>
              <a:rPr lang="ar-IQ" sz="2400" dirty="0">
                <a:solidFill>
                  <a:schemeClr val="tx1">
                    <a:lumMod val="75000"/>
                    <a:lumOff val="25000"/>
                  </a:schemeClr>
                </a:solidFill>
                <a:cs typeface="Ali_K_Samik" pitchFamily="2" charset="-78"/>
              </a:rPr>
              <a:t>. تاك ثيَويستى بة طونجان هةية لةنيَوان سيفاتة كةسايةتيةكان و هوَكارة كوَمةلاَيةتيةكان لة ثيَناو بةديهيَنانى ضةمكى خودى ثيشةيي لة قوَناغةكانى طةشةى ثيشةييدا و لةكاتى بةئةنجام طةياندنى كاريَك بةشيَوةييَكى كردارى . </a:t>
            </a:r>
            <a:endParaRPr lang="en-US" sz="2400" dirty="0">
              <a:solidFill>
                <a:schemeClr val="tx1">
                  <a:lumMod val="75000"/>
                  <a:lumOff val="25000"/>
                </a:schemeClr>
              </a:solidFill>
              <a:cs typeface="Ali_K_Samik" pitchFamily="2" charset="-78"/>
            </a:endParaRPr>
          </a:p>
        </p:txBody>
      </p:sp>
      <p:sp>
        <p:nvSpPr>
          <p:cNvPr id="5" name="TextBox 4"/>
          <p:cNvSpPr txBox="1"/>
          <p:nvPr/>
        </p:nvSpPr>
        <p:spPr>
          <a:xfrm>
            <a:off x="0" y="1071546"/>
            <a:ext cx="9144000" cy="954107"/>
          </a:xfrm>
          <a:prstGeom prst="rect">
            <a:avLst/>
          </a:prstGeom>
          <a:noFill/>
        </p:spPr>
        <p:txBody>
          <a:bodyPr wrap="square" rtlCol="0">
            <a:spAutoFit/>
          </a:bodyPr>
          <a:lstStyle/>
          <a:p>
            <a:pPr algn="ctr" rtl="1"/>
            <a:r>
              <a:rPr lang="ar-IQ"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سوبر باسى </a:t>
            </a:r>
            <a:r>
              <a:rPr lang="ar-SA"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ضةند </a:t>
            </a:r>
            <a:r>
              <a:rPr lang="ar-IQ"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طريمانة </a:t>
            </a:r>
            <a:r>
              <a:rPr lang="ar-SA"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يك </a:t>
            </a:r>
            <a:r>
              <a:rPr lang="ar-IQ"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دةكات كة ثةيوةنديان بة دةست نيشانكردنى قوَناغةكانى طةشةوة هةية، وةئةم طريمانانةش تةمسيلى ذيانى ثيشةيي تاك دةكات ئةوانيش :- </a:t>
            </a:r>
            <a:endParaRPr lang="en-US"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rved Down Ribbon 3"/>
          <p:cNvSpPr/>
          <p:nvPr/>
        </p:nvSpPr>
        <p:spPr>
          <a:xfrm>
            <a:off x="1285852" y="1857364"/>
            <a:ext cx="6786610" cy="4286280"/>
          </a:xfrm>
          <a:prstGeom prst="ellipseRibbon">
            <a:avLst>
              <a:gd name="adj1" fmla="val 18443"/>
              <a:gd name="adj2" fmla="val 72346"/>
              <a:gd name="adj3" fmla="val 13811"/>
            </a:avLst>
          </a:prstGeom>
        </p:spPr>
        <p:style>
          <a:lnRef idx="3">
            <a:schemeClr val="lt1"/>
          </a:lnRef>
          <a:fillRef idx="1">
            <a:schemeClr val="accent3"/>
          </a:fillRef>
          <a:effectRef idx="1">
            <a:schemeClr val="accent3"/>
          </a:effectRef>
          <a:fontRef idx="minor">
            <a:schemeClr val="lt1"/>
          </a:fontRef>
        </p:style>
        <p:txBody>
          <a:bodyPr rtlCol="0" anchor="ctr"/>
          <a:lstStyle/>
          <a:p>
            <a:pPr algn="ctr" rtl="1"/>
            <a:r>
              <a:rPr lang="ar-IQ" sz="4400" b="1" dirty="0">
                <a:ln w="12700">
                  <a:solidFill>
                    <a:schemeClr val="tx2">
                      <a:satMod val="155000"/>
                    </a:schemeClr>
                  </a:solidFill>
                  <a:prstDash val="solid"/>
                </a:ln>
                <a:solidFill>
                  <a:schemeClr val="tx1"/>
                </a:solidFill>
                <a:effectLst>
                  <a:glow rad="228600">
                    <a:schemeClr val="accent2">
                      <a:satMod val="175000"/>
                      <a:alpha val="40000"/>
                    </a:schemeClr>
                  </a:glow>
                  <a:outerShdw blurRad="38100" dist="38100" dir="2700000" algn="tl">
                    <a:srgbClr val="000000">
                      <a:alpha val="43137"/>
                    </a:srgbClr>
                  </a:outerShdw>
                </a:effectLst>
                <a:cs typeface="Ali_K_Samik" pitchFamily="2" charset="-78"/>
              </a:rPr>
              <a:t>ضةمكى ثيَطةيشتنى ثيشةيي لةلاى سوبر</a:t>
            </a:r>
            <a:endParaRPr lang="en-US" sz="4400" b="1" dirty="0">
              <a:ln w="12700">
                <a:solidFill>
                  <a:schemeClr val="tx2">
                    <a:satMod val="155000"/>
                  </a:schemeClr>
                </a:solidFill>
                <a:prstDash val="solid"/>
              </a:ln>
              <a:solidFill>
                <a:schemeClr val="tx1"/>
              </a:solidFill>
              <a:effectLst>
                <a:glow rad="228600">
                  <a:schemeClr val="accent2">
                    <a:satMod val="175000"/>
                    <a:alpha val="40000"/>
                  </a:schemeClr>
                </a:glow>
                <a:outerShdw blurRad="38100" dist="38100" dir="2700000" algn="tl">
                  <a:srgbClr val="000000">
                    <a:alpha val="43137"/>
                  </a:srgbClr>
                </a:outerShdw>
              </a:effectLst>
              <a:cs typeface="Ali_K_Samik" pitchFamily="2" charset="-78"/>
            </a:endParaRPr>
          </a:p>
        </p:txBody>
      </p:sp>
    </p:spTree>
  </p:cSld>
  <p:clrMapOvr>
    <a:masterClrMapping/>
  </p:clrMapOvr>
  <p:transition>
    <p:wheel spokes="8"/>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2428868"/>
            <a:ext cx="9144000" cy="442913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en-US" sz="2800" dirty="0">
                <a:solidFill>
                  <a:schemeClr val="tx1">
                    <a:lumMod val="75000"/>
                    <a:lumOff val="25000"/>
                  </a:schemeClr>
                </a:solidFill>
                <a:cs typeface="Ali_K_Samik" pitchFamily="2" charset="-78"/>
              </a:rPr>
              <a:t>1</a:t>
            </a:r>
            <a:r>
              <a:rPr lang="ar-IQ" sz="2800" dirty="0">
                <a:solidFill>
                  <a:schemeClr val="tx1">
                    <a:lumMod val="75000"/>
                    <a:lumOff val="25000"/>
                  </a:schemeClr>
                </a:solidFill>
                <a:cs typeface="Ali_K_Samik" pitchFamily="2" charset="-78"/>
              </a:rPr>
              <a:t>. تيَطةيشتن لة ثيَويستى ئةنجامدانى تاقيكردنةوة ثةروةردةيي و ثيشةييةكان . </a:t>
            </a:r>
          </a:p>
          <a:p>
            <a:pPr algn="r" rtl="1"/>
            <a:r>
              <a:rPr lang="en-US" sz="2800" dirty="0">
                <a:solidFill>
                  <a:schemeClr val="tx1">
                    <a:lumMod val="75000"/>
                    <a:lumOff val="25000"/>
                  </a:schemeClr>
                </a:solidFill>
                <a:cs typeface="Ali_K_Samik" pitchFamily="2" charset="-78"/>
              </a:rPr>
              <a:t>2</a:t>
            </a:r>
            <a:r>
              <a:rPr lang="ar-IQ" sz="2800" dirty="0">
                <a:solidFill>
                  <a:schemeClr val="tx1">
                    <a:lumMod val="75000"/>
                    <a:lumOff val="25000"/>
                  </a:schemeClr>
                </a:solidFill>
                <a:cs typeface="Ali_K_Samik" pitchFamily="2" charset="-78"/>
              </a:rPr>
              <a:t>. وةرطرتنى بةرثرسياريةتى بوَ دانانى ثلان و وةرطرتنى برِيارة ثيشةييةكان . </a:t>
            </a:r>
          </a:p>
          <a:p>
            <a:pPr algn="r" rtl="1"/>
            <a:r>
              <a:rPr lang="en-US" sz="2800" dirty="0">
                <a:solidFill>
                  <a:schemeClr val="tx1">
                    <a:lumMod val="75000"/>
                    <a:lumOff val="25000"/>
                  </a:schemeClr>
                </a:solidFill>
                <a:cs typeface="Ali_K_Samik" pitchFamily="2" charset="-78"/>
              </a:rPr>
              <a:t>3</a:t>
            </a:r>
            <a:r>
              <a:rPr lang="ar-IQ" sz="2800" dirty="0">
                <a:solidFill>
                  <a:schemeClr val="tx1">
                    <a:lumMod val="75000"/>
                    <a:lumOff val="25000"/>
                  </a:schemeClr>
                </a:solidFill>
                <a:cs typeface="Ali_K_Samik" pitchFamily="2" charset="-78"/>
              </a:rPr>
              <a:t>. ثلان دانان و بةشدارى كردن بوَ بةدةست هيَنانى زانيارى و رِاهيَنانى ثيشةيي . </a:t>
            </a:r>
          </a:p>
          <a:p>
            <a:pPr algn="r" rtl="1"/>
            <a:r>
              <a:rPr lang="en-US" sz="2800" dirty="0">
                <a:solidFill>
                  <a:schemeClr val="tx1">
                    <a:lumMod val="75000"/>
                    <a:lumOff val="25000"/>
                  </a:schemeClr>
                </a:solidFill>
                <a:cs typeface="Ali_K_Samik" pitchFamily="2" charset="-78"/>
              </a:rPr>
              <a:t>4</a:t>
            </a:r>
            <a:r>
              <a:rPr lang="ar-IQ" sz="2800" dirty="0">
                <a:solidFill>
                  <a:schemeClr val="tx1">
                    <a:lumMod val="75000"/>
                    <a:lumOff val="25000"/>
                  </a:schemeClr>
                </a:solidFill>
                <a:cs typeface="Ali_K_Samik" pitchFamily="2" charset="-78"/>
              </a:rPr>
              <a:t>. دةستةبةر بوونى زانيارى كةسى و ثيشةيي و تيَطةيشتنيان لة ثيَناو بةكارهيَنانيان لة وةرطرتنى برِيارة ثيشةييةكان . </a:t>
            </a:r>
          </a:p>
          <a:p>
            <a:pPr algn="r" rtl="1"/>
            <a:r>
              <a:rPr lang="en-US" sz="2800" dirty="0">
                <a:solidFill>
                  <a:schemeClr val="tx1">
                    <a:lumMod val="75000"/>
                    <a:lumOff val="25000"/>
                  </a:schemeClr>
                </a:solidFill>
                <a:cs typeface="Ali_K_Samik" pitchFamily="2" charset="-78"/>
              </a:rPr>
              <a:t>5</a:t>
            </a:r>
            <a:r>
              <a:rPr lang="ar-IQ" sz="2800" dirty="0">
                <a:solidFill>
                  <a:schemeClr val="tx1">
                    <a:lumMod val="75000"/>
                    <a:lumOff val="25000"/>
                  </a:schemeClr>
                </a:solidFill>
                <a:cs typeface="Ali_K_Samik" pitchFamily="2" charset="-78"/>
              </a:rPr>
              <a:t>. واقعيانة لة هةلَبذاردنى باشترين ثيشة بةثيَى ئاستى تواناكان و حةزوئارةزوو ئاستى كوَمةلاَيةتى و ئابورى  تاك . </a:t>
            </a:r>
          </a:p>
          <a:p>
            <a:pPr algn="r" rtl="1"/>
            <a:r>
              <a:rPr lang="en-US" sz="2800" dirty="0">
                <a:solidFill>
                  <a:schemeClr val="tx1">
                    <a:lumMod val="75000"/>
                    <a:lumOff val="25000"/>
                  </a:schemeClr>
                </a:solidFill>
                <a:cs typeface="Ali_K_Samik" pitchFamily="2" charset="-78"/>
              </a:rPr>
              <a:t>6</a:t>
            </a:r>
            <a:r>
              <a:rPr lang="ar-IQ" sz="2800" dirty="0">
                <a:solidFill>
                  <a:schemeClr val="tx1">
                    <a:lumMod val="75000"/>
                    <a:lumOff val="25000"/>
                  </a:schemeClr>
                </a:solidFill>
                <a:cs typeface="Ali_K_Samik" pitchFamily="2" charset="-78"/>
              </a:rPr>
              <a:t>. رِازيبوون لةو كارةى كة تاك بةئةنجامى دةطةيةنيَت .  </a:t>
            </a:r>
            <a:endParaRPr lang="en-US" sz="2800" dirty="0">
              <a:solidFill>
                <a:schemeClr val="tx1">
                  <a:lumMod val="75000"/>
                  <a:lumOff val="25000"/>
                </a:schemeClr>
              </a:solidFill>
              <a:cs typeface="Ali_K_Samik" pitchFamily="2" charset="-78"/>
            </a:endParaRPr>
          </a:p>
        </p:txBody>
      </p:sp>
      <p:sp>
        <p:nvSpPr>
          <p:cNvPr id="6" name="Rectangle 5"/>
          <p:cNvSpPr/>
          <p:nvPr/>
        </p:nvSpPr>
        <p:spPr>
          <a:xfrm>
            <a:off x="0" y="928670"/>
            <a:ext cx="9144000" cy="1323439"/>
          </a:xfrm>
          <a:prstGeom prst="rect">
            <a:avLst/>
          </a:prstGeom>
        </p:spPr>
        <p:txBody>
          <a:bodyPr wrap="square">
            <a:spAutoFit/>
          </a:bodyPr>
          <a:lstStyle/>
          <a:p>
            <a:pPr algn="ctr"/>
            <a:r>
              <a:rPr lang="ar-IQ"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دةتوانين ئةم كارانةى خوارةوة وةكو بةلَطةييَك لةسةر ثيَطةيشتنى ثيشةيي لةلاى تاكةكان رِوون بكةينةوة </a:t>
            </a:r>
            <a:endParaRPr lang="en-US"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214282" y="1285860"/>
            <a:ext cx="8643998" cy="4500570"/>
          </a:xfrm>
          <a:prstGeom prst="ribbon">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IQ"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وةهةروةها سوبر دراسةتى ئةو طوَراوانةى كردوة كة لةوانةية ثةيوةنديان بة ثيَطةيشتنى ثيشةييةوة هةبيَت ، ئةم طوَراوانةشى بةم شيَوةيةى خوارةوة دابةشكردووة :- </a:t>
            </a:r>
            <a:endParaRPr lang="en-US"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0" y="2357430"/>
            <a:ext cx="9144000" cy="450057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en-US" sz="2400" dirty="0">
                <a:solidFill>
                  <a:schemeClr val="tx1">
                    <a:lumMod val="75000"/>
                    <a:lumOff val="25000"/>
                  </a:schemeClr>
                </a:solidFill>
                <a:cs typeface="Ali_K_Samik" pitchFamily="2" charset="-78"/>
              </a:rPr>
              <a:t>1</a:t>
            </a:r>
            <a:r>
              <a:rPr lang="ar-IQ" sz="2400" dirty="0">
                <a:solidFill>
                  <a:schemeClr val="tx1">
                    <a:lumMod val="75000"/>
                    <a:lumOff val="25000"/>
                  </a:schemeClr>
                </a:solidFill>
                <a:cs typeface="Ali_K_Samik" pitchFamily="2" charset="-78"/>
              </a:rPr>
              <a:t>. هوَكارة بايولوَذى و كوَمةلاَيةتيةكان وةكو تةمةن و زيرةكى . </a:t>
            </a:r>
          </a:p>
          <a:p>
            <a:pPr algn="r" rtl="1"/>
            <a:r>
              <a:rPr lang="en-US" sz="2400" dirty="0">
                <a:solidFill>
                  <a:schemeClr val="tx1">
                    <a:lumMod val="75000"/>
                    <a:lumOff val="25000"/>
                  </a:schemeClr>
                </a:solidFill>
                <a:cs typeface="Ali_K_Samik" pitchFamily="2" charset="-78"/>
              </a:rPr>
              <a:t>2</a:t>
            </a:r>
            <a:r>
              <a:rPr lang="ar-IQ" sz="2400" dirty="0">
                <a:solidFill>
                  <a:schemeClr val="tx1">
                    <a:lumMod val="75000"/>
                    <a:lumOff val="25000"/>
                  </a:schemeClr>
                </a:solidFill>
                <a:cs typeface="Ali_K_Samik" pitchFamily="2" charset="-78"/>
              </a:rPr>
              <a:t>. هوَكارة ذينطةييةكان  (ثيشةى دايك و باوك ، ثروَطرامى قوتابخانة ، ضةنديَتى ووروذيَنةرة ذينطةييةكان و يةكطرتوويي خيَزان ) .</a:t>
            </a:r>
          </a:p>
          <a:p>
            <a:pPr algn="r" rtl="1"/>
            <a:r>
              <a:rPr lang="en-US" sz="2400" dirty="0">
                <a:solidFill>
                  <a:schemeClr val="tx1">
                    <a:lumMod val="75000"/>
                    <a:lumOff val="25000"/>
                  </a:schemeClr>
                </a:solidFill>
                <a:cs typeface="Ali_K_Samik" pitchFamily="2" charset="-78"/>
              </a:rPr>
              <a:t>3</a:t>
            </a:r>
            <a:r>
              <a:rPr lang="ar-IQ" sz="2400" dirty="0">
                <a:solidFill>
                  <a:schemeClr val="tx1">
                    <a:lumMod val="75000"/>
                    <a:lumOff val="25000"/>
                  </a:schemeClr>
                </a:solidFill>
                <a:cs typeface="Ali_K_Samik" pitchFamily="2" charset="-78"/>
              </a:rPr>
              <a:t>. هوَكارة ثيشةييةكان (ريَذةى طونجان هيواو ئاوات و ثيَشبينيةكان) . </a:t>
            </a:r>
          </a:p>
          <a:p>
            <a:pPr algn="r"/>
            <a:r>
              <a:rPr lang="ar-IQ" sz="2400" dirty="0">
                <a:solidFill>
                  <a:schemeClr val="tx1">
                    <a:lumMod val="75000"/>
                    <a:lumOff val="25000"/>
                  </a:schemeClr>
                </a:solidFill>
                <a:cs typeface="Ali_K_Samik" pitchFamily="2" charset="-78"/>
              </a:rPr>
              <a:t> 4. دةسكةوتى خويَندنى هةرزةكاران : دةسكةوتى خويَندن . بةشيَوةييَكى ثوَزةتيظانة بةستراوةتةوة بة ثيَطةيشتنى ثيشةيي، وةهةروةها سةربةخوَيي و بةشداريكردن لةطةل كةسانى تر لة ناوةوةو دةرةوةى قوتابخانة بةهةمان شيَوة بةستراوةتةوة بةم طةشةيةوة .</a:t>
            </a:r>
          </a:p>
          <a:p>
            <a:pPr algn="r" rtl="1"/>
            <a:r>
              <a:rPr lang="en-US" sz="2400" dirty="0">
                <a:solidFill>
                  <a:schemeClr val="tx1">
                    <a:lumMod val="75000"/>
                    <a:lumOff val="25000"/>
                  </a:schemeClr>
                </a:solidFill>
                <a:cs typeface="Ali_K_Samik" pitchFamily="2" charset="-78"/>
              </a:rPr>
              <a:t>5</a:t>
            </a:r>
            <a:r>
              <a:rPr lang="ar-IQ" sz="2400" dirty="0">
                <a:solidFill>
                  <a:schemeClr val="tx1">
                    <a:lumMod val="75000"/>
                    <a:lumOff val="25000"/>
                  </a:schemeClr>
                </a:solidFill>
                <a:cs typeface="Ali_K_Samik" pitchFamily="2" charset="-78"/>
              </a:rPr>
              <a:t>. ضةمكى خود : كاتيَك ضةمكى خودى كةسى لةطةل ضةمكى خودى ثيشةيي بطونجيَت ئةوا تاكةكان باشتر دةبن لةكارةكانيان، بةلام ئةو تاكانةى بيروراى ناجيَطيريان هةية دةربارةى خودى خوَيان ئةوا ئاستةنطى طةورة </a:t>
            </a:r>
            <a:r>
              <a:rPr lang="ar-SA" sz="2400" dirty="0">
                <a:solidFill>
                  <a:schemeClr val="tx1">
                    <a:lumMod val="75000"/>
                    <a:lumOff val="25000"/>
                  </a:schemeClr>
                </a:solidFill>
                <a:cs typeface="Ali_K_Samik" pitchFamily="2" charset="-78"/>
              </a:rPr>
              <a:t>ديَ</a:t>
            </a:r>
            <a:r>
              <a:rPr lang="ar-IQ" sz="2400" dirty="0">
                <a:solidFill>
                  <a:schemeClr val="tx1">
                    <a:lumMod val="75000"/>
                    <a:lumOff val="25000"/>
                  </a:schemeClr>
                </a:solidFill>
                <a:cs typeface="Ali_K_Samik" pitchFamily="2" charset="-78"/>
              </a:rPr>
              <a:t>تة ثيَش</a:t>
            </a:r>
            <a:r>
              <a:rPr lang="ar-SA" sz="2400" dirty="0">
                <a:solidFill>
                  <a:schemeClr val="tx1">
                    <a:lumMod val="75000"/>
                    <a:lumOff val="25000"/>
                  </a:schemeClr>
                </a:solidFill>
                <a:cs typeface="Ali_K_Samik" pitchFamily="2" charset="-78"/>
              </a:rPr>
              <a:t>ي</a:t>
            </a:r>
            <a:r>
              <a:rPr lang="ar-IQ" sz="2400" dirty="0">
                <a:solidFill>
                  <a:schemeClr val="tx1">
                    <a:lumMod val="75000"/>
                    <a:lumOff val="25000"/>
                  </a:schemeClr>
                </a:solidFill>
                <a:cs typeface="Ali_K_Samik" pitchFamily="2" charset="-78"/>
              </a:rPr>
              <a:t>ان بةبةراوورد كردن لةطةل ئةو تاكانةى كة بوَضوونيَكى ثوَزةتيظيان هةية بةرامبةر بةخودى خوَيان . </a:t>
            </a:r>
            <a:endParaRPr lang="en-US" sz="2400" dirty="0">
              <a:solidFill>
                <a:schemeClr val="tx1">
                  <a:lumMod val="75000"/>
                  <a:lumOff val="25000"/>
                </a:schemeClr>
              </a:solidFill>
              <a:cs typeface="Ali_K_Samik" pitchFamily="2" charset="-78"/>
            </a:endParaRPr>
          </a:p>
        </p:txBody>
      </p:sp>
      <p:sp>
        <p:nvSpPr>
          <p:cNvPr id="8" name="Rectangle 7"/>
          <p:cNvSpPr/>
          <p:nvPr/>
        </p:nvSpPr>
        <p:spPr>
          <a:xfrm>
            <a:off x="0" y="928670"/>
            <a:ext cx="9144000" cy="1200329"/>
          </a:xfrm>
          <a:prstGeom prst="rect">
            <a:avLst/>
          </a:prstGeom>
        </p:spPr>
        <p:txBody>
          <a:bodyPr wrap="square">
            <a:spAutoFit/>
          </a:bodyPr>
          <a:lstStyle/>
          <a:p>
            <a:pPr algn="ctr"/>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سوبر دراسةتى ئةو طوَراوانةى كردوة كة لةوانةيةثةيوةنديان بة ثيَطةيشتنى ثيشةييةوة هةبيَت </a:t>
            </a:r>
            <a:endParaRPr lang="en-GB"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Tree>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928802"/>
            <a:ext cx="8305800" cy="4143380"/>
          </a:xfrm>
        </p:spPr>
        <p:txBody>
          <a:bodyPr>
            <a:normAutofit/>
          </a:bodyPr>
          <a:lstStyle/>
          <a:p>
            <a:pPr algn="r"/>
            <a:r>
              <a:rPr lang="en-US" sz="3200" dirty="0">
                <a:cs typeface="Ali_K_Samik" pitchFamily="2" charset="-78"/>
              </a:rPr>
              <a:t/>
            </a:r>
            <a:br>
              <a:rPr lang="en-US" sz="3200" dirty="0">
                <a:cs typeface="Ali_K_Samik" pitchFamily="2" charset="-78"/>
              </a:rPr>
            </a:br>
            <a:r>
              <a:rPr lang="ar-IQ" sz="3200" dirty="0">
                <a:cs typeface="Ali_K_Samik" pitchFamily="2" charset="-78"/>
              </a:rPr>
              <a:t>ئاراستةكردنى ثيشةيي هةولَيَكى مروَيية ، لة شيَوةى كوَمةلَيَك يارمةتى ثيَشكةش بة تاك دةكريَت بوَ تيَطةيشتنى لة ناخ و دةروون و تواناكانى خوَى، ويَراى تيَطةيشتن لةو </a:t>
            </a:r>
            <a:r>
              <a:rPr lang="ar-JO" sz="3200" dirty="0">
                <a:cs typeface="Ali_K_Samik" pitchFamily="2" charset="-78"/>
              </a:rPr>
              <a:t>ه</a:t>
            </a:r>
            <a:r>
              <a:rPr lang="ar-IQ" sz="3200" dirty="0">
                <a:cs typeface="Ali_K_Samik" pitchFamily="2" charset="-78"/>
              </a:rPr>
              <a:t>يَزو توانا شاراوانةى كة تاك خاوةنيةتى . </a:t>
            </a:r>
            <a:r>
              <a:rPr lang="en-US" sz="3200" dirty="0">
                <a:cs typeface="Ali_K_Samik" pitchFamily="2" charset="-78"/>
              </a:rPr>
              <a:t/>
            </a:r>
            <a:br>
              <a:rPr lang="en-US" sz="3200" dirty="0">
                <a:cs typeface="Ali_K_Samik" pitchFamily="2" charset="-78"/>
              </a:rPr>
            </a:br>
            <a:r>
              <a:rPr lang="en-US" sz="3200" dirty="0">
                <a:cs typeface="Ali_K_Samik" pitchFamily="2" charset="-78"/>
              </a:rPr>
              <a:t/>
            </a:r>
            <a:br>
              <a:rPr lang="en-US" sz="3200" dirty="0">
                <a:cs typeface="Ali_K_Samik" pitchFamily="2" charset="-78"/>
              </a:rPr>
            </a:br>
            <a:endParaRPr lang="en-US" sz="3200" dirty="0">
              <a:cs typeface="Ali_K_Samik" pitchFamily="2" charset="-78"/>
            </a:endParaRPr>
          </a:p>
        </p:txBody>
      </p:sp>
      <p:sp>
        <p:nvSpPr>
          <p:cNvPr id="3" name="Oval 2"/>
          <p:cNvSpPr/>
          <p:nvPr/>
        </p:nvSpPr>
        <p:spPr>
          <a:xfrm>
            <a:off x="2428860" y="1000108"/>
            <a:ext cx="4031308" cy="928694"/>
          </a:xfrm>
          <a:prstGeom prst="ellipse">
            <a:avLst/>
          </a:prstGeom>
          <a:ln>
            <a:solidFill>
              <a:schemeClr val="tx2"/>
            </a:solidFill>
            <a:prstDash val="sysDot"/>
          </a:ln>
          <a:effectLst>
            <a:glow rad="139700">
              <a:schemeClr val="accent2">
                <a:satMod val="175000"/>
                <a:alpha val="40000"/>
              </a:schemeClr>
            </a:glow>
            <a:outerShdw blurRad="57150" dist="38100" dir="5400000" algn="ctr" rotWithShape="0">
              <a:schemeClr val="accent4">
                <a:shade val="9000"/>
                <a:satMod val="105000"/>
                <a:alpha val="48000"/>
              </a:schemeClr>
            </a:outerShdw>
          </a:effectLst>
        </p:spPr>
        <p:style>
          <a:lnRef idx="3">
            <a:schemeClr val="lt1"/>
          </a:lnRef>
          <a:fillRef idx="1">
            <a:schemeClr val="accent4"/>
          </a:fillRef>
          <a:effectRef idx="1">
            <a:schemeClr val="accent4"/>
          </a:effectRef>
          <a:fontRef idx="minor">
            <a:schemeClr val="lt1"/>
          </a:fontRef>
        </p:style>
        <p:txBody>
          <a:bodyPr rtlCol="0" anchor="ctr"/>
          <a:lstStyle/>
          <a:p>
            <a:pPr algn="ctr"/>
            <a:endParaRPr lang="en-US" sz="3600" dirty="0">
              <a:effectLst>
                <a:outerShdw blurRad="50800" dist="38100" algn="l" rotWithShape="0">
                  <a:prstClr val="black">
                    <a:alpha val="40000"/>
                  </a:prstClr>
                </a:outerShdw>
              </a:effectLst>
              <a:cs typeface="Ali_K_Samik" pitchFamily="2" charset="-78"/>
            </a:endParaRPr>
          </a:p>
          <a:p>
            <a:pPr algn="ctr"/>
            <a:endParaRPr lang="en-US" sz="3600" dirty="0">
              <a:effectLst>
                <a:outerShdw blurRad="50800" dist="38100" algn="l" rotWithShape="0">
                  <a:prstClr val="black">
                    <a:alpha val="40000"/>
                  </a:prstClr>
                </a:outerShdw>
              </a:effectLst>
              <a:cs typeface="Ali_K_Samik" pitchFamily="2" charset="-78"/>
            </a:endParaRPr>
          </a:p>
        </p:txBody>
      </p:sp>
      <p:sp>
        <p:nvSpPr>
          <p:cNvPr id="1027" name="Rectangle 3"/>
          <p:cNvSpPr>
            <a:spLocks noChangeArrowheads="1"/>
          </p:cNvSpPr>
          <p:nvPr/>
        </p:nvSpPr>
        <p:spPr bwMode="auto">
          <a:xfrm>
            <a:off x="8925672" y="74711"/>
            <a:ext cx="218328"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400" b="0" i="0" u="none" strike="noStrike" cap="none" normalizeH="0" baseline="0" dirty="0">
                <a:ln>
                  <a:noFill/>
                </a:ln>
                <a:solidFill>
                  <a:schemeClr val="tx1"/>
                </a:solidFill>
                <a:effectLst/>
                <a:latin typeface="Calibri" pitchFamily="34" charset="0"/>
                <a:ea typeface="Calibri" pitchFamily="34" charset="0"/>
                <a:cs typeface="Ali_K_Samik" pitchFamily="2" charset="-78"/>
              </a:rPr>
              <a:t> </a:t>
            </a: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
        <p:nvSpPr>
          <p:cNvPr id="8" name="TextBox 7"/>
          <p:cNvSpPr txBox="1"/>
          <p:nvPr/>
        </p:nvSpPr>
        <p:spPr>
          <a:xfrm>
            <a:off x="3000364" y="1214422"/>
            <a:ext cx="3214710" cy="523220"/>
          </a:xfrm>
          <a:prstGeom prst="rect">
            <a:avLst/>
          </a:prstGeom>
          <a:noFill/>
          <a:effectLst>
            <a:glow rad="101600">
              <a:schemeClr val="accent4">
                <a:satMod val="175000"/>
                <a:alpha val="40000"/>
              </a:schemeClr>
            </a:glow>
          </a:effectLst>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IQ" sz="2800" b="1" dirty="0">
                <a:ln w="11430"/>
                <a:effectLst>
                  <a:outerShdw blurRad="80000" dist="40000" dir="5040000" algn="tl">
                    <a:srgbClr val="000000">
                      <a:alpha val="30000"/>
                    </a:srgbClr>
                  </a:outerShdw>
                </a:effectLst>
                <a:latin typeface="+mj-lt"/>
                <a:cs typeface="Ali_K_Samik" pitchFamily="2" charset="-78"/>
              </a:rPr>
              <a:t>ثيَناسةى كوَرس</a:t>
            </a:r>
            <a:endParaRPr lang="en-GB" sz="2800" b="1" dirty="0">
              <a:ln w="11430"/>
              <a:effectLst>
                <a:outerShdw blurRad="80000" dist="40000" dir="5040000" algn="tl">
                  <a:srgbClr val="000000">
                    <a:alpha val="30000"/>
                  </a:srgbClr>
                </a:outerShdw>
              </a:effectLst>
              <a:latin typeface="+mj-l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00034" y="1857364"/>
            <a:ext cx="8143932" cy="4643446"/>
          </a:xfrm>
          <a:prstGeom prst="horizontalScroll">
            <a:avLst>
              <a:gd name="adj" fmla="val 7455"/>
            </a:avLst>
          </a:prstGeom>
        </p:spPr>
        <p:style>
          <a:lnRef idx="3">
            <a:schemeClr val="lt1"/>
          </a:lnRef>
          <a:fillRef idx="1">
            <a:schemeClr val="accent3"/>
          </a:fillRef>
          <a:effectRef idx="1">
            <a:schemeClr val="accent3"/>
          </a:effectRef>
          <a:fontRef idx="minor">
            <a:schemeClr val="lt1"/>
          </a:fontRef>
        </p:style>
        <p:txBody>
          <a:bodyPr rtlCol="0" anchor="ctr"/>
          <a:lstStyle/>
          <a:p>
            <a:pPr algn="r" rtl="1">
              <a:buFontTx/>
              <a:buChar char="-"/>
            </a:pPr>
            <a:r>
              <a:rPr lang="ar-IQ" sz="2800" dirty="0">
                <a:solidFill>
                  <a:schemeClr val="tx1">
                    <a:lumMod val="75000"/>
                    <a:lumOff val="25000"/>
                  </a:schemeClr>
                </a:solidFill>
                <a:cs typeface="Ali_K_Samik" pitchFamily="2" charset="-78"/>
              </a:rPr>
              <a:t>ثيَش دةستثيَكردنى كردارى ريَنمايي ثيَويستة ئاطادارى كرداريَكى طرينط بين ئةويش ذيانى ريَنماييكراوو ئاستى ثيَطةيشتنى ثيشةييةكةيةتى ، ضونكة ريَنماييكردنى كةسيَكى ثيَنةطةيشتو دةوةستيَتة سةر ئاراستةكردن و دوَزينةوة كةضى ئاراستةكردنى كةسيًَكى ثيَطةيشتوو دةوةستيَتة سةر وةرطرتنى بريارو هةلبذاردنى واقع و جيَبةجىَ كردن . </a:t>
            </a:r>
          </a:p>
          <a:p>
            <a:pPr algn="r" rtl="1">
              <a:buFontTx/>
              <a:buChar char="-"/>
            </a:pPr>
            <a:r>
              <a:rPr lang="ar-IQ" sz="2800" dirty="0">
                <a:solidFill>
                  <a:schemeClr val="tx1">
                    <a:lumMod val="75000"/>
                    <a:lumOff val="25000"/>
                  </a:schemeClr>
                </a:solidFill>
                <a:cs typeface="Ali_K_Samik" pitchFamily="2" charset="-78"/>
              </a:rPr>
              <a:t> سوبر و</a:t>
            </a:r>
            <a:r>
              <a:rPr lang="ar-SA" sz="2800" dirty="0">
                <a:solidFill>
                  <a:schemeClr val="tx1">
                    <a:lumMod val="75000"/>
                    <a:lumOff val="25000"/>
                  </a:schemeClr>
                </a:solidFill>
                <a:cs typeface="Ali_K_Samik" pitchFamily="2" charset="-78"/>
              </a:rPr>
              <a:t>ا</a:t>
            </a:r>
            <a:r>
              <a:rPr lang="ar-IQ" sz="2800" dirty="0">
                <a:solidFill>
                  <a:schemeClr val="tx1">
                    <a:lumMod val="75000"/>
                    <a:lumOff val="25000"/>
                  </a:schemeClr>
                </a:solidFill>
                <a:cs typeface="Ali_K_Samik" pitchFamily="2" charset="-78"/>
              </a:rPr>
              <a:t>ى بوَ دةضيَت كة ثيَويستة لةسةر ريَنماييكار يارمةتى ريَنماييكراو بدات بوَ ئةوةى ضةمكى خودى خوَى هاوسةنط بكاتةوة . </a:t>
            </a:r>
          </a:p>
        </p:txBody>
      </p:sp>
      <p:sp>
        <p:nvSpPr>
          <p:cNvPr id="6" name="TextBox 5"/>
          <p:cNvSpPr txBox="1"/>
          <p:nvPr/>
        </p:nvSpPr>
        <p:spPr>
          <a:xfrm>
            <a:off x="0" y="857232"/>
            <a:ext cx="9144000" cy="707886"/>
          </a:xfrm>
          <a:prstGeom prst="rect">
            <a:avLst/>
          </a:prstGeom>
          <a:noFill/>
        </p:spPr>
        <p:txBody>
          <a:bodyPr wrap="square" rtlCol="0">
            <a:spAutoFit/>
          </a:bodyPr>
          <a:lstStyle/>
          <a:p>
            <a:pPr algn="ctr"/>
            <a:r>
              <a:rPr lang="ar-IQ"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جيَبةجيَكردنى بيردوَزى سوبر لة ريَنماييدا </a:t>
            </a:r>
            <a:endParaRPr lang="en-US"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428596" y="2000240"/>
            <a:ext cx="8286808" cy="4572032"/>
          </a:xfrm>
          <a:prstGeom prst="horizontalScroll">
            <a:avLst>
              <a:gd name="adj" fmla="val 8894"/>
            </a:avLst>
          </a:prstGeom>
        </p:spPr>
        <p:style>
          <a:lnRef idx="3">
            <a:schemeClr val="lt1"/>
          </a:lnRef>
          <a:fillRef idx="1">
            <a:schemeClr val="accent3"/>
          </a:fillRef>
          <a:effectRef idx="1">
            <a:schemeClr val="accent3"/>
          </a:effectRef>
          <a:fontRef idx="minor">
            <a:schemeClr val="lt1"/>
          </a:fontRef>
        </p:style>
        <p:txBody>
          <a:bodyPr rtlCol="0" anchor="ctr"/>
          <a:lstStyle/>
          <a:p>
            <a:pPr algn="r" rtl="1">
              <a:buFontTx/>
              <a:buChar char="-"/>
            </a:pPr>
            <a:r>
              <a:rPr lang="ar-IQ" sz="3200" dirty="0">
                <a:solidFill>
                  <a:schemeClr val="tx1">
                    <a:lumMod val="75000"/>
                    <a:lumOff val="25000"/>
                  </a:schemeClr>
                </a:solidFill>
                <a:cs typeface="Ali_K_Samik" pitchFamily="2" charset="-78"/>
              </a:rPr>
              <a:t>سوبر ثيَشنياردةكات كة ثةيوةنديةكى بةهيَز هةية لةنيَوان طونجانى سوَزدارى و هةلَضونى و كردارى ريَنماييكردن و ئةم ثةيوةندية بةيةكةوةيان دةبةستيَتةوة . </a:t>
            </a:r>
          </a:p>
          <a:p>
            <a:pPr algn="r" rtl="1">
              <a:buFontTx/>
              <a:buChar char="-"/>
            </a:pPr>
            <a:r>
              <a:rPr lang="ar-IQ" sz="3200" dirty="0">
                <a:solidFill>
                  <a:schemeClr val="tx1">
                    <a:lumMod val="75000"/>
                    <a:lumOff val="25000"/>
                  </a:schemeClr>
                </a:solidFill>
                <a:cs typeface="Ali_K_Samik" pitchFamily="2" charset="-78"/>
              </a:rPr>
              <a:t>وةهةروةها سوبر باسى ريَنماييكردنى بةهرةداران و نابةهرةداران دةكات . </a:t>
            </a:r>
          </a:p>
          <a:p>
            <a:pPr algn="r" rtl="1"/>
            <a:r>
              <a:rPr lang="ar-IQ" sz="3200" dirty="0">
                <a:solidFill>
                  <a:schemeClr val="tx1">
                    <a:lumMod val="75000"/>
                    <a:lumOff val="25000"/>
                  </a:schemeClr>
                </a:solidFill>
                <a:cs typeface="Ali_K_Samik" pitchFamily="2" charset="-78"/>
              </a:rPr>
              <a:t>- سوبر طرينطى داوة بة كيَشةى خانةنشين كردن و هةنديَك ضارةسةرى وةكو بديل بوَ ئةم كيَشةية دةخاتة رِوو . </a:t>
            </a:r>
            <a:endParaRPr lang="en-US" sz="3200" dirty="0">
              <a:solidFill>
                <a:schemeClr val="tx1">
                  <a:lumMod val="75000"/>
                  <a:lumOff val="25000"/>
                </a:schemeClr>
              </a:solidFill>
              <a:cs typeface="Ali_K_Samik" pitchFamily="2" charset="-78"/>
            </a:endParaRPr>
          </a:p>
        </p:txBody>
      </p:sp>
      <p:sp>
        <p:nvSpPr>
          <p:cNvPr id="4" name="TextBox 3"/>
          <p:cNvSpPr txBox="1"/>
          <p:nvPr/>
        </p:nvSpPr>
        <p:spPr>
          <a:xfrm>
            <a:off x="0" y="1006602"/>
            <a:ext cx="9144000" cy="707886"/>
          </a:xfrm>
          <a:prstGeom prst="rect">
            <a:avLst/>
          </a:prstGeom>
          <a:noFill/>
        </p:spPr>
        <p:txBody>
          <a:bodyPr wrap="square" rtlCol="0">
            <a:spAutoFit/>
          </a:bodyPr>
          <a:lstStyle/>
          <a:p>
            <a:pPr algn="ctr"/>
            <a:r>
              <a:rPr lang="ar-IQ"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جيَبةجيَكردنى بيردوَزى سوبر لة ريَنماييدا </a:t>
            </a:r>
            <a:endParaRPr lang="en-US"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laque 9"/>
          <p:cNvSpPr/>
          <p:nvPr/>
        </p:nvSpPr>
        <p:spPr>
          <a:xfrm>
            <a:off x="857224" y="2357430"/>
            <a:ext cx="7429552" cy="2357454"/>
          </a:xfrm>
          <a:prstGeom prst="plaqu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IQ" sz="4800" b="1" i="1" dirty="0">
                <a:ln w="12700">
                  <a:solidFill>
                    <a:schemeClr val="tx2">
                      <a:satMod val="155000"/>
                    </a:schemeClr>
                  </a:solidFill>
                  <a:prstDash val="solid"/>
                </a:ln>
                <a:solidFill>
                  <a:schemeClr val="tx1"/>
                </a:solidFill>
                <a:effectLst>
                  <a:glow rad="139700">
                    <a:schemeClr val="accent2">
                      <a:satMod val="175000"/>
                      <a:alpha val="40000"/>
                    </a:schemeClr>
                  </a:glow>
                  <a:outerShdw blurRad="41275" dist="20320" dir="1800000" algn="tl" rotWithShape="0">
                    <a:srgbClr val="000000">
                      <a:alpha val="40000"/>
                    </a:srgbClr>
                  </a:outerShdw>
                </a:effectLst>
                <a:cs typeface="Ali_K_Samik" pitchFamily="2" charset="-78"/>
              </a:rPr>
              <a:t>هةلَسةنطاندنى بيردوَزى سوبر </a:t>
            </a:r>
            <a:endParaRPr lang="en-US" sz="4800" b="1" i="1" dirty="0">
              <a:ln w="12700">
                <a:solidFill>
                  <a:schemeClr val="tx2">
                    <a:satMod val="155000"/>
                  </a:schemeClr>
                </a:solidFill>
                <a:prstDash val="solid"/>
              </a:ln>
              <a:solidFill>
                <a:schemeClr val="tx1"/>
              </a:solidFill>
              <a:effectLst>
                <a:glow rad="1397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14282" y="1928802"/>
            <a:ext cx="8715436" cy="4714908"/>
          </a:xfrm>
          <a:prstGeom prst="flowChartTerminator">
            <a:avLst/>
          </a:prstGeom>
        </p:spPr>
        <p:style>
          <a:lnRef idx="3">
            <a:schemeClr val="lt1"/>
          </a:lnRef>
          <a:fillRef idx="1">
            <a:schemeClr val="accent3"/>
          </a:fillRef>
          <a:effectRef idx="1">
            <a:schemeClr val="accent3"/>
          </a:effectRef>
          <a:fontRef idx="minor">
            <a:schemeClr val="lt1"/>
          </a:fontRef>
        </p:style>
        <p:txBody>
          <a:bodyPr rtlCol="0" anchor="ctr"/>
          <a:lstStyle/>
          <a:p>
            <a:pPr algn="ctr" rtl="1"/>
            <a:r>
              <a:rPr lang="ar-IQ" sz="2400" dirty="0">
                <a:solidFill>
                  <a:schemeClr val="tx1">
                    <a:lumMod val="75000"/>
                    <a:lumOff val="25000"/>
                  </a:schemeClr>
                </a:solidFill>
                <a:cs typeface="Ali_K_Samik" pitchFamily="2" charset="-78"/>
              </a:rPr>
              <a:t>- لايةنة باشةكانى بيردوَزى سوبر لةم خالانةى خوارةوة بةديار دةكةويَت :  </a:t>
            </a:r>
          </a:p>
          <a:p>
            <a:pPr algn="r" rtl="1"/>
            <a:r>
              <a:rPr lang="en-US" sz="2400" dirty="0">
                <a:solidFill>
                  <a:schemeClr val="tx1">
                    <a:lumMod val="75000"/>
                    <a:lumOff val="25000"/>
                  </a:schemeClr>
                </a:solidFill>
                <a:cs typeface="Ali_K_Samik" pitchFamily="2" charset="-78"/>
              </a:rPr>
              <a:t>.1</a:t>
            </a:r>
            <a:r>
              <a:rPr lang="ar-IQ" sz="2400" dirty="0">
                <a:solidFill>
                  <a:schemeClr val="tx1">
                    <a:lumMod val="75000"/>
                    <a:lumOff val="25000"/>
                  </a:schemeClr>
                </a:solidFill>
                <a:cs typeface="Ali_K_Samik" pitchFamily="2" charset="-78"/>
              </a:rPr>
              <a:t>سوبر بةستراو (جامد) نةبوو بةلكو بيردوَزةكةى خوَى بةرةو ثيَش برد لة ريَطاى ئةنجامدانى تاقيكردنةوةكانى تايبةت بة بةكارهيَنانى يارى لةطةل مندالاندا بوَ شارةزا بوون لة خالَة بةهيَزو لاوازةكانيان . </a:t>
            </a:r>
          </a:p>
          <a:p>
            <a:pPr marL="342900" indent="-342900" algn="r" rtl="1"/>
            <a:r>
              <a:rPr lang="en-US" sz="2400" dirty="0">
                <a:solidFill>
                  <a:schemeClr val="tx1">
                    <a:lumMod val="75000"/>
                    <a:lumOff val="25000"/>
                  </a:schemeClr>
                </a:solidFill>
                <a:cs typeface="Ali_K_Samik" pitchFamily="2" charset="-78"/>
              </a:rPr>
              <a:t>2</a:t>
            </a:r>
            <a:r>
              <a:rPr lang="ar-IQ" sz="2400" dirty="0">
                <a:solidFill>
                  <a:schemeClr val="tx1">
                    <a:lumMod val="75000"/>
                    <a:lumOff val="25000"/>
                  </a:schemeClr>
                </a:solidFill>
                <a:cs typeface="Ali_K_Samik" pitchFamily="2" charset="-78"/>
              </a:rPr>
              <a:t>. سوبر ئةو ضةمكانةى بةرةو ثيَشةوةبرد كة ثشتى ثيَيان بةستبو وةكو ”هةر تاكيَك جياوازة لة تاكيَكى تر ” </a:t>
            </a:r>
          </a:p>
          <a:p>
            <a:pPr marL="342900" indent="-342900" algn="r" rtl="1"/>
            <a:r>
              <a:rPr lang="en-US" sz="2400" dirty="0">
                <a:solidFill>
                  <a:schemeClr val="tx1">
                    <a:lumMod val="75000"/>
                    <a:lumOff val="25000"/>
                  </a:schemeClr>
                </a:solidFill>
                <a:cs typeface="Ali_K_Samik" pitchFamily="2" charset="-78"/>
              </a:rPr>
              <a:t>3</a:t>
            </a:r>
            <a:r>
              <a:rPr lang="ar-IQ" sz="2400" dirty="0">
                <a:solidFill>
                  <a:schemeClr val="tx1">
                    <a:lumMod val="75000"/>
                    <a:lumOff val="25000"/>
                  </a:schemeClr>
                </a:solidFill>
                <a:cs typeface="Ali_K_Samik" pitchFamily="2" charset="-78"/>
              </a:rPr>
              <a:t>. بيردوَزى سوبر ثشت دةبةستيَت بة ئةنجامةكانى ليَكوَلينةوةو تويَذينةوةكانى كة ئةنجامى داون بوَية شويَنيَكى باشى داطيركردوة لة ريَنماييكردنى ثيشةييدا . </a:t>
            </a:r>
          </a:p>
          <a:p>
            <a:pPr marL="342900" indent="-342900" algn="r" rtl="1"/>
            <a:r>
              <a:rPr lang="en-US" sz="2400" dirty="0">
                <a:solidFill>
                  <a:schemeClr val="tx1">
                    <a:lumMod val="75000"/>
                    <a:lumOff val="25000"/>
                  </a:schemeClr>
                </a:solidFill>
                <a:cs typeface="Ali_K_Samik" pitchFamily="2" charset="-78"/>
              </a:rPr>
              <a:t>4</a:t>
            </a:r>
            <a:r>
              <a:rPr lang="ar-IQ" sz="2400" dirty="0">
                <a:solidFill>
                  <a:schemeClr val="tx1">
                    <a:lumMod val="75000"/>
                    <a:lumOff val="25000"/>
                  </a:schemeClr>
                </a:solidFill>
                <a:cs typeface="Ali_K_Samik" pitchFamily="2" charset="-78"/>
              </a:rPr>
              <a:t>. لة بيردوَزةكةيدا ئةو شيَوازانةى روونكردوَتةوة كة ثيَويستة لةكاتى ريَنماييكردندا لةطةل تاكة ناثيَطةيشتووةكان بةكاربهيَنريَت وة ئةو شيَوازانةش كة ثيَويستة لةطةل تاكة ثيَطةيشتوةكاندا بةكار بيَت بةمةبةستى وةرطرتنى بريارى ثيشةيي دروست لة ناو قوتابخانةو دةرةوةى قوتابخانة . </a:t>
            </a:r>
            <a:endParaRPr lang="en-US" sz="2400" dirty="0">
              <a:solidFill>
                <a:schemeClr val="tx1">
                  <a:lumMod val="75000"/>
                  <a:lumOff val="25000"/>
                </a:schemeClr>
              </a:solidFill>
              <a:cs typeface="Ali_K_Samik" pitchFamily="2" charset="-78"/>
            </a:endParaRPr>
          </a:p>
        </p:txBody>
      </p:sp>
      <p:sp>
        <p:nvSpPr>
          <p:cNvPr id="5" name="Rectangle 4"/>
          <p:cNvSpPr/>
          <p:nvPr/>
        </p:nvSpPr>
        <p:spPr>
          <a:xfrm>
            <a:off x="0" y="857232"/>
            <a:ext cx="9144000" cy="954107"/>
          </a:xfrm>
          <a:prstGeom prst="rect">
            <a:avLst/>
          </a:prstGeom>
        </p:spPr>
        <p:txBody>
          <a:bodyPr wrap="square">
            <a:spAutoFit/>
          </a:bodyPr>
          <a:lstStyle/>
          <a:p>
            <a:pPr algn="ctr"/>
            <a:r>
              <a:rPr lang="ar-IQ"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 بيردوَزى سوبر لة بنةماكانى دةروونزانيةوة دةردةضيَت ، بوَية دةتوانين لةكردارى ريَنماييكردن بةكارى بهيَنين لة قوتابخانةكاندا . </a:t>
            </a:r>
            <a:endParaRPr lang="en-GB"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Tree>
  </p:cSld>
  <p:clrMapOvr>
    <a:masterClrMapping/>
  </p:clrMapOvr>
  <p:transition>
    <p:wheel spokes="8"/>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4282" y="2143116"/>
            <a:ext cx="8715436" cy="4214842"/>
          </a:xfrm>
          <a:prstGeom prst="roundRect">
            <a:avLst>
              <a:gd name="adj" fmla="val 24536"/>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en-US" sz="2400" dirty="0">
                <a:solidFill>
                  <a:schemeClr val="tx1">
                    <a:lumMod val="75000"/>
                    <a:lumOff val="25000"/>
                  </a:schemeClr>
                </a:solidFill>
                <a:cs typeface="Ali_K_Samik" pitchFamily="2" charset="-78"/>
              </a:rPr>
              <a:t>4</a:t>
            </a:r>
            <a:r>
              <a:rPr lang="ar-IQ" sz="2400" dirty="0">
                <a:solidFill>
                  <a:schemeClr val="tx1">
                    <a:lumMod val="75000"/>
                    <a:lumOff val="25000"/>
                  </a:schemeClr>
                </a:solidFill>
                <a:cs typeface="Ali_K_Samik" pitchFamily="2" charset="-78"/>
              </a:rPr>
              <a:t>. ئةم بيردوَزة ضةمكى زيرةكى لةبةرضاو طرتووة كة ثيَناسةى كردووة بةوةى كة بريتية توانستى ضارةسةركردنى كيَشةكان ، ئةمةش طرينطة بوَ ثيَشبينى كردنى ضةنديَتى سةركةوتنى ثروَطرامة ثيشةييةكان . </a:t>
            </a:r>
          </a:p>
          <a:p>
            <a:pPr algn="r" rtl="1"/>
            <a:r>
              <a:rPr lang="en-US" sz="2400" dirty="0">
                <a:solidFill>
                  <a:schemeClr val="tx1">
                    <a:lumMod val="75000"/>
                    <a:lumOff val="25000"/>
                  </a:schemeClr>
                </a:solidFill>
                <a:cs typeface="Ali_K_Samik" pitchFamily="2" charset="-78"/>
              </a:rPr>
              <a:t>6</a:t>
            </a:r>
            <a:r>
              <a:rPr lang="ar-IQ" sz="2400" dirty="0">
                <a:solidFill>
                  <a:schemeClr val="tx1">
                    <a:lumMod val="75000"/>
                    <a:lumOff val="25000"/>
                  </a:schemeClr>
                </a:solidFill>
                <a:cs typeface="Ali_K_Samik" pitchFamily="2" charset="-78"/>
              </a:rPr>
              <a:t>. سوبر دةليَت ئامانجى كوَتايي لة كردارى ئاراستةكردنى ثيشةيي بريتية لة يارمةتيدانى تاكةكان بوَ ئةوةى طةشة بةخودى خوَيان بدةن و خودى خوَيان لا قبول بيَت بة شيَوةييَك بطونجيَت لةطةل ئةو روَلانةى كة دةيان طيَريَت لة دونياى كاركردندا . </a:t>
            </a:r>
          </a:p>
          <a:p>
            <a:pPr algn="r" rtl="1"/>
            <a:r>
              <a:rPr lang="en-US" sz="2400" dirty="0">
                <a:solidFill>
                  <a:schemeClr val="tx1">
                    <a:lumMod val="75000"/>
                    <a:lumOff val="25000"/>
                  </a:schemeClr>
                </a:solidFill>
                <a:cs typeface="Ali_K_Samik" pitchFamily="2" charset="-78"/>
              </a:rPr>
              <a:t>7</a:t>
            </a:r>
            <a:r>
              <a:rPr lang="ar-IQ" sz="2400" dirty="0">
                <a:solidFill>
                  <a:schemeClr val="tx1">
                    <a:lumMod val="75000"/>
                    <a:lumOff val="25000"/>
                  </a:schemeClr>
                </a:solidFill>
                <a:cs typeface="Ali_K_Samik" pitchFamily="2" charset="-78"/>
              </a:rPr>
              <a:t>. وةهةروةها سوبر خوَشى و خوَشطوزةرانى تاكةكانى لةبةر ضاو طرتووة دوور لة رةضاوكردنى ضةنديَتى و جوَرى بةرهةم و كار و بةستانةوةى ئةمةش بة سودى كوَمةل بةطشتى . </a:t>
            </a:r>
            <a:endParaRPr lang="en-US" sz="2400" dirty="0">
              <a:solidFill>
                <a:schemeClr val="tx1">
                  <a:lumMod val="75000"/>
                  <a:lumOff val="25000"/>
                </a:schemeClr>
              </a:solidFill>
              <a:cs typeface="Ali_K_Samik" pitchFamily="2" charset="-78"/>
            </a:endParaRPr>
          </a:p>
        </p:txBody>
      </p:sp>
      <p:sp>
        <p:nvSpPr>
          <p:cNvPr id="5" name="Rectangle 4"/>
          <p:cNvSpPr/>
          <p:nvPr/>
        </p:nvSpPr>
        <p:spPr>
          <a:xfrm>
            <a:off x="0" y="857232"/>
            <a:ext cx="9144000" cy="954107"/>
          </a:xfrm>
          <a:prstGeom prst="rect">
            <a:avLst/>
          </a:prstGeom>
        </p:spPr>
        <p:txBody>
          <a:bodyPr wrap="square">
            <a:spAutoFit/>
          </a:bodyPr>
          <a:lstStyle/>
          <a:p>
            <a:pPr algn="ctr"/>
            <a:r>
              <a:rPr lang="ar-IQ"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 بيردوَزى سوبر لة بنةماكانى دةروونزانيةوة دةردةضيَت ، بوَية دةتوانين لةكردارى ريَنماييكردن بةكارى بهيَنين لة قوتابخانةكاندا . </a:t>
            </a:r>
            <a:endParaRPr lang="en-GB"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Tree>
  </p:cSld>
  <p:clrMapOvr>
    <a:masterClrMapping/>
  </p:clrMapOvr>
  <p:transition>
    <p:wheel spokes="8"/>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rved Down Ribbon 3"/>
          <p:cNvSpPr/>
          <p:nvPr/>
        </p:nvSpPr>
        <p:spPr>
          <a:xfrm>
            <a:off x="428596" y="1500174"/>
            <a:ext cx="8215370" cy="4000528"/>
          </a:xfrm>
          <a:prstGeom prst="ellipseRibbon">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IQ" sz="4800" b="1" dirty="0">
                <a:ln w="12700">
                  <a:solidFill>
                    <a:schemeClr val="tx2">
                      <a:satMod val="155000"/>
                    </a:schemeClr>
                  </a:solidFill>
                  <a:prstDash val="solid"/>
                </a:ln>
                <a:solidFill>
                  <a:schemeClr val="tx1"/>
                </a:solidFill>
                <a:effectLst>
                  <a:glow rad="139700">
                    <a:schemeClr val="accent2">
                      <a:satMod val="175000"/>
                      <a:alpha val="40000"/>
                    </a:schemeClr>
                  </a:glow>
                  <a:outerShdw blurRad="41275" dist="20320" dir="1800000" algn="tl" rotWithShape="0">
                    <a:srgbClr val="000000">
                      <a:alpha val="40000"/>
                    </a:srgbClr>
                  </a:outerShdw>
                </a:effectLst>
                <a:cs typeface="Ali_K_Samik" pitchFamily="2" charset="-78"/>
              </a:rPr>
              <a:t>بيردوَزى جينزبيرغ </a:t>
            </a:r>
            <a:endParaRPr lang="en-US" sz="4800" b="1" dirty="0">
              <a:ln w="12700">
                <a:solidFill>
                  <a:schemeClr val="tx2">
                    <a:satMod val="155000"/>
                  </a:schemeClr>
                </a:solidFill>
                <a:prstDash val="solid"/>
              </a:ln>
              <a:solidFill>
                <a:schemeClr val="tx1"/>
              </a:solidFill>
              <a:effectLst>
                <a:glow rad="1397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857364"/>
            <a:ext cx="8715436" cy="4817748"/>
          </a:xfrm>
        </p:spPr>
        <p:style>
          <a:lnRef idx="3">
            <a:schemeClr val="lt1"/>
          </a:lnRef>
          <a:fillRef idx="1">
            <a:schemeClr val="accent3"/>
          </a:fillRef>
          <a:effectRef idx="1">
            <a:schemeClr val="accent3"/>
          </a:effectRef>
          <a:fontRef idx="minor">
            <a:schemeClr val="lt1"/>
          </a:fontRef>
        </p:style>
        <p:txBody>
          <a:bodyPr numCol="1">
            <a:normAutofit lnSpcReduction="10000"/>
          </a:bodyPr>
          <a:lstStyle/>
          <a:p>
            <a:pPr algn="r" rtl="1"/>
            <a:r>
              <a:rPr lang="ar-JO" sz="2400" dirty="0">
                <a:solidFill>
                  <a:schemeClr val="tx1">
                    <a:lumMod val="75000"/>
                    <a:lumOff val="25000"/>
                  </a:schemeClr>
                </a:solidFill>
                <a:cs typeface="Ali_K_Samik" pitchFamily="2" charset="-78"/>
              </a:rPr>
              <a:t>- </a:t>
            </a:r>
            <a:r>
              <a:rPr lang="ar-IQ" sz="2400" dirty="0">
                <a:solidFill>
                  <a:schemeClr val="tx1">
                    <a:lumMod val="75000"/>
                    <a:lumOff val="25000"/>
                  </a:schemeClr>
                </a:solidFill>
                <a:cs typeface="Ali_K_Samik" pitchFamily="2" charset="-78"/>
              </a:rPr>
              <a:t>جينزبيرغ واى دةبينيَت كة ضوار طوَراوى سةرةكى هةن تحكم بةكردارى هةلَبذاردنى ثيشةيي دةكةن ئةوانيش، هوَكارى راستةقينةيي (واقعي) و شيَوازى فيَركردن و هوَكارة هةلَضونيةكان و بةهاكان . </a:t>
            </a:r>
          </a:p>
          <a:p>
            <a:pPr algn="r" rtl="1"/>
            <a:r>
              <a:rPr lang="ar-IQ" sz="2400" dirty="0">
                <a:solidFill>
                  <a:schemeClr val="tx1">
                    <a:lumMod val="75000"/>
                    <a:lumOff val="25000"/>
                  </a:schemeClr>
                </a:solidFill>
                <a:cs typeface="Ali_K_Samik" pitchFamily="2" charset="-78"/>
              </a:rPr>
              <a:t>- جينزبيرغ واى دةبينيَت كة ئةو بريارة ثيشةييانةى تاك دةيدات هةروا لةخوَيةوة نةهاتووة بةلكو بةمةبةستى ثركردنةوةى ثيَداويستييَكى راستةقينةى ذيانى مروَظة و ثالةثةستوى ذينطةى كوَمةلايةتى و ئابورى روَليان هةية تيايدا . </a:t>
            </a:r>
          </a:p>
          <a:p>
            <a:pPr algn="r" rtl="1"/>
            <a:r>
              <a:rPr lang="ar-IQ" sz="2400" dirty="0">
                <a:solidFill>
                  <a:schemeClr val="tx1">
                    <a:lumMod val="75000"/>
                    <a:lumOff val="25000"/>
                  </a:schemeClr>
                </a:solidFill>
                <a:cs typeface="Ali_K_Samik" pitchFamily="2" charset="-78"/>
              </a:rPr>
              <a:t>- هةروةها جينزبيرغ دةليَت كردارى ثةروةردةيي و جوَرى فيَركردن و ئاستةكةى روَل دةطيَرن لة كردارى هةلبذاردنى ثيشةيي . </a:t>
            </a:r>
          </a:p>
          <a:p>
            <a:pPr algn="r" rtl="1"/>
            <a:r>
              <a:rPr lang="ar-IQ" sz="2400" dirty="0">
                <a:solidFill>
                  <a:schemeClr val="tx1">
                    <a:lumMod val="75000"/>
                    <a:lumOff val="25000"/>
                  </a:schemeClr>
                </a:solidFill>
                <a:cs typeface="Ali_K_Samik" pitchFamily="2" charset="-78"/>
              </a:rPr>
              <a:t>- وة دةليَت كة ئاراستة سوَزيةكانى تاك و بةهاية كةسي و كوَمةلاَيةتيةكانى تاك بةهةمان </a:t>
            </a:r>
          </a:p>
          <a:p>
            <a:pPr algn="r" rtl="1">
              <a:buNone/>
            </a:pPr>
            <a:r>
              <a:rPr lang="ar-IQ" sz="2400" dirty="0">
                <a:solidFill>
                  <a:schemeClr val="tx1">
                    <a:lumMod val="75000"/>
                    <a:lumOff val="25000"/>
                  </a:schemeClr>
                </a:solidFill>
                <a:cs typeface="Ali_K_Samik" pitchFamily="2" charset="-78"/>
              </a:rPr>
              <a:t>شيَوة روَليان هةية لةكردارى هةلَبذاردنى ثيشةييدا . </a:t>
            </a:r>
          </a:p>
          <a:p>
            <a:pPr algn="r" rtl="1">
              <a:buNone/>
            </a:pPr>
            <a:r>
              <a:rPr lang="ar-IQ" sz="2400" dirty="0">
                <a:solidFill>
                  <a:schemeClr val="tx1">
                    <a:lumMod val="75000"/>
                    <a:lumOff val="25000"/>
                  </a:schemeClr>
                </a:solidFill>
                <a:cs typeface="Ali_K_Samik" pitchFamily="2" charset="-78"/>
              </a:rPr>
              <a:t>- بةبيروراى جينزبيرغ خودى كردارى هةلَبذاردنى ثيشةيي بريتية لة كرداريَكى بةردةوام بةدريَذايي ذيانى مروَظ ، واتا تاك دةتوانيَت لة ماوةى ذيانيدا ثيشةى جوَراوجوَر هةلَبذيَريَت و طونجان دروست بكات لةنيَوان توانستة كةسيةكانى و دونياى كاركردن و ثيشة .  </a:t>
            </a:r>
            <a:endParaRPr lang="en-US" sz="2400" dirty="0">
              <a:solidFill>
                <a:schemeClr val="tx1">
                  <a:lumMod val="75000"/>
                  <a:lumOff val="25000"/>
                </a:schemeClr>
              </a:solidFill>
              <a:cs typeface="Ali_K_Samik" pitchFamily="2" charset="-78"/>
            </a:endParaRPr>
          </a:p>
        </p:txBody>
      </p:sp>
      <p:sp>
        <p:nvSpPr>
          <p:cNvPr id="4" name="Rectangle 3"/>
          <p:cNvSpPr/>
          <p:nvPr/>
        </p:nvSpPr>
        <p:spPr>
          <a:xfrm>
            <a:off x="0" y="785794"/>
            <a:ext cx="9144000" cy="707886"/>
          </a:xfrm>
          <a:prstGeom prst="rect">
            <a:avLst/>
          </a:prstGeom>
        </p:spPr>
        <p:txBody>
          <a:bodyPr wrap="square">
            <a:spAutoFit/>
          </a:bodyPr>
          <a:lstStyle/>
          <a:p>
            <a:pPr algn="ctr"/>
            <a:r>
              <a:rPr lang="ar-IQ" sz="4000" b="1" dirty="0">
                <a:ln w="12700">
                  <a:solidFill>
                    <a:schemeClr val="tx2">
                      <a:satMod val="155000"/>
                    </a:schemeClr>
                  </a:solidFill>
                  <a:prstDash val="solid"/>
                </a:ln>
                <a:effectLst>
                  <a:glow rad="139700">
                    <a:schemeClr val="accent2">
                      <a:satMod val="175000"/>
                      <a:alpha val="40000"/>
                    </a:schemeClr>
                  </a:glow>
                  <a:outerShdw blurRad="41275" dist="20320" dir="1800000" algn="tl" rotWithShape="0">
                    <a:srgbClr val="000000">
                      <a:alpha val="40000"/>
                    </a:srgbClr>
                  </a:outerShdw>
                </a:effectLst>
                <a:cs typeface="Ali_K_Samik" pitchFamily="2" charset="-78"/>
              </a:rPr>
              <a:t>بيردوَزى جينزبيرغ </a:t>
            </a:r>
            <a:endParaRPr lang="en-US" sz="4000" b="1" dirty="0">
              <a:ln w="12700">
                <a:solidFill>
                  <a:schemeClr val="tx2">
                    <a:satMod val="155000"/>
                  </a:schemeClr>
                </a:solidFill>
                <a:prstDash val="solid"/>
              </a:ln>
              <a:effectLst>
                <a:glow rad="1397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71472" y="2285992"/>
            <a:ext cx="8072494" cy="400052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ar-IQ" sz="2800" dirty="0">
                <a:solidFill>
                  <a:schemeClr val="tx1">
                    <a:lumMod val="75000"/>
                    <a:lumOff val="25000"/>
                  </a:schemeClr>
                </a:solidFill>
                <a:cs typeface="Ali_K_Samik" pitchFamily="2" charset="-78"/>
              </a:rPr>
              <a:t>- جينزبيرغ و هاوريَكانى كاريطةر بوون بة ضةمكةكانى فروَيدى شيكارى و دةرونزانى طةشة كةواى دةبينيَت كةسايةتى مندال</a:t>
            </a:r>
            <a:r>
              <a:rPr lang="ar-SA" sz="2800" dirty="0">
                <a:solidFill>
                  <a:schemeClr val="tx1">
                    <a:lumMod val="75000"/>
                    <a:lumOff val="25000"/>
                  </a:schemeClr>
                </a:solidFill>
                <a:cs typeface="Ali_K_Samik" pitchFamily="2" charset="-78"/>
              </a:rPr>
              <a:t> </a:t>
            </a:r>
            <a:r>
              <a:rPr lang="ar-IQ" sz="2800" dirty="0">
                <a:solidFill>
                  <a:schemeClr val="tx1">
                    <a:lumMod val="75000"/>
                    <a:lumOff val="25000"/>
                  </a:schemeClr>
                </a:solidFill>
                <a:cs typeface="Ali_K_Samik" pitchFamily="2" charset="-78"/>
              </a:rPr>
              <a:t>بريتية لةو كةسايةتيةى كة بةردةوام </a:t>
            </a:r>
            <a:r>
              <a:rPr lang="ar-SA" sz="2800" dirty="0">
                <a:solidFill>
                  <a:schemeClr val="tx1">
                    <a:lumMod val="75000"/>
                    <a:lumOff val="25000"/>
                  </a:schemeClr>
                </a:solidFill>
                <a:cs typeface="Ali_K_Samik" pitchFamily="2" charset="-78"/>
              </a:rPr>
              <a:t>(مةيلى ) </a:t>
            </a:r>
            <a:r>
              <a:rPr lang="ar-IQ" sz="2800" dirty="0">
                <a:solidFill>
                  <a:schemeClr val="tx1">
                    <a:lumMod val="75000"/>
                    <a:lumOff val="25000"/>
                  </a:schemeClr>
                </a:solidFill>
                <a:cs typeface="Ali_K_Samik" pitchFamily="2" charset="-78"/>
              </a:rPr>
              <a:t>هةولَى </a:t>
            </a:r>
            <a:r>
              <a:rPr lang="ar-SA" sz="2800" dirty="0">
                <a:solidFill>
                  <a:schemeClr val="tx1">
                    <a:lumMod val="75000"/>
                    <a:lumOff val="25000"/>
                  </a:schemeClr>
                </a:solidFill>
                <a:cs typeface="Ali_K_Samik" pitchFamily="2" charset="-78"/>
              </a:rPr>
              <a:t>بؤ </a:t>
            </a:r>
            <a:r>
              <a:rPr lang="ar-IQ" sz="2800" dirty="0">
                <a:solidFill>
                  <a:schemeClr val="tx1">
                    <a:lumMod val="75000"/>
                    <a:lumOff val="25000"/>
                  </a:schemeClr>
                </a:solidFill>
                <a:cs typeface="Ali_K_Samik" pitchFamily="2" charset="-78"/>
              </a:rPr>
              <a:t>تيَركردنى </a:t>
            </a:r>
            <a:r>
              <a:rPr lang="ar-SA" sz="2800" dirty="0">
                <a:solidFill>
                  <a:schemeClr val="tx1">
                    <a:lumMod val="75000"/>
                    <a:lumOff val="25000"/>
                  </a:schemeClr>
                </a:solidFill>
                <a:cs typeface="Ali_K_Samik" pitchFamily="2" charset="-78"/>
              </a:rPr>
              <a:t>ئارةزوةكانى </a:t>
            </a:r>
            <a:r>
              <a:rPr lang="ar-IQ" sz="2800" dirty="0">
                <a:solidFill>
                  <a:schemeClr val="tx1">
                    <a:lumMod val="75000"/>
                    <a:lumOff val="25000"/>
                  </a:schemeClr>
                </a:solidFill>
                <a:cs typeface="Ali_K_Samik" pitchFamily="2" charset="-78"/>
              </a:rPr>
              <a:t>خوَى و رابواردن دةدات و بةرةو كاركردن نارون وةكو (ئةو)ى فرويد ، بةلام كةسايةتى ثيَطةيشتو باشتر دةتوانن زال بن بةسةر </a:t>
            </a:r>
            <a:r>
              <a:rPr lang="ar-SA" sz="2800" dirty="0">
                <a:solidFill>
                  <a:schemeClr val="tx1">
                    <a:lumMod val="75000"/>
                    <a:lumOff val="25000"/>
                  </a:schemeClr>
                </a:solidFill>
                <a:cs typeface="Ali_K_Samik" pitchFamily="2" charset="-78"/>
              </a:rPr>
              <a:t>ح</a:t>
            </a:r>
            <a:r>
              <a:rPr lang="ar-IQ" sz="2800" dirty="0">
                <a:solidFill>
                  <a:schemeClr val="tx1">
                    <a:lumMod val="75000"/>
                    <a:lumOff val="25000"/>
                  </a:schemeClr>
                </a:solidFill>
                <a:cs typeface="Ali_K_Samik" pitchFamily="2" charset="-78"/>
              </a:rPr>
              <a:t>ةزوئارةزووةكانيان بكةن و بةرةو كاركردن هةنطاو بنيَن . </a:t>
            </a:r>
          </a:p>
          <a:p>
            <a:pPr algn="r" rtl="1"/>
            <a:r>
              <a:rPr lang="ar-IQ" sz="2800" dirty="0">
                <a:solidFill>
                  <a:schemeClr val="tx1">
                    <a:lumMod val="75000"/>
                    <a:lumOff val="25000"/>
                  </a:schemeClr>
                </a:solidFill>
                <a:cs typeface="Ali_K_Samik" pitchFamily="2" charset="-78"/>
              </a:rPr>
              <a:t>- وةلةسةر ئةم بنةمايةش جينزبيرغ دوو جوَر كةسايةتى دادةريَذيَت : يةكةميان بةرةو كاركردن ناروات ، دووةميان بةرةو كاركردن دةروات و هةولَى بوَ دةدات .  </a:t>
            </a:r>
            <a:endParaRPr lang="en-US" sz="2800" dirty="0">
              <a:solidFill>
                <a:schemeClr val="tx1">
                  <a:lumMod val="75000"/>
                  <a:lumOff val="25000"/>
                </a:schemeClr>
              </a:solidFill>
              <a:cs typeface="Ali_K_Samik" pitchFamily="2" charset="-78"/>
            </a:endParaRPr>
          </a:p>
        </p:txBody>
      </p:sp>
      <p:sp>
        <p:nvSpPr>
          <p:cNvPr id="7" name="Rectangle 6"/>
          <p:cNvSpPr/>
          <p:nvPr/>
        </p:nvSpPr>
        <p:spPr>
          <a:xfrm>
            <a:off x="0" y="928670"/>
            <a:ext cx="9144000" cy="769441"/>
          </a:xfrm>
          <a:prstGeom prst="rect">
            <a:avLst/>
          </a:prstGeom>
        </p:spPr>
        <p:txBody>
          <a:bodyPr wrap="square">
            <a:spAutoFit/>
          </a:bodyPr>
          <a:lstStyle/>
          <a:p>
            <a:pPr algn="ctr"/>
            <a:r>
              <a:rPr lang="ar-IQ" sz="44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فةلسةفةى بيردوَزةكة </a:t>
            </a:r>
            <a:endParaRPr lang="en-US" sz="44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500034" y="1928802"/>
            <a:ext cx="8143932" cy="4643470"/>
          </a:xfrm>
          <a:prstGeom prst="horizontalScroll">
            <a:avLst>
              <a:gd name="adj" fmla="val 9097"/>
            </a:avLst>
          </a:prstGeom>
        </p:spPr>
        <p:style>
          <a:lnRef idx="3">
            <a:schemeClr val="lt1"/>
          </a:lnRef>
          <a:fillRef idx="1">
            <a:schemeClr val="accent3"/>
          </a:fillRef>
          <a:effectRef idx="1">
            <a:schemeClr val="accent3"/>
          </a:effectRef>
          <a:fontRef idx="minor">
            <a:schemeClr val="lt1"/>
          </a:fontRef>
        </p:style>
        <p:txBody>
          <a:bodyPr rtlCol="0" anchor="ctr"/>
          <a:lstStyle/>
          <a:p>
            <a:pPr marL="342900" indent="-342900" algn="r" rtl="1">
              <a:buAutoNum type="arabicPeriod"/>
            </a:pPr>
            <a:r>
              <a:rPr lang="ar-IQ" sz="2400" dirty="0">
                <a:solidFill>
                  <a:schemeClr val="tx1">
                    <a:lumMod val="75000"/>
                    <a:lumOff val="25000"/>
                  </a:schemeClr>
                </a:solidFill>
                <a:cs typeface="Ali_K_Samik" pitchFamily="2" charset="-78"/>
              </a:rPr>
              <a:t>قوَناغى خةيال كردن : (</a:t>
            </a:r>
            <a:r>
              <a:rPr lang="en-US" sz="2400" dirty="0">
                <a:solidFill>
                  <a:schemeClr val="tx1">
                    <a:lumMod val="75000"/>
                    <a:lumOff val="25000"/>
                  </a:schemeClr>
                </a:solidFill>
                <a:cs typeface="Ali_K_Samik" pitchFamily="2" charset="-78"/>
              </a:rPr>
              <a:t>11-3</a:t>
            </a:r>
            <a:r>
              <a:rPr lang="ar-IQ" sz="2400" dirty="0">
                <a:solidFill>
                  <a:schemeClr val="tx1">
                    <a:lumMod val="75000"/>
                    <a:lumOff val="25000"/>
                  </a:schemeClr>
                </a:solidFill>
                <a:cs typeface="Ali_K_Samik" pitchFamily="2" charset="-78"/>
              </a:rPr>
              <a:t>) سالى </a:t>
            </a:r>
          </a:p>
          <a:p>
            <a:pPr marL="342900" indent="-342900" algn="r" rtl="1"/>
            <a:r>
              <a:rPr lang="en-US" sz="2400" dirty="0" smtClean="0">
                <a:solidFill>
                  <a:schemeClr val="tx1">
                    <a:lumMod val="75000"/>
                    <a:lumOff val="25000"/>
                  </a:schemeClr>
                </a:solidFill>
                <a:cs typeface="Ali_K_Samik" pitchFamily="2" charset="-78"/>
              </a:rPr>
              <a:t>2</a:t>
            </a:r>
            <a:r>
              <a:rPr lang="ar-IQ" sz="2400" dirty="0" smtClean="0">
                <a:solidFill>
                  <a:schemeClr val="tx1">
                    <a:lumMod val="75000"/>
                    <a:lumOff val="25000"/>
                  </a:schemeClr>
                </a:solidFill>
                <a:cs typeface="Ali_K_Samik" pitchFamily="2" charset="-78"/>
              </a:rPr>
              <a:t>. </a:t>
            </a:r>
            <a:r>
              <a:rPr lang="ar-IQ" sz="2400" dirty="0">
                <a:solidFill>
                  <a:schemeClr val="tx1">
                    <a:lumMod val="75000"/>
                    <a:lumOff val="25000"/>
                  </a:schemeClr>
                </a:solidFill>
                <a:cs typeface="Ali_K_Samik" pitchFamily="2" charset="-78"/>
              </a:rPr>
              <a:t>قوَناغى تاقيكردنةوة : (</a:t>
            </a:r>
            <a:r>
              <a:rPr lang="en-US" sz="2400" dirty="0">
                <a:solidFill>
                  <a:schemeClr val="tx1">
                    <a:lumMod val="75000"/>
                    <a:lumOff val="25000"/>
                  </a:schemeClr>
                </a:solidFill>
                <a:cs typeface="Ali_K_Samik" pitchFamily="2" charset="-78"/>
              </a:rPr>
              <a:t>18-11</a:t>
            </a:r>
            <a:r>
              <a:rPr lang="ar-IQ" sz="2400" dirty="0">
                <a:solidFill>
                  <a:schemeClr val="tx1">
                    <a:lumMod val="75000"/>
                    <a:lumOff val="25000"/>
                  </a:schemeClr>
                </a:solidFill>
                <a:cs typeface="Ali_K_Samik" pitchFamily="2" charset="-78"/>
              </a:rPr>
              <a:t>) دابةش دةبيَت بةسةر ضوار قوَناغى جياواز لةيةكتر ئةوانيش : </a:t>
            </a:r>
          </a:p>
          <a:p>
            <a:pPr marL="342900" indent="-342900" algn="r" rtl="1"/>
            <a:r>
              <a:rPr lang="ar-IQ" sz="2400" dirty="0">
                <a:solidFill>
                  <a:schemeClr val="tx1">
                    <a:lumMod val="75000"/>
                    <a:lumOff val="25000"/>
                  </a:schemeClr>
                </a:solidFill>
                <a:cs typeface="Ali_K_Samik" pitchFamily="2" charset="-78"/>
              </a:rPr>
              <a:t>أ. قوَناغى مةيل (</a:t>
            </a:r>
            <a:r>
              <a:rPr lang="en-US" sz="2400" dirty="0">
                <a:solidFill>
                  <a:schemeClr val="tx1">
                    <a:lumMod val="75000"/>
                    <a:lumOff val="25000"/>
                  </a:schemeClr>
                </a:solidFill>
                <a:cs typeface="Ali_K_Samik" pitchFamily="2" charset="-78"/>
              </a:rPr>
              <a:t>12-11</a:t>
            </a:r>
            <a:r>
              <a:rPr lang="ar-IQ" sz="2400" dirty="0">
                <a:solidFill>
                  <a:schemeClr val="tx1">
                    <a:lumMod val="75000"/>
                    <a:lumOff val="25000"/>
                  </a:schemeClr>
                </a:solidFill>
                <a:cs typeface="Ali_K_Samik" pitchFamily="2" charset="-78"/>
              </a:rPr>
              <a:t>) سالى </a:t>
            </a:r>
          </a:p>
          <a:p>
            <a:pPr marL="342900" indent="-342900" algn="r" rtl="1"/>
            <a:r>
              <a:rPr lang="ar-IQ" sz="2400" dirty="0">
                <a:solidFill>
                  <a:schemeClr val="tx1">
                    <a:lumMod val="75000"/>
                    <a:lumOff val="25000"/>
                  </a:schemeClr>
                </a:solidFill>
                <a:cs typeface="Ali_K_Samik" pitchFamily="2" charset="-78"/>
              </a:rPr>
              <a:t>ب. قوَناغى توانست (</a:t>
            </a:r>
            <a:r>
              <a:rPr lang="en-US" sz="2400" dirty="0">
                <a:solidFill>
                  <a:schemeClr val="tx1">
                    <a:lumMod val="75000"/>
                    <a:lumOff val="25000"/>
                  </a:schemeClr>
                </a:solidFill>
                <a:cs typeface="Ali_K_Samik" pitchFamily="2" charset="-78"/>
              </a:rPr>
              <a:t>14-12</a:t>
            </a:r>
            <a:r>
              <a:rPr lang="ar-IQ" sz="2400" dirty="0">
                <a:solidFill>
                  <a:schemeClr val="tx1">
                    <a:lumMod val="75000"/>
                    <a:lumOff val="25000"/>
                  </a:schemeClr>
                </a:solidFill>
                <a:cs typeface="Ali_K_Samik" pitchFamily="2" charset="-78"/>
              </a:rPr>
              <a:t>) سالى (لاساييكردنةوة) </a:t>
            </a:r>
          </a:p>
          <a:p>
            <a:pPr marL="342900" indent="-342900" algn="r" rtl="1"/>
            <a:r>
              <a:rPr lang="ar-IQ" sz="2400" dirty="0">
                <a:solidFill>
                  <a:schemeClr val="tx1">
                    <a:lumMod val="75000"/>
                    <a:lumOff val="25000"/>
                  </a:schemeClr>
                </a:solidFill>
                <a:cs typeface="Ali_K_Samik" pitchFamily="2" charset="-78"/>
              </a:rPr>
              <a:t>ج. قوَناغى بةهاكان (</a:t>
            </a:r>
            <a:r>
              <a:rPr lang="en-US" sz="2400" dirty="0">
                <a:solidFill>
                  <a:schemeClr val="tx1">
                    <a:lumMod val="75000"/>
                    <a:lumOff val="25000"/>
                  </a:schemeClr>
                </a:solidFill>
                <a:cs typeface="Ali_K_Samik" pitchFamily="2" charset="-78"/>
              </a:rPr>
              <a:t>18-14</a:t>
            </a:r>
            <a:r>
              <a:rPr lang="ar-IQ" sz="2400" dirty="0">
                <a:solidFill>
                  <a:schemeClr val="tx1">
                    <a:lumMod val="75000"/>
                    <a:lumOff val="25000"/>
                  </a:schemeClr>
                </a:solidFill>
                <a:cs typeface="Ali_K_Samik" pitchFamily="2" charset="-78"/>
              </a:rPr>
              <a:t>) سالى ، تيَركردنى ثيَداويستيةكانى خةلكى دةوروبةر نةك تيَركردنى حةزو ئارةزووة تايبةتيةكانى خوَى وةليَرةدا تاك هةول دةدات طونجان دروست بكات لة نيَوان توانستةكانى و ثيشةكان . </a:t>
            </a:r>
          </a:p>
          <a:p>
            <a:pPr marL="342900" indent="-342900" algn="r" rtl="1"/>
            <a:r>
              <a:rPr lang="ar-IQ" sz="2400" dirty="0">
                <a:solidFill>
                  <a:schemeClr val="tx1">
                    <a:lumMod val="75000"/>
                    <a:lumOff val="25000"/>
                  </a:schemeClr>
                </a:solidFill>
                <a:cs typeface="Ali_K_Samik" pitchFamily="2" charset="-78"/>
              </a:rPr>
              <a:t>د. قوَناغى طواستنةوة (</a:t>
            </a:r>
            <a:r>
              <a:rPr lang="en-US" sz="2400" dirty="0">
                <a:solidFill>
                  <a:schemeClr val="tx1">
                    <a:lumMod val="75000"/>
                    <a:lumOff val="25000"/>
                  </a:schemeClr>
                </a:solidFill>
                <a:cs typeface="Ali_K_Samik" pitchFamily="2" charset="-78"/>
              </a:rPr>
              <a:t>18-17</a:t>
            </a:r>
            <a:r>
              <a:rPr lang="ar-IQ" sz="2400" dirty="0">
                <a:solidFill>
                  <a:schemeClr val="tx1">
                    <a:lumMod val="75000"/>
                    <a:lumOff val="25000"/>
                  </a:schemeClr>
                </a:solidFill>
                <a:cs typeface="Ali_K_Samik" pitchFamily="2" charset="-78"/>
              </a:rPr>
              <a:t>) سالى دةناسريَتةوة بة واقعيانةو جيَطيرى ريَذةيي وطرتنة ئةستوَى بريارة ثيشةييةكان و ئةنجامةكانى لةلايةن تاكةوة  . </a:t>
            </a:r>
            <a:endParaRPr lang="en-US" sz="2400" dirty="0">
              <a:solidFill>
                <a:schemeClr val="tx1">
                  <a:lumMod val="75000"/>
                  <a:lumOff val="25000"/>
                </a:schemeClr>
              </a:solidFill>
              <a:cs typeface="Ali_K_Samik" pitchFamily="2" charset="-78"/>
            </a:endParaRPr>
          </a:p>
        </p:txBody>
      </p:sp>
      <p:sp>
        <p:nvSpPr>
          <p:cNvPr id="6" name="Rectangle 5"/>
          <p:cNvSpPr/>
          <p:nvPr/>
        </p:nvSpPr>
        <p:spPr>
          <a:xfrm>
            <a:off x="0" y="996719"/>
            <a:ext cx="9144000" cy="646331"/>
          </a:xfrm>
          <a:prstGeom prst="rect">
            <a:avLst/>
          </a:prstGeom>
        </p:spPr>
        <p:txBody>
          <a:bodyPr wrap="square">
            <a:spAutoFit/>
          </a:bodyPr>
          <a:lstStyle/>
          <a:p>
            <a:pPr algn="ctr" rtl="1"/>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ماوةكانى هةلَبذاردنى ثيشةيي لاى جينزبيرغ </a:t>
            </a:r>
            <a:endParaRPr lang="en-US"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71472" y="1785926"/>
            <a:ext cx="8072494" cy="4786346"/>
          </a:xfrm>
          <a:prstGeom prst="horizontalScroll">
            <a:avLst>
              <a:gd name="adj" fmla="val 9957"/>
            </a:avLst>
          </a:prstGeom>
        </p:spPr>
        <p:style>
          <a:lnRef idx="3">
            <a:schemeClr val="lt1"/>
          </a:lnRef>
          <a:fillRef idx="1">
            <a:schemeClr val="accent3"/>
          </a:fillRef>
          <a:effectRef idx="1">
            <a:schemeClr val="accent3"/>
          </a:effectRef>
          <a:fontRef idx="minor">
            <a:schemeClr val="lt1"/>
          </a:fontRef>
        </p:style>
        <p:txBody>
          <a:bodyPr rtlCol="0" anchor="ctr"/>
          <a:lstStyle/>
          <a:p>
            <a:pPr marL="342900" indent="-342900" algn="r" rtl="1"/>
            <a:r>
              <a:rPr lang="en-US" sz="2400" smtClean="0">
                <a:solidFill>
                  <a:schemeClr val="tx1">
                    <a:lumMod val="75000"/>
                    <a:lumOff val="25000"/>
                  </a:schemeClr>
                </a:solidFill>
                <a:cs typeface="Ali_K_Samik" pitchFamily="2" charset="-78"/>
              </a:rPr>
              <a:t>3</a:t>
            </a:r>
            <a:r>
              <a:rPr lang="ar-IQ" sz="2400" smtClean="0">
                <a:solidFill>
                  <a:schemeClr val="tx1">
                    <a:lumMod val="75000"/>
                    <a:lumOff val="25000"/>
                  </a:schemeClr>
                </a:solidFill>
                <a:cs typeface="Ali_K_Samik" pitchFamily="2" charset="-78"/>
              </a:rPr>
              <a:t>. </a:t>
            </a:r>
            <a:r>
              <a:rPr lang="ar-IQ" sz="2400" dirty="0">
                <a:solidFill>
                  <a:schemeClr val="tx1">
                    <a:lumMod val="75000"/>
                    <a:lumOff val="25000"/>
                  </a:schemeClr>
                </a:solidFill>
                <a:cs typeface="Ali_K_Samik" pitchFamily="2" charset="-78"/>
              </a:rPr>
              <a:t>قوَناغى واقعي : (</a:t>
            </a:r>
            <a:r>
              <a:rPr lang="en-US" sz="2400" dirty="0">
                <a:solidFill>
                  <a:schemeClr val="tx1">
                    <a:lumMod val="75000"/>
                    <a:lumOff val="25000"/>
                  </a:schemeClr>
                </a:solidFill>
                <a:cs typeface="Ali_K_Samik" pitchFamily="2" charset="-78"/>
              </a:rPr>
              <a:t>22-18</a:t>
            </a:r>
            <a:r>
              <a:rPr lang="ar-IQ" sz="2400" dirty="0">
                <a:solidFill>
                  <a:schemeClr val="tx1">
                    <a:lumMod val="75000"/>
                    <a:lumOff val="25000"/>
                  </a:schemeClr>
                </a:solidFill>
                <a:cs typeface="Ali_K_Samik" pitchFamily="2" charset="-78"/>
              </a:rPr>
              <a:t>) سالى، ئةم قوَناغانة لةخوَى دةطريَت : </a:t>
            </a:r>
          </a:p>
          <a:p>
            <a:pPr marL="342900" indent="-342900" algn="r" rtl="1"/>
            <a:r>
              <a:rPr lang="ar-IQ" sz="2400" dirty="0">
                <a:solidFill>
                  <a:schemeClr val="tx1">
                    <a:lumMod val="75000"/>
                    <a:lumOff val="25000"/>
                  </a:schemeClr>
                </a:solidFill>
                <a:cs typeface="Ali_K_Samik" pitchFamily="2" charset="-78"/>
              </a:rPr>
              <a:t>أ. قوَناغى دوَزينةوة : لةم قوَناغةدا تاك باشتر دةتوانيَت ئامانجة ثيشةييةكانى خوَى دةست نيشان بكات و دةتوانيَت ثيشةييَك لةناو ثيشةكان هةلَبذيَريَت و كاريان ثىَ بكات . </a:t>
            </a:r>
          </a:p>
          <a:p>
            <a:pPr marL="342900" indent="-342900" algn="r" rtl="1"/>
            <a:r>
              <a:rPr lang="ar-IQ" sz="2400" dirty="0">
                <a:solidFill>
                  <a:schemeClr val="tx1">
                    <a:lumMod val="75000"/>
                    <a:lumOff val="25000"/>
                  </a:schemeClr>
                </a:solidFill>
                <a:cs typeface="Ali_K_Samik" pitchFamily="2" charset="-78"/>
              </a:rPr>
              <a:t>ب. قوَناغى تبلور ليَرةدا تاك بةتةوا</a:t>
            </a:r>
            <a:r>
              <a:rPr lang="ar-SA" sz="2400" dirty="0">
                <a:solidFill>
                  <a:schemeClr val="tx1">
                    <a:lumMod val="75000"/>
                    <a:lumOff val="25000"/>
                  </a:schemeClr>
                </a:solidFill>
                <a:cs typeface="Ali_K_Samik" pitchFamily="2" charset="-78"/>
              </a:rPr>
              <a:t>و</a:t>
            </a:r>
            <a:r>
              <a:rPr lang="ar-IQ" sz="2400" dirty="0">
                <a:solidFill>
                  <a:schemeClr val="tx1">
                    <a:lumMod val="75000"/>
                    <a:lumOff val="25000"/>
                  </a:schemeClr>
                </a:solidFill>
                <a:cs typeface="Ali_K_Samik" pitchFamily="2" charset="-78"/>
              </a:rPr>
              <a:t>ى دةتوانيَت بيروَكةييَكى هةبيَت دةربارةى خودى خوَى و حةزو توانستةكانى و زياتر جيَطير دةبيَت لةهةلَبذاردنى ثيشةييدا . </a:t>
            </a:r>
          </a:p>
          <a:p>
            <a:pPr marL="342900" indent="-342900" algn="r" rtl="1"/>
            <a:r>
              <a:rPr lang="ar-IQ" sz="2400" dirty="0">
                <a:solidFill>
                  <a:schemeClr val="tx1">
                    <a:lumMod val="75000"/>
                    <a:lumOff val="25000"/>
                  </a:schemeClr>
                </a:solidFill>
                <a:cs typeface="Ali_K_Samik" pitchFamily="2" charset="-78"/>
              </a:rPr>
              <a:t>ج. قوَناغى ثسثوَريةت : ليَرةدا تاك بةتةواوى كاريَكى هةلبذاردووة  كة مةبةستيةتى دواى ئةوةى شارةزاى حةزوئارةزوو توانستةكانى خوَى بووة . </a:t>
            </a:r>
            <a:endParaRPr lang="en-US" sz="2400" dirty="0">
              <a:solidFill>
                <a:schemeClr val="tx1">
                  <a:lumMod val="75000"/>
                  <a:lumOff val="25000"/>
                </a:schemeClr>
              </a:solidFill>
              <a:cs typeface="Ali_K_Samik" pitchFamily="2" charset="-78"/>
            </a:endParaRPr>
          </a:p>
        </p:txBody>
      </p:sp>
      <p:sp>
        <p:nvSpPr>
          <p:cNvPr id="5" name="Rectangle 4"/>
          <p:cNvSpPr/>
          <p:nvPr/>
        </p:nvSpPr>
        <p:spPr>
          <a:xfrm>
            <a:off x="0" y="996719"/>
            <a:ext cx="9144000" cy="646331"/>
          </a:xfrm>
          <a:prstGeom prst="rect">
            <a:avLst/>
          </a:prstGeom>
        </p:spPr>
        <p:txBody>
          <a:bodyPr wrap="square">
            <a:spAutoFit/>
          </a:bodyPr>
          <a:lstStyle/>
          <a:p>
            <a:pPr algn="ctr" rtl="1"/>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ماوةكانى هةلَبذاردنى ثيشةيي لاى جينزبيرغ </a:t>
            </a:r>
            <a:endParaRPr lang="en-US"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953407" y="2348880"/>
            <a:ext cx="7128792" cy="4032448"/>
          </a:xfrm>
          <a:prstGeom prst="horizontalScroll">
            <a:avLst>
              <a:gd name="adj" fmla="val 13476"/>
            </a:avLst>
          </a:prstGeom>
        </p:spPr>
        <p:style>
          <a:lnRef idx="0">
            <a:schemeClr val="accent3"/>
          </a:lnRef>
          <a:fillRef idx="3">
            <a:schemeClr val="accent3"/>
          </a:fillRef>
          <a:effectRef idx="3">
            <a:schemeClr val="accent3"/>
          </a:effectRef>
          <a:fontRef idx="minor">
            <a:schemeClr val="lt1"/>
          </a:fontRef>
        </p:style>
        <p:txBody>
          <a:bodyPr rtlCol="0" anchor="ctr"/>
          <a:lstStyle/>
          <a:p>
            <a:pPr algn="r" rtl="1"/>
            <a:r>
              <a:rPr lang="en-US" sz="2500" dirty="0">
                <a:solidFill>
                  <a:schemeClr val="tx1"/>
                </a:solidFill>
                <a:latin typeface="+mj-lt"/>
                <a:cs typeface="Ali_K_Samik" pitchFamily="2" charset="-78"/>
              </a:rPr>
              <a:t>1</a:t>
            </a:r>
            <a:r>
              <a:rPr lang="ar-IQ" sz="2500" dirty="0">
                <a:solidFill>
                  <a:schemeClr val="tx1"/>
                </a:solidFill>
                <a:latin typeface="+mj-lt"/>
                <a:cs typeface="Ali_K_Samik" pitchFamily="2" charset="-78"/>
              </a:rPr>
              <a:t>. ئاشنا كردنى قوتابيان بة زانستى </a:t>
            </a:r>
            <a:r>
              <a:rPr lang="ar-JO" sz="2500" dirty="0">
                <a:solidFill>
                  <a:schemeClr val="tx1"/>
                </a:solidFill>
                <a:latin typeface="+mj-lt"/>
                <a:cs typeface="Ali_K_Samik" pitchFamily="2" charset="-78"/>
              </a:rPr>
              <a:t>ئاراست</a:t>
            </a:r>
            <a:r>
              <a:rPr lang="ar-IQ" sz="2500" dirty="0">
                <a:solidFill>
                  <a:schemeClr val="tx1"/>
                </a:solidFill>
                <a:latin typeface="+mj-lt"/>
                <a:cs typeface="Ali_K_Samik" pitchFamily="2" charset="-78"/>
              </a:rPr>
              <a:t>ةكردنى ثيشةيي .  </a:t>
            </a:r>
            <a:endParaRPr lang="en-US" sz="2500" dirty="0">
              <a:solidFill>
                <a:schemeClr val="tx1"/>
              </a:solidFill>
              <a:latin typeface="+mj-lt"/>
              <a:cs typeface="Ali_K_Samik" pitchFamily="2" charset="-78"/>
            </a:endParaRPr>
          </a:p>
          <a:p>
            <a:pPr algn="r" rtl="1"/>
            <a:r>
              <a:rPr lang="en-US" sz="2500" dirty="0">
                <a:solidFill>
                  <a:schemeClr val="tx1"/>
                </a:solidFill>
                <a:latin typeface="+mj-lt"/>
                <a:cs typeface="Ali_K_Samik" pitchFamily="2" charset="-78"/>
              </a:rPr>
              <a:t>2</a:t>
            </a:r>
            <a:r>
              <a:rPr lang="ar-IQ" sz="2500" dirty="0">
                <a:solidFill>
                  <a:schemeClr val="tx1"/>
                </a:solidFill>
                <a:latin typeface="+mj-lt"/>
                <a:cs typeface="Ali_K_Samik" pitchFamily="2" charset="-78"/>
              </a:rPr>
              <a:t>. شارةزاكردنى قوتابيان بةوةى ضوَن بتوانن ئاراستةكردنى ثيشةيي ثيَشكةش بة كةسانى خاوةن طرفتى هةلَبذاردنى ثيشةيي</a:t>
            </a:r>
            <a:r>
              <a:rPr lang="en-US" sz="2500" dirty="0">
                <a:solidFill>
                  <a:schemeClr val="tx1"/>
                </a:solidFill>
                <a:latin typeface="+mj-lt"/>
                <a:cs typeface="Ali_K_Samik" pitchFamily="2" charset="-78"/>
              </a:rPr>
              <a:t> </a:t>
            </a:r>
            <a:r>
              <a:rPr lang="ar-IQ" sz="2500" dirty="0">
                <a:solidFill>
                  <a:schemeClr val="tx1"/>
                </a:solidFill>
                <a:latin typeface="+mj-lt"/>
                <a:cs typeface="Ali_K_Samik" pitchFamily="2" charset="-78"/>
              </a:rPr>
              <a:t>بكةن . </a:t>
            </a:r>
            <a:endParaRPr lang="en-US" sz="2500" dirty="0">
              <a:solidFill>
                <a:schemeClr val="tx1"/>
              </a:solidFill>
              <a:latin typeface="+mj-lt"/>
              <a:cs typeface="Ali_K_Samik" pitchFamily="2" charset="-78"/>
            </a:endParaRPr>
          </a:p>
          <a:p>
            <a:pPr algn="r" rtl="1"/>
            <a:r>
              <a:rPr lang="en-US" sz="2500" dirty="0">
                <a:solidFill>
                  <a:schemeClr val="tx1"/>
                </a:solidFill>
                <a:latin typeface="+mj-lt"/>
                <a:cs typeface="Ali_K_Samik" pitchFamily="2" charset="-78"/>
              </a:rPr>
              <a:t>3</a:t>
            </a:r>
            <a:r>
              <a:rPr lang="ar-IQ" sz="2500" dirty="0">
                <a:solidFill>
                  <a:schemeClr val="tx1"/>
                </a:solidFill>
                <a:latin typeface="+mj-lt"/>
                <a:cs typeface="Ali_K_Samik" pitchFamily="2" charset="-78"/>
              </a:rPr>
              <a:t>. روونكردنةوةى شيَوازو ريَطا جياجياكانى ئاراستةكردنى ثيشةيي . </a:t>
            </a:r>
            <a:endParaRPr lang="en-US" sz="2500" dirty="0">
              <a:solidFill>
                <a:schemeClr val="tx1"/>
              </a:solidFill>
              <a:latin typeface="+mj-lt"/>
              <a:cs typeface="Ali_K_Samik" pitchFamily="2" charset="-78"/>
            </a:endParaRPr>
          </a:p>
          <a:p>
            <a:pPr algn="r" rtl="1"/>
            <a:r>
              <a:rPr lang="ar-IQ" sz="2500" dirty="0">
                <a:solidFill>
                  <a:schemeClr val="tx1"/>
                </a:solidFill>
                <a:latin typeface="+mj-lt"/>
                <a:cs typeface="Ali_K_Samik" pitchFamily="2" charset="-78"/>
              </a:rPr>
              <a:t> </a:t>
            </a:r>
            <a:r>
              <a:rPr lang="en-US" sz="2500" dirty="0">
                <a:solidFill>
                  <a:schemeClr val="tx1"/>
                </a:solidFill>
                <a:latin typeface="+mj-lt"/>
                <a:cs typeface="Ali_K_Samik" pitchFamily="2" charset="-78"/>
              </a:rPr>
              <a:t>-4</a:t>
            </a:r>
            <a:r>
              <a:rPr lang="ar-IQ" sz="2500" dirty="0">
                <a:solidFill>
                  <a:schemeClr val="tx1"/>
                </a:solidFill>
                <a:latin typeface="+mj-lt"/>
                <a:cs typeface="Ali_K_Samik" pitchFamily="2" charset="-78"/>
              </a:rPr>
              <a:t>شارةزابوونى هةندىَ بيردوَزى تايبةت بة ئاراستةكردنى ثيشةيي . </a:t>
            </a:r>
            <a:endParaRPr lang="en-US" sz="2500" dirty="0">
              <a:solidFill>
                <a:schemeClr val="tx1"/>
              </a:solidFill>
              <a:latin typeface="+mj-lt"/>
              <a:cs typeface="Ali_K_Samik" pitchFamily="2" charset="-78"/>
            </a:endParaRPr>
          </a:p>
          <a:p>
            <a:pPr algn="r"/>
            <a:endParaRPr lang="en-US" sz="2500" dirty="0">
              <a:solidFill>
                <a:schemeClr val="tx1"/>
              </a:solidFill>
              <a:latin typeface="+mj-lt"/>
              <a:cs typeface="Ali_K_Samik" pitchFamily="2" charset="-78"/>
            </a:endParaRPr>
          </a:p>
        </p:txBody>
      </p:sp>
      <p:sp>
        <p:nvSpPr>
          <p:cNvPr id="5" name="TextBox 4"/>
          <p:cNvSpPr txBox="1"/>
          <p:nvPr/>
        </p:nvSpPr>
        <p:spPr>
          <a:xfrm>
            <a:off x="1785918" y="857232"/>
            <a:ext cx="5643602" cy="923330"/>
          </a:xfrm>
          <a:prstGeom prst="rect">
            <a:avLst/>
          </a:prstGeom>
          <a:noFill/>
        </p:spPr>
        <p:txBody>
          <a:bodyPr wrap="square" rtlCol="0">
            <a:spAutoFit/>
          </a:bodyPr>
          <a:lstStyle/>
          <a:p>
            <a:pPr algn="ctr"/>
            <a:r>
              <a:rPr lang="ar-IQ" sz="5400" b="1" dirty="0">
                <a:ln w="12700">
                  <a:solidFill>
                    <a:schemeClr val="tx2">
                      <a:satMod val="155000"/>
                    </a:schemeClr>
                  </a:solidFill>
                  <a:prstDash val="solid"/>
                </a:ln>
                <a:effectLst>
                  <a:glow rad="228600">
                    <a:schemeClr val="accent3">
                      <a:satMod val="175000"/>
                      <a:alpha val="40000"/>
                    </a:schemeClr>
                  </a:glow>
                  <a:outerShdw blurRad="41275" dist="20320" dir="1800000" algn="tl" rotWithShape="0">
                    <a:srgbClr val="000000">
                      <a:alpha val="40000"/>
                    </a:srgbClr>
                  </a:outerShdw>
                  <a:reflection blurRad="6350" stA="55000" endA="300" endPos="45500" dir="5400000" sy="-100000" algn="bl" rotWithShape="0"/>
                </a:effectLst>
                <a:cs typeface="Ali_K_Samik" pitchFamily="2" charset="-78"/>
              </a:rPr>
              <a:t>ئامانجى كوَرس </a:t>
            </a:r>
            <a:endParaRPr lang="en-GB" sz="5400" b="1" dirty="0">
              <a:ln w="12700">
                <a:solidFill>
                  <a:schemeClr val="tx2">
                    <a:satMod val="155000"/>
                  </a:schemeClr>
                </a:solidFill>
                <a:prstDash val="solid"/>
              </a:ln>
              <a:effectLst>
                <a:glow rad="228600">
                  <a:schemeClr val="accent3">
                    <a:satMod val="175000"/>
                    <a:alpha val="40000"/>
                  </a:schemeClr>
                </a:glow>
                <a:outerShdw blurRad="41275" dist="20320" dir="1800000" algn="tl" rotWithShape="0">
                  <a:srgbClr val="000000">
                    <a:alpha val="40000"/>
                  </a:srgbClr>
                </a:outerShdw>
                <a:reflection blurRad="6350" stA="55000" endA="300" endPos="45500" dir="5400000" sy="-100000" algn="bl" rotWithShape="0"/>
              </a:effectLst>
              <a:latin typeface="+mj-lt"/>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Terminator 4"/>
          <p:cNvSpPr/>
          <p:nvPr/>
        </p:nvSpPr>
        <p:spPr>
          <a:xfrm>
            <a:off x="1000100" y="1785926"/>
            <a:ext cx="7429552" cy="4071966"/>
          </a:xfrm>
          <a:prstGeom prst="flowChartTerminator">
            <a:avLst/>
          </a:prstGeom>
        </p:spPr>
        <p:style>
          <a:lnRef idx="3">
            <a:schemeClr val="lt1"/>
          </a:lnRef>
          <a:fillRef idx="1">
            <a:schemeClr val="accent3"/>
          </a:fillRef>
          <a:effectRef idx="1">
            <a:schemeClr val="accent3"/>
          </a:effectRef>
          <a:fontRef idx="minor">
            <a:schemeClr val="lt1"/>
          </a:fontRef>
        </p:style>
        <p:txBody>
          <a:bodyPr rtlCol="0" anchor="ctr"/>
          <a:lstStyle/>
          <a:p>
            <a:pPr algn="ctr" rtl="1"/>
            <a:r>
              <a:rPr lang="ar-IQ" sz="2800" dirty="0">
                <a:solidFill>
                  <a:schemeClr val="tx1">
                    <a:lumMod val="75000"/>
                    <a:lumOff val="25000"/>
                  </a:schemeClr>
                </a:solidFill>
                <a:cs typeface="Ali_K_Samik" pitchFamily="2" charset="-78"/>
              </a:rPr>
              <a:t>- جينزبيرغ واى دةبينيَت كة جياوازى هةية لة نيَوان تاكةكان لة قوَناغةكانى هةلبذاردنى ثيشةيي بوَية تيَبينى ئةوةى كردوة كة ضينة هةذارةكان خيَراترو زوتر بريارى هةلبذاردنى ثيشةيي دةدةن ضونكة ثالةثةستوَى ذيان ناضاريان دةكات ثيشةيةك هةلبذيَرن بةبىَ ئةوةى رةضاوى توانست و حةزو ئارةزووةكانيان بكةن . </a:t>
            </a:r>
            <a:endParaRPr lang="en-US" sz="2800" dirty="0">
              <a:solidFill>
                <a:schemeClr val="tx1">
                  <a:lumMod val="75000"/>
                  <a:lumOff val="25000"/>
                </a:schemeClr>
              </a:solidFill>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285720" y="1000108"/>
            <a:ext cx="8501122" cy="1071570"/>
          </a:xfrm>
          <a:prstGeom prst="ribbon">
            <a:avLst>
              <a:gd name="adj1" fmla="val 16667"/>
              <a:gd name="adj2" fmla="val 71512"/>
            </a:avLst>
          </a:prstGeom>
          <a:effectLst>
            <a:glow rad="101600">
              <a:schemeClr val="accent2">
                <a:satMod val="175000"/>
                <a:alpha val="40000"/>
              </a:schemeClr>
            </a:glow>
          </a:effectLst>
        </p:spPr>
        <p:style>
          <a:lnRef idx="2">
            <a:schemeClr val="dk1"/>
          </a:lnRef>
          <a:fillRef idx="1">
            <a:schemeClr val="lt1"/>
          </a:fillRef>
          <a:effectRef idx="0">
            <a:schemeClr val="dk1"/>
          </a:effectRef>
          <a:fontRef idx="minor">
            <a:schemeClr val="dk1"/>
          </a:fontRef>
        </p:style>
        <p:txBody>
          <a:bodyPr rtlCol="0" anchor="ctr"/>
          <a:lstStyle/>
          <a:p>
            <a:pPr algn="ctr"/>
            <a:r>
              <a:rPr lang="ar-SA"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دياري كراوةكانى </a:t>
            </a:r>
            <a:r>
              <a:rPr lang="ar-IQ"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بريارى ثيشةيي لاى جينزبيرغ </a:t>
            </a:r>
            <a:endParaRPr lang="en-US"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
        <p:nvSpPr>
          <p:cNvPr id="6" name="Round Same Side Corner Rectangle 5"/>
          <p:cNvSpPr/>
          <p:nvPr/>
        </p:nvSpPr>
        <p:spPr>
          <a:xfrm>
            <a:off x="214282" y="2285992"/>
            <a:ext cx="8715436" cy="4357718"/>
          </a:xfrm>
          <a:prstGeom prst="round2Same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p>
        </p:txBody>
      </p:sp>
      <p:sp>
        <p:nvSpPr>
          <p:cNvPr id="7" name="Rectangle 6"/>
          <p:cNvSpPr/>
          <p:nvPr/>
        </p:nvSpPr>
        <p:spPr>
          <a:xfrm>
            <a:off x="285720" y="2714620"/>
            <a:ext cx="8572560" cy="3539430"/>
          </a:xfrm>
          <a:prstGeom prst="rect">
            <a:avLst/>
          </a:prstGeom>
        </p:spPr>
        <p:txBody>
          <a:bodyPr wrap="square">
            <a:spAutoFit/>
          </a:bodyPr>
          <a:lstStyle/>
          <a:p>
            <a:pPr algn="just" rtl="1">
              <a:buFontTx/>
              <a:buChar char="-"/>
            </a:pPr>
            <a:r>
              <a:rPr lang="ar-IQ" sz="3200" dirty="0">
                <a:cs typeface="Ali_K_Samik" pitchFamily="2" charset="-78"/>
              </a:rPr>
              <a:t>جينزبيرغ و هاوريَكانى واى دةبينن كة كردارى هةلبذاردنى ثيشةيي بريتية لة كرداريَكى طةشةكردن و بةرةوثيَش ضوون و ريَك دةكةويَت لةطةل تةمةنى تاكةكان ، وةكرداريَكة طونجان دروست دةكات لةنيَوان توانستةكانى و داواكاريةكانى كارو ثيَداويستية كةسيةكان . </a:t>
            </a:r>
          </a:p>
          <a:p>
            <a:pPr algn="just" rtl="1">
              <a:buFontTx/>
              <a:buChar char="-"/>
            </a:pPr>
            <a:r>
              <a:rPr lang="ar-IQ" sz="3200" dirty="0">
                <a:cs typeface="Ali_K_Samik" pitchFamily="2" charset="-78"/>
              </a:rPr>
              <a:t>- وة جينزبيرغ كردارى هةلبذاردنى ثيشةيي بة واقعيةت وةسف كردوة واتا كاريطةرة بة ثالةثةستوَى ذينطةو هوَكارة ثةروةردةيي و روشنبيريةكان و هوَكارة سوَزيةكان و بةهاكانى تاكةكة . </a:t>
            </a:r>
            <a:endParaRPr lang="en-US" sz="3200" dirty="0">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Ribbon 2"/>
          <p:cNvSpPr/>
          <p:nvPr/>
        </p:nvSpPr>
        <p:spPr>
          <a:xfrm>
            <a:off x="214282" y="1142984"/>
            <a:ext cx="8715436" cy="1285884"/>
          </a:xfrm>
          <a:prstGeom prst="ribbon">
            <a:avLst>
              <a:gd name="adj1" fmla="val 10838"/>
              <a:gd name="adj2" fmla="val 5065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IQ" sz="40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هةلَسةنطاندني بيردوَزةكة </a:t>
            </a:r>
            <a:endParaRPr lang="en-US" sz="40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
        <p:nvSpPr>
          <p:cNvPr id="5" name="Round Diagonal Corner Rectangle 4"/>
          <p:cNvSpPr/>
          <p:nvPr/>
        </p:nvSpPr>
        <p:spPr>
          <a:xfrm>
            <a:off x="214282" y="2857496"/>
            <a:ext cx="8715436" cy="3786214"/>
          </a:xfrm>
          <a:prstGeom prst="round2Diag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IQ" sz="2800" dirty="0">
                <a:solidFill>
                  <a:schemeClr val="tx1">
                    <a:lumMod val="75000"/>
                    <a:lumOff val="25000"/>
                  </a:schemeClr>
                </a:solidFill>
                <a:cs typeface="Ali_K_Samik" pitchFamily="2" charset="-78"/>
              </a:rPr>
              <a:t>1. جينزبيرغ باسى ئةوةى نةكردووة كةئايا ئةم قوَناغانةى كةباسيان دةكات بةتةواوى روودانيان دةست نيشان كراوة . </a:t>
            </a:r>
            <a:br>
              <a:rPr lang="ar-IQ" sz="2800" dirty="0">
                <a:solidFill>
                  <a:schemeClr val="tx1">
                    <a:lumMod val="75000"/>
                    <a:lumOff val="25000"/>
                  </a:schemeClr>
                </a:solidFill>
                <a:cs typeface="Ali_K_Samik" pitchFamily="2" charset="-78"/>
              </a:rPr>
            </a:br>
            <a:r>
              <a:rPr lang="ar-IQ" sz="2800" dirty="0">
                <a:solidFill>
                  <a:schemeClr val="tx1">
                    <a:lumMod val="75000"/>
                    <a:lumOff val="25000"/>
                  </a:schemeClr>
                </a:solidFill>
                <a:cs typeface="Ali_K_Samik" pitchFamily="2" charset="-78"/>
              </a:rPr>
              <a:t>2. طشت تاكةكان وةكو يةك نين لة رِةتبوونيان بةم قوَناغانة، هةرزةكارانى ضينة هةذارةكان بةم قوَناغانة رِةت نابن كة جينزبيرغ باسيان دةكات . </a:t>
            </a:r>
            <a:br>
              <a:rPr lang="ar-IQ" sz="2800" dirty="0">
                <a:solidFill>
                  <a:schemeClr val="tx1">
                    <a:lumMod val="75000"/>
                    <a:lumOff val="25000"/>
                  </a:schemeClr>
                </a:solidFill>
                <a:cs typeface="Ali_K_Samik" pitchFamily="2" charset="-78"/>
              </a:rPr>
            </a:br>
            <a:r>
              <a:rPr lang="ar-IQ" sz="2800" dirty="0">
                <a:solidFill>
                  <a:schemeClr val="tx1">
                    <a:lumMod val="75000"/>
                    <a:lumOff val="25000"/>
                  </a:schemeClr>
                </a:solidFill>
                <a:cs typeface="Ali_K_Samik" pitchFamily="2" charset="-78"/>
              </a:rPr>
              <a:t>3. ئةو ليَكوَلَينةوانةى كة جينزبيرغ و هاوريَكانى ئةنجاميان داون نموونةى ضوَن يةكى لةخوَى طرتووة لة رِوانطةى تةمةن و لايةنى ئابورى و روشنبيرى، ئةمةش وايكردوة ثيَشوةختة دةسكةوتى خويَندن و ئةنجامةكانى دةست نيشان بكريَت . </a:t>
            </a:r>
            <a:br>
              <a:rPr lang="ar-IQ" sz="2800" dirty="0">
                <a:solidFill>
                  <a:schemeClr val="tx1">
                    <a:lumMod val="75000"/>
                    <a:lumOff val="25000"/>
                  </a:schemeClr>
                </a:solidFill>
                <a:cs typeface="Ali_K_Samik" pitchFamily="2" charset="-78"/>
              </a:rPr>
            </a:br>
            <a:endParaRPr lang="en-GB" sz="2800" dirty="0">
              <a:solidFill>
                <a:schemeClr val="tx1">
                  <a:lumMod val="75000"/>
                  <a:lumOff val="25000"/>
                </a:schemeClr>
              </a:solidFill>
            </a:endParaRPr>
          </a:p>
        </p:txBody>
      </p:sp>
    </p:spTree>
  </p:cSld>
  <p:clrMapOvr>
    <a:masterClrMapping/>
  </p:clrMapOvr>
  <p:transition>
    <p:wheel spokes="8"/>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571744"/>
            <a:ext cx="8229600" cy="4000504"/>
          </a:xfrm>
        </p:spPr>
        <p:style>
          <a:lnRef idx="3">
            <a:schemeClr val="lt1"/>
          </a:lnRef>
          <a:fillRef idx="1">
            <a:schemeClr val="accent3"/>
          </a:fillRef>
          <a:effectRef idx="1">
            <a:schemeClr val="accent3"/>
          </a:effectRef>
          <a:fontRef idx="minor">
            <a:schemeClr val="lt1"/>
          </a:fontRef>
        </p:style>
        <p:txBody>
          <a:bodyPr>
            <a:normAutofit lnSpcReduction="10000"/>
          </a:bodyPr>
          <a:lstStyle/>
          <a:p>
            <a:pPr algn="r">
              <a:buNone/>
            </a:pPr>
            <a:endParaRPr lang="ar-IQ" sz="2800" dirty="0">
              <a:solidFill>
                <a:schemeClr val="tx1">
                  <a:lumMod val="75000"/>
                  <a:lumOff val="25000"/>
                </a:schemeClr>
              </a:solidFill>
              <a:cs typeface="Ali_K_Samik" pitchFamily="2" charset="-78"/>
            </a:endParaRPr>
          </a:p>
          <a:p>
            <a:pPr algn="r"/>
            <a:r>
              <a:rPr lang="ar-IQ" sz="2800" dirty="0">
                <a:solidFill>
                  <a:schemeClr val="tx1">
                    <a:lumMod val="75000"/>
                    <a:lumOff val="25000"/>
                  </a:schemeClr>
                </a:solidFill>
                <a:cs typeface="Ali_K_Samik" pitchFamily="2" charset="-78"/>
              </a:rPr>
              <a:t>4. لة رِوَذطارى ئيَستاماندا كردارى هةلبذاردنى ثيشةيي بوَتة كرداريَكى كراوة</a:t>
            </a:r>
            <a:r>
              <a:rPr lang="ar-SA" sz="2800" dirty="0">
                <a:solidFill>
                  <a:schemeClr val="tx1">
                    <a:lumMod val="75000"/>
                    <a:lumOff val="25000"/>
                  </a:schemeClr>
                </a:solidFill>
                <a:cs typeface="Ali_K_Samik" pitchFamily="2" charset="-78"/>
              </a:rPr>
              <a:t>و </a:t>
            </a:r>
            <a:r>
              <a:rPr lang="ar-IQ" sz="2800" dirty="0">
                <a:solidFill>
                  <a:schemeClr val="tx1">
                    <a:lumMod val="75000"/>
                    <a:lumOff val="25000"/>
                  </a:schemeClr>
                </a:solidFill>
                <a:cs typeface="Ali_K_Samik" pitchFamily="2" charset="-78"/>
              </a:rPr>
              <a:t>داخراو واتا تاك دةتوانيَت لةهةر كاتيَكدا بيةويَت بريارى ثيشةيي بدات . </a:t>
            </a:r>
          </a:p>
          <a:p>
            <a:pPr algn="r"/>
            <a:r>
              <a:rPr lang="ar-IQ" sz="2800" dirty="0">
                <a:solidFill>
                  <a:schemeClr val="tx1">
                    <a:lumMod val="75000"/>
                    <a:lumOff val="25000"/>
                  </a:schemeClr>
                </a:solidFill>
                <a:cs typeface="Ali_K_Samik" pitchFamily="2" charset="-78"/>
              </a:rPr>
              <a:t>5. هةلَبذاردنةكانى تاك و قيودى كاركردن لة رِوَذطارى ئيَستادا طوَراوة بةبةراورد لةطةل ثيَشودا وةلة ئيَستادا كردارةكة طةشبينانة ترة لة ثيَشوو . </a:t>
            </a:r>
          </a:p>
          <a:p>
            <a:pPr algn="r"/>
            <a:r>
              <a:rPr lang="ar-IQ" sz="2800" dirty="0">
                <a:solidFill>
                  <a:schemeClr val="tx1">
                    <a:lumMod val="75000"/>
                    <a:lumOff val="25000"/>
                  </a:schemeClr>
                </a:solidFill>
                <a:cs typeface="Ali_K_Samik" pitchFamily="2" charset="-78"/>
              </a:rPr>
              <a:t>6. جينزبيرغ و هاوريَكانى لةم بيردوَزةياندا روَلى هوَكارة سوَزداري و روشنبيريةكانيان روون نةكردوَتةوة لةكردارى هةلَبذاردنى ثيشةييدا لةطةل ئةوةى جةختيان كردوَتةوة لةسةر رِوَليان لةم كردارةدا . </a:t>
            </a:r>
          </a:p>
        </p:txBody>
      </p:sp>
      <p:sp>
        <p:nvSpPr>
          <p:cNvPr id="4" name="Down Ribbon 3"/>
          <p:cNvSpPr/>
          <p:nvPr/>
        </p:nvSpPr>
        <p:spPr>
          <a:xfrm>
            <a:off x="214282" y="1142984"/>
            <a:ext cx="8715436" cy="1285884"/>
          </a:xfrm>
          <a:prstGeom prst="ribbon">
            <a:avLst>
              <a:gd name="adj1" fmla="val 10838"/>
              <a:gd name="adj2" fmla="val 50656"/>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IQ" sz="40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هةلَسةنطاندني بيردوَزةكة </a:t>
            </a:r>
            <a:endParaRPr lang="en-US" sz="40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1643042" y="1500174"/>
            <a:ext cx="5786478" cy="4143404"/>
          </a:xfrm>
          <a:prstGeom prst="cloudCallout">
            <a:avLst>
              <a:gd name="adj1" fmla="val -74716"/>
              <a:gd name="adj2" fmla="val 75162"/>
            </a:avLst>
          </a:prstGeom>
        </p:spPr>
        <p:style>
          <a:lnRef idx="3">
            <a:schemeClr val="lt1"/>
          </a:lnRef>
          <a:fillRef idx="1">
            <a:schemeClr val="accent3"/>
          </a:fillRef>
          <a:effectRef idx="1">
            <a:schemeClr val="accent3"/>
          </a:effectRef>
          <a:fontRef idx="minor">
            <a:schemeClr val="lt1"/>
          </a:fontRef>
        </p:style>
        <p:txBody>
          <a:bodyPr rtlCol="0" anchor="ctr"/>
          <a:lstStyle/>
          <a:p>
            <a:pPr algn="ctr" rtl="1"/>
            <a:r>
              <a:rPr lang="ar-IQ" sz="7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بيردوَزى ان ر</a:t>
            </a:r>
            <a:r>
              <a:rPr lang="ar-SA" sz="7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ؤ</a:t>
            </a:r>
            <a:r>
              <a:rPr lang="ar-IQ" sz="7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 </a:t>
            </a:r>
            <a:endParaRPr lang="en-US" sz="7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4857752" y="1071546"/>
            <a:ext cx="3000396" cy="128588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IQ"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rPr>
              <a:t>جاردنر میرفى</a:t>
            </a:r>
            <a:br>
              <a:rPr lang="ar-IQ"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rPr>
            </a:br>
            <a:r>
              <a:rPr lang="ar-IQ"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rPr>
              <a:t>وزەى دەروونى</a:t>
            </a:r>
            <a:endParaRPr lang="en-GB"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13" name="Rounded Rectangle 12"/>
          <p:cNvSpPr/>
          <p:nvPr/>
        </p:nvSpPr>
        <p:spPr>
          <a:xfrm>
            <a:off x="1285852" y="5357826"/>
            <a:ext cx="3000396" cy="128588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IQ"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rPr>
              <a:t>پێگەیاندنى کۆمەڵایەتى</a:t>
            </a:r>
            <a:endParaRPr lang="en-GB"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14" name="Rounded Rectangle 13"/>
          <p:cNvSpPr/>
          <p:nvPr/>
        </p:nvSpPr>
        <p:spPr>
          <a:xfrm>
            <a:off x="1285852" y="1071546"/>
            <a:ext cx="3000396" cy="128588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IQ"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rPr>
              <a:t>ماسڵۆ</a:t>
            </a:r>
            <a:br>
              <a:rPr lang="ar-IQ"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rPr>
            </a:br>
            <a:r>
              <a:rPr lang="ar-IQ"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rPr>
              <a:t>پێداویستیەکان</a:t>
            </a:r>
            <a:endParaRPr lang="en-GB"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15" name="Rounded Rectangle 14"/>
          <p:cNvSpPr/>
          <p:nvPr/>
        </p:nvSpPr>
        <p:spPr>
          <a:xfrm>
            <a:off x="4857752" y="5357826"/>
            <a:ext cx="3000396" cy="128588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IQ"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rPr>
              <a:t>فڕۆید</a:t>
            </a:r>
            <a:br>
              <a:rPr lang="ar-IQ"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rPr>
            </a:br>
            <a:r>
              <a:rPr lang="ar-IQ"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rPr>
              <a:t>چەپاندن و نەست</a:t>
            </a:r>
            <a:endParaRPr lang="en-GB" sz="32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21" name="Plaque 20"/>
          <p:cNvSpPr/>
          <p:nvPr/>
        </p:nvSpPr>
        <p:spPr>
          <a:xfrm>
            <a:off x="1571604" y="3143248"/>
            <a:ext cx="6000792" cy="1428760"/>
          </a:xfrm>
          <a:prstGeom prst="plaque">
            <a:avLst>
              <a:gd name="adj" fmla="val 40557"/>
            </a:avLst>
          </a:prstGeom>
        </p:spPr>
        <p:style>
          <a:lnRef idx="3">
            <a:schemeClr val="lt1"/>
          </a:lnRef>
          <a:fillRef idx="1">
            <a:schemeClr val="accent3"/>
          </a:fillRef>
          <a:effectRef idx="1">
            <a:schemeClr val="accent3"/>
          </a:effectRef>
          <a:fontRef idx="minor">
            <a:schemeClr val="lt1"/>
          </a:fontRef>
        </p:style>
        <p:txBody>
          <a:bodyPr rtlCol="0" anchor="ctr"/>
          <a:lstStyle/>
          <a:p>
            <a:pPr algn="ctr" rtl="1">
              <a:buNone/>
            </a:pPr>
            <a:r>
              <a:rPr lang="ar-IQ" sz="3600" b="1" dirty="0">
                <a:ln w="12700">
                  <a:solidFill>
                    <a:schemeClr val="tx2">
                      <a:satMod val="155000"/>
                    </a:schemeClr>
                  </a:solidFill>
                  <a:prstDash val="solid"/>
                </a:ln>
                <a:solidFill>
                  <a:schemeClr val="tx1">
                    <a:lumMod val="75000"/>
                    <a:lumOff val="25000"/>
                  </a:schemeClr>
                </a:solidFill>
                <a:effectLst>
                  <a:glow rad="139700">
                    <a:schemeClr val="accent2">
                      <a:satMod val="175000"/>
                      <a:alpha val="40000"/>
                    </a:schemeClr>
                  </a:glow>
                  <a:outerShdw blurRad="41275" dist="20320" dir="1800000" algn="tl" rotWithShape="0">
                    <a:srgbClr val="000000">
                      <a:alpha val="40000"/>
                    </a:srgbClr>
                  </a:outerShdw>
                </a:effectLst>
                <a:cs typeface="Ali_K_Samik" pitchFamily="2" charset="-78"/>
              </a:rPr>
              <a:t>ان رو لةبيردوَزةكةيدا لة هةلَبذاردنى</a:t>
            </a:r>
            <a:br>
              <a:rPr lang="ar-IQ" sz="3600" b="1" dirty="0">
                <a:ln w="12700">
                  <a:solidFill>
                    <a:schemeClr val="tx2">
                      <a:satMod val="155000"/>
                    </a:schemeClr>
                  </a:solidFill>
                  <a:prstDash val="solid"/>
                </a:ln>
                <a:solidFill>
                  <a:schemeClr val="tx1">
                    <a:lumMod val="75000"/>
                    <a:lumOff val="25000"/>
                  </a:schemeClr>
                </a:solidFill>
                <a:effectLst>
                  <a:glow rad="139700">
                    <a:schemeClr val="accent2">
                      <a:satMod val="175000"/>
                      <a:alpha val="40000"/>
                    </a:schemeClr>
                  </a:glow>
                  <a:outerShdw blurRad="41275" dist="20320" dir="1800000" algn="tl" rotWithShape="0">
                    <a:srgbClr val="000000">
                      <a:alpha val="40000"/>
                    </a:srgbClr>
                  </a:outerShdw>
                </a:effectLst>
                <a:cs typeface="Ali_K_Samik" pitchFamily="2" charset="-78"/>
              </a:rPr>
            </a:br>
            <a:r>
              <a:rPr lang="ar-SA" sz="3600" b="1" dirty="0">
                <a:ln w="12700">
                  <a:solidFill>
                    <a:schemeClr val="tx2">
                      <a:satMod val="155000"/>
                    </a:schemeClr>
                  </a:solidFill>
                  <a:prstDash val="solid"/>
                </a:ln>
                <a:solidFill>
                  <a:schemeClr val="tx1">
                    <a:lumMod val="75000"/>
                    <a:lumOff val="25000"/>
                  </a:schemeClr>
                </a:solidFill>
                <a:effectLst>
                  <a:glow rad="139700">
                    <a:schemeClr val="accent2">
                      <a:satMod val="175000"/>
                      <a:alpha val="40000"/>
                    </a:schemeClr>
                  </a:glow>
                  <a:outerShdw blurRad="41275" dist="20320" dir="1800000" algn="tl" rotWithShape="0">
                    <a:srgbClr val="000000">
                      <a:alpha val="40000"/>
                    </a:srgbClr>
                  </a:outerShdw>
                </a:effectLst>
                <a:cs typeface="Ali_K_Samik" pitchFamily="2" charset="-78"/>
              </a:rPr>
              <a:t>ث</a:t>
            </a:r>
            <a:r>
              <a:rPr lang="ar-IQ" sz="3600" b="1" dirty="0">
                <a:ln w="12700">
                  <a:solidFill>
                    <a:schemeClr val="tx2">
                      <a:satMod val="155000"/>
                    </a:schemeClr>
                  </a:solidFill>
                  <a:prstDash val="solid"/>
                </a:ln>
                <a:solidFill>
                  <a:schemeClr val="tx1">
                    <a:lumMod val="75000"/>
                    <a:lumOff val="25000"/>
                  </a:schemeClr>
                </a:solidFill>
                <a:effectLst>
                  <a:glow rad="139700">
                    <a:schemeClr val="accent2">
                      <a:satMod val="175000"/>
                      <a:alpha val="40000"/>
                    </a:schemeClr>
                  </a:glow>
                  <a:outerShdw blurRad="41275" dist="20320" dir="1800000" algn="tl" rotWithShape="0">
                    <a:srgbClr val="000000">
                      <a:alpha val="40000"/>
                    </a:srgbClr>
                  </a:outerShdw>
                </a:effectLst>
                <a:cs typeface="Ali_K_Samik" pitchFamily="2" charset="-78"/>
              </a:rPr>
              <a:t>يشةييدا كاريطةر بوو بة </a:t>
            </a:r>
          </a:p>
        </p:txBody>
      </p:sp>
      <p:sp>
        <p:nvSpPr>
          <p:cNvPr id="23" name="Donut 22"/>
          <p:cNvSpPr/>
          <p:nvPr/>
        </p:nvSpPr>
        <p:spPr>
          <a:xfrm>
            <a:off x="1428728" y="3000372"/>
            <a:ext cx="571504" cy="571504"/>
          </a:xfrm>
          <a:prstGeom prst="donu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solidFill>
                <a:schemeClr val="tx1"/>
              </a:solidFill>
            </a:endParaRPr>
          </a:p>
        </p:txBody>
      </p:sp>
      <p:sp>
        <p:nvSpPr>
          <p:cNvPr id="24" name="Donut 23"/>
          <p:cNvSpPr/>
          <p:nvPr/>
        </p:nvSpPr>
        <p:spPr>
          <a:xfrm>
            <a:off x="7143768" y="4143380"/>
            <a:ext cx="571504" cy="571504"/>
          </a:xfrm>
          <a:prstGeom prst="donu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solidFill>
                <a:schemeClr val="tx1"/>
              </a:solidFill>
            </a:endParaRPr>
          </a:p>
        </p:txBody>
      </p:sp>
      <p:sp>
        <p:nvSpPr>
          <p:cNvPr id="25" name="Donut 24"/>
          <p:cNvSpPr/>
          <p:nvPr/>
        </p:nvSpPr>
        <p:spPr>
          <a:xfrm>
            <a:off x="7143768" y="3000372"/>
            <a:ext cx="571504" cy="571504"/>
          </a:xfrm>
          <a:prstGeom prst="donu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solidFill>
                <a:schemeClr val="tx1"/>
              </a:solidFill>
            </a:endParaRPr>
          </a:p>
        </p:txBody>
      </p:sp>
      <p:sp>
        <p:nvSpPr>
          <p:cNvPr id="26" name="Donut 25"/>
          <p:cNvSpPr/>
          <p:nvPr/>
        </p:nvSpPr>
        <p:spPr>
          <a:xfrm>
            <a:off x="1428728" y="4143380"/>
            <a:ext cx="571504" cy="571504"/>
          </a:xfrm>
          <a:prstGeom prst="donu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solidFill>
                <a:schemeClr val="tx1"/>
              </a:solidFill>
            </a:endParaRPr>
          </a:p>
        </p:txBody>
      </p:sp>
      <p:sp>
        <p:nvSpPr>
          <p:cNvPr id="27" name="Right Arrow 26"/>
          <p:cNvSpPr/>
          <p:nvPr/>
        </p:nvSpPr>
        <p:spPr>
          <a:xfrm rot="5400000">
            <a:off x="7215206" y="4857760"/>
            <a:ext cx="428628" cy="428628"/>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p>
        </p:txBody>
      </p:sp>
      <p:sp>
        <p:nvSpPr>
          <p:cNvPr id="28" name="Right Arrow 27"/>
          <p:cNvSpPr/>
          <p:nvPr/>
        </p:nvSpPr>
        <p:spPr>
          <a:xfrm rot="5400000">
            <a:off x="1500166" y="4857760"/>
            <a:ext cx="428628" cy="428628"/>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p>
        </p:txBody>
      </p:sp>
      <p:sp>
        <p:nvSpPr>
          <p:cNvPr id="29" name="Right Arrow 28"/>
          <p:cNvSpPr/>
          <p:nvPr/>
        </p:nvSpPr>
        <p:spPr>
          <a:xfrm rot="16200000">
            <a:off x="7215205" y="2500306"/>
            <a:ext cx="428630" cy="428628"/>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p>
        </p:txBody>
      </p:sp>
      <p:sp>
        <p:nvSpPr>
          <p:cNvPr id="30" name="Right Arrow 29"/>
          <p:cNvSpPr/>
          <p:nvPr/>
        </p:nvSpPr>
        <p:spPr>
          <a:xfrm rot="16200000">
            <a:off x="1500165" y="2500308"/>
            <a:ext cx="428630" cy="428628"/>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GB"/>
          </a:p>
        </p:txBody>
      </p:sp>
    </p:spTree>
  </p:cSld>
  <p:clrMapOvr>
    <a:masterClrMapping/>
  </p:clrMapOvr>
  <p:transition>
    <p:wheel spokes="8"/>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57232"/>
            <a:ext cx="9144000" cy="857256"/>
          </a:xfrm>
        </p:spPr>
        <p:txBody>
          <a:bodyPr>
            <a:normAutofit/>
          </a:bodyPr>
          <a:lstStyle/>
          <a:p>
            <a:pPr algn="ctr"/>
            <a:r>
              <a:rPr lang="ar-IQ" sz="44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طريمانة سةرةكيةكانى بيردوَزةكة </a:t>
            </a:r>
            <a:endParaRPr lang="en-US" sz="44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
        <p:nvSpPr>
          <p:cNvPr id="3" name="Rounded Rectangle 2"/>
          <p:cNvSpPr/>
          <p:nvPr/>
        </p:nvSpPr>
        <p:spPr>
          <a:xfrm>
            <a:off x="214282" y="2143116"/>
            <a:ext cx="8715436" cy="450059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en-US" sz="2800" dirty="0">
                <a:solidFill>
                  <a:schemeClr val="tx1">
                    <a:lumMod val="75000"/>
                    <a:lumOff val="25000"/>
                  </a:schemeClr>
                </a:solidFill>
                <a:cs typeface="Ali_K_Samik" pitchFamily="2" charset="-78"/>
              </a:rPr>
              <a:t>1</a:t>
            </a:r>
            <a:r>
              <a:rPr lang="ar-IQ" sz="2800" dirty="0">
                <a:solidFill>
                  <a:schemeClr val="tx1">
                    <a:lumMod val="75000"/>
                    <a:lumOff val="25000"/>
                  </a:schemeClr>
                </a:solidFill>
                <a:cs typeface="Ali_K_Samik" pitchFamily="2" charset="-78"/>
              </a:rPr>
              <a:t>- ان رو واى دةبينيَت كة هةموو تاكيَك خاوةن ململانةييَكى بوَماوةيية بوَ بةكاربردنى ووزة و سةرفكردنى بةريَطاييَكى تايبةت، وة سةرفكردنى ئةم ضالاكيانةش ثةيوةستة بة شارةزايية جوَراوجوَرةكانى مندالَى  . </a:t>
            </a:r>
          </a:p>
          <a:p>
            <a:pPr algn="r" rtl="1">
              <a:buFontTx/>
              <a:buChar char="-"/>
            </a:pPr>
            <a:r>
              <a:rPr lang="en-US" sz="2800" dirty="0">
                <a:solidFill>
                  <a:schemeClr val="tx1">
                    <a:lumMod val="75000"/>
                    <a:lumOff val="25000"/>
                  </a:schemeClr>
                </a:solidFill>
                <a:cs typeface="Ali_K_Samik" pitchFamily="2" charset="-78"/>
              </a:rPr>
              <a:t>-2</a:t>
            </a:r>
            <a:r>
              <a:rPr lang="ar-IQ" sz="2800" dirty="0">
                <a:solidFill>
                  <a:schemeClr val="tx1">
                    <a:lumMod val="75000"/>
                    <a:lumOff val="25000"/>
                  </a:schemeClr>
                </a:solidFill>
                <a:cs typeface="Ali_K_Samik" pitchFamily="2" charset="-78"/>
              </a:rPr>
              <a:t>وةثيَداويستيةكانى تاك و رِاددةى تيَركردنيان و تيَرنةكردنيان و شيَوازى ثيَطةياندى مندالَ هو</a:t>
            </a:r>
            <a:r>
              <a:rPr lang="ar-SA" sz="2800" dirty="0">
                <a:solidFill>
                  <a:schemeClr val="tx1">
                    <a:lumMod val="75000"/>
                    <a:lumOff val="25000"/>
                  </a:schemeClr>
                </a:solidFill>
                <a:cs typeface="Ali_K_Samik" pitchFamily="2" charset="-78"/>
              </a:rPr>
              <a:t>ك</a:t>
            </a:r>
            <a:r>
              <a:rPr lang="ar-IQ" sz="2800" dirty="0">
                <a:solidFill>
                  <a:schemeClr val="tx1">
                    <a:lumMod val="75000"/>
                    <a:lumOff val="25000"/>
                  </a:schemeClr>
                </a:solidFill>
                <a:cs typeface="Ali_K_Samik" pitchFamily="2" charset="-78"/>
              </a:rPr>
              <a:t>ارى ترن رِوَليان هةية كردارى هةلَبذاردنى ثيشةييدا . </a:t>
            </a:r>
          </a:p>
          <a:p>
            <a:pPr algn="r" rtl="1"/>
            <a:r>
              <a:rPr lang="en-US" sz="2800" dirty="0">
                <a:solidFill>
                  <a:schemeClr val="tx1">
                    <a:lumMod val="75000"/>
                    <a:lumOff val="25000"/>
                  </a:schemeClr>
                </a:solidFill>
                <a:cs typeface="Ali_K_Samik" pitchFamily="2" charset="-78"/>
              </a:rPr>
              <a:t>3</a:t>
            </a:r>
            <a:r>
              <a:rPr lang="ar-IQ" sz="2800" dirty="0">
                <a:solidFill>
                  <a:schemeClr val="tx1">
                    <a:lumMod val="75000"/>
                    <a:lumOff val="25000"/>
                  </a:schemeClr>
                </a:solidFill>
                <a:cs typeface="Ali_K_Samik" pitchFamily="2" charset="-78"/>
              </a:rPr>
              <a:t>- رو واى دةبينيَت كة ئةو ثيَداويستيانةى بةشيَوازيَكى طونجاو تيَر دةكريَن لةلايةن تاكةكان ئةوا نابيَتة ثالَنةرى نةستى و كث كراو، وة ئةو ثيَداويستيانةى كة دةكةونة لوتكةى هرم وةكو بةديهيَنانى خود ئةطةر تيَرنةكرا ئةوا وون دةبيَت و ناميَنيَت . </a:t>
            </a:r>
            <a:endParaRPr lang="en-US" sz="2800" dirty="0">
              <a:solidFill>
                <a:schemeClr val="tx1">
                  <a:lumMod val="75000"/>
                  <a:lumOff val="25000"/>
                </a:schemeClr>
              </a:solidFill>
              <a:cs typeface="Ali_K_Samik"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80">
                                          <p:stCondLst>
                                            <p:cond delay="0"/>
                                          </p:stCondLst>
                                        </p:cTn>
                                        <p:tgtEl>
                                          <p:spTgt spid="3">
                                            <p:txEl>
                                              <p:pRg st="1" end="1"/>
                                            </p:txEl>
                                          </p:spTgt>
                                        </p:tgtEl>
                                      </p:cBhvr>
                                    </p:animEffect>
                                    <p:anim calcmode="lin" valueType="num">
                                      <p:cBhvr>
                                        <p:cTn id="2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1" end="1"/>
                                            </p:txEl>
                                          </p:spTgt>
                                        </p:tgtEl>
                                      </p:cBhvr>
                                      <p:to x="100000" y="60000"/>
                                    </p:animScale>
                                    <p:animScale>
                                      <p:cBhvr>
                                        <p:cTn id="35" dur="166" decel="50000">
                                          <p:stCondLst>
                                            <p:cond delay="676"/>
                                          </p:stCondLst>
                                        </p:cTn>
                                        <p:tgtEl>
                                          <p:spTgt spid="3">
                                            <p:txEl>
                                              <p:pRg st="1" end="1"/>
                                            </p:txEl>
                                          </p:spTgt>
                                        </p:tgtEl>
                                      </p:cBhvr>
                                      <p:to x="100000" y="100000"/>
                                    </p:animScale>
                                    <p:animScale>
                                      <p:cBhvr>
                                        <p:cTn id="36" dur="26">
                                          <p:stCondLst>
                                            <p:cond delay="1312"/>
                                          </p:stCondLst>
                                        </p:cTn>
                                        <p:tgtEl>
                                          <p:spTgt spid="3">
                                            <p:txEl>
                                              <p:pRg st="1" end="1"/>
                                            </p:txEl>
                                          </p:spTgt>
                                        </p:tgtEl>
                                      </p:cBhvr>
                                      <p:to x="100000" y="80000"/>
                                    </p:animScale>
                                    <p:animScale>
                                      <p:cBhvr>
                                        <p:cTn id="37" dur="166" decel="50000">
                                          <p:stCondLst>
                                            <p:cond delay="1338"/>
                                          </p:stCondLst>
                                        </p:cTn>
                                        <p:tgtEl>
                                          <p:spTgt spid="3">
                                            <p:txEl>
                                              <p:pRg st="1" end="1"/>
                                            </p:txEl>
                                          </p:spTgt>
                                        </p:tgtEl>
                                      </p:cBhvr>
                                      <p:to x="100000" y="100000"/>
                                    </p:animScale>
                                    <p:animScale>
                                      <p:cBhvr>
                                        <p:cTn id="38" dur="26">
                                          <p:stCondLst>
                                            <p:cond delay="1642"/>
                                          </p:stCondLst>
                                        </p:cTn>
                                        <p:tgtEl>
                                          <p:spTgt spid="3">
                                            <p:txEl>
                                              <p:pRg st="1" end="1"/>
                                            </p:txEl>
                                          </p:spTgt>
                                        </p:tgtEl>
                                      </p:cBhvr>
                                      <p:to x="100000" y="90000"/>
                                    </p:animScale>
                                    <p:animScale>
                                      <p:cBhvr>
                                        <p:cTn id="39" dur="166" decel="50000">
                                          <p:stCondLst>
                                            <p:cond delay="1668"/>
                                          </p:stCondLst>
                                        </p:cTn>
                                        <p:tgtEl>
                                          <p:spTgt spid="3">
                                            <p:txEl>
                                              <p:pRg st="1" end="1"/>
                                            </p:txEl>
                                          </p:spTgt>
                                        </p:tgtEl>
                                      </p:cBhvr>
                                      <p:to x="100000" y="100000"/>
                                    </p:animScale>
                                    <p:animScale>
                                      <p:cBhvr>
                                        <p:cTn id="40" dur="26">
                                          <p:stCondLst>
                                            <p:cond delay="1808"/>
                                          </p:stCondLst>
                                        </p:cTn>
                                        <p:tgtEl>
                                          <p:spTgt spid="3">
                                            <p:txEl>
                                              <p:pRg st="1" end="1"/>
                                            </p:txEl>
                                          </p:spTgt>
                                        </p:tgtEl>
                                      </p:cBhvr>
                                      <p:to x="100000" y="95000"/>
                                    </p:animScale>
                                    <p:animScale>
                                      <p:cBhvr>
                                        <p:cTn id="41" dur="166" decel="50000">
                                          <p:stCondLst>
                                            <p:cond delay="1834"/>
                                          </p:stCondLst>
                                        </p:cTn>
                                        <p:tgtEl>
                                          <p:spTgt spid="3">
                                            <p:txEl>
                                              <p:pRg st="1" end="1"/>
                                            </p:txEl>
                                          </p:spTgt>
                                        </p:tgtEl>
                                      </p:cBhvr>
                                      <p:to x="100000" y="100000"/>
                                    </p:animScale>
                                  </p:childTnLst>
                                </p:cTn>
                              </p:par>
                              <p:par>
                                <p:cTn id="42" presetID="26" presetClass="entr" presetSubtype="0" fill="hold" nodeType="with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wipe(down)">
                                      <p:cBhvr>
                                        <p:cTn id="44" dur="580">
                                          <p:stCondLst>
                                            <p:cond delay="0"/>
                                          </p:stCondLst>
                                        </p:cTn>
                                        <p:tgtEl>
                                          <p:spTgt spid="3">
                                            <p:txEl>
                                              <p:pRg st="2" end="2"/>
                                            </p:txEl>
                                          </p:spTgt>
                                        </p:tgtEl>
                                      </p:cBhvr>
                                    </p:animEffect>
                                    <p:anim calcmode="lin" valueType="num">
                                      <p:cBhvr>
                                        <p:cTn id="4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3">
                                            <p:txEl>
                                              <p:pRg st="2" end="2"/>
                                            </p:txEl>
                                          </p:spTgt>
                                        </p:tgtEl>
                                      </p:cBhvr>
                                      <p:to x="100000" y="60000"/>
                                    </p:animScale>
                                    <p:animScale>
                                      <p:cBhvr>
                                        <p:cTn id="51" dur="166" decel="50000">
                                          <p:stCondLst>
                                            <p:cond delay="676"/>
                                          </p:stCondLst>
                                        </p:cTn>
                                        <p:tgtEl>
                                          <p:spTgt spid="3">
                                            <p:txEl>
                                              <p:pRg st="2" end="2"/>
                                            </p:txEl>
                                          </p:spTgt>
                                        </p:tgtEl>
                                      </p:cBhvr>
                                      <p:to x="100000" y="100000"/>
                                    </p:animScale>
                                    <p:animScale>
                                      <p:cBhvr>
                                        <p:cTn id="52" dur="26">
                                          <p:stCondLst>
                                            <p:cond delay="1312"/>
                                          </p:stCondLst>
                                        </p:cTn>
                                        <p:tgtEl>
                                          <p:spTgt spid="3">
                                            <p:txEl>
                                              <p:pRg st="2" end="2"/>
                                            </p:txEl>
                                          </p:spTgt>
                                        </p:tgtEl>
                                      </p:cBhvr>
                                      <p:to x="100000" y="80000"/>
                                    </p:animScale>
                                    <p:animScale>
                                      <p:cBhvr>
                                        <p:cTn id="53" dur="166" decel="50000">
                                          <p:stCondLst>
                                            <p:cond delay="1338"/>
                                          </p:stCondLst>
                                        </p:cTn>
                                        <p:tgtEl>
                                          <p:spTgt spid="3">
                                            <p:txEl>
                                              <p:pRg st="2" end="2"/>
                                            </p:txEl>
                                          </p:spTgt>
                                        </p:tgtEl>
                                      </p:cBhvr>
                                      <p:to x="100000" y="100000"/>
                                    </p:animScale>
                                    <p:animScale>
                                      <p:cBhvr>
                                        <p:cTn id="54" dur="26">
                                          <p:stCondLst>
                                            <p:cond delay="1642"/>
                                          </p:stCondLst>
                                        </p:cTn>
                                        <p:tgtEl>
                                          <p:spTgt spid="3">
                                            <p:txEl>
                                              <p:pRg st="2" end="2"/>
                                            </p:txEl>
                                          </p:spTgt>
                                        </p:tgtEl>
                                      </p:cBhvr>
                                      <p:to x="100000" y="90000"/>
                                    </p:animScale>
                                    <p:animScale>
                                      <p:cBhvr>
                                        <p:cTn id="55" dur="166" decel="50000">
                                          <p:stCondLst>
                                            <p:cond delay="1668"/>
                                          </p:stCondLst>
                                        </p:cTn>
                                        <p:tgtEl>
                                          <p:spTgt spid="3">
                                            <p:txEl>
                                              <p:pRg st="2" end="2"/>
                                            </p:txEl>
                                          </p:spTgt>
                                        </p:tgtEl>
                                      </p:cBhvr>
                                      <p:to x="100000" y="100000"/>
                                    </p:animScale>
                                    <p:animScale>
                                      <p:cBhvr>
                                        <p:cTn id="56" dur="26">
                                          <p:stCondLst>
                                            <p:cond delay="1808"/>
                                          </p:stCondLst>
                                        </p:cTn>
                                        <p:tgtEl>
                                          <p:spTgt spid="3">
                                            <p:txEl>
                                              <p:pRg st="2" end="2"/>
                                            </p:txEl>
                                          </p:spTgt>
                                        </p:tgtEl>
                                      </p:cBhvr>
                                      <p:to x="100000" y="95000"/>
                                    </p:animScale>
                                    <p:animScale>
                                      <p:cBhvr>
                                        <p:cTn id="57"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857224" y="2071678"/>
            <a:ext cx="7500990" cy="4572032"/>
          </a:xfrm>
          <a:prstGeom prst="horizontalScroll">
            <a:avLst>
              <a:gd name="adj" fmla="val 7254"/>
            </a:avLst>
          </a:prstGeom>
        </p:spPr>
        <p:style>
          <a:lnRef idx="3">
            <a:schemeClr val="lt1"/>
          </a:lnRef>
          <a:fillRef idx="1">
            <a:schemeClr val="accent3"/>
          </a:fillRef>
          <a:effectRef idx="1">
            <a:schemeClr val="accent3"/>
          </a:effectRef>
          <a:fontRef idx="minor">
            <a:schemeClr val="lt1"/>
          </a:fontRef>
        </p:style>
        <p:txBody>
          <a:bodyPr rtlCol="0" anchor="ctr"/>
          <a:lstStyle/>
          <a:p>
            <a:pPr algn="r"/>
            <a:r>
              <a:rPr lang="ar-IQ" sz="3200">
                <a:solidFill>
                  <a:schemeClr val="tx1">
                    <a:lumMod val="75000"/>
                    <a:lumOff val="25000"/>
                  </a:schemeClr>
                </a:solidFill>
                <a:cs typeface="Ali_K_Samik" pitchFamily="2" charset="-78"/>
              </a:rPr>
              <a:t>- </a:t>
            </a:r>
            <a:r>
              <a:rPr lang="ar-IQ" sz="2800" dirty="0">
                <a:solidFill>
                  <a:schemeClr val="tx1">
                    <a:lumMod val="75000"/>
                    <a:lumOff val="25000"/>
                  </a:schemeClr>
                </a:solidFill>
                <a:cs typeface="Ali_K_Samik" pitchFamily="2" charset="-78"/>
              </a:rPr>
              <a:t>رو واى دةبينيَت كة جيناتة بوَماوةييةكان توانستى طةشةى طشت تايبةتمةنديةكانى تاك دةست نيشان دةكات . </a:t>
            </a:r>
          </a:p>
          <a:p>
            <a:pPr algn="r"/>
            <a:r>
              <a:rPr lang="ar-IQ" sz="3200" dirty="0">
                <a:solidFill>
                  <a:schemeClr val="tx1">
                    <a:lumMod val="75000"/>
                    <a:lumOff val="25000"/>
                  </a:schemeClr>
                </a:solidFill>
                <a:cs typeface="Ali_K_Samik" pitchFamily="2" charset="-78"/>
              </a:rPr>
              <a:t>- </a:t>
            </a:r>
            <a:r>
              <a:rPr lang="ar-IQ" sz="2800" dirty="0">
                <a:solidFill>
                  <a:schemeClr val="tx1">
                    <a:lumMod val="75000"/>
                    <a:lumOff val="25000"/>
                  </a:schemeClr>
                </a:solidFill>
                <a:cs typeface="Ali_K_Samik" pitchFamily="2" charset="-78"/>
              </a:rPr>
              <a:t>رو واى دةبينيَت كة كة تايبةتمةندية بوَماوةييةكان لاى تاك تةنها كاريطةر نابيَت بة بةو شارةزاييانةى كةثيَيدا رةت بووة لة تةمةنى مندالَيدا، بةلَكو كاريطةر دةبيَت بة رِوَشنبيري و بارى كوَمةلاَيةتى و ئابورى لة خيَزاندا و بة ضةنديَتى ريَطة ثيَدانى باوان بة مندالَةكانيان بوَ تيَركردن و تيَر نةكردنى ثيَداويستيةكانيان </a:t>
            </a:r>
            <a:r>
              <a:rPr lang="ar-IQ" sz="3200" dirty="0">
                <a:solidFill>
                  <a:schemeClr val="tx1">
                    <a:lumMod val="75000"/>
                    <a:lumOff val="25000"/>
                  </a:schemeClr>
                </a:solidFill>
                <a:cs typeface="Ali_K_Samik" pitchFamily="2" charset="-78"/>
              </a:rPr>
              <a:t> </a:t>
            </a:r>
            <a:endParaRPr lang="en-US" sz="3200" dirty="0">
              <a:solidFill>
                <a:schemeClr val="tx1">
                  <a:lumMod val="75000"/>
                  <a:lumOff val="25000"/>
                </a:schemeClr>
              </a:solidFill>
              <a:cs typeface="Ali_K_Samik" pitchFamily="2" charset="-78"/>
            </a:endParaRPr>
          </a:p>
        </p:txBody>
      </p:sp>
      <p:sp>
        <p:nvSpPr>
          <p:cNvPr id="5" name="Rectangle 4"/>
          <p:cNvSpPr/>
          <p:nvPr/>
        </p:nvSpPr>
        <p:spPr>
          <a:xfrm>
            <a:off x="0" y="785794"/>
            <a:ext cx="9144000" cy="1200329"/>
          </a:xfrm>
          <a:prstGeom prst="rect">
            <a:avLst/>
          </a:prstGeom>
        </p:spPr>
        <p:txBody>
          <a:bodyPr wrap="square">
            <a:spAutoFit/>
          </a:bodyPr>
          <a:lstStyle/>
          <a:p>
            <a:pPr algn="ctr"/>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كاريطةرى </a:t>
            </a:r>
            <a:r>
              <a:rPr lang="ar-SA"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ثةروردة</a:t>
            </a:r>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ثيَطةياندنى كوَمةلاَيةتى </a:t>
            </a:r>
            <a:b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br>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لةسةر برياري ثيشةيي بةثيَي بيردوَزى رو</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4">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rved Down Ribbon 3"/>
          <p:cNvSpPr/>
          <p:nvPr/>
        </p:nvSpPr>
        <p:spPr>
          <a:xfrm>
            <a:off x="928662" y="1785926"/>
            <a:ext cx="7715304" cy="4071966"/>
          </a:xfrm>
          <a:prstGeom prst="ellipseRibbon">
            <a:avLst>
              <a:gd name="adj1" fmla="val 17269"/>
              <a:gd name="adj2" fmla="val 50000"/>
              <a:gd name="adj3" fmla="val 12500"/>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IQ" sz="40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شيَوازةكانى ثيَطةياندنى خيَزانى كة رووبةرِووى مندالَ دةكريَتةوةو ثةيوةندى بة هةلَبذاردنى ثيشةيي </a:t>
            </a:r>
            <a:endParaRPr lang="en-US" sz="40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571472" y="1857364"/>
            <a:ext cx="8001056" cy="4714908"/>
          </a:xfrm>
          <a:prstGeom prst="horizontalScroll">
            <a:avLst>
              <a:gd name="adj" fmla="val 8048"/>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ar-IQ" sz="3200" dirty="0">
                <a:solidFill>
                  <a:schemeClr val="tx1">
                    <a:lumMod val="75000"/>
                    <a:lumOff val="25000"/>
                  </a:schemeClr>
                </a:solidFill>
                <a:cs typeface="Ali_K_Samik" pitchFamily="2" charset="-78"/>
              </a:rPr>
              <a:t>لةم شيَوازةدا باوك يان مندالَةكة رِةت دةكاتةوة (</a:t>
            </a:r>
            <a:r>
              <a:rPr lang="ar-IQ" sz="3200" dirty="0">
                <a:solidFill>
                  <a:schemeClr val="tx1">
                    <a:lumMod val="75000"/>
                    <a:lumOff val="25000"/>
                  </a:schemeClr>
                </a:solidFill>
                <a:cs typeface="Ali-A-Samik" pitchFamily="2" charset="-78"/>
              </a:rPr>
              <a:t>رفض) (</a:t>
            </a:r>
            <a:r>
              <a:rPr lang="ar-IQ" sz="3200" dirty="0">
                <a:solidFill>
                  <a:schemeClr val="tx1">
                    <a:lumMod val="75000"/>
                    <a:lumOff val="25000"/>
                  </a:schemeClr>
                </a:solidFill>
                <a:cs typeface="Ali_K_Samik" pitchFamily="2" charset="-78"/>
              </a:rPr>
              <a:t>شةرِانطيَزى و ساردى و ثشت طوئ خستنى لايةنة ثيشةييةكانى مندالةكة)</a:t>
            </a:r>
            <a:r>
              <a:rPr lang="ar-IQ" sz="3200" dirty="0">
                <a:solidFill>
                  <a:schemeClr val="tx1">
                    <a:lumMod val="75000"/>
                    <a:lumOff val="25000"/>
                  </a:schemeClr>
                </a:solidFill>
                <a:cs typeface="Ali-A-Samik" pitchFamily="2" charset="-78"/>
              </a:rPr>
              <a:t> </a:t>
            </a:r>
            <a:r>
              <a:rPr lang="ar-IQ" sz="3200" dirty="0">
                <a:solidFill>
                  <a:schemeClr val="tx1">
                    <a:lumMod val="75000"/>
                    <a:lumOff val="25000"/>
                  </a:schemeClr>
                </a:solidFill>
                <a:cs typeface="Ali_K_Samik" pitchFamily="2" charset="-78"/>
              </a:rPr>
              <a:t>يان ثشت طوبَى دةخات (اهمال) ( سوَزو خوَشةويستى ثيَشكةش ناكات و تةنها لةلايةنى جةستةيي طرينطى ث</a:t>
            </a:r>
            <a:r>
              <a:rPr lang="ar-SA" sz="3200" dirty="0">
                <a:solidFill>
                  <a:schemeClr val="tx1">
                    <a:lumMod val="75000"/>
                    <a:lumOff val="25000"/>
                  </a:schemeClr>
                </a:solidFill>
                <a:cs typeface="Ali_K_Samik" pitchFamily="2" charset="-78"/>
              </a:rPr>
              <a:t>يَ</a:t>
            </a:r>
            <a:r>
              <a:rPr lang="ar-IQ" sz="3200" dirty="0">
                <a:solidFill>
                  <a:schemeClr val="tx1">
                    <a:lumMod val="75000"/>
                    <a:lumOff val="25000"/>
                  </a:schemeClr>
                </a:solidFill>
                <a:cs typeface="Ali_K_Samik" pitchFamily="2" charset="-78"/>
              </a:rPr>
              <a:t> دةدات) بوَية ليَرةدا تاك كاتيَك روو لة ئيش دةكات بةرو كاريَك دةروات كة زياتر لةطةل الات (ئاميَر) كاربكات نةك لةطةل تاكةكان . </a:t>
            </a:r>
            <a:endParaRPr lang="en-US" sz="3200" dirty="0">
              <a:solidFill>
                <a:schemeClr val="tx1">
                  <a:lumMod val="75000"/>
                  <a:lumOff val="25000"/>
                </a:schemeClr>
              </a:solidFill>
              <a:cs typeface="Ali-A-Samik" pitchFamily="2" charset="-78"/>
            </a:endParaRPr>
          </a:p>
        </p:txBody>
      </p:sp>
      <p:sp>
        <p:nvSpPr>
          <p:cNvPr id="4" name="Rectangle 3"/>
          <p:cNvSpPr/>
          <p:nvPr/>
        </p:nvSpPr>
        <p:spPr>
          <a:xfrm>
            <a:off x="0" y="1000108"/>
            <a:ext cx="9144000" cy="707886"/>
          </a:xfrm>
          <a:prstGeom prst="rect">
            <a:avLst/>
          </a:prstGeom>
        </p:spPr>
        <p:txBody>
          <a:bodyPr wrap="square">
            <a:spAutoFit/>
          </a:bodyPr>
          <a:lstStyle/>
          <a:p>
            <a:pPr algn="ctr" rtl="1"/>
            <a:r>
              <a:rPr lang="en-US"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1</a:t>
            </a:r>
            <a:r>
              <a:rPr lang="ar-IQ"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ثيَطةياندنى سارد </a:t>
            </a:r>
            <a:endParaRPr lang="en-GB"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143000"/>
          </a:xfrm>
        </p:spPr>
        <p:txBody>
          <a:bodyPr>
            <a:normAutofit/>
          </a:bodyPr>
          <a:lstStyle/>
          <a:p>
            <a:r>
              <a:rPr lang="ar-IQ" sz="4400" b="1" dirty="0">
                <a:ln w="19050">
                  <a:solidFill>
                    <a:schemeClr val="tx1">
                      <a:lumMod val="65000"/>
                      <a:lumOff val="35000"/>
                    </a:schemeClr>
                  </a:solidFill>
                  <a:prstDash val="solid"/>
                </a:ln>
                <a:solidFill>
                  <a:schemeClr val="tx1"/>
                </a:solidFill>
                <a:effectLst>
                  <a:outerShdw blurRad="50000" dist="50800" dir="7500000" algn="tl">
                    <a:srgbClr val="000000">
                      <a:shade val="5000"/>
                      <a:alpha val="35000"/>
                    </a:srgbClr>
                  </a:outerShdw>
                </a:effectLst>
                <a:cs typeface="Ali_K_Samik" pitchFamily="2" charset="-78"/>
              </a:rPr>
              <a:t>سةرهةلَدان و ثيَشكةوتني ئاراستةكردنى ثيشةيي </a:t>
            </a:r>
            <a:endParaRPr lang="en-US" sz="4400" b="1" dirty="0">
              <a:ln w="19050">
                <a:solidFill>
                  <a:schemeClr val="tx1">
                    <a:lumMod val="65000"/>
                    <a:lumOff val="35000"/>
                  </a:schemeClr>
                </a:solidFill>
                <a:prstDash val="solid"/>
              </a:ln>
              <a:solidFill>
                <a:schemeClr val="tx1"/>
              </a:solidFill>
              <a:effectLst>
                <a:outerShdw blurRad="50000" dist="50800" dir="7500000" algn="tl">
                  <a:srgbClr val="000000">
                    <a:shade val="5000"/>
                    <a:alpha val="35000"/>
                  </a:srgbClr>
                </a:outerShdw>
              </a:effectLst>
              <a:cs typeface="Ali_K_Samik" pitchFamily="2" charset="-78"/>
            </a:endParaRPr>
          </a:p>
        </p:txBody>
      </p:sp>
      <p:sp>
        <p:nvSpPr>
          <p:cNvPr id="7" name="Vertical Scroll 6"/>
          <p:cNvSpPr/>
          <p:nvPr/>
        </p:nvSpPr>
        <p:spPr>
          <a:xfrm rot="16200000">
            <a:off x="1964497" y="-107189"/>
            <a:ext cx="5286411" cy="8643966"/>
          </a:xfrm>
          <a:prstGeom prst="verticalScroll">
            <a:avLst>
              <a:gd name="adj" fmla="val 4144"/>
            </a:avLst>
          </a:prstGeom>
        </p:spPr>
        <p:style>
          <a:lnRef idx="2">
            <a:schemeClr val="accent3">
              <a:shade val="50000"/>
            </a:schemeClr>
          </a:lnRef>
          <a:fillRef idx="1">
            <a:schemeClr val="accent3"/>
          </a:fillRef>
          <a:effectRef idx="0">
            <a:schemeClr val="accent3"/>
          </a:effectRef>
          <a:fontRef idx="minor">
            <a:schemeClr val="lt1"/>
          </a:fontRef>
        </p:style>
        <p:txBody>
          <a:bodyPr vert="vert" rtlCol="0" anchor="b"/>
          <a:lstStyle/>
          <a:p>
            <a:pPr algn="r" rtl="1"/>
            <a:r>
              <a:rPr lang="ar-IQ" sz="2500" dirty="0">
                <a:ln w="12700">
                  <a:solidFill>
                    <a:schemeClr val="tx2">
                      <a:satMod val="155000"/>
                    </a:schemeClr>
                  </a:solidFill>
                  <a:prstDash val="solid"/>
                </a:ln>
                <a:solidFill>
                  <a:schemeClr val="tx1"/>
                </a:solidFill>
                <a:cs typeface="Ali_K_Samik" pitchFamily="2" charset="-78"/>
              </a:rPr>
              <a:t>- جيهان فراوان بوونيَكى بةرضاوى بةخوَيةوة بينيوة لة رِووى زيادبوونى ذمارةى دانيشتوانةوة. </a:t>
            </a:r>
          </a:p>
          <a:p>
            <a:pPr algn="r" rtl="1"/>
            <a:r>
              <a:rPr lang="ar-IQ" sz="2500" dirty="0">
                <a:ln w="12700">
                  <a:solidFill>
                    <a:schemeClr val="tx2">
                      <a:satMod val="155000"/>
                    </a:schemeClr>
                  </a:solidFill>
                  <a:prstDash val="solid"/>
                </a:ln>
                <a:solidFill>
                  <a:schemeClr val="tx1"/>
                </a:solidFill>
                <a:cs typeface="Ali_K_Samik" pitchFamily="2" charset="-78"/>
              </a:rPr>
              <a:t>- ئايا لة سةدةى بيست و يةكدا ثيشةو كارى نو</a:t>
            </a:r>
            <a:r>
              <a:rPr lang="ar-SA" sz="2500" dirty="0">
                <a:ln w="12700">
                  <a:solidFill>
                    <a:schemeClr val="tx2">
                      <a:satMod val="155000"/>
                    </a:schemeClr>
                  </a:solidFill>
                  <a:prstDash val="solid"/>
                </a:ln>
                <a:solidFill>
                  <a:schemeClr val="tx1"/>
                </a:solidFill>
                <a:cs typeface="Ali_K_Samik" pitchFamily="2" charset="-78"/>
              </a:rPr>
              <a:t>ىَ</a:t>
            </a:r>
            <a:r>
              <a:rPr lang="ar-IQ" sz="2500" dirty="0">
                <a:ln w="12700">
                  <a:solidFill>
                    <a:schemeClr val="tx2">
                      <a:satMod val="155000"/>
                    </a:schemeClr>
                  </a:solidFill>
                  <a:prstDash val="solid"/>
                </a:ln>
                <a:solidFill>
                  <a:schemeClr val="tx1"/>
                </a:solidFill>
                <a:cs typeface="Ali_K_Samik" pitchFamily="2" charset="-78"/>
              </a:rPr>
              <a:t> لة كو</a:t>
            </a:r>
            <a:r>
              <a:rPr lang="ar-SA" sz="2500" dirty="0">
                <a:ln w="12700">
                  <a:solidFill>
                    <a:schemeClr val="tx2">
                      <a:satMod val="155000"/>
                    </a:schemeClr>
                  </a:solidFill>
                  <a:prstDash val="solid"/>
                </a:ln>
                <a:solidFill>
                  <a:schemeClr val="tx1"/>
                </a:solidFill>
                <a:cs typeface="Ali_K_Samik" pitchFamily="2" charset="-78"/>
              </a:rPr>
              <a:t> ىَ </a:t>
            </a:r>
            <a:r>
              <a:rPr lang="ar-IQ" sz="2500" dirty="0">
                <a:ln w="12700">
                  <a:solidFill>
                    <a:schemeClr val="tx2">
                      <a:satMod val="155000"/>
                    </a:schemeClr>
                  </a:solidFill>
                  <a:prstDash val="solid"/>
                </a:ln>
                <a:solidFill>
                  <a:schemeClr val="tx1"/>
                </a:solidFill>
                <a:cs typeface="Ali_K_Samik" pitchFamily="2" charset="-78"/>
              </a:rPr>
              <a:t>ديَت تا ئةم ذمارة زوَرةى دانيشتوان لةخوَى بطريَت لةكاتيَكدا تكنولوذيا شويَنى دةستى كارى طرتووةتةوة ؟ </a:t>
            </a:r>
          </a:p>
          <a:p>
            <a:pPr algn="r" rtl="1">
              <a:buFontTx/>
              <a:buChar char="-"/>
            </a:pPr>
            <a:r>
              <a:rPr lang="ar-IQ" sz="2500" dirty="0">
                <a:ln w="12700">
                  <a:solidFill>
                    <a:schemeClr val="tx2">
                      <a:satMod val="155000"/>
                    </a:schemeClr>
                  </a:solidFill>
                  <a:prstDash val="solid"/>
                </a:ln>
                <a:solidFill>
                  <a:schemeClr val="tx1"/>
                </a:solidFill>
                <a:cs typeface="Ali_K_Samik" pitchFamily="2" charset="-78"/>
              </a:rPr>
              <a:t>زوَربوونى بيَكارى كوران و كضان نيشانةى نةطونجانة لة نيَوان ثرِوَطرامى فيَركردن و ثيَداويستيةكانى كارى بازار. </a:t>
            </a:r>
          </a:p>
          <a:p>
            <a:pPr lvl="0" algn="r" rtl="1"/>
            <a:r>
              <a:rPr lang="ar-IQ" sz="2500" dirty="0">
                <a:ln w="12700">
                  <a:solidFill>
                    <a:schemeClr val="tx2">
                      <a:satMod val="155000"/>
                    </a:schemeClr>
                  </a:solidFill>
                  <a:prstDash val="solid"/>
                </a:ln>
                <a:solidFill>
                  <a:schemeClr val="tx1"/>
                </a:solidFill>
                <a:cs typeface="Ali_K_Samik" pitchFamily="2" charset="-78"/>
              </a:rPr>
              <a:t>- كاتيَك بيَكارى روودةكاتة ذمارةيةكى زوَرى تاكةكان لة ئةنجامى كةم و كورتى لة ئاراستةكردن و ريَنمايي كردنى ثيشةيي ئةوا تةنها نابيَتة سةرضاوةى بيَزارى بوَ تاك بةلَكو بوَ كوَمةلَطاكةيشى دةبيَتة سةرضاوةى بيَزارى . </a:t>
            </a:r>
            <a:r>
              <a:rPr lang="en-US" sz="2500" dirty="0">
                <a:ln w="12700">
                  <a:solidFill>
                    <a:schemeClr val="tx2">
                      <a:satMod val="155000"/>
                    </a:schemeClr>
                  </a:solidFill>
                  <a:prstDash val="solid"/>
                </a:ln>
                <a:solidFill>
                  <a:schemeClr val="tx1"/>
                </a:solidFill>
                <a:cs typeface="Ali_K_Samik" pitchFamily="2" charset="-78"/>
              </a:rPr>
              <a:t/>
            </a:r>
            <a:br>
              <a:rPr lang="en-US" sz="2500" dirty="0">
                <a:ln w="12700">
                  <a:solidFill>
                    <a:schemeClr val="tx2">
                      <a:satMod val="155000"/>
                    </a:schemeClr>
                  </a:solidFill>
                  <a:prstDash val="solid"/>
                </a:ln>
                <a:solidFill>
                  <a:schemeClr val="tx1"/>
                </a:solidFill>
                <a:cs typeface="Ali_K_Samik" pitchFamily="2" charset="-78"/>
              </a:rPr>
            </a:br>
            <a:r>
              <a:rPr lang="ar-IQ" sz="2500" dirty="0">
                <a:solidFill>
                  <a:srgbClr val="002060"/>
                </a:solidFill>
                <a:cs typeface="Ali_K_Samik" pitchFamily="2" charset="-78"/>
              </a:rPr>
              <a:t>- ئةم كيَشانةش كة دووضارى تاكةكان دةبنةوة دلَخوَشكةر نين ضونكة بةم شيَوةية تاكةكان دووضارى جوَرةها نةخوَشى دةروونى دةبنةوة .</a:t>
            </a:r>
          </a:p>
          <a:p>
            <a:pPr algn="r" rtl="1"/>
            <a:endParaRPr lang="en-US" sz="2500" dirty="0">
              <a:ln w="12700">
                <a:solidFill>
                  <a:schemeClr val="tx2">
                    <a:satMod val="155000"/>
                  </a:schemeClr>
                </a:solidFill>
                <a:prstDash val="solid"/>
              </a:ln>
              <a:solidFill>
                <a:schemeClr val="tx1"/>
              </a:solidFill>
              <a:cs typeface="Ali_K_Samik"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arn(inVertical)">
                                      <p:cBhvr>
                                        <p:cTn id="10" dur="500"/>
                                        <p:tgtEl>
                                          <p:spTgt spid="7">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barn(inVertical)">
                                      <p:cBhvr>
                                        <p:cTn id="13" dur="500"/>
                                        <p:tgtEl>
                                          <p:spTgt spid="7">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barn(inVertical)">
                                      <p:cBhvr>
                                        <p:cTn id="16"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85794"/>
            <a:ext cx="9144000" cy="707886"/>
          </a:xfrm>
          <a:prstGeom prst="rect">
            <a:avLst/>
          </a:prstGeom>
        </p:spPr>
        <p:txBody>
          <a:bodyPr wrap="square">
            <a:spAutoFit/>
          </a:bodyPr>
          <a:lstStyle/>
          <a:p>
            <a:pPr algn="ctr"/>
            <a:r>
              <a:rPr lang="ar-IQ"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٢. شيَوازى طةرم و سارد</a:t>
            </a:r>
            <a:endParaRPr lang="en-GB"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5" name="Rectangle 4"/>
          <p:cNvSpPr/>
          <p:nvPr/>
        </p:nvSpPr>
        <p:spPr>
          <a:xfrm>
            <a:off x="0" y="4000504"/>
            <a:ext cx="9144000" cy="707886"/>
          </a:xfrm>
          <a:prstGeom prst="rect">
            <a:avLst/>
          </a:prstGeom>
        </p:spPr>
        <p:txBody>
          <a:bodyPr wrap="square">
            <a:spAutoFit/>
          </a:bodyPr>
          <a:lstStyle/>
          <a:p>
            <a:pPr algn="ctr"/>
            <a:r>
              <a:rPr lang="ar-IQ"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٣. شيَوازى طةرم</a:t>
            </a:r>
            <a:endParaRPr lang="en-GB"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6" name="Round Same Side Corner Rectangle 5"/>
          <p:cNvSpPr/>
          <p:nvPr/>
        </p:nvSpPr>
        <p:spPr>
          <a:xfrm>
            <a:off x="214282" y="4857760"/>
            <a:ext cx="8715436" cy="1785950"/>
          </a:xfrm>
          <a:prstGeom prst="round2SameRect">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ar-IQ" sz="2800" dirty="0">
                <a:solidFill>
                  <a:schemeClr val="tx1">
                    <a:lumMod val="75000"/>
                    <a:lumOff val="25000"/>
                  </a:schemeClr>
                </a:solidFill>
                <a:cs typeface="Ali_K_Samik" pitchFamily="2" charset="-78"/>
              </a:rPr>
              <a:t>ئةم شيَوازة بة ثيَشكةشكردنى خوَشةويستى بوَ مندالَ جيادةكريَتةوة </a:t>
            </a:r>
            <a:r>
              <a:rPr lang="ar-SA" sz="2800" dirty="0">
                <a:solidFill>
                  <a:schemeClr val="tx1">
                    <a:lumMod val="75000"/>
                    <a:lumOff val="25000"/>
                  </a:schemeClr>
                </a:solidFill>
                <a:cs typeface="Ali_K_Samik" pitchFamily="2" charset="-78"/>
              </a:rPr>
              <a:t> دوور لة سزا و ثيَدانى سةربةخؤيي تارادةيك</a:t>
            </a:r>
            <a:r>
              <a:rPr lang="ar-IQ" sz="2800" dirty="0">
                <a:solidFill>
                  <a:schemeClr val="tx1">
                    <a:lumMod val="75000"/>
                    <a:lumOff val="25000"/>
                  </a:schemeClr>
                </a:solidFill>
                <a:cs typeface="Ali_K_Samik" pitchFamily="2" charset="-78"/>
              </a:rPr>
              <a:t>، بوَية ليَرةدا تاك هةولَ دةدات ثيشةييَك هةلَبذيَريَت كة تيايدا مامةلَة لةطةل خةل</a:t>
            </a:r>
            <a:r>
              <a:rPr lang="ar-SA" sz="2800" dirty="0">
                <a:solidFill>
                  <a:schemeClr val="tx1">
                    <a:lumMod val="75000"/>
                    <a:lumOff val="25000"/>
                  </a:schemeClr>
                </a:solidFill>
                <a:cs typeface="Ali_K_Samik" pitchFamily="2" charset="-78"/>
              </a:rPr>
              <a:t>َ</a:t>
            </a:r>
            <a:r>
              <a:rPr lang="ar-IQ" sz="2800" dirty="0">
                <a:solidFill>
                  <a:schemeClr val="tx1">
                    <a:lumMod val="75000"/>
                    <a:lumOff val="25000"/>
                  </a:schemeClr>
                </a:solidFill>
                <a:cs typeface="Ali_K_Samik" pitchFamily="2" charset="-78"/>
              </a:rPr>
              <a:t>ك بكات نةوةك لةطةل ئاميَر .  </a:t>
            </a:r>
            <a:endParaRPr lang="en-US" sz="2800" dirty="0">
              <a:solidFill>
                <a:schemeClr val="tx1">
                  <a:lumMod val="75000"/>
                  <a:lumOff val="25000"/>
                </a:schemeClr>
              </a:solidFill>
              <a:cs typeface="Ali_K_Samik" pitchFamily="2" charset="-78"/>
            </a:endParaRPr>
          </a:p>
        </p:txBody>
      </p:sp>
      <p:sp>
        <p:nvSpPr>
          <p:cNvPr id="7" name="Rounded Rectangle 6"/>
          <p:cNvSpPr/>
          <p:nvPr/>
        </p:nvSpPr>
        <p:spPr>
          <a:xfrm>
            <a:off x="214282" y="1714488"/>
            <a:ext cx="8715436" cy="1643074"/>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ar-IQ" sz="2400" dirty="0">
                <a:solidFill>
                  <a:schemeClr val="tx1">
                    <a:lumMod val="75000"/>
                    <a:lumOff val="25000"/>
                  </a:schemeClr>
                </a:solidFill>
                <a:cs typeface="Ali_K_Samik" pitchFamily="2" charset="-78"/>
              </a:rPr>
              <a:t>ئةم شيَوازةش لة ثيَطةياندن ضاوديَرى زياد لة ثيَويست ثيَشكةش دةكات ئةمةش دةبيَتة هوَى بةرهةمهيَنانى مندالَى نازدار (مدلل) . </a:t>
            </a:r>
            <a:r>
              <a:rPr lang="ar-SA" sz="2400" dirty="0">
                <a:solidFill>
                  <a:schemeClr val="tx1">
                    <a:lumMod val="75000"/>
                    <a:lumOff val="25000"/>
                  </a:schemeClr>
                </a:solidFill>
                <a:cs typeface="Ali_K_Samik" pitchFamily="2" charset="-78"/>
              </a:rPr>
              <a:t>وة شيَوازى سارد كةداواكارى  زياد لة ثيويست دخريَتة ئةستؤى منالَ وةك ئةكاديميايةكى بةرز</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wheel(1)">
                                      <p:cBhvr>
                                        <p:cTn id="21" dur="20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wheel(1)">
                                      <p:cBhvr>
                                        <p:cTn id="26"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ave 3"/>
          <p:cNvSpPr/>
          <p:nvPr/>
        </p:nvSpPr>
        <p:spPr>
          <a:xfrm>
            <a:off x="1000100" y="2857496"/>
            <a:ext cx="7215238" cy="3286148"/>
          </a:xfrm>
          <a:prstGeom prst="wave">
            <a:avLst>
              <a:gd name="adj1" fmla="val 2464"/>
              <a:gd name="adj2" fmla="val 207"/>
            </a:avLst>
          </a:prstGeom>
        </p:spPr>
        <p:style>
          <a:lnRef idx="3">
            <a:schemeClr val="lt1"/>
          </a:lnRef>
          <a:fillRef idx="1">
            <a:schemeClr val="accent3"/>
          </a:fillRef>
          <a:effectRef idx="1">
            <a:schemeClr val="accent3"/>
          </a:effectRef>
          <a:fontRef idx="minor">
            <a:schemeClr val="lt1"/>
          </a:fontRef>
        </p:style>
        <p:txBody>
          <a:bodyPr rtlCol="0" anchor="ctr"/>
          <a:lstStyle/>
          <a:p>
            <a:pPr marL="342900" indent="-342900" algn="ctr" rtl="1">
              <a:buAutoNum type="arabicPeriod"/>
            </a:pPr>
            <a:r>
              <a:rPr lang="ar-IQ" sz="4000" dirty="0">
                <a:solidFill>
                  <a:schemeClr val="tx1"/>
                </a:solidFill>
                <a:cs typeface="Ali_K_Samik" pitchFamily="2" charset="-78"/>
              </a:rPr>
              <a:t>مةيلى كاركردن دةكات لةطةل كةسانى تردا . </a:t>
            </a:r>
          </a:p>
          <a:p>
            <a:pPr marL="342900" indent="-342900" algn="ctr" rtl="1"/>
            <a:r>
              <a:rPr lang="en-US" sz="4000" dirty="0">
                <a:solidFill>
                  <a:schemeClr val="tx1"/>
                </a:solidFill>
                <a:cs typeface="Ali_K_Samik" pitchFamily="2" charset="-78"/>
              </a:rPr>
              <a:t>2</a:t>
            </a:r>
            <a:r>
              <a:rPr lang="ar-IQ" sz="4000" dirty="0">
                <a:solidFill>
                  <a:schemeClr val="tx1"/>
                </a:solidFill>
                <a:cs typeface="Ali_K_Samik" pitchFamily="2" charset="-78"/>
              </a:rPr>
              <a:t>. مةيلى كاركردن ناكات لةطةل كةسانى تردا . </a:t>
            </a:r>
            <a:endParaRPr lang="en-US" sz="4000" dirty="0">
              <a:solidFill>
                <a:schemeClr val="tx1"/>
              </a:solidFill>
              <a:cs typeface="Ali_K_Samik" pitchFamily="2" charset="-78"/>
            </a:endParaRPr>
          </a:p>
        </p:txBody>
      </p:sp>
      <p:sp>
        <p:nvSpPr>
          <p:cNvPr id="5" name="Rectangle 4"/>
          <p:cNvSpPr/>
          <p:nvPr/>
        </p:nvSpPr>
        <p:spPr>
          <a:xfrm>
            <a:off x="0" y="1357298"/>
            <a:ext cx="9144000" cy="646331"/>
          </a:xfrm>
          <a:prstGeom prst="rect">
            <a:avLst/>
          </a:prstGeom>
        </p:spPr>
        <p:txBody>
          <a:bodyPr wrap="square">
            <a:spAutoFit/>
          </a:bodyPr>
          <a:lstStyle/>
          <a:p>
            <a:pPr algn="ctr"/>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بةم شيَوةية </a:t>
            </a:r>
            <a:r>
              <a:rPr lang="ar-SA"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ان </a:t>
            </a:r>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ر</a:t>
            </a:r>
            <a:r>
              <a:rPr lang="ar-SA"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ؤ</a:t>
            </a:r>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 تاكةكان دابةش دةكات بةسةر دوو بةش </a:t>
            </a:r>
            <a:endParaRPr lang="en-US"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80"/>
            <a:ext cx="9144000" cy="1226970"/>
          </a:xfrm>
        </p:spPr>
        <p:txBody>
          <a:bodyPr>
            <a:noAutofit/>
          </a:bodyPr>
          <a:lstStyle/>
          <a:p>
            <a:pPr algn="ctr"/>
            <a:r>
              <a:rPr lang="ar-SA"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رؤلى رابةرى ثةروةردةيى و دةرونى لة كردارى ئاراستةكردنى ثيشةيى (ان رؤ) </a:t>
            </a:r>
            <a:endParaRPr lang="en-US"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
        <p:nvSpPr>
          <p:cNvPr id="4" name="Round Diagonal Corner Rectangle 3"/>
          <p:cNvSpPr/>
          <p:nvPr/>
        </p:nvSpPr>
        <p:spPr>
          <a:xfrm>
            <a:off x="428628" y="2500306"/>
            <a:ext cx="8429652" cy="3929090"/>
          </a:xfrm>
          <a:prstGeom prst="round2DiagRect">
            <a:avLst>
              <a:gd name="adj1" fmla="val 12089"/>
              <a:gd name="adj2" fmla="val 0"/>
            </a:avLst>
          </a:prstGeom>
        </p:spPr>
        <p:style>
          <a:lnRef idx="3">
            <a:schemeClr val="lt1"/>
          </a:lnRef>
          <a:fillRef idx="1">
            <a:schemeClr val="accent3"/>
          </a:fillRef>
          <a:effectRef idx="1">
            <a:schemeClr val="accent3"/>
          </a:effectRef>
          <a:fontRef idx="minor">
            <a:schemeClr val="lt1"/>
          </a:fontRef>
        </p:style>
        <p:txBody>
          <a:bodyPr rtlCol="0" anchor="ctr"/>
          <a:lstStyle/>
          <a:p>
            <a:pPr algn="r"/>
            <a:r>
              <a:rPr lang="ar-SA" sz="3200" dirty="0">
                <a:solidFill>
                  <a:schemeClr val="tx1">
                    <a:lumMod val="75000"/>
                    <a:lumOff val="25000"/>
                  </a:schemeClr>
                </a:solidFill>
                <a:cs typeface="Ali_K_Samik" pitchFamily="2" charset="-78"/>
              </a:rPr>
              <a:t>* رابةر دةبىَ بزانىَ بة ئاراستةى سةرةكى منالَ لة تةمةنى ذيانى طشتى .</a:t>
            </a:r>
          </a:p>
          <a:p>
            <a:pPr algn="r"/>
            <a:r>
              <a:rPr lang="ar-SA" sz="3200" dirty="0">
                <a:solidFill>
                  <a:schemeClr val="tx1">
                    <a:lumMod val="75000"/>
                    <a:lumOff val="25000"/>
                  </a:schemeClr>
                </a:solidFill>
                <a:cs typeface="Ali_K_Samik" pitchFamily="2" charset="-78"/>
              </a:rPr>
              <a:t>* دةبىَ بزانىَ بة شيَوازى ثةيوةنديةكانى مندالَ كاريطةرى و كؤمةلايةتى لة خيَزاندا</a:t>
            </a:r>
          </a:p>
          <a:p>
            <a:pPr algn="r"/>
            <a:r>
              <a:rPr lang="ar-SA" sz="3200" dirty="0">
                <a:solidFill>
                  <a:schemeClr val="tx1">
                    <a:lumMod val="75000"/>
                    <a:lumOff val="25000"/>
                  </a:schemeClr>
                </a:solidFill>
                <a:cs typeface="Ali_K_Samik" pitchFamily="2" charset="-78"/>
              </a:rPr>
              <a:t>*دةبئ بزانى طوزةرانى كؤمةلايةتى و ئابورى خيَزانى مندالةكة</a:t>
            </a:r>
          </a:p>
          <a:p>
            <a:pPr algn="r"/>
            <a:r>
              <a:rPr lang="ar-SA" sz="3200" dirty="0">
                <a:solidFill>
                  <a:schemeClr val="tx1">
                    <a:lumMod val="75000"/>
                    <a:lumOff val="25000"/>
                  </a:schemeClr>
                </a:solidFill>
                <a:cs typeface="Ali_K_Samik" pitchFamily="2" charset="-78"/>
              </a:rPr>
              <a:t>*ئاطاداربوون بة سيستةمى ثلةو ثايةى خيَزان و ئارةزوكانيان</a:t>
            </a:r>
            <a:endParaRPr lang="en-US" sz="3200" dirty="0">
              <a:solidFill>
                <a:schemeClr val="tx1">
                  <a:lumMod val="75000"/>
                  <a:lumOff val="25000"/>
                </a:schemeClr>
              </a:solidFill>
              <a:cs typeface="Ali_K_Samik" pitchFamily="2" charset="-78"/>
            </a:endParaRPr>
          </a:p>
        </p:txBody>
      </p:sp>
    </p:spTree>
    <p:extLst>
      <p:ext uri="{BB962C8B-B14F-4D97-AF65-F5344CB8AC3E}">
        <p14:creationId xmlns:p14="http://schemas.microsoft.com/office/powerpoint/2010/main" val="1490052588"/>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circle(in)">
                                      <p:cBhvr>
                                        <p:cTn id="15" dur="2000"/>
                                        <p:tgtEl>
                                          <p:spTgt spid="4">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circle(in)">
                                      <p:cBhvr>
                                        <p:cTn id="18" dur="2000"/>
                                        <p:tgtEl>
                                          <p:spTgt spid="4">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circle(in)">
                                      <p:cBhvr>
                                        <p:cTn id="21"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1143000"/>
          </a:xfrm>
        </p:spPr>
        <p:txBody>
          <a:bodyPr vert="horz" lIns="0" rIns="0" bIns="0" anchor="b">
            <a:noAutofit/>
          </a:bodyPr>
          <a:lstStyle/>
          <a:p>
            <a:pPr algn="ctr"/>
            <a:r>
              <a:rPr lang="ar-SA" sz="54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هةلسةنطاندنى تيؤرى (ان رؤ)</a:t>
            </a:r>
            <a:endParaRPr lang="en-US" sz="54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
        <p:nvSpPr>
          <p:cNvPr id="3" name="Content Placeholder 2"/>
          <p:cNvSpPr>
            <a:spLocks noGrp="1"/>
          </p:cNvSpPr>
          <p:nvPr>
            <p:ph idx="1"/>
          </p:nvPr>
        </p:nvSpPr>
        <p:spPr>
          <a:xfrm>
            <a:off x="214282" y="2285992"/>
            <a:ext cx="8715436" cy="4389120"/>
          </a:xfrm>
        </p:spPr>
        <p:style>
          <a:lnRef idx="3">
            <a:schemeClr val="lt1"/>
          </a:lnRef>
          <a:fillRef idx="1">
            <a:schemeClr val="accent3"/>
          </a:fillRef>
          <a:effectRef idx="1">
            <a:schemeClr val="accent3"/>
          </a:effectRef>
          <a:fontRef idx="minor">
            <a:schemeClr val="lt1"/>
          </a:fontRef>
        </p:style>
        <p:txBody>
          <a:bodyPr rtlCol="0" anchor="ctr">
            <a:noAutofit/>
          </a:bodyPr>
          <a:lstStyle/>
          <a:p>
            <a:pPr marL="0" algn="r">
              <a:buNone/>
            </a:pPr>
            <a:r>
              <a:rPr lang="ar-SA" sz="2800" dirty="0">
                <a:solidFill>
                  <a:schemeClr val="tx1">
                    <a:lumMod val="75000"/>
                    <a:lumOff val="25000"/>
                  </a:schemeClr>
                </a:solidFill>
                <a:cs typeface="Ali_K_Samik" pitchFamily="2" charset="-78"/>
              </a:rPr>
              <a:t>*ان رؤ.  رؤلى بؤماوة و كؤرثةى لة كردارى هةلَبذاردنى ثيشةيي بة وردى ديارى نةكردوة</a:t>
            </a:r>
          </a:p>
          <a:p>
            <a:pPr marL="0" algn="r">
              <a:buNone/>
            </a:pPr>
            <a:endParaRPr lang="ar-SA" sz="2800" dirty="0">
              <a:solidFill>
                <a:schemeClr val="tx1">
                  <a:lumMod val="75000"/>
                  <a:lumOff val="25000"/>
                </a:schemeClr>
              </a:solidFill>
              <a:cs typeface="Ali_K_Samik" pitchFamily="2" charset="-78"/>
            </a:endParaRPr>
          </a:p>
          <a:p>
            <a:pPr marL="0" algn="r">
              <a:buNone/>
            </a:pPr>
            <a:r>
              <a:rPr lang="ar-SA" sz="2800" dirty="0">
                <a:solidFill>
                  <a:schemeClr val="tx1">
                    <a:lumMod val="75000"/>
                    <a:lumOff val="25000"/>
                  </a:schemeClr>
                </a:solidFill>
                <a:cs typeface="Ali_K_Samik" pitchFamily="2" charset="-78"/>
              </a:rPr>
              <a:t>*ان رؤ. واى  دادةنيَت ئةطةر ثيَداويستى بالاكان تيَرنةكران دةبيَتة نةمانى ئةو ثيَداويستيانة وة جيَطير دةبيَت و كب دةبيت لة لاشعور (نةست)تاكة تيَردةكريت</a:t>
            </a:r>
          </a:p>
          <a:p>
            <a:pPr marL="0" algn="r">
              <a:buNone/>
            </a:pPr>
            <a:endParaRPr lang="ar-SA" sz="2800" dirty="0">
              <a:solidFill>
                <a:schemeClr val="tx1">
                  <a:lumMod val="75000"/>
                  <a:lumOff val="25000"/>
                </a:schemeClr>
              </a:solidFill>
              <a:cs typeface="Ali_K_Samik" pitchFamily="2" charset="-78"/>
            </a:endParaRPr>
          </a:p>
          <a:p>
            <a:pPr marL="0" algn="r">
              <a:buNone/>
            </a:pPr>
            <a:r>
              <a:rPr lang="ar-SA" sz="2800" dirty="0">
                <a:solidFill>
                  <a:schemeClr val="tx1">
                    <a:lumMod val="75000"/>
                    <a:lumOff val="25000"/>
                  </a:schemeClr>
                </a:solidFill>
                <a:cs typeface="Ali_K_Samik" pitchFamily="2" charset="-78"/>
              </a:rPr>
              <a:t>*ليَكؤلينةوةكانى (ان رؤ) زؤربةى زانا فيزيايي و بايولؤجى و كؤمةلايةتى دةطريَتةوة ئةوانةش كةسانى سادة نينين ئاكامةكانى هاتوون بؤ نيَو كؤمةلَطا بةلام ناتوانريَت طشتطيرو طشتاندن بؤ ئةنجامةكانى بكريَت لةسةر هةموو تاكةطانى كؤمةلطادا</a:t>
            </a:r>
            <a:endParaRPr lang="en-US" sz="2800" dirty="0">
              <a:solidFill>
                <a:schemeClr val="tx1">
                  <a:lumMod val="75000"/>
                  <a:lumOff val="25000"/>
                </a:schemeClr>
              </a:solidFill>
              <a:cs typeface="Ali_K_Samik" pitchFamily="2" charset="-78"/>
            </a:endParaRPr>
          </a:p>
        </p:txBody>
      </p:sp>
    </p:spTree>
    <p:extLst>
      <p:ext uri="{BB962C8B-B14F-4D97-AF65-F5344CB8AC3E}">
        <p14:creationId xmlns:p14="http://schemas.microsoft.com/office/powerpoint/2010/main" val="2507208173"/>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Callout 2"/>
          <p:cNvSpPr/>
          <p:nvPr/>
        </p:nvSpPr>
        <p:spPr>
          <a:xfrm>
            <a:off x="214282" y="857232"/>
            <a:ext cx="8715436" cy="1428760"/>
          </a:xfrm>
          <a:prstGeom prst="wedgeEllipseCallout">
            <a:avLst>
              <a:gd name="adj1" fmla="val 36443"/>
              <a:gd name="adj2" fmla="val 42566"/>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IQ"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بيردوَزى شيَوازة ثيشةييةكان (جون هو</a:t>
            </a:r>
            <a:r>
              <a:rPr lang="ar-SA"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a:t>
            </a:r>
            <a:r>
              <a:rPr lang="ar-IQ"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لاند)</a:t>
            </a:r>
            <a:endParaRPr lang="en-US"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
        <p:nvSpPr>
          <p:cNvPr id="4" name="Wave 3"/>
          <p:cNvSpPr/>
          <p:nvPr/>
        </p:nvSpPr>
        <p:spPr>
          <a:xfrm>
            <a:off x="428596" y="2500306"/>
            <a:ext cx="8215370" cy="4143380"/>
          </a:xfrm>
          <a:prstGeom prst="wave">
            <a:avLst>
              <a:gd name="adj1" fmla="val 2992"/>
              <a:gd name="adj2" fmla="val 0"/>
            </a:avLst>
          </a:prstGeom>
        </p:spPr>
        <p:style>
          <a:lnRef idx="3">
            <a:schemeClr val="lt1"/>
          </a:lnRef>
          <a:fillRef idx="1">
            <a:schemeClr val="accent3"/>
          </a:fillRef>
          <a:effectRef idx="1">
            <a:schemeClr val="accent3"/>
          </a:effectRef>
          <a:fontRef idx="minor">
            <a:schemeClr val="lt1"/>
          </a:fontRef>
        </p:style>
        <p:txBody>
          <a:bodyPr rtlCol="0" anchor="ctr"/>
          <a:lstStyle/>
          <a:p>
            <a:pPr algn="r" rtl="1">
              <a:buFontTx/>
              <a:buChar char="-"/>
            </a:pPr>
            <a:r>
              <a:rPr lang="ar-IQ" sz="2400" dirty="0">
                <a:solidFill>
                  <a:srgbClr val="002060"/>
                </a:solidFill>
                <a:cs typeface="Ali_K_Samik" pitchFamily="2" charset="-78"/>
              </a:rPr>
              <a:t>بيردوَزى هولاند واى دادةنيَت كة هةلَبذاردنى ثيشة لةلايةن تاكةكان بريتية لة بةرهةمى بوَماوةيي و ذمارةييَكى زوَر لة هوَكارة ذينطةيي و روَشنبيرى و هيَزى كةسايةتى و كاريطةرى هاورىَ و دايكان و باوكان و ئاستى كوَمةلاَيةتى روشنبيرى و ذينطةى سروشتية . </a:t>
            </a:r>
          </a:p>
          <a:p>
            <a:pPr algn="r" rtl="1">
              <a:buFontTx/>
              <a:buChar char="-"/>
            </a:pPr>
            <a:r>
              <a:rPr lang="ar-IQ" sz="2400" dirty="0">
                <a:solidFill>
                  <a:srgbClr val="002060"/>
                </a:solidFill>
                <a:cs typeface="Ali_K_Samik" pitchFamily="2" charset="-78"/>
              </a:rPr>
              <a:t> هولاند طريمانةى ئةوة دادةنيَت كة دةتوانين تاكةكان لةسةر بنةماى ضةنديَتى لةيةكضوونى سيماتة كةسايةتيةكانيان دابةش بكةين بوَ ضةند جوَرو شيَوازيَك ، وهةروةها دةتوانين ئةو ذينطانةى تاكةكان لةناوى دةذين دابةش بكةين بوَ ضةند جوَريَك لةسةر بنةماى لةيةكضونى ئةم ذينطانة . </a:t>
            </a:r>
          </a:p>
          <a:p>
            <a:pPr algn="r" rtl="1">
              <a:buFontTx/>
              <a:buChar char="-"/>
            </a:pPr>
            <a:r>
              <a:rPr lang="ar-IQ" sz="2400" dirty="0">
                <a:solidFill>
                  <a:srgbClr val="002060"/>
                </a:solidFill>
                <a:cs typeface="Ali_K_Samik" pitchFamily="2" charset="-78"/>
              </a:rPr>
              <a:t> وةتيَكةلَ بوون و يةكطرتنى شيَوازةكانى كةسايةتى لةطةلَ شيَوازةكانى ذينطةيي كة لةو دةضيَت دةبيَتة هوَى جيَطيربوونى ثيشةيي و دةسكةوتى خويَندن و داهيَنان .  </a:t>
            </a:r>
            <a:endParaRPr lang="en-US" sz="2400" dirty="0">
              <a:solidFill>
                <a:srgbClr val="002060"/>
              </a:solidFill>
              <a:cs typeface="Ali_K_Samik" pitchFamily="2" charset="-78"/>
            </a:endParaRPr>
          </a:p>
        </p:txBody>
      </p:sp>
    </p:spTree>
  </p:cSld>
  <p:clrMapOvr>
    <a:masterClrMapping/>
  </p:clrMapOvr>
  <p:transition>
    <p:wheel spokes="8"/>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285720" y="2428868"/>
            <a:ext cx="8643998" cy="4214842"/>
          </a:xfrm>
          <a:prstGeom prst="horizontalScroll">
            <a:avLst>
              <a:gd name="adj" fmla="val 4757"/>
            </a:avLst>
          </a:prstGeom>
        </p:spPr>
        <p:style>
          <a:lnRef idx="3">
            <a:schemeClr val="lt1"/>
          </a:lnRef>
          <a:fillRef idx="1">
            <a:schemeClr val="accent3"/>
          </a:fillRef>
          <a:effectRef idx="1">
            <a:schemeClr val="accent3"/>
          </a:effectRef>
          <a:fontRef idx="minor">
            <a:schemeClr val="lt1"/>
          </a:fontRef>
        </p:style>
        <p:txBody>
          <a:bodyPr rtlCol="0" anchor="ctr"/>
          <a:lstStyle/>
          <a:p>
            <a:pPr algn="r" rtl="1">
              <a:buFontTx/>
              <a:buChar char="-"/>
            </a:pPr>
            <a:r>
              <a:rPr lang="ar-IQ" sz="2400" dirty="0">
                <a:solidFill>
                  <a:srgbClr val="002060"/>
                </a:solidFill>
                <a:cs typeface="Ali_K_Samik" pitchFamily="2" charset="-78"/>
              </a:rPr>
              <a:t>وبةشيَوةييَكى سروشتى تاك ئةو ثيشانة هةلَدةبذيَريَت كة دةطونجيَت لةطةل سيماتة كةسايةتيةكانى و حةزوئارةزوو توانستةكانى كة ئةمةش لةكوَتاييدا دةبيَتة هوَى بةديهيَنانى رازى بوونى دةروونى لاى تاكةكة . </a:t>
            </a:r>
          </a:p>
          <a:p>
            <a:pPr algn="r" rtl="1">
              <a:buFontTx/>
              <a:buChar char="-"/>
            </a:pPr>
            <a:r>
              <a:rPr lang="ar-IQ" sz="2400" dirty="0">
                <a:solidFill>
                  <a:srgbClr val="002060"/>
                </a:solidFill>
                <a:cs typeface="Ali_K_Samik" pitchFamily="2" charset="-78"/>
              </a:rPr>
              <a:t>هولاند (</a:t>
            </a:r>
            <a:r>
              <a:rPr lang="en-US" sz="2400" dirty="0">
                <a:solidFill>
                  <a:srgbClr val="002060"/>
                </a:solidFill>
                <a:cs typeface="Ali_K_Samik" pitchFamily="2" charset="-78"/>
              </a:rPr>
              <a:t>6</a:t>
            </a:r>
            <a:r>
              <a:rPr lang="ar-IQ" sz="2400" dirty="0">
                <a:solidFill>
                  <a:srgbClr val="002060"/>
                </a:solidFill>
                <a:cs typeface="Ali_K_Samik" pitchFamily="2" charset="-78"/>
              </a:rPr>
              <a:t>) ذينطةى ثيشةيي ثيَشنياركردووة كة لة بةرامبةرةكةيشيدا (</a:t>
            </a:r>
            <a:r>
              <a:rPr lang="en-US" sz="2400" dirty="0">
                <a:solidFill>
                  <a:srgbClr val="002060"/>
                </a:solidFill>
                <a:cs typeface="Ali_K_Samik" pitchFamily="2" charset="-78"/>
              </a:rPr>
              <a:t>6</a:t>
            </a:r>
            <a:r>
              <a:rPr lang="ar-IQ" sz="2400" dirty="0">
                <a:solidFill>
                  <a:srgbClr val="002060"/>
                </a:solidFill>
                <a:cs typeface="Ali_K_Samik" pitchFamily="2" charset="-78"/>
              </a:rPr>
              <a:t>) شيَوازى كةسايةتى ثيَشنيار كردووة ، يةكةميانى ناو ناوة ذينطة ثيشةييةكان، دووةميشيان طةشةسةندنى هةرةمى بوَ سيماتةكانى كةسايةتى، وئةم طةشةسةندنة هةرةميةش تةمسيلى طونجانى تاك دةكات لةطةلَ (</a:t>
            </a:r>
            <a:r>
              <a:rPr lang="en-US" sz="2400" dirty="0">
                <a:solidFill>
                  <a:srgbClr val="002060"/>
                </a:solidFill>
                <a:cs typeface="Ali_K_Samik" pitchFamily="2" charset="-78"/>
              </a:rPr>
              <a:t>6</a:t>
            </a:r>
            <a:r>
              <a:rPr lang="ar-IQ" sz="2400" dirty="0">
                <a:solidFill>
                  <a:srgbClr val="002060"/>
                </a:solidFill>
                <a:cs typeface="Ali_K_Samik" pitchFamily="2" charset="-78"/>
              </a:rPr>
              <a:t>) ذينطة ثيشةييةكةدا . </a:t>
            </a:r>
          </a:p>
          <a:p>
            <a:pPr algn="r" rtl="1">
              <a:buFontTx/>
              <a:buChar char="-"/>
            </a:pPr>
            <a:r>
              <a:rPr lang="ar-IQ" sz="2400" dirty="0">
                <a:solidFill>
                  <a:srgbClr val="002060"/>
                </a:solidFill>
                <a:cs typeface="Ali_K_Samik" pitchFamily="2" charset="-78"/>
              </a:rPr>
              <a:t> وئةم (</a:t>
            </a:r>
            <a:r>
              <a:rPr lang="en-US" sz="2400" dirty="0">
                <a:solidFill>
                  <a:srgbClr val="002060"/>
                </a:solidFill>
                <a:cs typeface="Ali_K_Samik" pitchFamily="2" charset="-78"/>
              </a:rPr>
              <a:t>6</a:t>
            </a:r>
            <a:r>
              <a:rPr lang="ar-IQ" sz="2400" dirty="0">
                <a:solidFill>
                  <a:srgbClr val="002060"/>
                </a:solidFill>
                <a:cs typeface="Ali_K_Samik" pitchFamily="2" charset="-78"/>
              </a:rPr>
              <a:t>) ذينطة ثيشةييانة هةمان ناوةكانى شيَوازةكانى كةسايةتيان ثيَدراوة، ئةم شيَوازو ذينطانةش بريتين لة :- </a:t>
            </a:r>
            <a:endParaRPr lang="en-US" sz="2400" dirty="0">
              <a:solidFill>
                <a:srgbClr val="002060"/>
              </a:solidFill>
              <a:cs typeface="Ali_K_Samik" pitchFamily="2" charset="-78"/>
            </a:endParaRPr>
          </a:p>
        </p:txBody>
      </p:sp>
      <p:sp>
        <p:nvSpPr>
          <p:cNvPr id="4" name="Oval Callout 3"/>
          <p:cNvSpPr/>
          <p:nvPr/>
        </p:nvSpPr>
        <p:spPr>
          <a:xfrm>
            <a:off x="214282" y="857232"/>
            <a:ext cx="8715436" cy="1428760"/>
          </a:xfrm>
          <a:prstGeom prst="wedgeEllipseCallout">
            <a:avLst>
              <a:gd name="adj1" fmla="val 36443"/>
              <a:gd name="adj2" fmla="val 42566"/>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IQ"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بيردوَزى شيَوازة ثيشةييةكان (جون هولاند)</a:t>
            </a:r>
            <a:endParaRPr lang="en-US"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endParaRPr>
          </a:p>
        </p:txBody>
      </p:sp>
    </p:spTree>
  </p:cSld>
  <p:clrMapOvr>
    <a:masterClrMapping/>
  </p:clrMapOvr>
  <p:transition>
    <p:wheel spokes="8"/>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14282" y="2500306"/>
            <a:ext cx="8753508" cy="4149088"/>
          </a:xfrm>
        </p:spPr>
        <p:style>
          <a:lnRef idx="3">
            <a:schemeClr val="lt1"/>
          </a:lnRef>
          <a:fillRef idx="1">
            <a:schemeClr val="accent3"/>
          </a:fillRef>
          <a:effectRef idx="1">
            <a:schemeClr val="accent3"/>
          </a:effectRef>
          <a:fontRef idx="minor">
            <a:schemeClr val="lt1"/>
          </a:fontRef>
        </p:style>
        <p:txBody>
          <a:bodyPr>
            <a:normAutofit lnSpcReduction="10000"/>
          </a:bodyPr>
          <a:lstStyle/>
          <a:p>
            <a:pPr algn="r" rtl="1">
              <a:buNone/>
            </a:pPr>
            <a:r>
              <a:rPr lang="en-US" sz="2400" dirty="0">
                <a:solidFill>
                  <a:schemeClr val="tx1">
                    <a:lumMod val="75000"/>
                    <a:lumOff val="25000"/>
                  </a:schemeClr>
                </a:solidFill>
              </a:rPr>
              <a:t>1</a:t>
            </a:r>
            <a:r>
              <a:rPr lang="ar-IQ" sz="2400" dirty="0">
                <a:solidFill>
                  <a:schemeClr val="tx1">
                    <a:lumMod val="75000"/>
                    <a:lumOff val="25000"/>
                  </a:schemeClr>
                </a:solidFill>
              </a:rPr>
              <a:t>. </a:t>
            </a:r>
            <a:r>
              <a:rPr lang="ar-IQ" sz="2400" dirty="0">
                <a:solidFill>
                  <a:schemeClr val="tx1">
                    <a:lumMod val="75000"/>
                    <a:lumOff val="25000"/>
                  </a:schemeClr>
                </a:solidFill>
                <a:cs typeface="Ali_K_Samik" pitchFamily="2" charset="-78"/>
              </a:rPr>
              <a:t>شةرِانطيَزى و مةيل بةرةو ئةو ضالاكيانةى كة ثيَويستيان بة جولَةو هيَزو ليَاتوويي جةستةيي و ثياوةتى هةية . </a:t>
            </a:r>
          </a:p>
          <a:p>
            <a:pPr algn="r" rtl="1">
              <a:buNone/>
            </a:pPr>
            <a:r>
              <a:rPr lang="en-US" sz="2400" dirty="0">
                <a:solidFill>
                  <a:schemeClr val="tx1">
                    <a:lumMod val="75000"/>
                    <a:lumOff val="25000"/>
                  </a:schemeClr>
                </a:solidFill>
              </a:rPr>
              <a:t>2</a:t>
            </a:r>
            <a:r>
              <a:rPr lang="ar-IQ" sz="2400" dirty="0">
                <a:solidFill>
                  <a:schemeClr val="tx1">
                    <a:lumMod val="75000"/>
                    <a:lumOff val="25000"/>
                  </a:schemeClr>
                </a:solidFill>
              </a:rPr>
              <a:t>. </a:t>
            </a:r>
            <a:r>
              <a:rPr lang="ar-IQ" sz="2400" dirty="0">
                <a:solidFill>
                  <a:schemeClr val="tx1">
                    <a:lumMod val="75000"/>
                    <a:lumOff val="25000"/>
                  </a:schemeClr>
                </a:solidFill>
                <a:cs typeface="Ali_K_Samik" pitchFamily="2" charset="-78"/>
              </a:rPr>
              <a:t>دوور دةكةونةوة لةو بارودوَخانةى كة ثيَويستيان بة ليَهاتوويي زارةكى و ثةيوةندى بة كةسانى ترةوة  هةية . </a:t>
            </a:r>
          </a:p>
          <a:p>
            <a:pPr algn="r" rtl="1">
              <a:buNone/>
            </a:pPr>
            <a:r>
              <a:rPr lang="en-US" sz="2400" dirty="0">
                <a:solidFill>
                  <a:schemeClr val="tx1">
                    <a:lumMod val="75000"/>
                    <a:lumOff val="25000"/>
                  </a:schemeClr>
                </a:solidFill>
                <a:cs typeface="Ali_K_Samik" pitchFamily="2" charset="-78"/>
              </a:rPr>
              <a:t>3</a:t>
            </a:r>
            <a:r>
              <a:rPr lang="ar-IQ" sz="2400" dirty="0">
                <a:solidFill>
                  <a:schemeClr val="tx1">
                    <a:lumMod val="75000"/>
                    <a:lumOff val="25000"/>
                  </a:schemeClr>
                </a:solidFill>
                <a:cs typeface="Ali_K_Samik" pitchFamily="2" charset="-78"/>
              </a:rPr>
              <a:t>. كاركردن و تصرف كردنيان بةلاوة باشترة لة بيركردنةوة . </a:t>
            </a:r>
          </a:p>
          <a:p>
            <a:pPr algn="r" rtl="1">
              <a:buNone/>
            </a:pPr>
            <a:r>
              <a:rPr lang="en-US" sz="2400" dirty="0">
                <a:solidFill>
                  <a:schemeClr val="tx1">
                    <a:lumMod val="75000"/>
                    <a:lumOff val="25000"/>
                  </a:schemeClr>
                </a:solidFill>
                <a:cs typeface="Ali_K_Samik" pitchFamily="2" charset="-78"/>
              </a:rPr>
              <a:t>4</a:t>
            </a:r>
            <a:r>
              <a:rPr lang="ar-IQ" sz="2400" dirty="0">
                <a:solidFill>
                  <a:schemeClr val="tx1">
                    <a:lumMod val="75000"/>
                    <a:lumOff val="25000"/>
                  </a:schemeClr>
                </a:solidFill>
                <a:cs typeface="Ali_K_Samik" pitchFamily="2" charset="-78"/>
              </a:rPr>
              <a:t>. بةوة جيادةكريَنةوة كة عةمةلين (كردارين) لة مامةلَة كردنيان لةطةل كيَشةكانى ذيان .</a:t>
            </a:r>
            <a:br>
              <a:rPr lang="ar-IQ" sz="2400" dirty="0">
                <a:solidFill>
                  <a:schemeClr val="tx1">
                    <a:lumMod val="75000"/>
                    <a:lumOff val="25000"/>
                  </a:schemeClr>
                </a:solidFill>
                <a:cs typeface="Ali_K_Samik" pitchFamily="2" charset="-78"/>
              </a:rPr>
            </a:br>
            <a:r>
              <a:rPr lang="en-US" sz="2400" dirty="0">
                <a:solidFill>
                  <a:schemeClr val="tx1">
                    <a:lumMod val="75000"/>
                    <a:lumOff val="25000"/>
                  </a:schemeClr>
                </a:solidFill>
                <a:cs typeface="Ali_K_Samik" pitchFamily="2" charset="-78"/>
              </a:rPr>
              <a:t>5</a:t>
            </a:r>
            <a:r>
              <a:rPr lang="ar-IQ" sz="2400" dirty="0">
                <a:solidFill>
                  <a:schemeClr val="tx1">
                    <a:lumMod val="75000"/>
                    <a:lumOff val="25000"/>
                  </a:schemeClr>
                </a:solidFill>
                <a:cs typeface="Ali_K_Samik" pitchFamily="2" charset="-78"/>
              </a:rPr>
              <a:t>. كارة دةستيةكان و كارةكانى سةر ئاميَرة جوَراوجوَرةكان و مامةلَة كردن لةطةل ئاذةلةكانيان بةلاوة باشترة لة ضالاكية فيَركاريةكان . </a:t>
            </a:r>
          </a:p>
          <a:p>
            <a:pPr algn="r" rtl="1">
              <a:buNone/>
            </a:pPr>
            <a:r>
              <a:rPr lang="en-US" sz="2400" dirty="0">
                <a:solidFill>
                  <a:schemeClr val="tx1">
                    <a:lumMod val="75000"/>
                    <a:lumOff val="25000"/>
                  </a:schemeClr>
                </a:solidFill>
                <a:cs typeface="Ali_K_Samik" pitchFamily="2" charset="-78"/>
              </a:rPr>
              <a:t>6</a:t>
            </a:r>
            <a:r>
              <a:rPr lang="ar-IQ" sz="2400" dirty="0">
                <a:solidFill>
                  <a:schemeClr val="tx1">
                    <a:lumMod val="75000"/>
                    <a:lumOff val="25000"/>
                  </a:schemeClr>
                </a:solidFill>
                <a:cs typeface="Ali_K_Samik" pitchFamily="2" charset="-78"/>
              </a:rPr>
              <a:t>. بةهاكانيان بريتية لة شتى بةرجةستة وةكو ثارةو هيَز . </a:t>
            </a:r>
          </a:p>
          <a:p>
            <a:pPr algn="r" rtl="1">
              <a:buNone/>
            </a:pPr>
            <a:r>
              <a:rPr lang="ar-IQ" sz="2400" dirty="0">
                <a:solidFill>
                  <a:schemeClr val="tx1">
                    <a:lumMod val="75000"/>
                    <a:lumOff val="25000"/>
                  </a:schemeClr>
                </a:solidFill>
                <a:cs typeface="Ali_K_Samik" pitchFamily="2" charset="-78"/>
              </a:rPr>
              <a:t>- نموونةى ئةو ثيشانةش كة تمسيلى ئةم ذينطةية دةكةن بريتين لة : كريَكاران، جوتياران، سايةق شاحنات و دارتاشان .  </a:t>
            </a:r>
          </a:p>
          <a:p>
            <a:pPr algn="r" rtl="1">
              <a:buNone/>
            </a:pPr>
            <a:endParaRPr lang="en-US" sz="2400" dirty="0">
              <a:solidFill>
                <a:schemeClr val="tx1">
                  <a:lumMod val="75000"/>
                  <a:lumOff val="25000"/>
                </a:schemeClr>
              </a:solidFill>
            </a:endParaRPr>
          </a:p>
        </p:txBody>
      </p:sp>
      <p:sp>
        <p:nvSpPr>
          <p:cNvPr id="5" name="Rectangle 4"/>
          <p:cNvSpPr/>
          <p:nvPr/>
        </p:nvSpPr>
        <p:spPr>
          <a:xfrm>
            <a:off x="0" y="1142984"/>
            <a:ext cx="9144000" cy="1077218"/>
          </a:xfrm>
          <a:prstGeom prst="rect">
            <a:avLst/>
          </a:prstGeom>
        </p:spPr>
        <p:txBody>
          <a:bodyPr wrap="square">
            <a:spAutoFit/>
          </a:bodyPr>
          <a:lstStyle/>
          <a:p>
            <a:pPr algn="ctr"/>
            <a:r>
              <a:rPr lang="ar-IQ" sz="3600" dirty="0">
                <a:solidFill>
                  <a:srgbClr val="C00000"/>
                </a:solidFill>
                <a:cs typeface="Ali_K_Samik" pitchFamily="2" charset="-78"/>
              </a:rPr>
              <a:t>1. ذينطةي واقعي: </a:t>
            </a:r>
            <a:r>
              <a:rPr lang="ar-IQ" sz="2800" dirty="0">
                <a:solidFill>
                  <a:srgbClr val="7030A0"/>
                </a:solidFill>
                <a:cs typeface="Ali_K_Samik" pitchFamily="2" charset="-78"/>
              </a:rPr>
              <a:t>ئةمةش ذينطةى ثيشةيي ميكانيكى و ئاميَرى دةطريَتةوة، وئةو كةسانةى دةكةونة ضوارضيَوةى ئةم ذينطةيةوة ئةم سيفاتانة لةخوَيان دةطرن : </a:t>
            </a:r>
            <a:endParaRPr lang="en-GB" sz="2800" dirty="0"/>
          </a:p>
        </p:txBody>
      </p:sp>
    </p:spTree>
  </p:cSld>
  <p:clrMapOvr>
    <a:masterClrMapping/>
  </p:clrMapOvr>
  <p:transition>
    <p:wheel spokes="8"/>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14282" y="2571744"/>
            <a:ext cx="8715436" cy="4071934"/>
          </a:xfrm>
        </p:spPr>
        <p:style>
          <a:lnRef idx="3">
            <a:schemeClr val="lt1"/>
          </a:lnRef>
          <a:fillRef idx="1">
            <a:schemeClr val="accent3"/>
          </a:fillRef>
          <a:effectRef idx="1">
            <a:schemeClr val="accent3"/>
          </a:effectRef>
          <a:fontRef idx="minor">
            <a:schemeClr val="lt1"/>
          </a:fontRef>
        </p:style>
        <p:txBody>
          <a:bodyPr>
            <a:normAutofit/>
          </a:bodyPr>
          <a:lstStyle/>
          <a:p>
            <a:pPr marL="457200" indent="-457200" algn="r" rtl="1">
              <a:buNone/>
            </a:pPr>
            <a:r>
              <a:rPr lang="en-US" sz="2400" dirty="0">
                <a:solidFill>
                  <a:schemeClr val="tx1">
                    <a:lumMod val="75000"/>
                    <a:lumOff val="25000"/>
                  </a:schemeClr>
                </a:solidFill>
                <a:cs typeface="Ali_K_Samik" pitchFamily="2" charset="-78"/>
              </a:rPr>
              <a:t>1</a:t>
            </a:r>
            <a:r>
              <a:rPr lang="ar-IQ" sz="2400" dirty="0">
                <a:solidFill>
                  <a:schemeClr val="tx1">
                    <a:lumMod val="75000"/>
                    <a:lumOff val="25000"/>
                  </a:schemeClr>
                </a:solidFill>
                <a:cs typeface="Ali_K_Samik" pitchFamily="2" charset="-78"/>
              </a:rPr>
              <a:t>. بيركردنةوة لة ضارةسةركردنى كيَشةكان باشترة لةلايان لة تصرف كردن، وةزياتر مةيليان بةرةو رِيَكخستن و تيَطةيشتنة نةك دةسةلاَت. </a:t>
            </a:r>
          </a:p>
          <a:p>
            <a:pPr marL="457200" indent="-457200" algn="r" rtl="1">
              <a:buNone/>
            </a:pPr>
            <a:r>
              <a:rPr lang="en-US" sz="2400" dirty="0">
                <a:solidFill>
                  <a:schemeClr val="tx1">
                    <a:lumMod val="75000"/>
                    <a:lumOff val="25000"/>
                  </a:schemeClr>
                </a:solidFill>
                <a:cs typeface="Ali_K_Samik" pitchFamily="2" charset="-78"/>
              </a:rPr>
              <a:t>2</a:t>
            </a:r>
            <a:r>
              <a:rPr lang="ar-IQ" sz="2400" dirty="0">
                <a:solidFill>
                  <a:schemeClr val="tx1">
                    <a:lumMod val="75000"/>
                    <a:lumOff val="25000"/>
                  </a:schemeClr>
                </a:solidFill>
                <a:cs typeface="Ali_K_Samik" pitchFamily="2" charset="-78"/>
              </a:rPr>
              <a:t>. ضيَذ وةردةطرن لة ثيَداويستيةكان و كارى ئالَوَز ، وةطرينطى دةدةن بة طةرِان بةدواى هوَكارى كيَشةكان و ثةيوةنديةكان . </a:t>
            </a:r>
          </a:p>
          <a:p>
            <a:pPr marL="457200" indent="-457200" algn="r" rtl="1">
              <a:buNone/>
            </a:pPr>
            <a:r>
              <a:rPr lang="en-US" sz="2400" dirty="0">
                <a:solidFill>
                  <a:schemeClr val="tx1">
                    <a:lumMod val="75000"/>
                    <a:lumOff val="25000"/>
                  </a:schemeClr>
                </a:solidFill>
                <a:cs typeface="Ali_K_Samik" pitchFamily="2" charset="-78"/>
              </a:rPr>
              <a:t>3</a:t>
            </a:r>
            <a:r>
              <a:rPr lang="ar-IQ" sz="2400" dirty="0">
                <a:solidFill>
                  <a:schemeClr val="tx1">
                    <a:lumMod val="75000"/>
                    <a:lumOff val="25000"/>
                  </a:schemeClr>
                </a:solidFill>
                <a:cs typeface="Ali_K_Samik" pitchFamily="2" charset="-78"/>
              </a:rPr>
              <a:t>. خاوةن بةهاو ئاراستةى نا تةقليدين . </a:t>
            </a:r>
          </a:p>
          <a:p>
            <a:pPr marL="457200" indent="-457200" algn="r" rtl="1">
              <a:buNone/>
            </a:pPr>
            <a:r>
              <a:rPr lang="en-US" sz="2400" dirty="0">
                <a:solidFill>
                  <a:schemeClr val="tx1">
                    <a:lumMod val="75000"/>
                    <a:lumOff val="25000"/>
                  </a:schemeClr>
                </a:solidFill>
                <a:cs typeface="Ali_K_Samik" pitchFamily="2" charset="-78"/>
              </a:rPr>
              <a:t>4</a:t>
            </a:r>
            <a:r>
              <a:rPr lang="ar-IQ" sz="2400" dirty="0">
                <a:solidFill>
                  <a:schemeClr val="tx1">
                    <a:lumMod val="75000"/>
                    <a:lumOff val="25000"/>
                  </a:schemeClr>
                </a:solidFill>
                <a:cs typeface="Ali_K_Samik" pitchFamily="2" charset="-78"/>
              </a:rPr>
              <a:t>. دوور دةكةونةوة لة كارليَككردنى كوَمةلاَيةتى درووست كردنى ثةيوةندى كوَمةلاَيةتى لةطةلَ كةسانى تردا . </a:t>
            </a:r>
          </a:p>
          <a:p>
            <a:pPr marL="457200" indent="-457200" algn="r" rtl="1">
              <a:buNone/>
            </a:pPr>
            <a:r>
              <a:rPr lang="ar-IQ" sz="2400" dirty="0">
                <a:solidFill>
                  <a:schemeClr val="tx1">
                    <a:lumMod val="75000"/>
                    <a:lumOff val="25000"/>
                  </a:schemeClr>
                </a:solidFill>
                <a:cs typeface="Ali_K_Samik" pitchFamily="2" charset="-78"/>
              </a:rPr>
              <a:t>- وةنمونةى ئةو ثيشانةى كة تةمسيلى ئةم ذينطةية دةكةن بريتين لة : دوكتوَرةكان ، تويَذةران، فيزيائيةكان، كيمياييةكان، بيولوجيةكان و زانا كوَمةلَناسةكان . </a:t>
            </a:r>
            <a:endParaRPr lang="en-US" sz="2400" dirty="0">
              <a:solidFill>
                <a:schemeClr val="tx1">
                  <a:lumMod val="75000"/>
                  <a:lumOff val="25000"/>
                </a:schemeClr>
              </a:solidFill>
              <a:cs typeface="Ali_K_Samik" pitchFamily="2" charset="-78"/>
            </a:endParaRPr>
          </a:p>
        </p:txBody>
      </p:sp>
      <p:sp>
        <p:nvSpPr>
          <p:cNvPr id="6" name="Rectangle 5"/>
          <p:cNvSpPr/>
          <p:nvPr/>
        </p:nvSpPr>
        <p:spPr>
          <a:xfrm>
            <a:off x="0" y="1214422"/>
            <a:ext cx="9144000" cy="1077218"/>
          </a:xfrm>
          <a:prstGeom prst="rect">
            <a:avLst/>
          </a:prstGeom>
        </p:spPr>
        <p:txBody>
          <a:bodyPr wrap="square">
            <a:spAutoFit/>
          </a:bodyPr>
          <a:lstStyle/>
          <a:p>
            <a:pPr algn="r" rtl="1"/>
            <a:r>
              <a:rPr lang="ar-IQ" sz="3600" dirty="0">
                <a:solidFill>
                  <a:srgbClr val="C00000"/>
                </a:solidFill>
                <a:cs typeface="Ali_K_Samik" pitchFamily="2" charset="-78"/>
              </a:rPr>
              <a:t>  2. ذينطةى ذيرى: </a:t>
            </a:r>
            <a:r>
              <a:rPr lang="ar-IQ" sz="2800" dirty="0">
                <a:solidFill>
                  <a:srgbClr val="7030A0"/>
                </a:solidFill>
                <a:cs typeface="Ali_K_Samik" pitchFamily="2" charset="-78"/>
              </a:rPr>
              <a:t>ئةمةش كةسانى خاوةن ئاراستةى ذيرى دةطريَتةوة ، وئةو كةسانةش كةدةكةونة  ذيَر بارى ئةم ذينطةية بةم سيفاتانة جيا دةكريَنةوة :-</a:t>
            </a:r>
            <a:endParaRPr lang="en-US" sz="2800" dirty="0">
              <a:solidFill>
                <a:srgbClr val="7030A0"/>
              </a:solidFill>
              <a:cs typeface="Ali_K_Samik" pitchFamily="2" charset="-78"/>
            </a:endParaRPr>
          </a:p>
        </p:txBody>
      </p:sp>
    </p:spTree>
  </p:cSld>
  <p:clrMapOvr>
    <a:masterClrMapping/>
  </p:clrMapOvr>
  <p:transition>
    <p:wheel spokes="8"/>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1214422"/>
            <a:ext cx="8715436" cy="1077218"/>
          </a:xfrm>
          <a:prstGeom prst="rect">
            <a:avLst/>
          </a:prstGeom>
        </p:spPr>
        <p:txBody>
          <a:bodyPr wrap="square">
            <a:spAutoFit/>
          </a:bodyPr>
          <a:lstStyle/>
          <a:p>
            <a:pPr algn="r" rtl="1"/>
            <a:r>
              <a:rPr lang="ar-IQ" sz="3600" dirty="0">
                <a:solidFill>
                  <a:srgbClr val="C00000"/>
                </a:solidFill>
                <a:cs typeface="Ali_K_Samik" pitchFamily="2" charset="-78"/>
              </a:rPr>
              <a:t>3. ذينطةى كوَمةلاَيةتى: </a:t>
            </a:r>
            <a:r>
              <a:rPr lang="ar-IQ" sz="2800" dirty="0">
                <a:solidFill>
                  <a:srgbClr val="7030A0"/>
                </a:solidFill>
                <a:cs typeface="Ali_K_Samik" pitchFamily="2" charset="-78"/>
              </a:rPr>
              <a:t>كةسانى خاوةن ئاراستةى كوَمةلاَيةتين و سيفاتةكانيان بريتين لة :- </a:t>
            </a:r>
            <a:endParaRPr lang="en-US" sz="3200" dirty="0">
              <a:solidFill>
                <a:srgbClr val="7030A0"/>
              </a:solidFill>
              <a:cs typeface="Ali_K_Samik" pitchFamily="2" charset="-78"/>
            </a:endParaRPr>
          </a:p>
        </p:txBody>
      </p:sp>
      <p:sp>
        <p:nvSpPr>
          <p:cNvPr id="6" name="Rectangle 5"/>
          <p:cNvSpPr/>
          <p:nvPr/>
        </p:nvSpPr>
        <p:spPr>
          <a:xfrm>
            <a:off x="214282" y="2571744"/>
            <a:ext cx="8715436" cy="4071966"/>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marL="457200" indent="-457200" algn="r" rtl="1">
              <a:buAutoNum type="arabicPeriod"/>
            </a:pPr>
            <a:r>
              <a:rPr lang="ar-IQ" sz="2800" dirty="0">
                <a:solidFill>
                  <a:schemeClr val="tx1">
                    <a:lumMod val="75000"/>
                    <a:lumOff val="25000"/>
                  </a:schemeClr>
                </a:solidFill>
                <a:cs typeface="Ali_K_Samik" pitchFamily="2" charset="-78"/>
              </a:rPr>
              <a:t>خاوةن ليَهاتوويي زارةكى و ليَهاتوويي ثةيوةست بة ثةيوةندية كوَمةلاَيةتيةكانن بوَ بةديهيَنانى ئامانجة ثيشةييةكانيان . </a:t>
            </a:r>
          </a:p>
          <a:p>
            <a:pPr marL="457200" indent="-457200" algn="r" rtl="1"/>
            <a:r>
              <a:rPr lang="en-US" sz="2800" dirty="0">
                <a:solidFill>
                  <a:schemeClr val="tx1">
                    <a:lumMod val="75000"/>
                    <a:lumOff val="25000"/>
                  </a:schemeClr>
                </a:solidFill>
                <a:cs typeface="Ali_K_Samik" pitchFamily="2" charset="-78"/>
              </a:rPr>
              <a:t>2</a:t>
            </a:r>
            <a:r>
              <a:rPr lang="ar-IQ" sz="2800" dirty="0">
                <a:solidFill>
                  <a:schemeClr val="tx1">
                    <a:lumMod val="75000"/>
                    <a:lumOff val="25000"/>
                  </a:schemeClr>
                </a:solidFill>
                <a:cs typeface="Ali_K_Samik" pitchFamily="2" charset="-78"/>
              </a:rPr>
              <a:t>. بةها سةرةكيةكانيان مروَظايةتى و ئايينية . </a:t>
            </a:r>
          </a:p>
          <a:p>
            <a:pPr marL="457200" indent="-457200" algn="r" rtl="1"/>
            <a:r>
              <a:rPr lang="en-US" sz="2800" dirty="0">
                <a:solidFill>
                  <a:schemeClr val="tx1">
                    <a:lumMod val="75000"/>
                    <a:lumOff val="25000"/>
                  </a:schemeClr>
                </a:solidFill>
                <a:cs typeface="Ali_K_Samik" pitchFamily="2" charset="-78"/>
              </a:rPr>
              <a:t>3</a:t>
            </a:r>
            <a:r>
              <a:rPr lang="ar-IQ" sz="2800" dirty="0">
                <a:solidFill>
                  <a:schemeClr val="tx1">
                    <a:lumMod val="75000"/>
                    <a:lumOff val="25000"/>
                  </a:schemeClr>
                </a:solidFill>
                <a:cs typeface="Ali_K_Samik" pitchFamily="2" charset="-78"/>
              </a:rPr>
              <a:t>. فيَركردن و خزمةتطوزارية كوَمةلاَيةتيةكان و ريَنماييكردن و ضارةسةركردنى دةروونيان بةلاوة باشترة . </a:t>
            </a:r>
          </a:p>
          <a:p>
            <a:pPr marL="457200" indent="-457200" algn="r" rtl="1"/>
            <a:r>
              <a:rPr lang="en-US" sz="2800" dirty="0">
                <a:solidFill>
                  <a:schemeClr val="tx1">
                    <a:lumMod val="75000"/>
                    <a:lumOff val="25000"/>
                  </a:schemeClr>
                </a:solidFill>
                <a:cs typeface="Ali_K_Samik" pitchFamily="2" charset="-78"/>
              </a:rPr>
              <a:t>4</a:t>
            </a:r>
            <a:r>
              <a:rPr lang="ar-IQ" sz="2800" dirty="0">
                <a:solidFill>
                  <a:schemeClr val="tx1">
                    <a:lumMod val="75000"/>
                    <a:lumOff val="25000"/>
                  </a:schemeClr>
                </a:solidFill>
                <a:cs typeface="Ali_K_Samik" pitchFamily="2" charset="-78"/>
              </a:rPr>
              <a:t>. دوور دةكةونةوة لةو بارودوَخانةى كة ثيَويستيان بة بةكارهيَنانى لايةنى ذيري و شيَوازى تازةية لة ضارةسةركردنى كيَشةكاندا . </a:t>
            </a:r>
          </a:p>
          <a:p>
            <a:pPr marL="457200" indent="-457200" algn="r" rtl="1"/>
            <a:r>
              <a:rPr lang="ar-IQ" sz="2800" dirty="0">
                <a:solidFill>
                  <a:schemeClr val="tx1">
                    <a:lumMod val="75000"/>
                    <a:lumOff val="25000"/>
                  </a:schemeClr>
                </a:solidFill>
                <a:cs typeface="Ali_K_Samik" pitchFamily="2" charset="-78"/>
              </a:rPr>
              <a:t>وةنموونةى ئةم ذينطةيةش: ثسثوَرة كوَمةلاَيةتيةكان، رِيَنماييكاران و ماموَستايانن . </a:t>
            </a:r>
            <a:endParaRPr lang="en-US" sz="2800" dirty="0">
              <a:solidFill>
                <a:schemeClr val="tx1">
                  <a:lumMod val="75000"/>
                  <a:lumOff val="25000"/>
                </a:schemeClr>
              </a:solidFill>
              <a:cs typeface="Ali_K_Samik" pitchFamily="2" charset="-78"/>
            </a:endParaRPr>
          </a:p>
        </p:txBody>
      </p:sp>
    </p:spTree>
  </p:cSld>
  <p:clrMapOvr>
    <a:masterClrMapping/>
  </p:clrMapOvr>
  <p:transition>
    <p:wheel spokes="8"/>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14282" y="2285992"/>
            <a:ext cx="8715436" cy="4324360"/>
          </a:xfrm>
        </p:spPr>
        <p:style>
          <a:lnRef idx="3">
            <a:schemeClr val="lt1"/>
          </a:lnRef>
          <a:fillRef idx="1">
            <a:schemeClr val="accent3"/>
          </a:fillRef>
          <a:effectRef idx="1">
            <a:schemeClr val="accent3"/>
          </a:effectRef>
          <a:fontRef idx="minor">
            <a:schemeClr val="lt1"/>
          </a:fontRef>
        </p:style>
        <p:txBody>
          <a:bodyPr>
            <a:noAutofit/>
          </a:bodyPr>
          <a:lstStyle/>
          <a:p>
            <a:pPr algn="r" rtl="1">
              <a:buNone/>
            </a:pPr>
            <a:r>
              <a:rPr lang="en-US" sz="2200" dirty="0">
                <a:solidFill>
                  <a:schemeClr val="tx1">
                    <a:lumMod val="75000"/>
                    <a:lumOff val="25000"/>
                  </a:schemeClr>
                </a:solidFill>
                <a:cs typeface="Ali_K_Samik" pitchFamily="2" charset="-78"/>
              </a:rPr>
              <a:t>1</a:t>
            </a:r>
            <a:r>
              <a:rPr lang="ar-IQ" sz="2200" dirty="0">
                <a:solidFill>
                  <a:schemeClr val="tx1">
                    <a:lumMod val="75000"/>
                    <a:lumOff val="25000"/>
                  </a:schemeClr>
                </a:solidFill>
                <a:cs typeface="Ali_K_Samik" pitchFamily="2" charset="-78"/>
              </a:rPr>
              <a:t>. ثابةند بوون بة ياسا و سيستةمةكان و مةيلى كاركردنيان هةية لةطةلَ كةسانى خاوةن دةسةلاَت و مةنصةب. </a:t>
            </a:r>
          </a:p>
          <a:p>
            <a:pPr algn="r" rtl="1">
              <a:buNone/>
            </a:pPr>
            <a:r>
              <a:rPr lang="en-US" sz="2200" dirty="0">
                <a:solidFill>
                  <a:schemeClr val="tx1">
                    <a:lumMod val="75000"/>
                    <a:lumOff val="25000"/>
                  </a:schemeClr>
                </a:solidFill>
                <a:cs typeface="Ali_K_Samik" pitchFamily="2" charset="-78"/>
              </a:rPr>
              <a:t>2</a:t>
            </a:r>
            <a:r>
              <a:rPr lang="ar-IQ" sz="2200" dirty="0">
                <a:solidFill>
                  <a:schemeClr val="tx1">
                    <a:lumMod val="75000"/>
                    <a:lumOff val="25000"/>
                  </a:schemeClr>
                </a:solidFill>
                <a:cs typeface="Ali_K_Samik" pitchFamily="2" charset="-78"/>
              </a:rPr>
              <a:t>. دوور دةكةونةوة لةو بارودوَخانةى كة ثيَويستيان بة ثةيوةندى كةسى و ليَهاتوويي جةستةيي هةية . </a:t>
            </a:r>
          </a:p>
          <a:p>
            <a:pPr algn="r" rtl="1">
              <a:buNone/>
            </a:pPr>
            <a:r>
              <a:rPr lang="en-US" sz="2200" dirty="0">
                <a:solidFill>
                  <a:schemeClr val="tx1">
                    <a:lumMod val="75000"/>
                    <a:lumOff val="25000"/>
                  </a:schemeClr>
                </a:solidFill>
                <a:cs typeface="Ali_K_Samik" pitchFamily="2" charset="-78"/>
              </a:rPr>
              <a:t>3</a:t>
            </a:r>
            <a:r>
              <a:rPr lang="ar-IQ" sz="2200" dirty="0">
                <a:solidFill>
                  <a:schemeClr val="tx1">
                    <a:lumMod val="75000"/>
                    <a:lumOff val="25000"/>
                  </a:schemeClr>
                </a:solidFill>
                <a:cs typeface="Ali_K_Samik" pitchFamily="2" charset="-78"/>
              </a:rPr>
              <a:t>. توانستى كوَنترول كردنى خود . </a:t>
            </a:r>
          </a:p>
          <a:p>
            <a:pPr algn="r" rtl="1">
              <a:buNone/>
            </a:pPr>
            <a:r>
              <a:rPr lang="en-US" sz="2200" dirty="0">
                <a:solidFill>
                  <a:schemeClr val="tx1">
                    <a:lumMod val="75000"/>
                    <a:lumOff val="25000"/>
                  </a:schemeClr>
                </a:solidFill>
                <a:cs typeface="Ali_K_Samik" pitchFamily="2" charset="-78"/>
              </a:rPr>
              <a:t>4</a:t>
            </a:r>
            <a:r>
              <a:rPr lang="ar-IQ" sz="2200" dirty="0">
                <a:solidFill>
                  <a:schemeClr val="tx1">
                    <a:lumMod val="75000"/>
                    <a:lumOff val="25000"/>
                  </a:schemeClr>
                </a:solidFill>
                <a:cs typeface="Ali_K_Samik" pitchFamily="2" charset="-78"/>
              </a:rPr>
              <a:t>. ئةو ضالاكيانةيان بةلاوة باشترة كة ريَكخستنيَكى زارةكى و ذمارةيي لةخوَى دةطريَت . </a:t>
            </a:r>
          </a:p>
          <a:p>
            <a:pPr algn="r" rtl="1">
              <a:buNone/>
            </a:pPr>
            <a:r>
              <a:rPr lang="en-US" sz="2200" dirty="0">
                <a:solidFill>
                  <a:schemeClr val="tx1">
                    <a:lumMod val="75000"/>
                    <a:lumOff val="25000"/>
                  </a:schemeClr>
                </a:solidFill>
                <a:cs typeface="Ali_K_Samik" pitchFamily="2" charset="-78"/>
              </a:rPr>
              <a:t>5</a:t>
            </a:r>
            <a:r>
              <a:rPr lang="ar-IQ" sz="2200" dirty="0">
                <a:solidFill>
                  <a:schemeClr val="tx1">
                    <a:lumMod val="75000"/>
                    <a:lumOff val="25000"/>
                  </a:schemeClr>
                </a:solidFill>
                <a:cs typeface="Ali_K_Samik" pitchFamily="2" charset="-78"/>
              </a:rPr>
              <a:t>. كارةكانيان جيَبةجىَ دةكةن لةرِيَطاى ثابةند بوون بة طويَرِايةلَ بوون . </a:t>
            </a:r>
          </a:p>
          <a:p>
            <a:pPr algn="r" rtl="1">
              <a:buNone/>
            </a:pPr>
            <a:r>
              <a:rPr lang="en-US" sz="2200" dirty="0">
                <a:solidFill>
                  <a:schemeClr val="tx1">
                    <a:lumMod val="75000"/>
                    <a:lumOff val="25000"/>
                  </a:schemeClr>
                </a:solidFill>
                <a:cs typeface="Ali_K_Samik" pitchFamily="2" charset="-78"/>
              </a:rPr>
              <a:t>6</a:t>
            </a:r>
            <a:r>
              <a:rPr lang="ar-IQ" sz="2200" dirty="0">
                <a:solidFill>
                  <a:schemeClr val="tx1">
                    <a:lumMod val="75000"/>
                    <a:lumOff val="25000"/>
                  </a:schemeClr>
                </a:solidFill>
                <a:cs typeface="Ali_K_Samik" pitchFamily="2" charset="-78"/>
              </a:rPr>
              <a:t>. رِازى بوون بةدةست دةهيَنن و دووردةكةونةوة لة ململانىَ و دلَرِاوكىَ . </a:t>
            </a:r>
          </a:p>
          <a:p>
            <a:pPr algn="r" rtl="1">
              <a:buNone/>
            </a:pPr>
            <a:r>
              <a:rPr lang="en-US" sz="2200" dirty="0">
                <a:solidFill>
                  <a:schemeClr val="tx1">
                    <a:lumMod val="75000"/>
                    <a:lumOff val="25000"/>
                  </a:schemeClr>
                </a:solidFill>
                <a:cs typeface="Ali_K_Samik" pitchFamily="2" charset="-78"/>
              </a:rPr>
              <a:t>7</a:t>
            </a:r>
            <a:r>
              <a:rPr lang="ar-IQ" sz="2200" dirty="0">
                <a:solidFill>
                  <a:schemeClr val="tx1">
                    <a:lumMod val="75000"/>
                    <a:lumOff val="25000"/>
                  </a:schemeClr>
                </a:solidFill>
                <a:cs typeface="Ali_K_Samik" pitchFamily="2" charset="-78"/>
              </a:rPr>
              <a:t>. مةيليان بةلاى رِوَتينة لة ذيانياندا . </a:t>
            </a:r>
          </a:p>
          <a:p>
            <a:pPr algn="r" rtl="1">
              <a:buNone/>
            </a:pPr>
            <a:r>
              <a:rPr lang="en-US" sz="2200" dirty="0">
                <a:solidFill>
                  <a:schemeClr val="tx1">
                    <a:lumMod val="75000"/>
                    <a:lumOff val="25000"/>
                  </a:schemeClr>
                </a:solidFill>
                <a:cs typeface="Ali_K_Samik" pitchFamily="2" charset="-78"/>
              </a:rPr>
              <a:t>8</a:t>
            </a:r>
            <a:r>
              <a:rPr lang="ar-IQ" sz="2200" dirty="0">
                <a:solidFill>
                  <a:schemeClr val="tx1">
                    <a:lumMod val="75000"/>
                    <a:lumOff val="25000"/>
                  </a:schemeClr>
                </a:solidFill>
                <a:cs typeface="Ali_K_Samik" pitchFamily="2" charset="-78"/>
              </a:rPr>
              <a:t>. مةيليان بةرةو ئةو كارانةوةية كة ثةيوةستن بة رِيَكخستنى شتةكان . </a:t>
            </a:r>
          </a:p>
          <a:p>
            <a:pPr algn="r" rtl="1">
              <a:buNone/>
            </a:pPr>
            <a:r>
              <a:rPr lang="ar-IQ" sz="2200" dirty="0">
                <a:solidFill>
                  <a:schemeClr val="tx1">
                    <a:lumMod val="75000"/>
                    <a:lumOff val="25000"/>
                  </a:schemeClr>
                </a:solidFill>
                <a:cs typeface="Ali_K_Samik" pitchFamily="2" charset="-78"/>
              </a:rPr>
              <a:t>- نموونةى ئةو ثيشانةى كة تمسيلى ئةم ذينطةية دةكةن بريتين لة: ئةميندارى سندوقةكانى بانك، كارى سكرتاريةت، ذميَرياران و مةكتةبيةكان .</a:t>
            </a:r>
            <a:endParaRPr lang="en-US" sz="2200" dirty="0">
              <a:solidFill>
                <a:schemeClr val="tx1">
                  <a:lumMod val="75000"/>
                  <a:lumOff val="25000"/>
                </a:schemeClr>
              </a:solidFill>
              <a:cs typeface="Ali_K_Samik" pitchFamily="2" charset="-78"/>
            </a:endParaRPr>
          </a:p>
        </p:txBody>
      </p:sp>
      <p:sp>
        <p:nvSpPr>
          <p:cNvPr id="5" name="Rectangle 4"/>
          <p:cNvSpPr/>
          <p:nvPr/>
        </p:nvSpPr>
        <p:spPr>
          <a:xfrm>
            <a:off x="214282" y="1142984"/>
            <a:ext cx="8715436" cy="1077218"/>
          </a:xfrm>
          <a:prstGeom prst="rect">
            <a:avLst/>
          </a:prstGeom>
        </p:spPr>
        <p:txBody>
          <a:bodyPr wrap="square">
            <a:spAutoFit/>
          </a:bodyPr>
          <a:lstStyle/>
          <a:p>
            <a:pPr algn="r"/>
            <a:r>
              <a:rPr lang="ar-IQ" sz="3600" dirty="0">
                <a:solidFill>
                  <a:srgbClr val="C00000"/>
                </a:solidFill>
                <a:cs typeface="Ali_K_Samik" pitchFamily="2" charset="-78"/>
              </a:rPr>
              <a:t>4. ذينطةى تةقليدى: </a:t>
            </a:r>
            <a:r>
              <a:rPr lang="ar-IQ" sz="2800" dirty="0">
                <a:solidFill>
                  <a:srgbClr val="7030A0"/>
                </a:solidFill>
                <a:cs typeface="Ali_K_Samik" pitchFamily="2" charset="-78"/>
              </a:rPr>
              <a:t>ئةمةش كةسانى ثابةند دةطريَتةوة و سيفاتةكانيشيان بريتين لة :- </a:t>
            </a:r>
            <a:endParaRPr lang="en-GB" sz="2800" dirty="0"/>
          </a:p>
        </p:txBody>
      </p:sp>
    </p:spTree>
  </p:cSld>
  <p:clrMapOvr>
    <a:masterClrMapping/>
  </p:clrMapOvr>
  <p:transition>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3"/>
          </p:nvPr>
        </p:nvSpPr>
        <p:spPr>
          <a:xfrm>
            <a:off x="214282" y="1142984"/>
            <a:ext cx="8686800" cy="5786478"/>
          </a:xfrm>
        </p:spPr>
        <p:txBody>
          <a:bodyPr>
            <a:normAutofit/>
          </a:bodyPr>
          <a:lstStyle/>
          <a:p>
            <a:pPr algn="r"/>
            <a:r>
              <a:rPr lang="ar-IQ" sz="2800" b="0" dirty="0">
                <a:solidFill>
                  <a:srgbClr val="002060"/>
                </a:solidFill>
                <a:cs typeface="Ali_K_Samik" pitchFamily="2" charset="-78"/>
              </a:rPr>
              <a:t>- ئاراستةكردنى ثيشةيي </a:t>
            </a:r>
            <a:r>
              <a:rPr lang="en-US" sz="2800" b="0" dirty="0">
                <a:solidFill>
                  <a:srgbClr val="002060"/>
                </a:solidFill>
                <a:cs typeface="Ali_K_Samik" pitchFamily="2" charset="-78"/>
              </a:rPr>
              <a:t>1909</a:t>
            </a:r>
            <a:r>
              <a:rPr lang="ar-IQ" sz="2800" b="0" dirty="0">
                <a:solidFill>
                  <a:srgbClr val="002060"/>
                </a:solidFill>
                <a:cs typeface="Ali_K_Samik" pitchFamily="2" charset="-78"/>
              </a:rPr>
              <a:t>لةسةر دةستى (فرانك بارسون</a:t>
            </a:r>
            <a:r>
              <a:rPr lang="ar-SA" sz="2800" b="0" dirty="0">
                <a:solidFill>
                  <a:srgbClr val="002060"/>
                </a:solidFill>
                <a:cs typeface="Ali_K_Samik" pitchFamily="2" charset="-78"/>
              </a:rPr>
              <a:t>س ) </a:t>
            </a:r>
            <a:r>
              <a:rPr lang="ar-IQ" sz="2800" b="0" dirty="0">
                <a:solidFill>
                  <a:srgbClr val="002060"/>
                </a:solidFill>
                <a:cs typeface="Ali_K_Samik" pitchFamily="2" charset="-78"/>
              </a:rPr>
              <a:t>ى امريكى </a:t>
            </a:r>
            <a:r>
              <a:rPr lang="ar-SA" sz="2800" b="0" dirty="0">
                <a:solidFill>
                  <a:srgbClr val="002060"/>
                </a:solidFill>
                <a:cs typeface="Ali_K_Samik" pitchFamily="2" charset="-78"/>
              </a:rPr>
              <a:t> لة سالى </a:t>
            </a:r>
            <a:r>
              <a:rPr lang="ar-IQ" sz="2800" b="0" dirty="0">
                <a:solidFill>
                  <a:srgbClr val="002060"/>
                </a:solidFill>
                <a:cs typeface="Ali_K_Samik" pitchFamily="2" charset="-78"/>
              </a:rPr>
              <a:t>هاتةكايةوة، كة بةيةكةم دامةزريَنةر دادةنريَت ، </a:t>
            </a:r>
            <a:r>
              <a:rPr lang="ar-SA" sz="2800" b="0" dirty="0">
                <a:solidFill>
                  <a:srgbClr val="002060"/>
                </a:solidFill>
                <a:cs typeface="Ali_K_Samik" pitchFamily="2" charset="-78"/>
              </a:rPr>
              <a:t>(</a:t>
            </a:r>
            <a:r>
              <a:rPr lang="ar-IQ" sz="2800" b="0" dirty="0">
                <a:solidFill>
                  <a:srgbClr val="002060"/>
                </a:solidFill>
                <a:cs typeface="Ali_K_Samik" pitchFamily="2" charset="-78"/>
              </a:rPr>
              <a:t>بارسون</a:t>
            </a:r>
            <a:r>
              <a:rPr lang="ar-SA" sz="2800" b="0" dirty="0">
                <a:solidFill>
                  <a:srgbClr val="002060"/>
                </a:solidFill>
                <a:cs typeface="Ali_K_Samik" pitchFamily="2" charset="-78"/>
              </a:rPr>
              <a:t>س ) </a:t>
            </a:r>
            <a:r>
              <a:rPr lang="ar-IQ" sz="2800" b="0" dirty="0">
                <a:solidFill>
                  <a:srgbClr val="002060"/>
                </a:solidFill>
                <a:cs typeface="Ali_K_Samik" pitchFamily="2" charset="-78"/>
              </a:rPr>
              <a:t>واى بوَدةضيَت كة تاكةكان تواناى برِياردانى ثيشةيي دروستيان دةبيَت كاتيَك زانياريان هةبيَت لةسةر توانستةكانيان و ثيَكهاتةكانى كةسايةتيان و</a:t>
            </a:r>
            <a:r>
              <a:rPr lang="en-US" sz="2800" b="0" dirty="0">
                <a:solidFill>
                  <a:srgbClr val="002060"/>
                </a:solidFill>
                <a:cs typeface="Ali_K_Samik" pitchFamily="2" charset="-78"/>
              </a:rPr>
              <a:t/>
            </a:r>
            <a:br>
              <a:rPr lang="en-US" sz="2800" b="0" dirty="0">
                <a:solidFill>
                  <a:srgbClr val="002060"/>
                </a:solidFill>
                <a:cs typeface="Ali_K_Samik" pitchFamily="2" charset="-78"/>
              </a:rPr>
            </a:br>
            <a:r>
              <a:rPr lang="ar-IQ" sz="2800" b="0" dirty="0">
                <a:solidFill>
                  <a:srgbClr val="002060"/>
                </a:solidFill>
                <a:cs typeface="Ali_K_Samik" pitchFamily="2" charset="-78"/>
              </a:rPr>
              <a:t>مةرجةكانى سةركةوتن لة ثيشة جياوازةكاندا . </a:t>
            </a:r>
            <a:br>
              <a:rPr lang="ar-IQ" sz="2800" b="0" dirty="0">
                <a:solidFill>
                  <a:srgbClr val="002060"/>
                </a:solidFill>
                <a:cs typeface="Ali_K_Samik" pitchFamily="2" charset="-78"/>
              </a:rPr>
            </a:br>
            <a:r>
              <a:rPr lang="ar-IQ" sz="2800" b="0" dirty="0">
                <a:solidFill>
                  <a:srgbClr val="002060"/>
                </a:solidFill>
                <a:cs typeface="Ali_K_Samik" pitchFamily="2" charset="-78"/>
              </a:rPr>
              <a:t/>
            </a:r>
            <a:br>
              <a:rPr lang="ar-IQ" sz="2800" b="0" dirty="0">
                <a:solidFill>
                  <a:srgbClr val="002060"/>
                </a:solidFill>
                <a:cs typeface="Ali_K_Samik" pitchFamily="2" charset="-78"/>
              </a:rPr>
            </a:br>
            <a:r>
              <a:rPr lang="ar-IQ" sz="2800" b="0" dirty="0">
                <a:solidFill>
                  <a:srgbClr val="002060"/>
                </a:solidFill>
                <a:cs typeface="Ali_K_Samik" pitchFamily="2" charset="-78"/>
              </a:rPr>
              <a:t> بوَ ئةم مةبةستةش بارسون</a:t>
            </a:r>
            <a:r>
              <a:rPr lang="ar-SA" sz="2800" b="0" dirty="0">
                <a:solidFill>
                  <a:srgbClr val="002060"/>
                </a:solidFill>
                <a:cs typeface="Ali_K_Samik" pitchFamily="2" charset="-78"/>
              </a:rPr>
              <a:t>س </a:t>
            </a:r>
            <a:r>
              <a:rPr lang="ar-IQ" sz="2800" b="0" dirty="0">
                <a:solidFill>
                  <a:srgbClr val="002060"/>
                </a:solidFill>
                <a:cs typeface="Ali_K_Samik" pitchFamily="2" charset="-78"/>
              </a:rPr>
              <a:t>دوو مةرجى سةرةكى</a:t>
            </a:r>
            <a:br>
              <a:rPr lang="ar-IQ" sz="2800" b="0" dirty="0">
                <a:solidFill>
                  <a:srgbClr val="002060"/>
                </a:solidFill>
                <a:cs typeface="Ali_K_Samik" pitchFamily="2" charset="-78"/>
              </a:rPr>
            </a:br>
            <a:r>
              <a:rPr lang="ar-IQ" sz="2800" b="0" dirty="0">
                <a:solidFill>
                  <a:srgbClr val="002060"/>
                </a:solidFill>
                <a:cs typeface="Ali_K_Samik" pitchFamily="2" charset="-78"/>
              </a:rPr>
              <a:t> داناوة بوَ ئاراستةكردنى ثيشةيي: </a:t>
            </a:r>
          </a:p>
          <a:p>
            <a:pPr algn="r" rtl="1"/>
            <a:r>
              <a:rPr lang="en-US" sz="2800" b="0" dirty="0">
                <a:solidFill>
                  <a:srgbClr val="C00000"/>
                </a:solidFill>
                <a:cs typeface="Ali_K_Samik" pitchFamily="2" charset="-78"/>
              </a:rPr>
              <a:t>1</a:t>
            </a:r>
            <a:r>
              <a:rPr lang="ar-IQ" sz="2800" b="0" dirty="0">
                <a:solidFill>
                  <a:srgbClr val="C00000"/>
                </a:solidFill>
                <a:cs typeface="Ali_K_Samik" pitchFamily="2" charset="-78"/>
              </a:rPr>
              <a:t>. دراسةتكردنى تاكةكةو زانينى</a:t>
            </a:r>
            <a:br>
              <a:rPr lang="ar-IQ" sz="2800" b="0" dirty="0">
                <a:solidFill>
                  <a:srgbClr val="C00000"/>
                </a:solidFill>
                <a:cs typeface="Ali_K_Samik" pitchFamily="2" charset="-78"/>
              </a:rPr>
            </a:br>
            <a:r>
              <a:rPr lang="ar-IQ" sz="2800" b="0" dirty="0">
                <a:solidFill>
                  <a:srgbClr val="C00000"/>
                </a:solidFill>
                <a:cs typeface="Ali_K_Samik" pitchFamily="2" charset="-78"/>
              </a:rPr>
              <a:t>حةزو ئارةزوو توانستةكانى . </a:t>
            </a:r>
          </a:p>
          <a:p>
            <a:pPr algn="r" rtl="1"/>
            <a:r>
              <a:rPr lang="en-US" sz="2800" b="0" dirty="0">
                <a:solidFill>
                  <a:srgbClr val="C00000"/>
                </a:solidFill>
                <a:cs typeface="Ali_K_Samik" pitchFamily="2" charset="-78"/>
              </a:rPr>
              <a:t>2</a:t>
            </a:r>
            <a:r>
              <a:rPr lang="ar-IQ" sz="2800" b="0" dirty="0">
                <a:solidFill>
                  <a:srgbClr val="C00000"/>
                </a:solidFill>
                <a:cs typeface="Ali_K_Samik" pitchFamily="2" charset="-78"/>
              </a:rPr>
              <a:t>. ثيَدانى زانيارى بة تاكةكان دةربارةى ثيشةكان . </a:t>
            </a:r>
            <a:endParaRPr lang="en-US" sz="2800" b="0" dirty="0">
              <a:solidFill>
                <a:srgbClr val="C00000"/>
              </a:solidFill>
              <a:cs typeface="Ali_K_Samik" pitchFamily="2" charset="-78"/>
            </a:endParaRPr>
          </a:p>
        </p:txBody>
      </p:sp>
      <p:sp>
        <p:nvSpPr>
          <p:cNvPr id="12" name="TextBox 11"/>
          <p:cNvSpPr txBox="1"/>
          <p:nvPr/>
        </p:nvSpPr>
        <p:spPr>
          <a:xfrm>
            <a:off x="642910" y="785794"/>
            <a:ext cx="8072494" cy="707886"/>
          </a:xfrm>
          <a:prstGeom prst="rect">
            <a:avLst/>
          </a:prstGeom>
          <a:noFill/>
        </p:spPr>
        <p:txBody>
          <a:bodyPr wrap="square" rtlCol="0">
            <a:spAutoFit/>
          </a:bodyPr>
          <a:lstStyle/>
          <a:p>
            <a:pPr algn="ctr"/>
            <a:r>
              <a:rPr lang="ar-IQ" sz="4000" b="1" dirty="0">
                <a:ln w="1905">
                  <a:solidFill>
                    <a:schemeClr val="bg2">
                      <a:lumMod val="50000"/>
                    </a:schemeClr>
                  </a:solidFill>
                </a:ln>
                <a:effectLst>
                  <a:glow rad="101600">
                    <a:schemeClr val="accent2">
                      <a:satMod val="175000"/>
                      <a:alpha val="40000"/>
                    </a:schemeClr>
                  </a:glow>
                  <a:innerShdw blurRad="69850" dist="43180" dir="5400000">
                    <a:srgbClr val="000000">
                      <a:alpha val="65000"/>
                    </a:srgbClr>
                  </a:innerShdw>
                </a:effectLst>
              </a:rPr>
              <a:t>سەرهەڵدانى ئاڕاستەکردنى پیشەیى</a:t>
            </a:r>
            <a:endParaRPr lang="en-GB" sz="4000" b="1" dirty="0">
              <a:ln w="1905">
                <a:solidFill>
                  <a:schemeClr val="bg2">
                    <a:lumMod val="50000"/>
                  </a:schemeClr>
                </a:solidFill>
              </a:ln>
              <a:effectLst>
                <a:glow rad="101600">
                  <a:schemeClr val="accent2">
                    <a:satMod val="175000"/>
                    <a:alpha val="40000"/>
                  </a:schemeClr>
                </a:glow>
                <a:innerShdw blurRad="69850" dist="43180" dir="5400000">
                  <a:srgbClr val="000000">
                    <a:alpha val="65000"/>
                  </a:srgbClr>
                </a:innerShdw>
              </a:effectLst>
            </a:endParaRPr>
          </a:p>
        </p:txBody>
      </p:sp>
      <p:pic>
        <p:nvPicPr>
          <p:cNvPr id="5" name="Picture 4" descr="frank-Parsons-1925-89.png"/>
          <p:cNvPicPr>
            <a:picLocks noChangeAspect="1"/>
          </p:cNvPicPr>
          <p:nvPr/>
        </p:nvPicPr>
        <p:blipFill>
          <a:blip r:embed="rId2"/>
          <a:stretch>
            <a:fillRect/>
          </a:stretch>
        </p:blipFill>
        <p:spPr>
          <a:xfrm>
            <a:off x="428596" y="2987072"/>
            <a:ext cx="2643206" cy="3688312"/>
          </a:xfrm>
          <a:prstGeom prst="rect">
            <a:avLst/>
          </a:prstGeom>
          <a:ln>
            <a:noFill/>
          </a:ln>
          <a:effectLst>
            <a:softEdge rad="112500"/>
          </a:effectLst>
        </p:spPr>
      </p:pic>
    </p:spTree>
  </p:cSld>
  <p:clrMapOvr>
    <a:masterClrMapping/>
  </p:clrMapOvr>
  <p:transition>
    <p:wheel spokes="8"/>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4282" y="2500306"/>
            <a:ext cx="8715436" cy="4143404"/>
          </a:xfrm>
          <a:prstGeom prst="roundRect">
            <a:avLst>
              <a:gd name="adj" fmla="val 0"/>
            </a:avLst>
          </a:prstGeom>
        </p:spPr>
        <p:style>
          <a:lnRef idx="3">
            <a:schemeClr val="lt1"/>
          </a:lnRef>
          <a:fillRef idx="1">
            <a:schemeClr val="accent3"/>
          </a:fillRef>
          <a:effectRef idx="1">
            <a:schemeClr val="accent3"/>
          </a:effectRef>
          <a:fontRef idx="minor">
            <a:schemeClr val="lt1"/>
          </a:fontRef>
        </p:style>
        <p:txBody>
          <a:bodyPr rtlCol="0" anchor="ctr"/>
          <a:lstStyle/>
          <a:p>
            <a:pPr marL="457200" indent="-457200" algn="r" rtl="1">
              <a:buAutoNum type="arabicPeriod"/>
            </a:pPr>
            <a:r>
              <a:rPr lang="ar-IQ" sz="2800" dirty="0">
                <a:solidFill>
                  <a:schemeClr val="tx1">
                    <a:lumMod val="75000"/>
                    <a:lumOff val="25000"/>
                  </a:schemeClr>
                </a:solidFill>
                <a:cs typeface="Ali_K_Samik" pitchFamily="2" charset="-78"/>
              </a:rPr>
              <a:t>ليَهاتوويية زارةكيةكان كة ثيَويستيان بة تواناى ذيرى هةية بةباشى ثةيرةو دةكةن . </a:t>
            </a:r>
          </a:p>
          <a:p>
            <a:pPr marL="457200" indent="-457200" algn="r" rtl="1">
              <a:buAutoNum type="arabicPeriod"/>
            </a:pPr>
            <a:r>
              <a:rPr lang="ar-IQ" sz="2800" dirty="0">
                <a:solidFill>
                  <a:schemeClr val="tx1">
                    <a:lumMod val="75000"/>
                    <a:lumOff val="25000"/>
                  </a:schemeClr>
                </a:solidFill>
                <a:cs typeface="Ali_K_Samik" pitchFamily="2" charset="-78"/>
              </a:rPr>
              <a:t>درك بةخوَيان دةكةن وةكو تاكيَكى بةهيَزى خاوةن دةسةلاَت كةتوانستي كاريطةريان هةية لةسةر كةساني تردا .  </a:t>
            </a:r>
          </a:p>
          <a:p>
            <a:pPr marL="457200" indent="-457200" algn="r" rtl="1">
              <a:buAutoNum type="arabicPeriod"/>
            </a:pPr>
            <a:r>
              <a:rPr lang="ar-IQ" sz="2800" dirty="0">
                <a:solidFill>
                  <a:schemeClr val="tx1">
                    <a:lumMod val="75000"/>
                    <a:lumOff val="25000"/>
                  </a:schemeClr>
                </a:solidFill>
                <a:cs typeface="Ali_K_Samik" pitchFamily="2" charset="-78"/>
              </a:rPr>
              <a:t>بة شيَوةييَكى باش دوور دةكةونةوة لة زمانى دياريكراو . </a:t>
            </a:r>
          </a:p>
          <a:p>
            <a:pPr marL="457200" indent="-457200" algn="r" rtl="1">
              <a:buAutoNum type="arabicPeriod"/>
            </a:pPr>
            <a:r>
              <a:rPr lang="ar-IQ" sz="2800" dirty="0">
                <a:solidFill>
                  <a:schemeClr val="tx1">
                    <a:lumMod val="75000"/>
                    <a:lumOff val="25000"/>
                  </a:schemeClr>
                </a:solidFill>
                <a:cs typeface="Ali_K_Samik" pitchFamily="2" charset="-78"/>
              </a:rPr>
              <a:t>كةسانيَكى كوَمةلاَيةتين و طرينطى دةدةن بة هيَزو ثايةى كوَمةلاَيةتى . </a:t>
            </a:r>
          </a:p>
          <a:p>
            <a:pPr marL="457200" indent="-457200" algn="r" rtl="1">
              <a:buAutoNum type="arabicPeriod"/>
            </a:pPr>
            <a:r>
              <a:rPr lang="ar-IQ" sz="2800" dirty="0">
                <a:solidFill>
                  <a:schemeClr val="tx1">
                    <a:lumMod val="75000"/>
                    <a:lumOff val="25000"/>
                  </a:schemeClr>
                </a:solidFill>
                <a:cs typeface="Ali_K_Samik" pitchFamily="2" charset="-78"/>
              </a:rPr>
              <a:t>مةيليان بةرةو كارى ترسناك و ناسروشتين . </a:t>
            </a:r>
          </a:p>
          <a:p>
            <a:pPr marL="457200" indent="-457200" algn="r" rtl="1"/>
            <a:r>
              <a:rPr lang="ar-IQ" sz="2800" dirty="0">
                <a:solidFill>
                  <a:schemeClr val="tx1">
                    <a:lumMod val="75000"/>
                    <a:lumOff val="25000"/>
                  </a:schemeClr>
                </a:solidFill>
                <a:cs typeface="Ali_K_Samik" pitchFamily="2" charset="-78"/>
              </a:rPr>
              <a:t>  - نموونةى ئةو ثيشانةى كة تمسيلى ئةم ذينطةية دةكةن بريتين لة: ثياوانى سياسةت، ثاريَزةران، ثةيامنيَرى، ثياوانى كارو نيَردراوانى فروَشتن . </a:t>
            </a:r>
            <a:endParaRPr lang="en-US" sz="2800" dirty="0">
              <a:solidFill>
                <a:schemeClr val="tx1">
                  <a:lumMod val="75000"/>
                  <a:lumOff val="25000"/>
                </a:schemeClr>
              </a:solidFill>
              <a:cs typeface="Ali_K_Samik" pitchFamily="2" charset="-78"/>
            </a:endParaRPr>
          </a:p>
        </p:txBody>
      </p:sp>
      <p:sp>
        <p:nvSpPr>
          <p:cNvPr id="5" name="Rectangle 4"/>
          <p:cNvSpPr/>
          <p:nvPr/>
        </p:nvSpPr>
        <p:spPr>
          <a:xfrm>
            <a:off x="214282" y="1428736"/>
            <a:ext cx="8715436" cy="646331"/>
          </a:xfrm>
          <a:prstGeom prst="rect">
            <a:avLst/>
          </a:prstGeom>
        </p:spPr>
        <p:txBody>
          <a:bodyPr wrap="square">
            <a:spAutoFit/>
          </a:bodyPr>
          <a:lstStyle/>
          <a:p>
            <a:pPr algn="r" rtl="1"/>
            <a:r>
              <a:rPr lang="ar-IQ" sz="3600" dirty="0">
                <a:solidFill>
                  <a:srgbClr val="C00000"/>
                </a:solidFill>
                <a:cs typeface="Ali_K_Samik" pitchFamily="2" charset="-78"/>
              </a:rPr>
              <a:t>5. ذينطةى مغامر: </a:t>
            </a:r>
            <a:r>
              <a:rPr lang="ar-IQ" sz="2800" dirty="0">
                <a:solidFill>
                  <a:srgbClr val="7030A0"/>
                </a:solidFill>
                <a:cs typeface="Ali_K_Samik" pitchFamily="2" charset="-78"/>
              </a:rPr>
              <a:t>ئةمةش ذينطةى ئابوورى دةطريَتةوة سيفاتةكانيشيان :- </a:t>
            </a:r>
            <a:endParaRPr lang="en-US" sz="3200" dirty="0">
              <a:solidFill>
                <a:srgbClr val="7030A0"/>
              </a:solidFill>
              <a:cs typeface="Ali_K_Samik" pitchFamily="2" charset="-78"/>
            </a:endParaRPr>
          </a:p>
        </p:txBody>
      </p:sp>
    </p:spTree>
  </p:cSld>
  <p:clrMapOvr>
    <a:masterClrMapping/>
  </p:clrMapOvr>
  <p:transition>
    <p:wheel spokes="8"/>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14282" y="2357430"/>
            <a:ext cx="8715436" cy="4324360"/>
          </a:xfrm>
        </p:spPr>
        <p:style>
          <a:lnRef idx="3">
            <a:schemeClr val="lt1"/>
          </a:lnRef>
          <a:fillRef idx="1">
            <a:schemeClr val="accent3"/>
          </a:fillRef>
          <a:effectRef idx="1">
            <a:schemeClr val="accent3"/>
          </a:effectRef>
          <a:fontRef idx="minor">
            <a:schemeClr val="lt1"/>
          </a:fontRef>
        </p:style>
        <p:txBody>
          <a:bodyPr>
            <a:noAutofit/>
          </a:bodyPr>
          <a:lstStyle/>
          <a:p>
            <a:pPr algn="r" rtl="1">
              <a:buNone/>
            </a:pPr>
            <a:r>
              <a:rPr lang="en-US" sz="2400" dirty="0">
                <a:solidFill>
                  <a:schemeClr val="tx1">
                    <a:lumMod val="75000"/>
                    <a:lumOff val="25000"/>
                  </a:schemeClr>
                </a:solidFill>
                <a:cs typeface="Ali_K_Samik" pitchFamily="2" charset="-78"/>
              </a:rPr>
              <a:t>1</a:t>
            </a:r>
            <a:r>
              <a:rPr lang="ar-IQ" sz="2400" dirty="0">
                <a:solidFill>
                  <a:schemeClr val="tx1">
                    <a:lumMod val="75000"/>
                    <a:lumOff val="25000"/>
                  </a:schemeClr>
                </a:solidFill>
                <a:cs typeface="Ali_K_Samik" pitchFamily="2" charset="-78"/>
              </a:rPr>
              <a:t>. ثةيوةندى نارِاستةوخوَيان لا ثةسةندة لةطةلَ كةسانى تردا . </a:t>
            </a:r>
          </a:p>
          <a:p>
            <a:pPr algn="r" rtl="1">
              <a:buNone/>
            </a:pPr>
            <a:r>
              <a:rPr lang="en-US" sz="2400" dirty="0">
                <a:solidFill>
                  <a:schemeClr val="tx1">
                    <a:lumMod val="75000"/>
                    <a:lumOff val="25000"/>
                  </a:schemeClr>
                </a:solidFill>
                <a:cs typeface="Ali_K_Samik" pitchFamily="2" charset="-78"/>
              </a:rPr>
              <a:t>2</a:t>
            </a:r>
            <a:r>
              <a:rPr lang="ar-IQ" sz="2400" dirty="0">
                <a:solidFill>
                  <a:schemeClr val="tx1">
                    <a:lumMod val="75000"/>
                    <a:lumOff val="25000"/>
                  </a:schemeClr>
                </a:solidFill>
                <a:cs typeface="Ali_K_Samik" pitchFamily="2" charset="-78"/>
              </a:rPr>
              <a:t>. مامةلَةكردن لةطةلَ كيَشة ذينطةييةكان لة رِيَطاى طوزارشتى خودى بةباشتر دةزانن . </a:t>
            </a:r>
          </a:p>
          <a:p>
            <a:pPr algn="r" rtl="1">
              <a:buNone/>
            </a:pPr>
            <a:r>
              <a:rPr lang="en-US" sz="2400" dirty="0">
                <a:solidFill>
                  <a:schemeClr val="tx1">
                    <a:lumMod val="75000"/>
                    <a:lumOff val="25000"/>
                  </a:schemeClr>
                </a:solidFill>
                <a:cs typeface="Ali_K_Samik" pitchFamily="2" charset="-78"/>
              </a:rPr>
              <a:t>3</a:t>
            </a:r>
            <a:r>
              <a:rPr lang="ar-IQ" sz="2400" dirty="0">
                <a:solidFill>
                  <a:schemeClr val="tx1">
                    <a:lumMod val="75000"/>
                    <a:lumOff val="25000"/>
                  </a:schemeClr>
                </a:solidFill>
                <a:cs typeface="Ali_K_Samik" pitchFamily="2" charset="-78"/>
              </a:rPr>
              <a:t>. دوور دةكةونةوة لةو كيَشانةى كة ثيَويستيان بة كارليَككردن هةية لةطةل كةسانى تردا . </a:t>
            </a:r>
          </a:p>
          <a:p>
            <a:pPr algn="r" rtl="1">
              <a:buNone/>
            </a:pPr>
            <a:r>
              <a:rPr lang="en-US" sz="2400" dirty="0">
                <a:solidFill>
                  <a:schemeClr val="tx1">
                    <a:lumMod val="75000"/>
                    <a:lumOff val="25000"/>
                  </a:schemeClr>
                </a:solidFill>
                <a:cs typeface="Ali_K_Samik" pitchFamily="2" charset="-78"/>
              </a:rPr>
              <a:t>4</a:t>
            </a:r>
            <a:r>
              <a:rPr lang="ar-IQ" sz="2400" dirty="0">
                <a:solidFill>
                  <a:schemeClr val="tx1">
                    <a:lumMod val="75000"/>
                    <a:lumOff val="25000"/>
                  </a:schemeClr>
                </a:solidFill>
                <a:cs typeface="Ali_K_Samik" pitchFamily="2" charset="-78"/>
              </a:rPr>
              <a:t>. دوور دةكةونةوة لةو بارودوَخانةى كة ثيَويستيان بة ليَهاتوويي جةستةيي هةية . </a:t>
            </a:r>
          </a:p>
          <a:p>
            <a:pPr algn="r" rtl="1">
              <a:buNone/>
            </a:pPr>
            <a:r>
              <a:rPr lang="en-US" sz="2400" dirty="0">
                <a:solidFill>
                  <a:schemeClr val="tx1">
                    <a:lumMod val="75000"/>
                    <a:lumOff val="25000"/>
                  </a:schemeClr>
                </a:solidFill>
                <a:cs typeface="Ali_K_Samik" pitchFamily="2" charset="-78"/>
              </a:rPr>
              <a:t>5</a:t>
            </a:r>
            <a:r>
              <a:rPr lang="ar-IQ" sz="2400" dirty="0">
                <a:solidFill>
                  <a:schemeClr val="tx1">
                    <a:lumMod val="75000"/>
                    <a:lumOff val="25000"/>
                  </a:schemeClr>
                </a:solidFill>
                <a:cs typeface="Ali_K_Samik" pitchFamily="2" charset="-78"/>
              </a:rPr>
              <a:t>. نمرةكانيان لة ثيَوةرى ميَيةتيدا بةرزة . </a:t>
            </a:r>
          </a:p>
          <a:p>
            <a:pPr algn="r" rtl="1">
              <a:buNone/>
            </a:pPr>
            <a:r>
              <a:rPr lang="en-US" sz="2400" dirty="0">
                <a:solidFill>
                  <a:schemeClr val="tx1">
                    <a:lumMod val="75000"/>
                    <a:lumOff val="25000"/>
                  </a:schemeClr>
                </a:solidFill>
                <a:cs typeface="Ali_K_Samik" pitchFamily="2" charset="-78"/>
              </a:rPr>
              <a:t>6</a:t>
            </a:r>
            <a:r>
              <a:rPr lang="ar-IQ" sz="2400" dirty="0">
                <a:solidFill>
                  <a:schemeClr val="tx1">
                    <a:lumMod val="75000"/>
                    <a:lumOff val="25000"/>
                  </a:schemeClr>
                </a:solidFill>
                <a:cs typeface="Ali_K_Samik" pitchFamily="2" charset="-78"/>
              </a:rPr>
              <a:t>. كةميَك كوَنتروَلَى خودى دةردةخةن . </a:t>
            </a:r>
          </a:p>
          <a:p>
            <a:pPr algn="r" rtl="1">
              <a:buNone/>
            </a:pPr>
            <a:r>
              <a:rPr lang="en-US" sz="2400" dirty="0">
                <a:solidFill>
                  <a:schemeClr val="tx1">
                    <a:lumMod val="75000"/>
                    <a:lumOff val="25000"/>
                  </a:schemeClr>
                </a:solidFill>
                <a:cs typeface="Ali_K_Samik" pitchFamily="2" charset="-78"/>
              </a:rPr>
              <a:t>7</a:t>
            </a:r>
            <a:r>
              <a:rPr lang="ar-IQ" sz="2400" dirty="0">
                <a:solidFill>
                  <a:schemeClr val="tx1">
                    <a:lumMod val="75000"/>
                    <a:lumOff val="25000"/>
                  </a:schemeClr>
                </a:solidFill>
                <a:cs typeface="Ali_K_Samik" pitchFamily="2" charset="-78"/>
              </a:rPr>
              <a:t>. لة كةسانى تر بةتواناترن لة طوزارشت كردنى سوَزيدا . </a:t>
            </a:r>
          </a:p>
          <a:p>
            <a:pPr algn="r" rtl="1">
              <a:buNone/>
            </a:pPr>
            <a:r>
              <a:rPr lang="en-US" sz="2400" dirty="0">
                <a:solidFill>
                  <a:schemeClr val="tx1">
                    <a:lumMod val="75000"/>
                    <a:lumOff val="25000"/>
                  </a:schemeClr>
                </a:solidFill>
                <a:cs typeface="Ali_K_Samik" pitchFamily="2" charset="-78"/>
              </a:rPr>
              <a:t>8</a:t>
            </a:r>
            <a:r>
              <a:rPr lang="ar-IQ" sz="2400" dirty="0">
                <a:solidFill>
                  <a:schemeClr val="tx1">
                    <a:lumMod val="75000"/>
                    <a:lumOff val="25000"/>
                  </a:schemeClr>
                </a:solidFill>
                <a:cs typeface="Ali_K_Samik" pitchFamily="2" charset="-78"/>
              </a:rPr>
              <a:t>. بةهاكانيان طوزارشت دةكات لة هةست كردنيَكى بةرز بوَ خودى خوَيان . </a:t>
            </a:r>
          </a:p>
          <a:p>
            <a:pPr algn="r" rtl="1">
              <a:buNone/>
            </a:pPr>
            <a:r>
              <a:rPr lang="ar-IQ" sz="2400" dirty="0">
                <a:solidFill>
                  <a:schemeClr val="tx1">
                    <a:lumMod val="75000"/>
                    <a:lumOff val="25000"/>
                  </a:schemeClr>
                </a:solidFill>
                <a:cs typeface="Ali_K_Samik" pitchFamily="2" charset="-78"/>
              </a:rPr>
              <a:t>- نموونةى ئةو ثيشانةى كة تمسيلى ئةم ذينطةية دةكةن بريتين لة: موسيقيةكان، شاعيران، ئةديبان و نيطاركيَشان . </a:t>
            </a:r>
            <a:endParaRPr lang="en-US" sz="2400" dirty="0">
              <a:solidFill>
                <a:schemeClr val="tx1">
                  <a:lumMod val="75000"/>
                  <a:lumOff val="25000"/>
                </a:schemeClr>
              </a:solidFill>
              <a:cs typeface="Ali_K_Samik" pitchFamily="2" charset="-78"/>
            </a:endParaRPr>
          </a:p>
          <a:p>
            <a:pPr algn="r" rtl="1"/>
            <a:endParaRPr lang="en-US" sz="2400" dirty="0">
              <a:solidFill>
                <a:schemeClr val="tx1">
                  <a:lumMod val="75000"/>
                  <a:lumOff val="25000"/>
                </a:schemeClr>
              </a:solidFill>
              <a:cs typeface="Ali_K_Samik" pitchFamily="2" charset="-78"/>
            </a:endParaRPr>
          </a:p>
        </p:txBody>
      </p:sp>
      <p:sp>
        <p:nvSpPr>
          <p:cNvPr id="5" name="Rectangle 4"/>
          <p:cNvSpPr/>
          <p:nvPr/>
        </p:nvSpPr>
        <p:spPr>
          <a:xfrm>
            <a:off x="214282" y="1142984"/>
            <a:ext cx="8715436" cy="1138773"/>
          </a:xfrm>
          <a:prstGeom prst="rect">
            <a:avLst/>
          </a:prstGeom>
        </p:spPr>
        <p:txBody>
          <a:bodyPr wrap="square">
            <a:spAutoFit/>
          </a:bodyPr>
          <a:lstStyle/>
          <a:p>
            <a:pPr algn="r"/>
            <a:r>
              <a:rPr lang="ar-IQ" sz="4000" dirty="0">
                <a:solidFill>
                  <a:srgbClr val="C00000"/>
                </a:solidFill>
                <a:cs typeface="Ali_K_Samik" pitchFamily="2" charset="-78"/>
              </a:rPr>
              <a:t>6. ذينطةى هونةرى: </a:t>
            </a:r>
            <a:r>
              <a:rPr lang="ar-IQ" sz="2800" dirty="0">
                <a:solidFill>
                  <a:srgbClr val="7030A0"/>
                </a:solidFill>
                <a:cs typeface="Ali_K_Samik" pitchFamily="2" charset="-78"/>
              </a:rPr>
              <a:t>كةسانى خاوةن ئاراستةى هونةرى دةطريَتةوةو بةم سيفاتانة جيادةكريَنةوة:- </a:t>
            </a:r>
            <a:endParaRPr lang="en-GB" sz="2800" dirty="0"/>
          </a:p>
        </p:txBody>
      </p:sp>
    </p:spTree>
  </p:cSld>
  <p:clrMapOvr>
    <a:masterClrMapping/>
  </p:clrMapOvr>
  <p:transition>
    <p:wheel spokes="8"/>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14282" y="1000108"/>
            <a:ext cx="8715436" cy="5643602"/>
          </a:xfrm>
          <a:prstGeom prst="roundRect">
            <a:avLst>
              <a:gd name="adj" fmla="val 3258"/>
            </a:avLst>
          </a:prstGeom>
        </p:spPr>
        <p:style>
          <a:lnRef idx="3">
            <a:schemeClr val="lt1"/>
          </a:lnRef>
          <a:fillRef idx="1">
            <a:schemeClr val="accent3"/>
          </a:fillRef>
          <a:effectRef idx="1">
            <a:schemeClr val="accent3"/>
          </a:effectRef>
          <a:fontRef idx="minor">
            <a:schemeClr val="lt1"/>
          </a:fontRef>
        </p:style>
        <p:txBody>
          <a:bodyPr rtlCol="0" anchor="ctr"/>
          <a:lstStyle/>
          <a:p>
            <a:pPr algn="r" rtl="1">
              <a:buFontTx/>
              <a:buChar char="-"/>
            </a:pPr>
            <a:r>
              <a:rPr lang="ar-IQ" sz="2800" dirty="0">
                <a:solidFill>
                  <a:schemeClr val="tx1">
                    <a:lumMod val="75000"/>
                    <a:lumOff val="25000"/>
                  </a:schemeClr>
                </a:solidFill>
                <a:cs typeface="Ali_K_Samik" pitchFamily="2" charset="-78"/>
              </a:rPr>
              <a:t>وة لة بيرة طرينطةكانى بيردوَزى هولاند بريتية لةو بيروَكةيةى كة جةخت دةكاتةوة لةسةر ئةوةى كة تاكةكان بةرةو ئةو ثيشانة هةنطاو دةنيَن كة ثيَداويستية كةسيةكانيان تيَر دةكات و وايان ليَدةكات هةست بة رِاى بوون بكةن و رِيَطةى ئةوةيان ثيَدةدات ممارةسةى ليَهاتوويي و توانستةكانيان بكةن و طوزارشت لة بيروبوَضونةكانيان و بةهاكانيان دةكات . </a:t>
            </a:r>
          </a:p>
          <a:p>
            <a:pPr algn="r" rtl="1">
              <a:buFontTx/>
              <a:buChar char="-"/>
            </a:pPr>
            <a:r>
              <a:rPr lang="ar-IQ" sz="2800" dirty="0">
                <a:solidFill>
                  <a:schemeClr val="tx1">
                    <a:lumMod val="75000"/>
                    <a:lumOff val="25000"/>
                  </a:schemeClr>
                </a:solidFill>
                <a:cs typeface="Ali_K_Samik" pitchFamily="2" charset="-78"/>
              </a:rPr>
              <a:t> وة ئةو ئاستةنطانةى ديَنة رِيَى تاكةكان لةكاتى هةلَبذاردنى ثيشة بةهوَى ئةوةية كة تاكةكة شارةزاى دةروونى خوَى و دونياى كاركردن نية . </a:t>
            </a:r>
          </a:p>
          <a:p>
            <a:pPr algn="r" rtl="1">
              <a:buFontTx/>
              <a:buChar char="-"/>
            </a:pPr>
            <a:r>
              <a:rPr lang="ar-IQ" sz="2800" dirty="0">
                <a:solidFill>
                  <a:schemeClr val="tx1">
                    <a:lumMod val="75000"/>
                    <a:lumOff val="25000"/>
                  </a:schemeClr>
                </a:solidFill>
                <a:cs typeface="Ali_K_Samik" pitchFamily="2" charset="-78"/>
              </a:rPr>
              <a:t> وة هولاند برياري ئةوة دةدات كة ووردى لة هةلَبذاردنى ثيشة دةطةرِيَتةوة بوَ ووردى لة ناسينى خود . </a:t>
            </a:r>
          </a:p>
          <a:p>
            <a:pPr algn="r" rtl="1">
              <a:buFontTx/>
              <a:buChar char="-"/>
            </a:pPr>
            <a:r>
              <a:rPr lang="ar-IQ" sz="2800" dirty="0">
                <a:solidFill>
                  <a:schemeClr val="tx1">
                    <a:lumMod val="75000"/>
                    <a:lumOff val="25000"/>
                  </a:schemeClr>
                </a:solidFill>
                <a:cs typeface="Ali_K_Samik" pitchFamily="2" charset="-78"/>
              </a:rPr>
              <a:t> طةرِان</a:t>
            </a:r>
            <a:r>
              <a:rPr lang="ar-SA" sz="2800" dirty="0">
                <a:solidFill>
                  <a:schemeClr val="tx1">
                    <a:lumMod val="75000"/>
                    <a:lumOff val="25000"/>
                  </a:schemeClr>
                </a:solidFill>
                <a:cs typeface="Ali_K_Samik" pitchFamily="2" charset="-78"/>
              </a:rPr>
              <a:t>ى </a:t>
            </a:r>
            <a:r>
              <a:rPr lang="ar-IQ" sz="2800" dirty="0">
                <a:solidFill>
                  <a:schemeClr val="tx1">
                    <a:lumMod val="75000"/>
                    <a:lumOff val="25000"/>
                  </a:schemeClr>
                </a:solidFill>
                <a:cs typeface="Ali_K_Samik" pitchFamily="2" charset="-78"/>
              </a:rPr>
              <a:t>تاك بةدواى ذينطة ثيشةييةكاندا دةكريَت بةزوَر شيَوازو ئاستى جياواز بكريَت لةئاستى هةستيدا ، بوَية دةبينين مندالَ لةكاتى طةشةيدا لة دايك و باوكى و قوتابخانةو ئةو كوَمةلَطايةى كة تيايدا دةذييَت فيَرى ئةوة دةبيَت كة ض جوَرة ثيشةييَك هةلَبذيَريَت ياخود ئايا كارى باش فيَردةبيَت يان كارى خراث . </a:t>
            </a:r>
            <a:endParaRPr lang="en-US" sz="2800" dirty="0">
              <a:solidFill>
                <a:schemeClr val="tx1">
                  <a:lumMod val="75000"/>
                  <a:lumOff val="25000"/>
                </a:schemeClr>
              </a:solidFill>
              <a:cs typeface="Ali_K_Samik" pitchFamily="2" charset="-78"/>
            </a:endParaRPr>
          </a:p>
        </p:txBody>
      </p:sp>
    </p:spTree>
  </p:cSld>
  <p:clrMapOvr>
    <a:masterClrMapping/>
  </p:clrMapOvr>
  <p:transition>
    <p:wheel spokes="8"/>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14282" y="857232"/>
            <a:ext cx="8715436" cy="578647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r" rtl="1">
              <a:buFontTx/>
              <a:buChar char="-"/>
            </a:pPr>
            <a:r>
              <a:rPr lang="ar-IQ" sz="2800" dirty="0">
                <a:solidFill>
                  <a:schemeClr val="tx1">
                    <a:lumMod val="75000"/>
                    <a:lumOff val="25000"/>
                  </a:schemeClr>
                </a:solidFill>
                <a:cs typeface="Ali_K_Samik" pitchFamily="2" charset="-78"/>
              </a:rPr>
              <a:t>وة هولاند ئيشارةت بة ئاستى هرم دةكات، كة مةبةست ليَى بريتية لةو ئاستةى ياخود ئةو مةودايةى كة تاك هةولَى طةيشتن ثيَى دةدات لة ضوارضيَوةى ذينطةييَكى ثيشةيي دياريكراو ، وئةم ئاستةش دةسكةوتى هةلَسةنطاندنى خودي تاك و ناسينى خودو زيرةكى، وةناسينى تاك بريتية لةو بةهايةى كةتاك  بة خودى خوَى دةبةخشيَت . </a:t>
            </a:r>
          </a:p>
          <a:p>
            <a:pPr algn="r" rtl="1">
              <a:buFontTx/>
              <a:buChar char="-"/>
            </a:pPr>
            <a:r>
              <a:rPr lang="ar-IQ" sz="2800" dirty="0">
                <a:solidFill>
                  <a:schemeClr val="tx1">
                    <a:lumMod val="75000"/>
                    <a:lumOff val="25000"/>
                  </a:schemeClr>
                </a:solidFill>
                <a:cs typeface="Ali_K_Samik" pitchFamily="2" charset="-78"/>
              </a:rPr>
              <a:t> بةلاَم هةلَبذاردنى ثيشةيي بريتية لة ئةنجامى رِيَكخستنى هةرةمى بوَ شةش شيَوازةكةى كةسايةتى لاى تاكةكان سةرةراى ثالَةثةستوَوية كوَمةلاَيةتى و ئابوريةكانى تر . </a:t>
            </a:r>
          </a:p>
          <a:p>
            <a:pPr algn="r" rtl="1">
              <a:buFontTx/>
              <a:buChar char="-"/>
            </a:pPr>
            <a:r>
              <a:rPr lang="ar-IQ" sz="2800" dirty="0">
                <a:solidFill>
                  <a:schemeClr val="tx1">
                    <a:lumMod val="75000"/>
                    <a:lumOff val="25000"/>
                  </a:schemeClr>
                </a:solidFill>
                <a:cs typeface="Ali_K_Samik" pitchFamily="2" charset="-78"/>
              </a:rPr>
              <a:t> وةئاسانى و ئةستةمى  وةرطرتنى ئةو بريارانةى كة ثةيوةنديان بة هةلبذاردنى ثيشةوة هةية لةلايةن تاك دةوةستيَتة سةر ريَذةى رِوونى و ئاسانى ريَكخستنى هةرةمية بوَ شيَوازةكانى كةسايةتى لاى ئةم تاكة . </a:t>
            </a:r>
            <a:endParaRPr lang="en-US" sz="2800" dirty="0">
              <a:solidFill>
                <a:schemeClr val="tx1">
                  <a:lumMod val="75000"/>
                  <a:lumOff val="25000"/>
                </a:schemeClr>
              </a:solidFill>
              <a:cs typeface="Ali_K_Samik" pitchFamily="2" charset="-78"/>
            </a:endParaRPr>
          </a:p>
        </p:txBody>
      </p:sp>
    </p:spTree>
  </p:cSld>
  <p:clrMapOvr>
    <a:masterClrMapping/>
  </p:clrMapOvr>
  <p:transition>
    <p:wheel spokes="8"/>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14282" y="1643050"/>
            <a:ext cx="8715436" cy="44291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r" rtl="1">
              <a:buFontTx/>
              <a:buChar char="-"/>
            </a:pPr>
            <a:r>
              <a:rPr lang="ar-IQ" sz="2800" dirty="0">
                <a:solidFill>
                  <a:schemeClr val="tx1">
                    <a:lumMod val="75000"/>
                    <a:lumOff val="25000"/>
                  </a:schemeClr>
                </a:solidFill>
                <a:cs typeface="Ali_K_Samik" pitchFamily="2" charset="-78"/>
              </a:rPr>
              <a:t>ثةيوةنديةكانى نيَوان شيَوازةكانى كةسايةتى : </a:t>
            </a:r>
          </a:p>
          <a:p>
            <a:pPr algn="r" rtl="1">
              <a:buFontTx/>
              <a:buChar char="-"/>
            </a:pPr>
            <a:r>
              <a:rPr lang="ar-IQ" sz="2800" dirty="0">
                <a:solidFill>
                  <a:schemeClr val="tx1">
                    <a:lumMod val="75000"/>
                    <a:lumOff val="25000"/>
                  </a:schemeClr>
                </a:solidFill>
                <a:cs typeface="Ali_K_Samik" pitchFamily="2" charset="-78"/>
              </a:rPr>
              <a:t>بؤمان روون بوَتةوة كة شيَوازةكانى كةسايةتى ليَك بةستراون بةشيَوازى جياجيا . </a:t>
            </a:r>
          </a:p>
          <a:p>
            <a:pPr algn="r" rtl="1">
              <a:buFontTx/>
              <a:buChar char="-"/>
            </a:pPr>
            <a:r>
              <a:rPr lang="ar-IQ" sz="2800" dirty="0">
                <a:solidFill>
                  <a:schemeClr val="tx1">
                    <a:lumMod val="75000"/>
                    <a:lumOff val="25000"/>
                  </a:schemeClr>
                </a:solidFill>
                <a:cs typeface="Ali_K_Samik" pitchFamily="2" charset="-78"/>
              </a:rPr>
              <a:t> هولاند دةستى كرد بة دوَزينةوةى ئةوةى كة هةنديَك لة ذينطة ثيشةييةكان لةلايةنى سايكؤلؤذيةوة زياتر لةيةكتر دةضن بة بةراورد كردن لةطةل ذينطةكانى تردا . </a:t>
            </a:r>
          </a:p>
          <a:p>
            <a:pPr algn="r" rtl="1">
              <a:buFontTx/>
              <a:buChar char="-"/>
            </a:pPr>
            <a:r>
              <a:rPr lang="ar-IQ" sz="2800" dirty="0">
                <a:solidFill>
                  <a:schemeClr val="tx1">
                    <a:lumMod val="75000"/>
                    <a:lumOff val="25000"/>
                  </a:schemeClr>
                </a:solidFill>
                <a:cs typeface="Ali_K_Samik" pitchFamily="2" charset="-78"/>
              </a:rPr>
              <a:t> ودةتوانين  شيَوازةكانى ذينطةكان بةشيَوةى شةشي (سداسي) ثيَشكةش بكةين بةشيَوةييَك كة ثةيوةندية سايكولوذيةكان نيشان دةدات لةنيَوان ذينطةكاندا  بةم شيَوةيةي خوارةوة : </a:t>
            </a:r>
            <a:endParaRPr lang="en-US" sz="2800" dirty="0">
              <a:solidFill>
                <a:schemeClr val="tx1">
                  <a:lumMod val="75000"/>
                  <a:lumOff val="25000"/>
                </a:schemeClr>
              </a:solidFill>
              <a:cs typeface="Ali_K_Samik" pitchFamily="2" charset="-78"/>
            </a:endParaRPr>
          </a:p>
        </p:txBody>
      </p:sp>
    </p:spTree>
  </p:cSld>
  <p:clrMapOvr>
    <a:masterClrMapping/>
  </p:clrMapOvr>
  <p:transition>
    <p:wheel spokes="8"/>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0" y="857232"/>
          <a:ext cx="9144000" cy="6000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0" y="3429000"/>
            <a:ext cx="9144000" cy="646331"/>
          </a:xfrm>
          <a:prstGeom prst="rect">
            <a:avLst/>
          </a:prstGeom>
        </p:spPr>
        <p:txBody>
          <a:bodyPr wrap="square">
            <a:spAutoFit/>
          </a:bodyPr>
          <a:lstStyle/>
          <a:p>
            <a:pPr algn="ctr"/>
            <a:r>
              <a:rPr lang="ar-IQ" sz="3600" b="1" dirty="0">
                <a:ln w="12700">
                  <a:solidFill>
                    <a:schemeClr val="tx2">
                      <a:satMod val="155000"/>
                    </a:schemeClr>
                  </a:solidFill>
                  <a:prstDash val="solid"/>
                </a:ln>
                <a:solidFill>
                  <a:schemeClr val="tx1">
                    <a:lumMod val="85000"/>
                    <a:lumOff val="15000"/>
                  </a:schemeClr>
                </a:solidFill>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ثةيوةندية سايكولوذيةكان لةنيَوان ذينطةكاندا</a:t>
            </a:r>
            <a:endParaRPr lang="en-GB" sz="3600" b="1" dirty="0">
              <a:ln w="12700">
                <a:solidFill>
                  <a:schemeClr val="tx2">
                    <a:satMod val="155000"/>
                  </a:schemeClr>
                </a:solidFill>
                <a:prstDash val="solid"/>
              </a:ln>
              <a:solidFill>
                <a:schemeClr val="tx1">
                  <a:lumMod val="85000"/>
                  <a:lumOff val="15000"/>
                </a:schemeClr>
              </a:solidFill>
              <a:effectLst>
                <a:glow rad="101600">
                  <a:schemeClr val="accent2">
                    <a:satMod val="175000"/>
                    <a:alpha val="40000"/>
                  </a:schemeClr>
                </a:glow>
                <a:outerShdw blurRad="41275" dist="20320" dir="1800000" algn="tl" rotWithShape="0">
                  <a:srgbClr val="000000">
                    <a:alpha val="40000"/>
                  </a:srgbClr>
                </a:outerShdw>
              </a:effectLst>
            </a:endParaRPr>
          </a:p>
        </p:txBody>
      </p:sp>
    </p:spTree>
  </p:cSld>
  <p:clrMapOvr>
    <a:masterClrMapping/>
  </p:clrMapOvr>
  <p:transition>
    <p:wheel spokes="8"/>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357158" y="1714488"/>
            <a:ext cx="8286808" cy="4929222"/>
          </a:xfrm>
          <a:prstGeom prst="horizontalScroll">
            <a:avLst>
              <a:gd name="adj" fmla="val 7702"/>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ar-IQ" sz="2400" dirty="0">
                <a:solidFill>
                  <a:schemeClr val="tx1"/>
                </a:solidFill>
                <a:cs typeface="Ali_K_Samik" pitchFamily="2" charset="-78"/>
              </a:rPr>
              <a:t> - جئ بةجيَكردنى بيردؤزى هولاند فراوان بوو بةشيَوةييَك كارو ثيشةو بةهرةى جوَراو جؤرى لةخؤى طرتبوو، وة واى ليَهات نمونةى جؤراوجؤرى لة تاكةكان لةخوَى دةطرت لة كاتيَكدا تةنها لةسةر كؤمةلَطاى قوتابيان جئ بةجئ دةكرا . </a:t>
            </a:r>
          </a:p>
          <a:p>
            <a:pPr algn="r" rtl="1">
              <a:buFontTx/>
              <a:buChar char="-"/>
            </a:pPr>
            <a:r>
              <a:rPr lang="ar-IQ" sz="2400" dirty="0">
                <a:solidFill>
                  <a:schemeClr val="tx1"/>
                </a:solidFill>
                <a:cs typeface="Ali_K_Samik" pitchFamily="2" charset="-78"/>
              </a:rPr>
              <a:t>وةدةتوانين سود لة بيردؤزى هولاند وةربطرين لةكردارى ريَنماييدا ضونكة ثوَليَنى ثيشةكان ثيَشكةش دةكات كة ريَنماييكاران بتوانن سودى لئ وةربطرن لةكردارى ريَنماييكردندا بوَ يارمةتى دانى ريَنماييكراو لة ئاراستةكردنيان بةرةو دونياى كارو ثيشة . </a:t>
            </a:r>
          </a:p>
          <a:p>
            <a:pPr algn="r" rtl="1">
              <a:buFontTx/>
              <a:buChar char="-"/>
            </a:pPr>
            <a:r>
              <a:rPr lang="ar-IQ" sz="2400" dirty="0">
                <a:solidFill>
                  <a:schemeClr val="tx1"/>
                </a:solidFill>
                <a:cs typeface="Ali_K_Samik" pitchFamily="2" charset="-78"/>
              </a:rPr>
              <a:t> لةلاييَكى تريشةوة ئةم بيردؤزة تايبةت مةندييَكى تريشى هةية ئةويش بانطهيَشت كردنة بؤ ناسينى تايبةتمةنديةكانى دةزطاكانى فيَكردن لة ضوارضيَوةى شةش ذينطة ثيشةييةكة .  </a:t>
            </a:r>
            <a:endParaRPr lang="en-US" sz="2400" dirty="0">
              <a:solidFill>
                <a:schemeClr val="tx1"/>
              </a:solidFill>
              <a:cs typeface="Ali_K_Samik" pitchFamily="2" charset="-78"/>
            </a:endParaRPr>
          </a:p>
        </p:txBody>
      </p:sp>
      <p:sp>
        <p:nvSpPr>
          <p:cNvPr id="6" name="Rectangle 5"/>
          <p:cNvSpPr/>
          <p:nvPr/>
        </p:nvSpPr>
        <p:spPr>
          <a:xfrm>
            <a:off x="0" y="1000108"/>
            <a:ext cx="9144000" cy="646331"/>
          </a:xfrm>
          <a:prstGeom prst="rect">
            <a:avLst/>
          </a:prstGeom>
        </p:spPr>
        <p:txBody>
          <a:bodyPr wrap="square">
            <a:spAutoFit/>
          </a:bodyPr>
          <a:lstStyle/>
          <a:p>
            <a:pPr algn="ctr"/>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جئ بةجئ كردنى بيردؤزى هولاند لة كردارى ريَنماييدا </a:t>
            </a:r>
            <a:endParaRPr lang="en-GB"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Tree>
  </p:cSld>
  <p:clrMapOvr>
    <a:masterClrMapping/>
  </p:clrMapOvr>
  <p:transition>
    <p:wheel spokes="8"/>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571472" y="1785926"/>
            <a:ext cx="7929618" cy="4786346"/>
          </a:xfrm>
          <a:prstGeom prst="horizontalScroll">
            <a:avLst>
              <a:gd name="adj" fmla="val 8752"/>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ar-IQ" sz="3200" dirty="0">
                <a:solidFill>
                  <a:schemeClr val="tx1"/>
                </a:solidFill>
                <a:cs typeface="Ali_K_Samik" pitchFamily="2" charset="-78"/>
              </a:rPr>
              <a:t>- وةدةتوانريَت سوود لةو زانياريانة وةربطيريَت كة لة بيردؤزى هولاند هاتوون لة بوارى شارةزابوونى باك طراوندى ريَنماييكراوو رةفتارو رةووشتى دايك و باوكى بةرامبةر ئةم تاكةو ئامانجةكانى و بةهاكانى و ثةيوةندية كؤمةلاَيةتيةكانى و ثالَنةرةكانى . </a:t>
            </a:r>
            <a:endParaRPr lang="en-US" sz="3200" dirty="0">
              <a:solidFill>
                <a:schemeClr val="tx1"/>
              </a:solidFill>
              <a:cs typeface="Ali_K_Samik" pitchFamily="2" charset="-78"/>
            </a:endParaRPr>
          </a:p>
        </p:txBody>
      </p:sp>
      <p:sp>
        <p:nvSpPr>
          <p:cNvPr id="4" name="Rectangle 3"/>
          <p:cNvSpPr/>
          <p:nvPr/>
        </p:nvSpPr>
        <p:spPr>
          <a:xfrm>
            <a:off x="0" y="1000108"/>
            <a:ext cx="9144000" cy="646331"/>
          </a:xfrm>
          <a:prstGeom prst="rect">
            <a:avLst/>
          </a:prstGeom>
        </p:spPr>
        <p:txBody>
          <a:bodyPr wrap="square">
            <a:spAutoFit/>
          </a:bodyPr>
          <a:lstStyle/>
          <a:p>
            <a:pPr algn="ctr"/>
            <a:r>
              <a:rPr lang="ar-IQ"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جئ بةجئ كردنى بيردؤزى هولاند لة كردارى ريَنماييدا </a:t>
            </a:r>
            <a:endParaRPr lang="en-GB"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Tree>
  </p:cSld>
  <p:clrMapOvr>
    <a:masterClrMapping/>
  </p:clrMapOvr>
  <p:transition>
    <p:wheel spokes="8"/>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85720" y="1428736"/>
            <a:ext cx="8401080" cy="5214973"/>
          </a:xfrm>
        </p:spPr>
        <p:style>
          <a:lnRef idx="3">
            <a:schemeClr val="lt1"/>
          </a:lnRef>
          <a:fillRef idx="1">
            <a:schemeClr val="accent3"/>
          </a:fillRef>
          <a:effectRef idx="1">
            <a:schemeClr val="accent3"/>
          </a:effectRef>
          <a:fontRef idx="minor">
            <a:schemeClr val="lt1"/>
          </a:fontRef>
        </p:style>
        <p:txBody>
          <a:bodyPr>
            <a:noAutofit/>
          </a:bodyPr>
          <a:lstStyle/>
          <a:p>
            <a:pPr algn="r" rtl="1">
              <a:buNone/>
            </a:pPr>
            <a:r>
              <a:rPr lang="ar-IQ" sz="2000" dirty="0">
                <a:solidFill>
                  <a:schemeClr val="tx1"/>
                </a:solidFill>
                <a:cs typeface="Ali_K_Samik" pitchFamily="2" charset="-78"/>
              </a:rPr>
              <a:t>- تويَذةر لةرِيَطاى ئةم بيردؤزةوة دةتوانيَت ثيَشبينى هةلَبذاردنة ثيشةييةكانى قوتابى و هةنديَك لة سيفاتة كةسايةتيةكانى بكات . </a:t>
            </a:r>
          </a:p>
          <a:p>
            <a:pPr algn="r" rtl="1">
              <a:buNone/>
            </a:pPr>
            <a:r>
              <a:rPr lang="ar-IQ" sz="2000" dirty="0">
                <a:solidFill>
                  <a:schemeClr val="tx1"/>
                </a:solidFill>
                <a:cs typeface="Ali_K_Samik" pitchFamily="2" charset="-78"/>
              </a:rPr>
              <a:t>- وةزانياريةكان نيشانة بةوة دةدةن كة ئاراستةى كةسايةتى تاكةكان ثةيوةندى هةية بة شيَوازة خيَزانية تايبةتيةكان و رةووشتى باوان و ئةو بيرو بؤضونانةى بؤ مندالَةكانيان دادةنيَن . </a:t>
            </a:r>
          </a:p>
          <a:p>
            <a:pPr algn="r" rtl="1">
              <a:buNone/>
            </a:pPr>
            <a:r>
              <a:rPr lang="ar-IQ" sz="2000" dirty="0">
                <a:solidFill>
                  <a:schemeClr val="tx1"/>
                </a:solidFill>
                <a:cs typeface="Ali_K_Samik" pitchFamily="2" charset="-78"/>
              </a:rPr>
              <a:t>- لةطةل ئةوةشدا ئةم بيردؤزة بئ بةش نية لة كةم و كورتى وةكو :- </a:t>
            </a:r>
          </a:p>
          <a:p>
            <a:pPr algn="r" rtl="1">
              <a:buNone/>
            </a:pPr>
            <a:r>
              <a:rPr lang="ar-IQ" sz="2000" dirty="0">
                <a:solidFill>
                  <a:schemeClr val="tx1"/>
                </a:solidFill>
                <a:cs typeface="Ali_K_Samik" pitchFamily="2" charset="-78"/>
              </a:rPr>
              <a:t>1. تايبةتمةندية ذينطةيي و تاكيةكان تةنها جؤراوجؤر نين بةلَكو قابيلن بوَ طؤران، وة هولاند واى دادةنيَت كة طؤران خالَ</a:t>
            </a:r>
            <a:r>
              <a:rPr lang="ar-SA" sz="2000" dirty="0">
                <a:solidFill>
                  <a:schemeClr val="tx1"/>
                </a:solidFill>
                <a:cs typeface="Ali_K_Samik" pitchFamily="2" charset="-78"/>
              </a:rPr>
              <a:t>ى </a:t>
            </a:r>
            <a:r>
              <a:rPr lang="ar-IQ" sz="2000" dirty="0">
                <a:solidFill>
                  <a:schemeClr val="tx1"/>
                </a:solidFill>
                <a:cs typeface="Ali_K_Samik" pitchFamily="2" charset="-78"/>
              </a:rPr>
              <a:t>لاوازة</a:t>
            </a:r>
            <a:r>
              <a:rPr lang="ar-SA" sz="2000" dirty="0">
                <a:solidFill>
                  <a:schemeClr val="tx1"/>
                </a:solidFill>
                <a:cs typeface="Ali_K_Samik" pitchFamily="2" charset="-78"/>
              </a:rPr>
              <a:t> ى </a:t>
            </a:r>
            <a:r>
              <a:rPr lang="ar-SA" sz="2000">
                <a:solidFill>
                  <a:schemeClr val="tx1"/>
                </a:solidFill>
                <a:cs typeface="Ali_K_Samik" pitchFamily="2" charset="-78"/>
              </a:rPr>
              <a:t>طةورةن ،جونكة خةلكتنيَك هةن بة بةخيَرايي دةطؤريَن ، وة دةليَت ثشت دةبةستيَت بة ثلةى جيَطيربوون</a:t>
            </a:r>
            <a:r>
              <a:rPr lang="en-US" sz="2000" dirty="0">
                <a:solidFill>
                  <a:schemeClr val="tx1"/>
                </a:solidFill>
                <a:cs typeface="Ali_K_Samik" pitchFamily="2" charset="-78"/>
              </a:rPr>
              <a:t/>
            </a:r>
            <a:br>
              <a:rPr lang="en-US" sz="2000" dirty="0">
                <a:solidFill>
                  <a:schemeClr val="tx1"/>
                </a:solidFill>
                <a:cs typeface="Ali_K_Samik" pitchFamily="2" charset="-78"/>
              </a:rPr>
            </a:br>
            <a:r>
              <a:rPr lang="ar-IQ" sz="2000" dirty="0">
                <a:solidFill>
                  <a:schemeClr val="tx1"/>
                </a:solidFill>
                <a:cs typeface="Ali_K_Samik" pitchFamily="2" charset="-78"/>
              </a:rPr>
              <a:t>2. هولاند جةخت لةسةر زيرةكى و هةلَسةنطاندنى خودى دةكاتةوة لة بيردؤزةكةيدا، وة طرينطى هؤكارةكانى ترى رِوون نةكردؤتةوة لة كردارى هةلَبذاردنى ثيشةييدا وةكو بارى كؤمةلاَيةتى و ئابورى و شيَوازى ثيَطةياندنى كؤمةلاَيةتى . </a:t>
            </a:r>
          </a:p>
          <a:p>
            <a:pPr algn="r" rtl="1">
              <a:buNone/>
            </a:pPr>
            <a:r>
              <a:rPr lang="ar-IQ" sz="2000" dirty="0">
                <a:solidFill>
                  <a:schemeClr val="tx1"/>
                </a:solidFill>
                <a:cs typeface="Ali_K_Samik" pitchFamily="2" charset="-78"/>
              </a:rPr>
              <a:t>3. ئةم بيردؤزة طرينطى نةداوة بة كردارى طةشة سةندنى كؤمةلاَيةتى و طةشةى تاك و رِؤليان لة هةلَبذاردنى ثيشةييدا، ئةمةش لايةنيَكى مةترسيدارة ضونكة تيَطةيشتنى طةشةى كةسايةتى طرينطة بؤ تيَطةيشتنى طةشةى ثيشةيي . </a:t>
            </a:r>
          </a:p>
          <a:p>
            <a:pPr algn="r" rtl="1">
              <a:buNone/>
            </a:pPr>
            <a:r>
              <a:rPr lang="ar-IQ" sz="2000" dirty="0">
                <a:solidFill>
                  <a:schemeClr val="tx1"/>
                </a:solidFill>
                <a:cs typeface="Ali_K_Samik" pitchFamily="2" charset="-78"/>
              </a:rPr>
              <a:t>4. ئةم بيردؤزة ذمارةييَكى زؤر لة ثيَشنيارة زانستيةكانى نةخستؤتة بةردةست بؤ ضارةسةركردنى كيَشةكانى هةلَبذاردنى ثيشةيي يان ناساندنى ئامانجة ريَنمايية ثيشةييةكانى ثةيوةست بةم كيَشانة </a:t>
            </a:r>
            <a:r>
              <a:rPr lang="en-US" sz="2000" dirty="0">
                <a:solidFill>
                  <a:schemeClr val="tx1"/>
                </a:solidFill>
                <a:cs typeface="Ali_K_Samik" pitchFamily="2" charset="-78"/>
              </a:rPr>
              <a:t>.</a:t>
            </a:r>
          </a:p>
        </p:txBody>
      </p:sp>
      <p:sp>
        <p:nvSpPr>
          <p:cNvPr id="5" name="Rectangle 4"/>
          <p:cNvSpPr/>
          <p:nvPr/>
        </p:nvSpPr>
        <p:spPr>
          <a:xfrm>
            <a:off x="0" y="714356"/>
            <a:ext cx="9144000" cy="707886"/>
          </a:xfrm>
          <a:prstGeom prst="rect">
            <a:avLst/>
          </a:prstGeom>
        </p:spPr>
        <p:txBody>
          <a:bodyPr wrap="square">
            <a:spAutoFit/>
          </a:bodyPr>
          <a:lstStyle/>
          <a:p>
            <a:pPr algn="ctr" rtl="1"/>
            <a:r>
              <a:rPr lang="ar-IQ"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هةلَسةنطاندنى بيردؤزةكة </a:t>
            </a:r>
            <a:endParaRPr lang="en-GB" sz="40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Tree>
  </p:cSld>
  <p:clrMapOvr>
    <a:masterClrMapping/>
  </p:clrMapOvr>
  <p:transition>
    <p:wheel spokes="8"/>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57232"/>
            <a:ext cx="9144000" cy="646331"/>
          </a:xfrm>
          <a:prstGeom prst="rect">
            <a:avLst/>
          </a:prstGeom>
        </p:spPr>
        <p:txBody>
          <a:bodyPr wrap="square">
            <a:spAutoFit/>
          </a:bodyPr>
          <a:lstStyle/>
          <a:p>
            <a:pPr algn="ctr"/>
            <a:r>
              <a:rPr lang="ar-SA"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تيؤرى كؤمةلايةتى بؤ هةلبذاردنى ثيشةيي</a:t>
            </a:r>
            <a:endParaRPr lang="en-GB"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6" name="Round Same Side Corner Rectangle 5"/>
          <p:cNvSpPr/>
          <p:nvPr/>
        </p:nvSpPr>
        <p:spPr>
          <a:xfrm>
            <a:off x="214282" y="2143116"/>
            <a:ext cx="8715436" cy="4500594"/>
          </a:xfrm>
          <a:prstGeom prst="round2SameRect">
            <a:avLst/>
          </a:prstGeom>
        </p:spPr>
        <p:style>
          <a:lnRef idx="3">
            <a:schemeClr val="lt1"/>
          </a:lnRef>
          <a:fillRef idx="1">
            <a:schemeClr val="accent3"/>
          </a:fillRef>
          <a:effectRef idx="1">
            <a:schemeClr val="accent3"/>
          </a:effectRef>
          <a:fontRef idx="minor">
            <a:schemeClr val="lt1"/>
          </a:fontRef>
        </p:style>
        <p:txBody>
          <a:bodyPr rtlCol="0" anchor="ctr"/>
          <a:lstStyle/>
          <a:p>
            <a:pPr algn="just" rtl="1"/>
            <a:r>
              <a:rPr lang="ar-SA" sz="2800" dirty="0">
                <a:solidFill>
                  <a:schemeClr val="tx1"/>
                </a:solidFill>
                <a:cs typeface="Ali_K_Samik" pitchFamily="2" charset="-78"/>
              </a:rPr>
              <a:t>ئةم تيؤرة دانراوة لة لايةن (كورمبولتر وميشل و جيلات) لة سالى </a:t>
            </a:r>
            <a:r>
              <a:rPr lang="en-US" sz="2800" dirty="0">
                <a:solidFill>
                  <a:schemeClr val="tx1"/>
                </a:solidFill>
                <a:cs typeface="Ali_K_Samik" pitchFamily="2" charset="-78"/>
              </a:rPr>
              <a:t>1975</a:t>
            </a:r>
            <a:r>
              <a:rPr lang="ar-SA" sz="2800" dirty="0">
                <a:solidFill>
                  <a:schemeClr val="tx1"/>
                </a:solidFill>
                <a:cs typeface="Ali_K_Samik" pitchFamily="2" charset="-78"/>
              </a:rPr>
              <a:t>ئةو تيؤرة ثشت دةبةستيَت  لة سةر بنةمايةك كة زؤر خال هةن لة دةرةوةى تواناى تاكن كة رؤليَكى كاريطةريان هةية  لة طؤرينى ذيانيان بة تةواوةتى لة برياردانى و هةلبذاردنى  ثةروةرديي و ثيشةيي  خاوةنى ئةم ئاراستةية  بروايان واية ثلةى ئازادى تاك لة هةلبذاردنى  ثيشةيي  كةمترة لةوةى كة تاك برواى واية   وةكؤمةلطاش  ثيَويستة هةلى ثيشةيي دياريكراو ثيَشكةش  بكات  كة دةبستريَتةوة بة ضينى كؤمةلايةتى  كة تاكةكان بؤى دةطةريَتةوة </a:t>
            </a:r>
            <a:r>
              <a:rPr lang="ar-SA" sz="2800" dirty="0">
                <a:cs typeface="Ali_K_Samik" pitchFamily="2" charset="-78"/>
              </a:rPr>
              <a:t>	</a:t>
            </a:r>
            <a:endParaRPr lang="en-US" sz="2800" dirty="0">
              <a:cs typeface="Ali_K_Samik" pitchFamily="2" charset="-78"/>
            </a:endParaRPr>
          </a:p>
        </p:txBody>
      </p:sp>
    </p:spTree>
    <p:extLst>
      <p:ext uri="{BB962C8B-B14F-4D97-AF65-F5344CB8AC3E}">
        <p14:creationId xmlns:p14="http://schemas.microsoft.com/office/powerpoint/2010/main" val="3565956425"/>
      </p:ext>
    </p:extLst>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28728" y="928670"/>
            <a:ext cx="6429420" cy="923330"/>
          </a:xfrm>
          <a:prstGeom prst="rect">
            <a:avLst/>
          </a:prstGeom>
          <a:noFill/>
        </p:spPr>
        <p:txBody>
          <a:bodyPr wrap="square" rtlCol="0">
            <a:spAutoFit/>
          </a:bodyPr>
          <a:lstStyle/>
          <a:p>
            <a:pPr algn="ctr"/>
            <a:r>
              <a:rPr lang="ar-IQ" sz="54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طرينطى ئاراستةكردنى ثيشةيي</a:t>
            </a:r>
            <a:endParaRPr lang="en-GB" sz="54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6" name="Round Diagonal Corner Rectangle 5"/>
          <p:cNvSpPr/>
          <p:nvPr/>
        </p:nvSpPr>
        <p:spPr>
          <a:xfrm>
            <a:off x="428596" y="2357430"/>
            <a:ext cx="8286808" cy="3357586"/>
          </a:xfrm>
          <a:prstGeom prst="round2DiagRect">
            <a:avLst>
              <a:gd name="adj1" fmla="val 50000"/>
              <a:gd name="adj2" fmla="val 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3" name="Content Placeholder 2"/>
          <p:cNvSpPr>
            <a:spLocks noGrp="1"/>
          </p:cNvSpPr>
          <p:nvPr>
            <p:ph idx="1"/>
          </p:nvPr>
        </p:nvSpPr>
        <p:spPr>
          <a:xfrm>
            <a:off x="214282" y="2857496"/>
            <a:ext cx="8301038" cy="2565090"/>
          </a:xfrm>
        </p:spPr>
        <p:txBody>
          <a:bodyPr>
            <a:normAutofit/>
          </a:bodyPr>
          <a:lstStyle/>
          <a:p>
            <a:pPr algn="r" rtl="1">
              <a:buNone/>
            </a:pPr>
            <a:r>
              <a:rPr lang="ar-IQ" sz="4000" dirty="0">
                <a:latin typeface="+mj-lt"/>
                <a:cs typeface="Ali_K_Samik" pitchFamily="2" charset="-78"/>
              </a:rPr>
              <a:t>- طرينطى ئاراستةكردنى ثيشةيي بةديار دةكةويَت لةكيَشة ثيشةييةكانى رِووبةرِووى تاكةكان دةبنةوة (شيَوازة هةلَةكانى هةلَبذاردنى ثيشة)  </a:t>
            </a:r>
            <a:endParaRPr lang="en-US" sz="4000" dirty="0">
              <a:latin typeface="+mj-lt"/>
              <a:cs typeface="Ali_K_Samik" pitchFamily="2" charset="-78"/>
            </a:endParaRPr>
          </a:p>
        </p:txBody>
      </p:sp>
    </p:spTree>
  </p:cSld>
  <p:clrMapOvr>
    <a:masterClrMapping/>
  </p:clrMapOvr>
  <p:transition>
    <p:wheel spokes="8"/>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Same Side Corner Rectangle 5"/>
          <p:cNvSpPr/>
          <p:nvPr/>
        </p:nvSpPr>
        <p:spPr>
          <a:xfrm>
            <a:off x="214282" y="1928802"/>
            <a:ext cx="8715436" cy="4500594"/>
          </a:xfrm>
          <a:prstGeom prst="round2SameRect">
            <a:avLst/>
          </a:prstGeom>
        </p:spPr>
        <p:style>
          <a:lnRef idx="3">
            <a:schemeClr val="lt1"/>
          </a:lnRef>
          <a:fillRef idx="1">
            <a:schemeClr val="accent3"/>
          </a:fillRef>
          <a:effectRef idx="1">
            <a:schemeClr val="accent3"/>
          </a:effectRef>
          <a:fontRef idx="minor">
            <a:schemeClr val="lt1"/>
          </a:fontRef>
        </p:style>
        <p:txBody>
          <a:bodyPr rtlCol="0" anchor="ctr"/>
          <a:lstStyle/>
          <a:p>
            <a:pPr algn="r"/>
            <a:r>
              <a:rPr lang="ar-SA" sz="2800" dirty="0">
                <a:solidFill>
                  <a:schemeClr val="tx1"/>
                </a:solidFill>
                <a:cs typeface="Ali_K_Samik" pitchFamily="2" charset="-78"/>
              </a:rPr>
              <a:t>وةهةر وةها ئاماذة ى كردوة كة خيَزان هؤكاريكى طرنط دةبيت لة يارمةتى دانى تاك بؤ ثيَشبينى كردن و هةلبذاردنى ثيشة و خؤطونجاندن لةطةلى دا----وة هةنديَكيان باس لة ريَكةوت دةكةن وةكو هؤكاريَك سةرةكى وطرنط لة هةلبذاردن  خؤطونجاندن لةطةل ثيشةدا– باندورا- ئاماذةى كردوة ئةو روداوانةى بة ريَكةوت رودةدةن رؤليَكى طرنك دةطيَرن لة ذيانى مرؤظدا وة زؤربةى كات بة هؤى لايةنى سئ يةمةوة روودةدةن كة كاريطةرى لةسةر ذيان و ثيشةى تاك دةبيَت بة شيَوةيكى طةورة</a:t>
            </a:r>
            <a:endParaRPr lang="en-US" sz="2800" dirty="0">
              <a:solidFill>
                <a:schemeClr val="tx1"/>
              </a:solidFill>
              <a:cs typeface="Ali_K_Samik" pitchFamily="2" charset="-78"/>
            </a:endParaRPr>
          </a:p>
        </p:txBody>
      </p:sp>
      <p:sp>
        <p:nvSpPr>
          <p:cNvPr id="7" name="Rectangle 6"/>
          <p:cNvSpPr/>
          <p:nvPr/>
        </p:nvSpPr>
        <p:spPr>
          <a:xfrm>
            <a:off x="0" y="857232"/>
            <a:ext cx="9144000" cy="646331"/>
          </a:xfrm>
          <a:prstGeom prst="rect">
            <a:avLst/>
          </a:prstGeom>
        </p:spPr>
        <p:txBody>
          <a:bodyPr wrap="square">
            <a:spAutoFit/>
          </a:bodyPr>
          <a:lstStyle/>
          <a:p>
            <a:pPr algn="ctr"/>
            <a:r>
              <a:rPr lang="ar-SA"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تيؤرى كؤمةلايةتى بؤ هةلبذاردنى ثيشةيي</a:t>
            </a:r>
            <a:endParaRPr lang="en-GB"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08527108"/>
      </p:ext>
    </p:extLst>
  </p:cSld>
  <p:clrMapOvr>
    <a:masterClrMapping/>
  </p:clrMapOvr>
  <p:transition>
    <p:wheel spokes="8"/>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7232"/>
            <a:ext cx="9144000" cy="646331"/>
          </a:xfrm>
          <a:prstGeom prst="rect">
            <a:avLst/>
          </a:prstGeom>
        </p:spPr>
        <p:txBody>
          <a:bodyPr wrap="square">
            <a:spAutoFit/>
          </a:bodyPr>
          <a:lstStyle/>
          <a:p>
            <a:pPr algn="ctr"/>
            <a:r>
              <a:rPr lang="ar-SA"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تيؤرى كؤمةلايةتى بؤ هةلبذاردنى ثيشةيي</a:t>
            </a:r>
            <a:endParaRPr lang="en-GB" sz="36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5" name="Round Same Side Corner Rectangle 4"/>
          <p:cNvSpPr/>
          <p:nvPr/>
        </p:nvSpPr>
        <p:spPr>
          <a:xfrm>
            <a:off x="214282" y="1857364"/>
            <a:ext cx="8715436" cy="4786346"/>
          </a:xfrm>
          <a:prstGeom prst="round2SameRect">
            <a:avLst/>
          </a:prstGeom>
        </p:spPr>
        <p:style>
          <a:lnRef idx="3">
            <a:schemeClr val="lt1"/>
          </a:lnRef>
          <a:fillRef idx="1">
            <a:schemeClr val="accent3"/>
          </a:fillRef>
          <a:effectRef idx="1">
            <a:schemeClr val="accent3"/>
          </a:effectRef>
          <a:fontRef idx="minor">
            <a:schemeClr val="lt1"/>
          </a:fontRef>
        </p:style>
        <p:txBody>
          <a:bodyPr rtlCol="0" anchor="ctr"/>
          <a:lstStyle/>
          <a:p>
            <a:pPr algn="r"/>
            <a:r>
              <a:rPr lang="ar-SA" sz="2800" dirty="0">
                <a:solidFill>
                  <a:schemeClr val="tx1"/>
                </a:solidFill>
                <a:cs typeface="Ali_K_Samik" pitchFamily="2" charset="-78"/>
              </a:rPr>
              <a:t>ثوختةى قسةكانى ئاراستة كؤمةلايةتيةكان  بروايان واية بةرثرس لة هةلبذاردنى تاك بؤ ثيشةيك  و بةردةوام بوون لة سةرى – خيبراتى مندالى وثةيوةندى منالى نية لةطةل دايك و باوك كة –رؤ- وادةبينى وة ضةمكى خوديش نية وهةولَ دانى تاكيش نية كة –سوبر- وادةبينى  وةهةروةها سروشتى تةمةني كةسيش دةور نابينى وةكو ئةوةى –هؤلاند- وادةبينى  بيَجطة لةمةش لة هؤكارةكانى تر كة تيَؤرةكانى زانستى دةرونى باسى كردوون – بةلكو هؤكارة كؤمةلاَيةتى و رؤشنبيرى و ئابوورى رؤليَكى طةورة دةطيَرن وةكو ئةم هؤكارانة</a:t>
            </a:r>
            <a:endParaRPr lang="en-US" sz="2800" dirty="0">
              <a:solidFill>
                <a:schemeClr val="tx1"/>
              </a:solidFill>
              <a:cs typeface="Ali_K_Samik" pitchFamily="2" charset="-78"/>
            </a:endParaRPr>
          </a:p>
        </p:txBody>
      </p:sp>
    </p:spTree>
    <p:extLst>
      <p:ext uri="{BB962C8B-B14F-4D97-AF65-F5344CB8AC3E}">
        <p14:creationId xmlns:p14="http://schemas.microsoft.com/office/powerpoint/2010/main" val="967818388"/>
      </p:ext>
    </p:extLst>
  </p:cSld>
  <p:clrMapOvr>
    <a:masterClrMapping/>
  </p:clrMapOvr>
  <p:transition>
    <p:wheel spokes="8"/>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85794"/>
            <a:ext cx="9144000" cy="923330"/>
          </a:xfrm>
          <a:prstGeom prst="rect">
            <a:avLst/>
          </a:prstGeom>
        </p:spPr>
        <p:txBody>
          <a:bodyPr wrap="square">
            <a:spAutoFit/>
          </a:bodyPr>
          <a:lstStyle/>
          <a:p>
            <a:pPr algn="ctr"/>
            <a:r>
              <a:rPr lang="ar-SA" sz="54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هؤكارةكان</a:t>
            </a:r>
            <a:endParaRPr lang="en-GB" sz="54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5" name="Round Diagonal Corner Rectangle 4"/>
          <p:cNvSpPr/>
          <p:nvPr/>
        </p:nvSpPr>
        <p:spPr>
          <a:xfrm>
            <a:off x="214282" y="2071678"/>
            <a:ext cx="8715436" cy="4572032"/>
          </a:xfrm>
          <a:prstGeom prst="round2DiagRect">
            <a:avLst>
              <a:gd name="adj1" fmla="val 16667"/>
              <a:gd name="adj2" fmla="val 0"/>
            </a:avLst>
          </a:prstGeom>
        </p:spPr>
        <p:style>
          <a:lnRef idx="3">
            <a:schemeClr val="lt1"/>
          </a:lnRef>
          <a:fillRef idx="1">
            <a:schemeClr val="accent3"/>
          </a:fillRef>
          <a:effectRef idx="1">
            <a:schemeClr val="accent3"/>
          </a:effectRef>
          <a:fontRef idx="minor">
            <a:schemeClr val="lt1"/>
          </a:fontRef>
        </p:style>
        <p:txBody>
          <a:bodyPr rtlCol="0" anchor="ctr"/>
          <a:lstStyle/>
          <a:p>
            <a:pPr algn="r" rtl="1">
              <a:buNone/>
            </a:pPr>
            <a:r>
              <a:rPr lang="en-US" sz="2800" dirty="0">
                <a:solidFill>
                  <a:schemeClr val="tx1"/>
                </a:solidFill>
              </a:rPr>
              <a:t>1</a:t>
            </a:r>
            <a:r>
              <a:rPr lang="ar-SA" sz="2800" dirty="0">
                <a:solidFill>
                  <a:schemeClr val="tx1"/>
                </a:solidFill>
              </a:rPr>
              <a:t>-</a:t>
            </a:r>
            <a:r>
              <a:rPr lang="ar-SA" sz="2800" dirty="0">
                <a:solidFill>
                  <a:schemeClr val="tx1"/>
                </a:solidFill>
                <a:cs typeface="Ali_K_Samik" pitchFamily="2" charset="-78"/>
              </a:rPr>
              <a:t>ضينى كؤمةلايةتى كة تاك تيادا ئةندامة</a:t>
            </a:r>
          </a:p>
          <a:p>
            <a:pPr algn="r" rtl="1">
              <a:buNone/>
            </a:pPr>
            <a:r>
              <a:rPr lang="en-US" sz="2800" dirty="0">
                <a:solidFill>
                  <a:schemeClr val="tx1"/>
                </a:solidFill>
                <a:cs typeface="Ali_K_Samik" pitchFamily="2" charset="-78"/>
              </a:rPr>
              <a:t>2</a:t>
            </a:r>
            <a:r>
              <a:rPr lang="ar-SA" sz="2800" dirty="0">
                <a:solidFill>
                  <a:schemeClr val="tx1"/>
                </a:solidFill>
                <a:cs typeface="Ali_K_Samik" pitchFamily="2" charset="-78"/>
              </a:rPr>
              <a:t>-بذيَوى خيَزان و رؤشنبيرى دايك و باوك</a:t>
            </a:r>
          </a:p>
          <a:p>
            <a:pPr algn="r" rtl="1">
              <a:buNone/>
            </a:pPr>
            <a:r>
              <a:rPr lang="en-US" sz="2800" dirty="0">
                <a:solidFill>
                  <a:schemeClr val="tx1"/>
                </a:solidFill>
                <a:cs typeface="Ali_K_Samik" pitchFamily="2" charset="-78"/>
              </a:rPr>
              <a:t>3</a:t>
            </a:r>
            <a:r>
              <a:rPr lang="ar-SA" sz="2800" dirty="0">
                <a:solidFill>
                  <a:schemeClr val="tx1"/>
                </a:solidFill>
                <a:cs typeface="Ali_K_Samik" pitchFamily="2" charset="-78"/>
              </a:rPr>
              <a:t>-باطراوندى نةذادى و ئايينى و نةتةوةيى</a:t>
            </a:r>
          </a:p>
          <a:p>
            <a:pPr algn="r" rtl="1">
              <a:buNone/>
            </a:pPr>
            <a:r>
              <a:rPr lang="en-US" sz="2800" dirty="0">
                <a:solidFill>
                  <a:schemeClr val="tx1"/>
                </a:solidFill>
                <a:cs typeface="Ali_K_Samik" pitchFamily="2" charset="-78"/>
              </a:rPr>
              <a:t>4</a:t>
            </a:r>
            <a:r>
              <a:rPr lang="ar-SA" sz="2800" dirty="0">
                <a:solidFill>
                  <a:schemeClr val="tx1"/>
                </a:solidFill>
                <a:cs typeface="Ali_K_Samik" pitchFamily="2" charset="-78"/>
              </a:rPr>
              <a:t>-خيَزان وةكو حةزةكانى دايك و باوك و وة كاريطةرى خوشك وبراكان</a:t>
            </a:r>
          </a:p>
          <a:p>
            <a:pPr algn="r" rtl="1">
              <a:buNone/>
            </a:pPr>
            <a:r>
              <a:rPr lang="en-US" sz="2800" dirty="0">
                <a:solidFill>
                  <a:schemeClr val="tx1"/>
                </a:solidFill>
                <a:cs typeface="Ali_K_Samik" pitchFamily="2" charset="-78"/>
              </a:rPr>
              <a:t>5</a:t>
            </a:r>
            <a:r>
              <a:rPr lang="ar-SA" sz="2800" dirty="0">
                <a:solidFill>
                  <a:schemeClr val="tx1"/>
                </a:solidFill>
                <a:cs typeface="Ali_K_Samik" pitchFamily="2" charset="-78"/>
              </a:rPr>
              <a:t>-ذينطةو شويَنى ناوةخؤيي</a:t>
            </a:r>
          </a:p>
          <a:p>
            <a:pPr algn="r" rtl="1"/>
            <a:r>
              <a:rPr lang="en-US" sz="2800" dirty="0">
                <a:solidFill>
                  <a:schemeClr val="tx1"/>
                </a:solidFill>
                <a:cs typeface="Ali_K_Samik" pitchFamily="2" charset="-78"/>
              </a:rPr>
              <a:t>6</a:t>
            </a:r>
            <a:r>
              <a:rPr lang="ar-SA" sz="2800" dirty="0">
                <a:solidFill>
                  <a:schemeClr val="tx1"/>
                </a:solidFill>
                <a:cs typeface="Ali_K_Samik" pitchFamily="2" charset="-78"/>
              </a:rPr>
              <a:t>-قوتابخانة</a:t>
            </a:r>
          </a:p>
          <a:p>
            <a:pPr algn="r" rtl="1">
              <a:buNone/>
            </a:pPr>
            <a:r>
              <a:rPr lang="en-US" sz="2800">
                <a:solidFill>
                  <a:schemeClr val="tx1"/>
                </a:solidFill>
              </a:rPr>
              <a:t>7</a:t>
            </a:r>
            <a:r>
              <a:rPr lang="ar-SA" sz="2800">
                <a:solidFill>
                  <a:schemeClr val="tx1"/>
                </a:solidFill>
              </a:rPr>
              <a:t>-</a:t>
            </a:r>
            <a:r>
              <a:rPr lang="ar-SA" sz="2800">
                <a:solidFill>
                  <a:schemeClr val="tx1"/>
                </a:solidFill>
                <a:cs typeface="Ali_K_Samik" pitchFamily="2" charset="-78"/>
              </a:rPr>
              <a:t>ثالة </a:t>
            </a:r>
            <a:r>
              <a:rPr lang="ar-SA" sz="2800" dirty="0">
                <a:solidFill>
                  <a:schemeClr val="tx1"/>
                </a:solidFill>
                <a:cs typeface="Ali_K_Samik" pitchFamily="2" charset="-78"/>
              </a:rPr>
              <a:t>ثةستؤى كؤمةلاَيةتى و هةلَى كارى هةبوو دابةش كردنى كار</a:t>
            </a:r>
            <a:endParaRPr lang="en-US" sz="2800" dirty="0">
              <a:solidFill>
                <a:schemeClr val="tx1"/>
              </a:solidFill>
            </a:endParaRPr>
          </a:p>
        </p:txBody>
      </p:sp>
    </p:spTree>
    <p:extLst>
      <p:ext uri="{BB962C8B-B14F-4D97-AF65-F5344CB8AC3E}">
        <p14:creationId xmlns:p14="http://schemas.microsoft.com/office/powerpoint/2010/main" val="2484419307"/>
      </p:ext>
    </p:extLst>
  </p:cSld>
  <p:clrMapOvr>
    <a:masterClrMapping/>
  </p:clrMapOvr>
  <p:transition>
    <p:wheel spokes="8"/>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85794"/>
            <a:ext cx="9144000" cy="923330"/>
          </a:xfrm>
          <a:prstGeom prst="rect">
            <a:avLst/>
          </a:prstGeom>
        </p:spPr>
        <p:txBody>
          <a:bodyPr wrap="square">
            <a:spAutoFit/>
          </a:bodyPr>
          <a:lstStyle/>
          <a:p>
            <a:pPr algn="ctr"/>
            <a:r>
              <a:rPr lang="ar-SA" sz="54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هؤكارةكان</a:t>
            </a:r>
            <a:endParaRPr lang="en-GB" sz="54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5" name="Round Diagonal Corner Rectangle 4"/>
          <p:cNvSpPr/>
          <p:nvPr/>
        </p:nvSpPr>
        <p:spPr>
          <a:xfrm>
            <a:off x="214282" y="2071678"/>
            <a:ext cx="8715436" cy="4572032"/>
          </a:xfrm>
          <a:prstGeom prst="round2DiagRect">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en-US" sz="3200" dirty="0">
                <a:solidFill>
                  <a:schemeClr val="tx1">
                    <a:lumMod val="95000"/>
                    <a:lumOff val="5000"/>
                  </a:schemeClr>
                </a:solidFill>
                <a:cs typeface="Ali_K_Samik" pitchFamily="2" charset="-78"/>
              </a:rPr>
              <a:t>8</a:t>
            </a:r>
            <a:r>
              <a:rPr lang="ar-SA" sz="3200" dirty="0">
                <a:solidFill>
                  <a:schemeClr val="tx1">
                    <a:lumMod val="95000"/>
                    <a:lumOff val="5000"/>
                  </a:schemeClr>
                </a:solidFill>
                <a:cs typeface="Ali_K_Samik" pitchFamily="2" charset="-78"/>
              </a:rPr>
              <a:t>-دةرك بردنى تاك بة و رؤلةيي هةيةتى وةكو سةركردةية يان شوين كةوتةية وةجؤنيةتى جيَ بةجيَ كردنى لةطةل خةلَكانى تردا</a:t>
            </a:r>
          </a:p>
          <a:p>
            <a:pPr algn="r" rtl="1"/>
            <a:r>
              <a:rPr lang="en-US" sz="3200" dirty="0">
                <a:solidFill>
                  <a:schemeClr val="tx1">
                    <a:lumMod val="95000"/>
                    <a:lumOff val="5000"/>
                  </a:schemeClr>
                </a:solidFill>
                <a:cs typeface="Ali_K_Samik" pitchFamily="2" charset="-78"/>
              </a:rPr>
              <a:t>9</a:t>
            </a:r>
            <a:r>
              <a:rPr lang="ar-SA" sz="3200" dirty="0">
                <a:solidFill>
                  <a:schemeClr val="tx1">
                    <a:lumMod val="95000"/>
                    <a:lumOff val="5000"/>
                  </a:schemeClr>
                </a:solidFill>
                <a:cs typeface="Ali_K_Samik" pitchFamily="2" charset="-78"/>
              </a:rPr>
              <a:t>-بارى ذيانى ئافرةت و شويَنى لةناو كؤمةلطادا و  وة ئةو هةلانةى –فرصةتانةى بؤى دةرةخسيَت</a:t>
            </a:r>
          </a:p>
          <a:p>
            <a:pPr algn="r" rtl="1"/>
            <a:r>
              <a:rPr lang="en-US" sz="3200" dirty="0">
                <a:solidFill>
                  <a:schemeClr val="tx1">
                    <a:lumMod val="95000"/>
                    <a:lumOff val="5000"/>
                  </a:schemeClr>
                </a:solidFill>
                <a:cs typeface="Ali_K_Samik" pitchFamily="2" charset="-78"/>
              </a:rPr>
              <a:t>10</a:t>
            </a:r>
            <a:r>
              <a:rPr lang="ar-SA" sz="3200" dirty="0">
                <a:solidFill>
                  <a:schemeClr val="tx1">
                    <a:lumMod val="95000"/>
                    <a:lumOff val="5000"/>
                  </a:schemeClr>
                </a:solidFill>
                <a:cs typeface="Ali_K_Samik" pitchFamily="2" charset="-78"/>
              </a:rPr>
              <a:t>-شويَنى دانيشتن و نيشتةجيَ بوون كاريطةرى زؤرى دةبيت لة هةلبذاردنى ثيشةدا</a:t>
            </a:r>
          </a:p>
        </p:txBody>
      </p:sp>
    </p:spTree>
    <p:extLst>
      <p:ext uri="{BB962C8B-B14F-4D97-AF65-F5344CB8AC3E}">
        <p14:creationId xmlns:p14="http://schemas.microsoft.com/office/powerpoint/2010/main" val="4044702430"/>
      </p:ext>
    </p:extLst>
  </p:cSld>
  <p:clrMapOvr>
    <a:masterClrMapping/>
  </p:clrMapOvr>
  <p:transition>
    <p:wheel spokes="8"/>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5786" y="1285860"/>
            <a:ext cx="7572428" cy="5318131"/>
          </a:xfrm>
          <a:prstGeom prst="round2DiagRect">
            <a:avLst>
              <a:gd name="adj1" fmla="val 16667"/>
              <a:gd name="adj2" fmla="val 0"/>
            </a:avLst>
          </a:prstGeom>
          <a:ln w="88900" cap="sq">
            <a:solidFill>
              <a:srgbClr val="FFFFFF"/>
            </a:solidFill>
            <a:miter lim="800000"/>
          </a:ln>
          <a:effectLst>
            <a:glow rad="101600">
              <a:schemeClr val="accent2">
                <a:satMod val="175000"/>
                <a:alpha val="40000"/>
              </a:schemeClr>
            </a:glow>
            <a:outerShdw blurRad="254000" algn="tl" rotWithShape="0">
              <a:srgbClr val="000000">
                <a:alpha val="43000"/>
              </a:srgbClr>
            </a:outerShdw>
          </a:effectLst>
        </p:spPr>
      </p:pic>
    </p:spTree>
    <p:extLst>
      <p:ext uri="{BB962C8B-B14F-4D97-AF65-F5344CB8AC3E}">
        <p14:creationId xmlns:p14="http://schemas.microsoft.com/office/powerpoint/2010/main" val="1904116035"/>
      </p:ext>
    </p:extLst>
  </p:cSld>
  <p:clrMapOvr>
    <a:masterClrMapping/>
  </p:clrMapOvr>
  <p:transition>
    <p:wheel spokes="8"/>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48392"/>
            <a:ext cx="9144000" cy="523220"/>
          </a:xfrm>
          <a:prstGeom prst="rect">
            <a:avLst/>
          </a:prstGeom>
        </p:spPr>
        <p:txBody>
          <a:bodyPr wrap="square">
            <a:spAutoFit/>
          </a:bodyPr>
          <a:lstStyle/>
          <a:p>
            <a:pPr algn="ctr" rtl="1"/>
            <a:r>
              <a:rPr lang="ar-SA"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cs typeface="Ali_K_Samik" pitchFamily="2" charset="-78"/>
              </a:rPr>
              <a:t>لة بةكارهيَنانى ئةم تيؤرة لة ريَنمايي ثيشةيي دا ثيَويستة ئاطادارى ئةم طريمانانة بيت</a:t>
            </a:r>
            <a:endParaRPr lang="en-GB" sz="2800" b="1" dirty="0">
              <a:ln w="12700">
                <a:solidFill>
                  <a:schemeClr val="tx2">
                    <a:satMod val="155000"/>
                  </a:schemeClr>
                </a:solidFill>
                <a:prstDash val="solid"/>
              </a:ln>
              <a:effectLst>
                <a:glow rad="101600">
                  <a:schemeClr val="accent2">
                    <a:satMod val="175000"/>
                    <a:alpha val="40000"/>
                  </a:schemeClr>
                </a:glow>
                <a:outerShdw blurRad="41275" dist="20320" dir="1800000" algn="tl" rotWithShape="0">
                  <a:srgbClr val="000000">
                    <a:alpha val="40000"/>
                  </a:srgbClr>
                </a:outerShdw>
              </a:effectLst>
            </a:endParaRPr>
          </a:p>
        </p:txBody>
      </p:sp>
      <p:sp>
        <p:nvSpPr>
          <p:cNvPr id="6" name="Rounded Rectangle 5"/>
          <p:cNvSpPr/>
          <p:nvPr/>
        </p:nvSpPr>
        <p:spPr>
          <a:xfrm>
            <a:off x="285720" y="2000240"/>
            <a:ext cx="8572560" cy="457203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r" rtl="1"/>
            <a:r>
              <a:rPr lang="en-US" sz="2800" dirty="0">
                <a:solidFill>
                  <a:schemeClr val="tx1"/>
                </a:solidFill>
                <a:cs typeface="Ali_K_Samik" pitchFamily="2" charset="-78"/>
              </a:rPr>
              <a:t>1</a:t>
            </a:r>
            <a:r>
              <a:rPr lang="ar-SA" sz="2800" dirty="0">
                <a:solidFill>
                  <a:schemeClr val="tx1"/>
                </a:solidFill>
                <a:cs typeface="Ali_K_Samik" pitchFamily="2" charset="-78"/>
              </a:rPr>
              <a:t>-بريادان مةهاريةكى فيَربونية دةتوانريَت فيَري ببيت</a:t>
            </a:r>
          </a:p>
          <a:p>
            <a:pPr algn="r" rtl="1"/>
            <a:r>
              <a:rPr lang="en-US" sz="2800" dirty="0">
                <a:solidFill>
                  <a:schemeClr val="tx1"/>
                </a:solidFill>
                <a:cs typeface="Ali_K_Samik" pitchFamily="2" charset="-78"/>
              </a:rPr>
              <a:t>2</a:t>
            </a:r>
            <a:r>
              <a:rPr lang="ar-SA" sz="2800" dirty="0">
                <a:solidFill>
                  <a:schemeClr val="tx1"/>
                </a:solidFill>
                <a:cs typeface="Ali_K_Samik" pitchFamily="2" charset="-78"/>
              </a:rPr>
              <a:t>-ئةو كةسانةى كة هةلدةستن بة هةلبذاردنى ثيشةيي  ثيَويستيان بة ريَنوينى و يارمةتى هةية</a:t>
            </a:r>
          </a:p>
          <a:p>
            <a:pPr algn="r" rtl="1"/>
            <a:r>
              <a:rPr lang="en-US" sz="2800" dirty="0">
                <a:solidFill>
                  <a:schemeClr val="tx1"/>
                </a:solidFill>
                <a:cs typeface="Ali_K_Samik" pitchFamily="2" charset="-78"/>
              </a:rPr>
              <a:t>3</a:t>
            </a:r>
            <a:r>
              <a:rPr lang="ar-SA" sz="2800" dirty="0">
                <a:solidFill>
                  <a:schemeClr val="tx1"/>
                </a:solidFill>
                <a:cs typeface="Ali_K_Samik" pitchFamily="2" charset="-78"/>
              </a:rPr>
              <a:t>-سةركةوتويي لة بريار وةرطرتنى ثيشةيي لةسةر بناغةى بةهرةكان لاى قوتابي</a:t>
            </a:r>
          </a:p>
          <a:p>
            <a:pPr algn="r" rtl="1"/>
            <a:r>
              <a:rPr lang="en-US" sz="2800" dirty="0">
                <a:solidFill>
                  <a:schemeClr val="tx1"/>
                </a:solidFill>
                <a:cs typeface="Ali_K_Samik" pitchFamily="2" charset="-78"/>
              </a:rPr>
              <a:t>4</a:t>
            </a:r>
            <a:r>
              <a:rPr lang="ar-SA" sz="2800" dirty="0">
                <a:solidFill>
                  <a:schemeClr val="tx1"/>
                </a:solidFill>
                <a:cs typeface="Ali_K_Samik" pitchFamily="2" charset="-78"/>
              </a:rPr>
              <a:t>-ريَنمايي كراوةكان لة سةر شيَوازى فراوان و جياواز دةبيت</a:t>
            </a:r>
          </a:p>
          <a:p>
            <a:pPr algn="r" rtl="1"/>
            <a:r>
              <a:rPr lang="en-US" sz="2800" dirty="0">
                <a:solidFill>
                  <a:schemeClr val="tx1"/>
                </a:solidFill>
                <a:cs typeface="Ali_K_Samik" pitchFamily="2" charset="-78"/>
              </a:rPr>
              <a:t>5</a:t>
            </a:r>
            <a:r>
              <a:rPr lang="ar-SA" sz="2800" dirty="0">
                <a:solidFill>
                  <a:schemeClr val="tx1"/>
                </a:solidFill>
                <a:cs typeface="Ali_K_Samik" pitchFamily="2" charset="-78"/>
              </a:rPr>
              <a:t>-ثيَويست ناكات ريَنمايي كراوةكان هةست بة طوناح بكةن كاتيَك هةلة بيت لة هةلبذاردنى ثيشةكةى دا</a:t>
            </a:r>
          </a:p>
          <a:p>
            <a:pPr algn="r" rtl="1"/>
            <a:r>
              <a:rPr lang="en-US" sz="2800" dirty="0">
                <a:solidFill>
                  <a:schemeClr val="tx1"/>
                </a:solidFill>
                <a:cs typeface="Ali_K_Samik" pitchFamily="2" charset="-78"/>
              </a:rPr>
              <a:t>6</a:t>
            </a:r>
            <a:r>
              <a:rPr lang="ar-SA" sz="2800" dirty="0">
                <a:solidFill>
                  <a:schemeClr val="tx1"/>
                </a:solidFill>
                <a:cs typeface="Ali_K_Samik" pitchFamily="2" charset="-78"/>
              </a:rPr>
              <a:t>-ثيشةيةك نية باشترين ثيشة بيَت بؤ تاك</a:t>
            </a:r>
          </a:p>
        </p:txBody>
      </p:sp>
    </p:spTree>
    <p:extLst>
      <p:ext uri="{BB962C8B-B14F-4D97-AF65-F5344CB8AC3E}">
        <p14:creationId xmlns:p14="http://schemas.microsoft.com/office/powerpoint/2010/main" val="2271378941"/>
      </p:ext>
    </p:extLst>
  </p:cSld>
  <p:clrMapOvr>
    <a:masterClrMapping/>
  </p:clrMapOvr>
  <p:transition>
    <p:wheel spokes="8"/>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71448"/>
            <a:ext cx="9144000" cy="600164"/>
          </a:xfrm>
        </p:spPr>
        <p:txBody>
          <a:bodyPr wrap="square">
            <a:spAutoFit/>
          </a:bodyPr>
          <a:lstStyle/>
          <a:p>
            <a:pPr algn="ctr" rtl="1"/>
            <a:r>
              <a:rPr lang="ar-SA"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rPr>
              <a:t>ئةو هؤكارانةى كاريطةرن لةسةر هةلَبذاردنى تاك بؤ ثيشةيةك</a:t>
            </a:r>
            <a:endParaRPr lang="en-US"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endParaRPr>
          </a:p>
        </p:txBody>
      </p:sp>
      <p:sp>
        <p:nvSpPr>
          <p:cNvPr id="3" name="Content Placeholder 2"/>
          <p:cNvSpPr>
            <a:spLocks noGrp="1"/>
          </p:cNvSpPr>
          <p:nvPr>
            <p:ph idx="1"/>
          </p:nvPr>
        </p:nvSpPr>
        <p:spPr>
          <a:xfrm>
            <a:off x="214282" y="1928802"/>
            <a:ext cx="8715436" cy="4714908"/>
          </a:xfrm>
        </p:spPr>
        <p:style>
          <a:lnRef idx="3">
            <a:schemeClr val="lt1"/>
          </a:lnRef>
          <a:fillRef idx="1">
            <a:schemeClr val="accent3"/>
          </a:fillRef>
          <a:effectRef idx="1">
            <a:schemeClr val="accent3"/>
          </a:effectRef>
          <a:fontRef idx="minor">
            <a:schemeClr val="lt1"/>
          </a:fontRef>
        </p:style>
        <p:txBody>
          <a:bodyPr>
            <a:normAutofit/>
          </a:bodyPr>
          <a:lstStyle/>
          <a:p>
            <a:pPr algn="r" rtl="1"/>
            <a:r>
              <a:rPr lang="en-US" b="1" dirty="0">
                <a:solidFill>
                  <a:schemeClr val="tx1"/>
                </a:solidFill>
                <a:cs typeface="Ali_K_Samik" pitchFamily="2" charset="-78"/>
              </a:rPr>
              <a:t>1</a:t>
            </a:r>
            <a:r>
              <a:rPr lang="ar-SA" b="1" dirty="0">
                <a:solidFill>
                  <a:schemeClr val="tx1"/>
                </a:solidFill>
                <a:cs typeface="Ali_K_Samik" pitchFamily="2" charset="-78"/>
              </a:rPr>
              <a:t>-تواناى ذيرى طشتى (زيرةكى):</a:t>
            </a:r>
            <a:r>
              <a:rPr lang="ar-SA" dirty="0">
                <a:solidFill>
                  <a:schemeClr val="tx1"/>
                </a:solidFill>
                <a:cs typeface="Ali_K_Samik" pitchFamily="2" charset="-78"/>
              </a:rPr>
              <a:t>ئاستى زيرةكى طشتى تاك رؤلَيَكى طةورةى هةية لة هةلبذاردنى ثيشةيي ضونكة توانايةكى ئالؤزة – رووى زؤرة – طشتطيرة – لةو كارانةى ئةنجامى دةدةن بؤمان دةردةكةويت ضةندةها سيفةتى جياوازى هةية  ثيَويستى بة دادوةرية ،طونجان و ئاراستة كردن و رووةو ئامانج</a:t>
            </a:r>
          </a:p>
          <a:p>
            <a:pPr algn="r" rtl="1"/>
            <a:r>
              <a:rPr lang="en-US" b="1" dirty="0">
                <a:solidFill>
                  <a:schemeClr val="tx1"/>
                </a:solidFill>
                <a:cs typeface="Ali_K_Samik" pitchFamily="2" charset="-78"/>
              </a:rPr>
              <a:t>2</a:t>
            </a:r>
            <a:r>
              <a:rPr lang="ar-SA" b="1" dirty="0">
                <a:solidFill>
                  <a:schemeClr val="tx1"/>
                </a:solidFill>
                <a:cs typeface="Ali_K_Samik" pitchFamily="2" charset="-78"/>
              </a:rPr>
              <a:t>-توانا تايبةتيةكان:</a:t>
            </a:r>
            <a:r>
              <a:rPr lang="ar-IQ" b="1" dirty="0">
                <a:solidFill>
                  <a:schemeClr val="tx1"/>
                </a:solidFill>
                <a:cs typeface="Ali_K_Samik" pitchFamily="2" charset="-78"/>
              </a:rPr>
              <a:t> </a:t>
            </a:r>
            <a:r>
              <a:rPr lang="ar-SA" dirty="0">
                <a:solidFill>
                  <a:schemeClr val="tx1"/>
                </a:solidFill>
                <a:cs typeface="Ali_K_Samik" pitchFamily="2" charset="-78"/>
              </a:rPr>
              <a:t>ثيشةكان جياوازن بة طويَرةى توانا تايبةتيةكان ،هةندى ثيشة هةن ثيَويستى بة تواناى هونةرى بةرز هةية ،ثيَويستى بة مةهارات و وردى دةستى هةية هةندى تاك توانايان هةية لة هةندى كار سةركةوتو بن و لة هةندى كار سةركةوتو نةبن ،بؤية ئاراستةى ثيشةيي فيَركردن طرنطترين جيَ بة جيَكارى سايكؤلؤجى و ثةروةردةين بؤ خالة جياوازيةكانى تاك بة شيَوةيةكى طشتى و  توانا ذيريةكان بة شيَوةيةكى تايبةتى.بؤية ثيويستة دانانى تاكةكان بة ثيَي طونجانيان بيَت لةطةل ئةو ثيشةيى كةبؤى دةطونجئ</a:t>
            </a:r>
            <a:endParaRPr lang="en-US" dirty="0">
              <a:solidFill>
                <a:schemeClr val="tx1"/>
              </a:solidFill>
              <a:cs typeface="Ali_K_Samik" pitchFamily="2" charset="-78"/>
            </a:endParaRPr>
          </a:p>
        </p:txBody>
      </p:sp>
    </p:spTree>
    <p:extLst>
      <p:ext uri="{BB962C8B-B14F-4D97-AF65-F5344CB8AC3E}">
        <p14:creationId xmlns:p14="http://schemas.microsoft.com/office/powerpoint/2010/main" val="2139049099"/>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935480"/>
            <a:ext cx="8715436" cy="4708230"/>
          </a:xfrm>
        </p:spPr>
        <p:style>
          <a:lnRef idx="3">
            <a:schemeClr val="lt1"/>
          </a:lnRef>
          <a:fillRef idx="1">
            <a:schemeClr val="accent3"/>
          </a:fillRef>
          <a:effectRef idx="1">
            <a:schemeClr val="accent3"/>
          </a:effectRef>
          <a:fontRef idx="minor">
            <a:schemeClr val="lt1"/>
          </a:fontRef>
        </p:style>
        <p:txBody>
          <a:bodyPr>
            <a:normAutofit fontScale="92500" lnSpcReduction="10000"/>
          </a:bodyPr>
          <a:lstStyle/>
          <a:p>
            <a:pPr algn="r" rtl="1">
              <a:buNone/>
            </a:pPr>
            <a:r>
              <a:rPr lang="en-US" sz="2800" b="1" dirty="0">
                <a:solidFill>
                  <a:schemeClr val="tx1"/>
                </a:solidFill>
                <a:cs typeface="Ali_K_Samik" pitchFamily="2" charset="-78"/>
              </a:rPr>
              <a:t>3</a:t>
            </a:r>
            <a:r>
              <a:rPr lang="ar-SA" sz="2800" b="1" dirty="0">
                <a:solidFill>
                  <a:schemeClr val="tx1"/>
                </a:solidFill>
                <a:cs typeface="Ali_K_Samik" pitchFamily="2" charset="-78"/>
              </a:rPr>
              <a:t>-تايبةتمةندية كةسيةكان:</a:t>
            </a:r>
            <a:r>
              <a:rPr lang="ar-IQ" sz="2800" b="1" dirty="0">
                <a:solidFill>
                  <a:schemeClr val="tx1"/>
                </a:solidFill>
                <a:cs typeface="Ali_K_Samik" pitchFamily="2" charset="-78"/>
              </a:rPr>
              <a:t> </a:t>
            </a:r>
            <a:r>
              <a:rPr lang="ar-SA" sz="2800" dirty="0">
                <a:solidFill>
                  <a:schemeClr val="tx1"/>
                </a:solidFill>
                <a:cs typeface="Ali_K_Samik" pitchFamily="2" charset="-78"/>
              </a:rPr>
              <a:t>لةطةلَ ئةو ليَكضونةى لة نيَوان تاكةكان هةية بة لاَم هةندئ جياوازى هةية لة نيَوان تاكةكان  كةسةكان لة يةكترى جيا دةكاتةوة  و ئةم جياوازيانةش لة نيَوان تاكةكان زؤرةو جؤراو جؤرة ،جياوازى هةية دةطةريَتةوة بؤ هؤكارى رةطةزى (هةندئ كار تايبةتة بة ئافرةتان ) و هةندئ هؤكار هةن دةطةريتةوة بؤ هؤكارى تةمةن ،ئةو كارةى بؤ تةمةنيَك طونجاوة ناطونجيَن بؤ تةمةنيَكى تر و ----تايبةتمندية كةسيةكان ئةمانة دةطريتةوة</a:t>
            </a:r>
          </a:p>
          <a:p>
            <a:pPr algn="r" rtl="1">
              <a:buNone/>
            </a:pPr>
            <a:r>
              <a:rPr lang="ar-SA" sz="2800" b="1" dirty="0">
                <a:solidFill>
                  <a:schemeClr val="tx1"/>
                </a:solidFill>
                <a:cs typeface="Ali_K_Samik" pitchFamily="2" charset="-78"/>
              </a:rPr>
              <a:t>أ</a:t>
            </a:r>
            <a:r>
              <a:rPr lang="ar-IQ" sz="2800" b="1" dirty="0">
                <a:solidFill>
                  <a:schemeClr val="tx1"/>
                </a:solidFill>
                <a:cs typeface="Ali_K_Samik" pitchFamily="2" charset="-78"/>
              </a:rPr>
              <a:t>-</a:t>
            </a:r>
            <a:r>
              <a:rPr lang="ar-SA" sz="2800" b="1" dirty="0">
                <a:solidFill>
                  <a:schemeClr val="tx1"/>
                </a:solidFill>
                <a:cs typeface="Ali_K_Samik" pitchFamily="2" charset="-78"/>
              </a:rPr>
              <a:t>تايبةتمةندى جةستةيي:</a:t>
            </a:r>
            <a:r>
              <a:rPr lang="ar-IQ" sz="2800" b="1" dirty="0">
                <a:solidFill>
                  <a:schemeClr val="tx1"/>
                </a:solidFill>
                <a:cs typeface="Ali_K_Samik" pitchFamily="2" charset="-78"/>
              </a:rPr>
              <a:t> </a:t>
            </a:r>
            <a:r>
              <a:rPr lang="ar-SA" sz="2800" dirty="0">
                <a:solidFill>
                  <a:schemeClr val="tx1"/>
                </a:solidFill>
                <a:cs typeface="Ali_K_Samik" pitchFamily="2" charset="-78"/>
              </a:rPr>
              <a:t>سةلامةتى ئةندامةكانى جةستة لة كارة ثيَويستيةكانة بؤ طونجانى جةستةيي و دةروونى تاك وة ئةم سةلامةتية كاريطةرى هةية لة طونجانى تاك لةطةلَ ثيشةكةى و دووركةوتنةوةى لة هةست كردن بة بة دوو دلَى و دلَة راوكئ.جونكة دةبينين هةنديك نةخؤشي جةستةيي دةبيَتة هؤى خرابي طونجانى تاك لةطةل كارةكةى وةكو كةم و كورى لة ضاوو بيستن  كيشى لة ش و هيزى ماسولكة و دةست و ثةنجةكان هةموويان كاريطةريان دةبيت لةسةر تاك بؤ طونجانيان لةطةل ثيشةكانيان</a:t>
            </a:r>
            <a:endParaRPr lang="en-US" sz="2800" dirty="0">
              <a:solidFill>
                <a:schemeClr val="tx1"/>
              </a:solidFill>
              <a:cs typeface="Ali_K_Samik" pitchFamily="2" charset="-78"/>
            </a:endParaRPr>
          </a:p>
        </p:txBody>
      </p:sp>
      <p:sp>
        <p:nvSpPr>
          <p:cNvPr id="4" name="Title 1"/>
          <p:cNvSpPr>
            <a:spLocks noGrp="1"/>
          </p:cNvSpPr>
          <p:nvPr>
            <p:ph type="title"/>
          </p:nvPr>
        </p:nvSpPr>
        <p:spPr>
          <a:xfrm>
            <a:off x="0" y="971448"/>
            <a:ext cx="9144000" cy="600164"/>
          </a:xfrm>
        </p:spPr>
        <p:txBody>
          <a:bodyPr wrap="square">
            <a:spAutoFit/>
          </a:bodyPr>
          <a:lstStyle/>
          <a:p>
            <a:pPr algn="ctr" rtl="1"/>
            <a:r>
              <a:rPr lang="ar-SA"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rPr>
              <a:t>ئةو هؤكارانةى كاريطةرن لةسةر هةلَبذاردنى تاك بؤ ثيشةيةك</a:t>
            </a:r>
            <a:endParaRPr lang="en-US"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endParaRPr>
          </a:p>
        </p:txBody>
      </p:sp>
    </p:spTree>
    <p:extLst>
      <p:ext uri="{BB962C8B-B14F-4D97-AF65-F5344CB8AC3E}">
        <p14:creationId xmlns:p14="http://schemas.microsoft.com/office/powerpoint/2010/main" val="2537182051"/>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214282" y="2214554"/>
            <a:ext cx="8686800" cy="3968990"/>
          </a:xfrm>
          <a:ln/>
        </p:spPr>
        <p:style>
          <a:lnRef idx="3">
            <a:schemeClr val="lt1"/>
          </a:lnRef>
          <a:fillRef idx="1">
            <a:schemeClr val="accent3"/>
          </a:fillRef>
          <a:effectRef idx="1">
            <a:schemeClr val="accent3"/>
          </a:effectRef>
          <a:fontRef idx="minor">
            <a:schemeClr val="lt1"/>
          </a:fontRef>
        </p:style>
        <p:txBody>
          <a:bodyPr>
            <a:normAutofit/>
          </a:bodyPr>
          <a:lstStyle/>
          <a:p>
            <a:pPr algn="r"/>
            <a:endParaRPr lang="ar-SA" dirty="0">
              <a:solidFill>
                <a:schemeClr val="tx1"/>
              </a:solidFill>
              <a:cs typeface="Ali_K_Samik" pitchFamily="2" charset="-78"/>
            </a:endParaRPr>
          </a:p>
          <a:p>
            <a:pPr marL="0" indent="0" algn="r" rtl="1">
              <a:buNone/>
            </a:pPr>
            <a:r>
              <a:rPr lang="ar-SA" b="1" dirty="0">
                <a:solidFill>
                  <a:schemeClr val="tx1"/>
                </a:solidFill>
                <a:cs typeface="Ali_K_Samik" pitchFamily="2" charset="-78"/>
              </a:rPr>
              <a:t>ب</a:t>
            </a:r>
            <a:r>
              <a:rPr lang="ar-IQ" b="1" dirty="0">
                <a:solidFill>
                  <a:schemeClr val="tx1"/>
                </a:solidFill>
                <a:cs typeface="Ali_K_Samik" pitchFamily="2" charset="-78"/>
              </a:rPr>
              <a:t>-</a:t>
            </a:r>
            <a:r>
              <a:rPr lang="ar-SA" b="1" dirty="0">
                <a:solidFill>
                  <a:schemeClr val="tx1"/>
                </a:solidFill>
                <a:cs typeface="Ali_K_Samik" pitchFamily="2" charset="-78"/>
              </a:rPr>
              <a:t>تايبةتمندية  كؤمةلاَيةتيةكان بؤ كةسيَتى:</a:t>
            </a:r>
            <a:r>
              <a:rPr lang="ar-IQ" b="1" dirty="0">
                <a:solidFill>
                  <a:schemeClr val="tx1"/>
                </a:solidFill>
                <a:cs typeface="Ali_K_Samik" pitchFamily="2" charset="-78"/>
              </a:rPr>
              <a:t> </a:t>
            </a:r>
            <a:r>
              <a:rPr lang="ar-SA" dirty="0">
                <a:solidFill>
                  <a:schemeClr val="tx1"/>
                </a:solidFill>
                <a:cs typeface="Ali_K_Samik" pitchFamily="2" charset="-78"/>
              </a:rPr>
              <a:t>سةلميَنراوة بة شيَوةيةكى زانستى كة ريَذيةكى زؤر لة بارةكانى خراثى طونجانى تاك  لةطةل كارةكةى دةطةريَتةوة بؤ هةلويَستى تاك بةرامبةر ثيشةكةى .وة بةرامبةر برادةرةكانى  وة بةرامبةر خؤى و بةرامبةر سةركردةكانى  ئةمةش دةطةريتةوة بؤ طونجانى لةطةل كةسةكة لةطةل ذينطةى دةوروبةرى  ليرةدا بؤمان بة ديار دةكةويت تايبةتمندية كؤمةلايةتيكان لة رةفتار كردنى كؤمةلاَيةتى دروست لةطةل خةلَك،لة سةركردايةتى يان ئاسانى حوكم دان لةسةر خورةوشتى خةلَك و رةفتاريان و سؤزيان يان كاركردن ليَيان.    .</a:t>
            </a:r>
            <a:endParaRPr lang="en-US" dirty="0">
              <a:solidFill>
                <a:schemeClr val="tx1"/>
              </a:solidFill>
              <a:cs typeface="Ali_K_Samik" pitchFamily="2" charset="-78"/>
            </a:endParaRPr>
          </a:p>
        </p:txBody>
      </p:sp>
      <p:sp>
        <p:nvSpPr>
          <p:cNvPr id="4" name="Title 1"/>
          <p:cNvSpPr>
            <a:spLocks noGrp="1"/>
          </p:cNvSpPr>
          <p:nvPr>
            <p:ph type="title"/>
          </p:nvPr>
        </p:nvSpPr>
        <p:spPr>
          <a:xfrm>
            <a:off x="0" y="971448"/>
            <a:ext cx="9144000" cy="600164"/>
          </a:xfrm>
        </p:spPr>
        <p:txBody>
          <a:bodyPr wrap="square">
            <a:spAutoFit/>
          </a:bodyPr>
          <a:lstStyle/>
          <a:p>
            <a:pPr algn="ctr" rtl="1"/>
            <a:r>
              <a:rPr lang="ar-SA"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rPr>
              <a:t>ئةو هؤكارانةى كاريطةرن لةسةر هةلَبذاردنى تاك بؤ ثيشةيةك</a:t>
            </a:r>
            <a:endParaRPr lang="en-US"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endParaRPr>
          </a:p>
        </p:txBody>
      </p:sp>
    </p:spTree>
    <p:extLst>
      <p:ext uri="{BB962C8B-B14F-4D97-AF65-F5344CB8AC3E}">
        <p14:creationId xmlns:p14="http://schemas.microsoft.com/office/powerpoint/2010/main" val="3513452063"/>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 calcmode="lin" valueType="num">
                                      <p:cBhvr additive="base">
                                        <p:cTn id="7"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357158" y="2214554"/>
            <a:ext cx="3838575" cy="3771900"/>
          </a:xfrm>
          <a:prstGeom prst="rect">
            <a:avLst/>
          </a:prstGeom>
          <a:solidFill>
            <a:srgbClr val="FFC000"/>
          </a:solidFill>
          <a:ln w="88900" cap="sq">
            <a:solidFill>
              <a:srgbClr val="FFFFFF"/>
            </a:solidFill>
            <a:miter lim="800000"/>
          </a:ln>
          <a:effectLst>
            <a:glow rad="101600">
              <a:schemeClr val="accent2">
                <a:satMod val="175000"/>
                <a:alpha val="40000"/>
              </a:schemeClr>
            </a:glow>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Content Placeholder 7"/>
          <p:cNvSpPr>
            <a:spLocks noGrp="1"/>
          </p:cNvSpPr>
          <p:nvPr>
            <p:ph sz="quarter" idx="4"/>
          </p:nvPr>
        </p:nvSpPr>
        <p:spPr>
          <a:xfrm>
            <a:off x="4500562" y="1643050"/>
            <a:ext cx="4288536" cy="4929198"/>
          </a:xfrm>
        </p:spPr>
        <p:style>
          <a:lnRef idx="3">
            <a:schemeClr val="lt1"/>
          </a:lnRef>
          <a:fillRef idx="1">
            <a:schemeClr val="accent3"/>
          </a:fillRef>
          <a:effectRef idx="1">
            <a:schemeClr val="accent3"/>
          </a:effectRef>
          <a:fontRef idx="minor">
            <a:schemeClr val="lt1"/>
          </a:fontRef>
        </p:style>
        <p:txBody>
          <a:bodyPr>
            <a:normAutofit fontScale="92500" lnSpcReduction="10000"/>
          </a:bodyPr>
          <a:lstStyle/>
          <a:p>
            <a:pPr algn="r"/>
            <a:r>
              <a:rPr lang="ar-SA" sz="3500" dirty="0">
                <a:solidFill>
                  <a:schemeClr val="tx1"/>
                </a:solidFill>
                <a:cs typeface="Ali_K_Samik" pitchFamily="2" charset="-78"/>
              </a:rPr>
              <a:t>ج-</a:t>
            </a:r>
            <a:r>
              <a:rPr lang="ar-SA" dirty="0">
                <a:solidFill>
                  <a:schemeClr val="tx1"/>
                </a:solidFill>
                <a:cs typeface="Ali_K_Samik" pitchFamily="2" charset="-78"/>
              </a:rPr>
              <a:t> </a:t>
            </a:r>
            <a:r>
              <a:rPr lang="ar-SA" sz="3500" dirty="0">
                <a:solidFill>
                  <a:schemeClr val="tx1"/>
                </a:solidFill>
                <a:cs typeface="Ali_K_Samik" pitchFamily="2" charset="-78"/>
              </a:rPr>
              <a:t>مةيلةكان</a:t>
            </a:r>
            <a:r>
              <a:rPr lang="ar-SA" sz="2600" dirty="0">
                <a:solidFill>
                  <a:schemeClr val="tx1"/>
                </a:solidFill>
                <a:cs typeface="Ali_K_Samik" pitchFamily="2" charset="-78"/>
              </a:rPr>
              <a:t>:تاكةكان جياوازن لة مةيلةكانيان وئاراستةكانيان كة دةطونجيَت لةطةل توانا ذيريةكانيان يان ناطونجيَ،وةمةيلةكان و ئاراستةكان لاى تاك ثيَكديَت بة كارى طةشةى ريَك لةقوتابخانة وةناريَك لة مال و كؤمةلطةدا ،وةنةطونجانى ثيشةيةك لةطةل مةيلى تاك وةكو ئةوة واية كة سود لة تواناكة وةرنةطرين بؤية دةبينين كة زؤربةى ئةو     كريَكارانةى رازين و سةركةوتون لةكارةكانيان ئةوانةن كة ثيشةيةك ئةنجام دةدةن كة لةطةل مةيلةكانيان بطونجيت وة بوونى ثةيوندى بة هيَز لةطةل هاوثيشةكانيان واتا ئاسودةن لةطةليان</a:t>
            </a:r>
            <a:endParaRPr lang="en-US" sz="2600" dirty="0">
              <a:solidFill>
                <a:schemeClr val="tx1"/>
              </a:solidFill>
              <a:cs typeface="Ali_K_Samik" pitchFamily="2" charset="-78"/>
            </a:endParaRPr>
          </a:p>
        </p:txBody>
      </p:sp>
    </p:spTree>
    <p:extLst>
      <p:ext uri="{BB962C8B-B14F-4D97-AF65-F5344CB8AC3E}">
        <p14:creationId xmlns:p14="http://schemas.microsoft.com/office/powerpoint/2010/main" val="1045464497"/>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3"/>
          </p:nvPr>
        </p:nvSpPr>
        <p:spPr>
          <a:xfrm>
            <a:off x="642910" y="214290"/>
            <a:ext cx="7865728" cy="857256"/>
          </a:xfrm>
          <a:effectLst>
            <a:glow rad="228600">
              <a:schemeClr val="accent3">
                <a:satMod val="175000"/>
                <a:alpha val="40000"/>
              </a:schemeClr>
            </a:glow>
            <a:outerShdw blurRad="57150" dist="38100" dir="5400000" algn="ctr" rotWithShape="0">
              <a:schemeClr val="accent4">
                <a:shade val="9000"/>
                <a:satMod val="105000"/>
                <a:alpha val="48000"/>
              </a:schemeClr>
            </a:outerShdw>
          </a:effectLst>
        </p:spPr>
        <p:style>
          <a:lnRef idx="1">
            <a:schemeClr val="accent4"/>
          </a:lnRef>
          <a:fillRef idx="2">
            <a:schemeClr val="accent4"/>
          </a:fillRef>
          <a:effectRef idx="1">
            <a:schemeClr val="accent4"/>
          </a:effectRef>
          <a:fontRef idx="minor">
            <a:schemeClr val="dk1"/>
          </a:fontRef>
        </p:style>
        <p:txBody>
          <a:bodyPr>
            <a:noAutofit/>
          </a:bodyPr>
          <a:lstStyle/>
          <a:p>
            <a:pPr algn="ctr"/>
            <a:r>
              <a:rPr lang="ar-IQ" sz="360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Ali_K_Samik" pitchFamily="2" charset="-78"/>
              </a:rPr>
              <a:t>ثيَناسةى ئاراستةكردنى ثيشةيي</a:t>
            </a:r>
            <a:endParaRPr lang="en-US" sz="360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Ali_K_Samik" pitchFamily="2" charset="-78"/>
            </a:endParaRPr>
          </a:p>
        </p:txBody>
      </p:sp>
      <p:sp>
        <p:nvSpPr>
          <p:cNvPr id="7" name="Horizontal Scroll 6"/>
          <p:cNvSpPr/>
          <p:nvPr/>
        </p:nvSpPr>
        <p:spPr>
          <a:xfrm>
            <a:off x="214282" y="1142984"/>
            <a:ext cx="4429156" cy="5500726"/>
          </a:xfrm>
          <a:prstGeom prst="horizontalScroll">
            <a:avLst>
              <a:gd name="adj" fmla="val 6689"/>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r>
              <a:rPr lang="ar-IQ" sz="2400" dirty="0">
                <a:cs typeface="Ali_K_Samik" pitchFamily="2" charset="-78"/>
              </a:rPr>
              <a:t>ئاراستةكردنى ثيشةيي بريتية لة يارمةتيدانى تاكى و كوَمةلَى كة ئاراستةكار ياخود ريَنماييكارى ثةروةردةيي و ثيشةيي ثيَشكةشى ئةو تاكانةى دةكات كة ثيَويستيان ثيَيةتى، بوَ ئةوةى لةو لايةنة طةشةبكات كة بةهوَيةوة دةبيَتة هاولاَتييَكى بةرهةمدارو سةركةوتوو كة تواناى بةديهيَنانى خودى خوَى هةبيَت لة بوارةكانى خويَندن و ثيشةيي و هيتر...بةشيَوةيةك هةست بة خوَشى و رِازيبوون بكات</a:t>
            </a:r>
            <a:endParaRPr lang="en-US" sz="2400" dirty="0">
              <a:cs typeface="Ali_K_Samik" pitchFamily="2" charset="-78"/>
            </a:endParaRPr>
          </a:p>
        </p:txBody>
      </p:sp>
      <p:sp>
        <p:nvSpPr>
          <p:cNvPr id="9" name="Horizontal Scroll 8"/>
          <p:cNvSpPr/>
          <p:nvPr/>
        </p:nvSpPr>
        <p:spPr>
          <a:xfrm>
            <a:off x="4786314" y="3929066"/>
            <a:ext cx="4143404" cy="2714644"/>
          </a:xfrm>
          <a:prstGeom prst="horizontalScroll">
            <a:avLst>
              <a:gd name="adj" fmla="val 4823"/>
            </a:avLst>
          </a:prstGeom>
        </p:spPr>
        <p:style>
          <a:lnRef idx="1">
            <a:schemeClr val="accent3"/>
          </a:lnRef>
          <a:fillRef idx="3">
            <a:schemeClr val="accent3"/>
          </a:fillRef>
          <a:effectRef idx="2">
            <a:schemeClr val="accent3"/>
          </a:effectRef>
          <a:fontRef idx="minor">
            <a:schemeClr val="lt1"/>
          </a:fontRef>
        </p:style>
        <p:txBody>
          <a:bodyPr rtlCol="0" anchor="ctr"/>
          <a:lstStyle/>
          <a:p>
            <a:pPr algn="just" rtl="1"/>
            <a:r>
              <a:rPr lang="ar-IQ" sz="2800" dirty="0">
                <a:solidFill>
                  <a:schemeClr val="accent6">
                    <a:lumMod val="50000"/>
                  </a:schemeClr>
                </a:solidFill>
                <a:cs typeface="Ali_K_Samik" pitchFamily="2" charset="-78"/>
              </a:rPr>
              <a:t>بريتية لة ثيَشكةشكردنى  زانيارى و شارةزايي و ئاموَذطارى ثةيوةست بة هةلَبذاردنى ثيشةو ئامادةكارى بوَى و ئيش كردن تيايدا ياخود ثيَشكةوتن تيايدا . </a:t>
            </a:r>
            <a:endParaRPr lang="en-US" sz="2800" dirty="0">
              <a:solidFill>
                <a:schemeClr val="accent6">
                  <a:lumMod val="50000"/>
                </a:schemeClr>
              </a:solidFill>
              <a:cs typeface="Ali_K_Samik" pitchFamily="2" charset="-78"/>
            </a:endParaRPr>
          </a:p>
        </p:txBody>
      </p:sp>
      <p:sp>
        <p:nvSpPr>
          <p:cNvPr id="10" name="Horizontal Scroll 9"/>
          <p:cNvSpPr/>
          <p:nvPr/>
        </p:nvSpPr>
        <p:spPr>
          <a:xfrm>
            <a:off x="4786314" y="1000108"/>
            <a:ext cx="4143372" cy="3000396"/>
          </a:xfrm>
          <a:prstGeom prst="horizontalScroll">
            <a:avLst>
              <a:gd name="adj" fmla="val 7338"/>
            </a:avLst>
          </a:prstGeom>
        </p:spPr>
        <p:style>
          <a:lnRef idx="1">
            <a:schemeClr val="accent5"/>
          </a:lnRef>
          <a:fillRef idx="2">
            <a:schemeClr val="accent5"/>
          </a:fillRef>
          <a:effectRef idx="1">
            <a:schemeClr val="accent5"/>
          </a:effectRef>
          <a:fontRef idx="minor">
            <a:schemeClr val="dk1"/>
          </a:fontRef>
        </p:style>
        <p:txBody>
          <a:bodyPr rtlCol="0" anchor="ctr"/>
          <a:lstStyle/>
          <a:p>
            <a:pPr algn="just" rtl="1"/>
            <a:r>
              <a:rPr lang="ar-IQ" sz="2000" dirty="0">
                <a:cs typeface="Ali_K_Samik" pitchFamily="2" charset="-78"/>
              </a:rPr>
              <a:t>بريتية لة كردارى يارمةتيدانى تاك بوَ هةلَبذاردنى ثيشةييَك و ئامادةكارى بوَى و ضوونة سةر كارةكةو ثيَشكةوتن تيايدا بةثيَى طونجان لةطةل توانست و ئامادةباشى و حةزو ئارةزووةكانى و ثالَنةرةكانى و ثلانةكانى بوَ دوارِوَذ </a:t>
            </a:r>
            <a:endParaRPr lang="en-US" sz="2000" dirty="0">
              <a:cs typeface="Ali_K_Samik"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circle(in)">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circle(in)">
                                      <p:cBhvr>
                                        <p:cTn id="22"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71472" y="1714488"/>
            <a:ext cx="3061881" cy="4933954"/>
          </a:xfrm>
          <a:effectLst>
            <a:glow rad="101600">
              <a:schemeClr val="accent2">
                <a:satMod val="175000"/>
                <a:alpha val="40000"/>
              </a:schemeClr>
            </a:glow>
          </a:effectLst>
        </p:spPr>
      </p:pic>
      <p:sp>
        <p:nvSpPr>
          <p:cNvPr id="4" name="Content Placeholder 3"/>
          <p:cNvSpPr>
            <a:spLocks noGrp="1"/>
          </p:cNvSpPr>
          <p:nvPr>
            <p:ph sz="half" idx="2"/>
          </p:nvPr>
        </p:nvSpPr>
        <p:spPr>
          <a:xfrm>
            <a:off x="4000496" y="1714488"/>
            <a:ext cx="4895856" cy="4934906"/>
          </a:xfrm>
        </p:spPr>
        <p:style>
          <a:lnRef idx="3">
            <a:schemeClr val="lt1"/>
          </a:lnRef>
          <a:fillRef idx="1">
            <a:schemeClr val="accent3"/>
          </a:fillRef>
          <a:effectRef idx="1">
            <a:schemeClr val="accent3"/>
          </a:effectRef>
          <a:fontRef idx="minor">
            <a:schemeClr val="lt1"/>
          </a:fontRef>
        </p:style>
        <p:txBody>
          <a:bodyPr vert="horz" tIns="0">
            <a:normAutofit/>
          </a:bodyPr>
          <a:lstStyle/>
          <a:p>
            <a:pPr lvl="2" algn="r" rtl="1">
              <a:buNone/>
            </a:pPr>
            <a:r>
              <a:rPr lang="ar-SA" sz="2800" b="1" dirty="0">
                <a:solidFill>
                  <a:schemeClr val="tx1"/>
                </a:solidFill>
                <a:cs typeface="Ali_K_Samik" pitchFamily="2" charset="-78"/>
              </a:rPr>
              <a:t>د-ئاستى فيَركردن و رؤشنبيرى: </a:t>
            </a:r>
            <a:r>
              <a:rPr lang="ar-SA" sz="2800" dirty="0">
                <a:solidFill>
                  <a:schemeClr val="tx1"/>
                </a:solidFill>
                <a:cs typeface="Ali_K_Samik" pitchFamily="2" charset="-78"/>
              </a:rPr>
              <a:t>هةنديَك ثيشة ثشت دةبةستيَت بة بةدةستهيَنانى بةرز لة هةموو بوارةكاندا هةنديَكيان ثيَويستى بة بةدةستهيَنان هةية لة يةك بواردا،هةنديَكيان ثيَويستى بة  بةدةستهيَنانى  ناوةند هةية بةم شيَوةية دةبينين هةنديَك ثيشة ثيَويستى بة ئاستى بةرز نية لة رؤشنبيرى  و وةكو نةهيَشتنى نةخويندةوارى  و ذميَريارى .َ</a:t>
            </a:r>
            <a:endParaRPr lang="en-US" sz="2800" dirty="0">
              <a:solidFill>
                <a:schemeClr val="tx1"/>
              </a:solidFill>
              <a:cs typeface="Ali_K_Samik" pitchFamily="2" charset="-78"/>
            </a:endParaRPr>
          </a:p>
        </p:txBody>
      </p:sp>
    </p:spTree>
    <p:extLst>
      <p:ext uri="{BB962C8B-B14F-4D97-AF65-F5344CB8AC3E}">
        <p14:creationId xmlns:p14="http://schemas.microsoft.com/office/powerpoint/2010/main" val="3373898017"/>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14282" y="1785926"/>
            <a:ext cx="3962181" cy="4752528"/>
          </a:xfrm>
          <a:effectLst>
            <a:glow rad="101600">
              <a:schemeClr val="accent2">
                <a:satMod val="175000"/>
                <a:alpha val="40000"/>
              </a:schemeClr>
            </a:glow>
          </a:effectLst>
        </p:spPr>
      </p:pic>
      <p:sp>
        <p:nvSpPr>
          <p:cNvPr id="4" name="Content Placeholder 3"/>
          <p:cNvSpPr>
            <a:spLocks noGrp="1"/>
          </p:cNvSpPr>
          <p:nvPr>
            <p:ph sz="half" idx="2"/>
          </p:nvPr>
        </p:nvSpPr>
        <p:spPr>
          <a:xfrm>
            <a:off x="4357686" y="1571612"/>
            <a:ext cx="4610104" cy="5077782"/>
          </a:xfrm>
        </p:spPr>
        <p:style>
          <a:lnRef idx="3">
            <a:schemeClr val="lt1"/>
          </a:lnRef>
          <a:fillRef idx="1">
            <a:schemeClr val="accent3"/>
          </a:fillRef>
          <a:effectRef idx="1">
            <a:schemeClr val="accent3"/>
          </a:effectRef>
          <a:fontRef idx="minor">
            <a:schemeClr val="lt1"/>
          </a:fontRef>
        </p:style>
        <p:txBody>
          <a:bodyPr>
            <a:normAutofit/>
          </a:bodyPr>
          <a:lstStyle/>
          <a:p>
            <a:pPr algn="r" rtl="1">
              <a:buNone/>
            </a:pPr>
            <a:r>
              <a:rPr lang="ar-SA" sz="4400" b="1" dirty="0">
                <a:solidFill>
                  <a:schemeClr val="tx1"/>
                </a:solidFill>
                <a:cs typeface="Ali_K_Samik" pitchFamily="2" charset="-78"/>
              </a:rPr>
              <a:t>6-شويَنى كؤمةلايةتى:</a:t>
            </a:r>
            <a:r>
              <a:rPr lang="ar-IQ" sz="4400" dirty="0">
                <a:solidFill>
                  <a:schemeClr val="tx1"/>
                </a:solidFill>
                <a:cs typeface="Ali_K_Samik" pitchFamily="2" charset="-78"/>
              </a:rPr>
              <a:t/>
            </a:r>
            <a:br>
              <a:rPr lang="ar-IQ" sz="4400" dirty="0">
                <a:solidFill>
                  <a:schemeClr val="tx1"/>
                </a:solidFill>
                <a:cs typeface="Ali_K_Samik" pitchFamily="2" charset="-78"/>
              </a:rPr>
            </a:br>
            <a:r>
              <a:rPr lang="ar-SA" sz="3200" dirty="0">
                <a:solidFill>
                  <a:schemeClr val="tx1"/>
                </a:solidFill>
                <a:cs typeface="Ali_K_Samik" pitchFamily="2" charset="-78"/>
              </a:rPr>
              <a:t>شويَنى تاك لة كؤمةلطاو تيَروانينى بؤ ئةو شويَنةى كة تيَيداية،كاريطةرى هةية لةسةر جؤرى ئةو ثيشةيةى كة سةركةوتوى دةكات بة ممارسة كردنى ،هةنديَك ناضار دةبن كاريَك نةكةن ضونكة برواى واية لةطةل شويَن و بارى كؤمةلايةتى ناطونجيَت</a:t>
            </a:r>
            <a:endParaRPr lang="en-US" sz="3200" dirty="0">
              <a:solidFill>
                <a:schemeClr val="tx1"/>
              </a:solidFill>
              <a:cs typeface="Ali_K_Samik" pitchFamily="2" charset="-78"/>
            </a:endParaRPr>
          </a:p>
        </p:txBody>
      </p:sp>
    </p:spTree>
    <p:extLst>
      <p:ext uri="{BB962C8B-B14F-4D97-AF65-F5344CB8AC3E}">
        <p14:creationId xmlns:p14="http://schemas.microsoft.com/office/powerpoint/2010/main" val="4016685424"/>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357158" y="1857364"/>
            <a:ext cx="3168351" cy="4745118"/>
          </a:xfrm>
          <a:effectLst>
            <a:glow rad="101600">
              <a:schemeClr val="accent2">
                <a:satMod val="175000"/>
                <a:alpha val="40000"/>
              </a:schemeClr>
            </a:glow>
          </a:effectLst>
        </p:spPr>
      </p:pic>
      <p:sp>
        <p:nvSpPr>
          <p:cNvPr id="6" name="Content Placeholder 5"/>
          <p:cNvSpPr>
            <a:spLocks noGrp="1"/>
          </p:cNvSpPr>
          <p:nvPr>
            <p:ph sz="quarter" idx="4"/>
          </p:nvPr>
        </p:nvSpPr>
        <p:spPr>
          <a:xfrm>
            <a:off x="3929058" y="1785926"/>
            <a:ext cx="5041907" cy="4845852"/>
          </a:xfrm>
        </p:spPr>
        <p:style>
          <a:lnRef idx="3">
            <a:schemeClr val="lt1"/>
          </a:lnRef>
          <a:fillRef idx="1">
            <a:schemeClr val="accent3"/>
          </a:fillRef>
          <a:effectRef idx="1">
            <a:schemeClr val="accent3"/>
          </a:effectRef>
          <a:fontRef idx="minor">
            <a:schemeClr val="lt1"/>
          </a:fontRef>
        </p:style>
        <p:txBody>
          <a:bodyPr>
            <a:normAutofit/>
          </a:bodyPr>
          <a:lstStyle/>
          <a:p>
            <a:pPr algn="r" rtl="1">
              <a:buNone/>
            </a:pPr>
            <a:r>
              <a:rPr lang="ar-SA" sz="4400" dirty="0">
                <a:solidFill>
                  <a:schemeClr val="tx1"/>
                </a:solidFill>
                <a:cs typeface="Ali_K_Samik" pitchFamily="2" charset="-78"/>
              </a:rPr>
              <a:t>7-ئامادةكارية شاراوةكان</a:t>
            </a:r>
            <a:r>
              <a:rPr lang="ar-SA" sz="2800" dirty="0">
                <a:solidFill>
                  <a:schemeClr val="tx1"/>
                </a:solidFill>
                <a:cs typeface="Ali_K_Samik" pitchFamily="2" charset="-78"/>
              </a:rPr>
              <a:t>: </a:t>
            </a:r>
            <a:r>
              <a:rPr lang="ar-SA" sz="4000" dirty="0">
                <a:solidFill>
                  <a:schemeClr val="tx1"/>
                </a:solidFill>
                <a:cs typeface="Ali_K_Samik" pitchFamily="2" charset="-78"/>
              </a:rPr>
              <a:t>دؤزينةوةى توانا شاراوةكان دةطريتةوة لاى تاك وثيَشبينى كردنى تواناكانى تاك لو دواروذدا و خؤطونجان لةطةل ثيشةى نوئ</a:t>
            </a:r>
            <a:endParaRPr lang="en-US" sz="4000" dirty="0">
              <a:solidFill>
                <a:schemeClr val="tx1"/>
              </a:solidFill>
              <a:cs typeface="Ali_K_Samik" pitchFamily="2" charset="-78"/>
            </a:endParaRPr>
          </a:p>
        </p:txBody>
      </p:sp>
    </p:spTree>
    <p:extLst>
      <p:ext uri="{BB962C8B-B14F-4D97-AF65-F5344CB8AC3E}">
        <p14:creationId xmlns:p14="http://schemas.microsoft.com/office/powerpoint/2010/main" val="1668231366"/>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214282" y="2786058"/>
            <a:ext cx="3643338" cy="2886075"/>
          </a:xfrm>
          <a:effectLst>
            <a:glow rad="101600">
              <a:schemeClr val="accent2">
                <a:satMod val="175000"/>
                <a:alpha val="40000"/>
              </a:schemeClr>
            </a:glow>
          </a:effectLst>
        </p:spPr>
      </p:pic>
      <p:sp>
        <p:nvSpPr>
          <p:cNvPr id="6" name="Content Placeholder 5"/>
          <p:cNvSpPr>
            <a:spLocks noGrp="1"/>
          </p:cNvSpPr>
          <p:nvPr>
            <p:ph sz="quarter" idx="4"/>
          </p:nvPr>
        </p:nvSpPr>
        <p:spPr>
          <a:xfrm>
            <a:off x="4071934" y="1928802"/>
            <a:ext cx="4860040" cy="4700691"/>
          </a:xfrm>
        </p:spPr>
        <p:style>
          <a:lnRef idx="3">
            <a:schemeClr val="lt1"/>
          </a:lnRef>
          <a:fillRef idx="1">
            <a:schemeClr val="accent3"/>
          </a:fillRef>
          <a:effectRef idx="1">
            <a:schemeClr val="accent3"/>
          </a:effectRef>
          <a:fontRef idx="minor">
            <a:schemeClr val="lt1"/>
          </a:fontRef>
        </p:style>
        <p:txBody>
          <a:bodyPr vert="horz" tIns="0">
            <a:normAutofit/>
          </a:bodyPr>
          <a:lstStyle/>
          <a:p>
            <a:pPr algn="r" rtl="1">
              <a:buNone/>
            </a:pPr>
            <a:r>
              <a:rPr lang="ar-SA" sz="4400" b="1" dirty="0">
                <a:solidFill>
                  <a:schemeClr val="tx1"/>
                </a:solidFill>
                <a:cs typeface="Ali_K_Samik" pitchFamily="2" charset="-78"/>
              </a:rPr>
              <a:t>8-بارودؤخى خيَزانى</a:t>
            </a:r>
            <a:r>
              <a:rPr lang="ar-IQ" sz="4400" b="1" dirty="0">
                <a:solidFill>
                  <a:schemeClr val="tx1"/>
                </a:solidFill>
                <a:cs typeface="Ali_K_Samik" pitchFamily="2" charset="-78"/>
              </a:rPr>
              <a:t>:</a:t>
            </a:r>
            <a:endParaRPr lang="ar-SA" sz="4400" b="1" dirty="0">
              <a:solidFill>
                <a:schemeClr val="tx1"/>
              </a:solidFill>
              <a:cs typeface="Ali_K_Samik" pitchFamily="2" charset="-78"/>
            </a:endParaRPr>
          </a:p>
          <a:p>
            <a:pPr algn="r" rtl="1">
              <a:buNone/>
            </a:pPr>
            <a:r>
              <a:rPr lang="ar-SA" sz="4400" dirty="0">
                <a:solidFill>
                  <a:schemeClr val="tx1"/>
                </a:solidFill>
                <a:cs typeface="Ali_K_Samik" pitchFamily="2" charset="-78"/>
              </a:rPr>
              <a:t>ئاستى ئابورى و كؤمةلايةتى خيَزان كاريطةرى هةية لة هةلبذاردنى ثيشة و مومارةسةكردن و سةركةوتن تيدا.</a:t>
            </a:r>
          </a:p>
          <a:p>
            <a:pPr algn="r" rtl="1">
              <a:buNone/>
            </a:pPr>
            <a:endParaRPr lang="ar-SA" sz="4400" dirty="0">
              <a:solidFill>
                <a:schemeClr val="tx1"/>
              </a:solidFill>
              <a:cs typeface="Ali_K_Samik" pitchFamily="2" charset="-78"/>
            </a:endParaRPr>
          </a:p>
          <a:p>
            <a:pPr algn="r" rtl="1">
              <a:buNone/>
            </a:pPr>
            <a:endParaRPr lang="en-US" sz="4400" dirty="0">
              <a:solidFill>
                <a:schemeClr val="tx1"/>
              </a:solidFill>
              <a:cs typeface="Ali_K_Samik" pitchFamily="2" charset="-78"/>
            </a:endParaRPr>
          </a:p>
        </p:txBody>
      </p:sp>
    </p:spTree>
    <p:extLst>
      <p:ext uri="{BB962C8B-B14F-4D97-AF65-F5344CB8AC3E}">
        <p14:creationId xmlns:p14="http://schemas.microsoft.com/office/powerpoint/2010/main" val="4284328307"/>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214282" y="1643050"/>
            <a:ext cx="3429024" cy="5000660"/>
          </a:xfrm>
        </p:spPr>
      </p:pic>
      <p:sp>
        <p:nvSpPr>
          <p:cNvPr id="6" name="Content Placeholder 5"/>
          <p:cNvSpPr>
            <a:spLocks noGrp="1"/>
          </p:cNvSpPr>
          <p:nvPr>
            <p:ph sz="quarter" idx="4"/>
          </p:nvPr>
        </p:nvSpPr>
        <p:spPr>
          <a:xfrm>
            <a:off x="3786182" y="1643050"/>
            <a:ext cx="5145792" cy="5013333"/>
          </a:xfrm>
        </p:spPr>
        <p:style>
          <a:lnRef idx="3">
            <a:schemeClr val="lt1"/>
          </a:lnRef>
          <a:fillRef idx="1">
            <a:schemeClr val="accent3"/>
          </a:fillRef>
          <a:effectRef idx="1">
            <a:schemeClr val="accent3"/>
          </a:effectRef>
          <a:fontRef idx="minor">
            <a:schemeClr val="lt1"/>
          </a:fontRef>
        </p:style>
        <p:txBody>
          <a:bodyPr vert="horz" tIns="0">
            <a:normAutofit fontScale="77500" lnSpcReduction="20000"/>
          </a:bodyPr>
          <a:lstStyle/>
          <a:p>
            <a:pPr algn="r" rtl="1">
              <a:buNone/>
            </a:pPr>
            <a:r>
              <a:rPr lang="ar-SA" sz="4400" b="1" dirty="0">
                <a:solidFill>
                  <a:schemeClr val="tx1"/>
                </a:solidFill>
                <a:cs typeface="Ali_K_Samik" pitchFamily="2" charset="-78"/>
              </a:rPr>
              <a:t>9-ثالَنةرى كار:</a:t>
            </a:r>
            <a:r>
              <a:rPr lang="ar-IQ" sz="4400" dirty="0">
                <a:solidFill>
                  <a:schemeClr val="tx1"/>
                </a:solidFill>
                <a:cs typeface="Ali_K_Samik" pitchFamily="2" charset="-78"/>
              </a:rPr>
              <a:t/>
            </a:r>
            <a:br>
              <a:rPr lang="ar-IQ" sz="4400" dirty="0">
                <a:solidFill>
                  <a:schemeClr val="tx1"/>
                </a:solidFill>
                <a:cs typeface="Ali_K_Samik" pitchFamily="2" charset="-78"/>
              </a:rPr>
            </a:br>
            <a:r>
              <a:rPr lang="ar-SA" sz="4400" dirty="0">
                <a:solidFill>
                  <a:schemeClr val="tx1"/>
                </a:solidFill>
                <a:cs typeface="Ali_K_Samik" pitchFamily="2" charset="-78"/>
              </a:rPr>
              <a:t>ثالنةرةكانى كاركردن زؤرن بةلام ثؤلينى دةكةين بةم شيَوةية</a:t>
            </a:r>
          </a:p>
          <a:p>
            <a:pPr algn="r" rtl="1">
              <a:buNone/>
            </a:pPr>
            <a:r>
              <a:rPr lang="ar-SA" sz="4400" dirty="0">
                <a:solidFill>
                  <a:schemeClr val="tx1"/>
                </a:solidFill>
                <a:cs typeface="Ali_K_Samik" pitchFamily="2" charset="-78"/>
              </a:rPr>
              <a:t>*ثالَنةرى ئابورى( دةولَةمةندى و ثارة)</a:t>
            </a:r>
          </a:p>
          <a:p>
            <a:pPr algn="r" rtl="1">
              <a:buNone/>
            </a:pPr>
            <a:r>
              <a:rPr lang="ar-SA" sz="4400" dirty="0">
                <a:solidFill>
                  <a:schemeClr val="tx1"/>
                </a:solidFill>
                <a:cs typeface="Ali_K_Samik" pitchFamily="2" charset="-78"/>
              </a:rPr>
              <a:t>*ثالَنةرى كؤمةلايةتى (طرتنى شويَنيَكى باش لةناو كؤمةلَطا )</a:t>
            </a:r>
          </a:p>
          <a:p>
            <a:pPr algn="r" rtl="1">
              <a:buNone/>
            </a:pPr>
            <a:r>
              <a:rPr lang="ar-SA" sz="4400" dirty="0">
                <a:solidFill>
                  <a:schemeClr val="tx1"/>
                </a:solidFill>
                <a:cs typeface="Ali_K_Samik" pitchFamily="2" charset="-78"/>
              </a:rPr>
              <a:t>*ثالَنةرى هزرى(شويَينى زانستى يان ويَذةيي)</a:t>
            </a:r>
          </a:p>
          <a:p>
            <a:pPr algn="r" rtl="1">
              <a:buNone/>
            </a:pPr>
            <a:r>
              <a:rPr lang="ar-SA" sz="4400" dirty="0">
                <a:solidFill>
                  <a:schemeClr val="tx1"/>
                </a:solidFill>
                <a:cs typeface="Ali_K_Samik" pitchFamily="2" charset="-78"/>
              </a:rPr>
              <a:t>*ثالَنةرى كةسيَتى (ذيانيَكى ئارام ،ثيَكهيَنانى خيَزان ....هتد)</a:t>
            </a:r>
            <a:endParaRPr lang="en-US" sz="4400" dirty="0">
              <a:solidFill>
                <a:schemeClr val="tx1"/>
              </a:solidFill>
              <a:cs typeface="Ali_K_Samik" pitchFamily="2" charset="-78"/>
            </a:endParaRPr>
          </a:p>
        </p:txBody>
      </p:sp>
    </p:spTree>
    <p:extLst>
      <p:ext uri="{BB962C8B-B14F-4D97-AF65-F5344CB8AC3E}">
        <p14:creationId xmlns:p14="http://schemas.microsoft.com/office/powerpoint/2010/main" val="582631742"/>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3"/>
          </a:fillRef>
          <a:effectRef idx="1">
            <a:schemeClr val="accent3"/>
          </a:effectRef>
          <a:fontRef idx="minor">
            <a:schemeClr val="lt1"/>
          </a:fontRef>
        </p:style>
        <p:txBody>
          <a:bodyPr/>
          <a:lstStyle/>
          <a:p>
            <a:pPr algn="r" rtl="1">
              <a:buNone/>
            </a:pPr>
            <a:r>
              <a:rPr lang="ar-SA" sz="5400" b="1" dirty="0">
                <a:solidFill>
                  <a:schemeClr val="tx1"/>
                </a:solidFill>
                <a:cs typeface="Ali_K_Samik" pitchFamily="2" charset="-78"/>
              </a:rPr>
              <a:t>10-واقعي بون</a:t>
            </a:r>
            <a:r>
              <a:rPr lang="ar-SA" sz="3600" dirty="0">
                <a:solidFill>
                  <a:schemeClr val="tx1"/>
                </a:solidFill>
                <a:cs typeface="Ali_K_Samik" pitchFamily="2" charset="-78"/>
              </a:rPr>
              <a:t>:</a:t>
            </a:r>
            <a:r>
              <a:rPr lang="ar-IQ" sz="3600" dirty="0">
                <a:solidFill>
                  <a:schemeClr val="tx1"/>
                </a:solidFill>
                <a:cs typeface="Ali_K_Samik" pitchFamily="2" charset="-78"/>
              </a:rPr>
              <a:t> </a:t>
            </a:r>
            <a:r>
              <a:rPr lang="ar-SA" sz="3600" dirty="0">
                <a:solidFill>
                  <a:schemeClr val="tx1"/>
                </a:solidFill>
                <a:cs typeface="Ali_K_Samik" pitchFamily="2" charset="-78"/>
              </a:rPr>
              <a:t>كةسةكان لة تةمةنةكانى يةكةميان طرنطى بة هؤكارة واقيعيةكانى دةوروبةريان نادةن (هةلى خويندن و داواكاريةكانى كار) وة بة تايبةتمندية خوديةكان نادةن كاتيَك ثيشةيةك هةلدةبذيَرن ،بةلَكو لةطةل بةرةو ثيَشوةضونى تةمةن كةسةكان مةيليان زياتر دةبيَت بؤ ئةو ثيشةيي كة دةطونجيَت لةطةل تواناكانيان و حةزةكانيان هةلة هةبوةكان لة كؤمةلطادا.</a:t>
            </a:r>
            <a:endParaRPr lang="en-US" sz="3600" dirty="0">
              <a:solidFill>
                <a:schemeClr val="tx1"/>
              </a:solidFill>
              <a:cs typeface="Ali_K_Samik" pitchFamily="2" charset="-78"/>
            </a:endParaRPr>
          </a:p>
        </p:txBody>
      </p:sp>
    </p:spTree>
    <p:extLst>
      <p:ext uri="{BB962C8B-B14F-4D97-AF65-F5344CB8AC3E}">
        <p14:creationId xmlns:p14="http://schemas.microsoft.com/office/powerpoint/2010/main" val="2842544189"/>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3"/>
          </a:fillRef>
          <a:effectRef idx="1">
            <a:schemeClr val="accent3"/>
          </a:effectRef>
          <a:fontRef idx="minor">
            <a:schemeClr val="lt1"/>
          </a:fontRef>
        </p:style>
        <p:txBody>
          <a:bodyPr vert="horz">
            <a:noAutofit/>
          </a:bodyPr>
          <a:lstStyle/>
          <a:p>
            <a:pPr algn="r" rtl="1">
              <a:buNone/>
            </a:pPr>
            <a:r>
              <a:rPr lang="ar-SA" sz="4800" b="1" dirty="0">
                <a:solidFill>
                  <a:schemeClr val="tx1"/>
                </a:solidFill>
                <a:cs typeface="Ali_K_Samik" pitchFamily="2" charset="-78"/>
              </a:rPr>
              <a:t>11-قيةم:</a:t>
            </a:r>
            <a:r>
              <a:rPr lang="ar-IQ" sz="4800" b="1" dirty="0">
                <a:solidFill>
                  <a:schemeClr val="tx1"/>
                </a:solidFill>
                <a:cs typeface="Ali_K_Samik" pitchFamily="2" charset="-78"/>
              </a:rPr>
              <a:t> </a:t>
            </a:r>
            <a:r>
              <a:rPr lang="ar-SA" sz="3200" dirty="0">
                <a:solidFill>
                  <a:schemeClr val="tx1"/>
                </a:solidFill>
                <a:cs typeface="Ali_K_Samik" pitchFamily="2" charset="-78"/>
              </a:rPr>
              <a:t>قيةم بة يةكيَك لة هؤكارة طرنطةكان دادةنريَت كة كاريطةرى هةية لة كردةى بةباش دانان و هةلَبذاردنى ثيشةيي ،روون و ديارة كة قوتابي بةدواى ئةو خويَندندا دةطةريَت كة لةطةل ئةو قيةمةي بطونجيَت كة برواى ثيَيةتى ، </a:t>
            </a:r>
          </a:p>
          <a:p>
            <a:pPr algn="r" rtl="1">
              <a:buNone/>
            </a:pPr>
            <a:r>
              <a:rPr lang="ar-SA" sz="3200" dirty="0">
                <a:solidFill>
                  <a:schemeClr val="tx1"/>
                </a:solidFill>
                <a:cs typeface="Ali_K_Samik" pitchFamily="2" charset="-78"/>
              </a:rPr>
              <a:t> وةطونجانى لةطةل خويَندن و كاردا تةواو نابيَت تةنها ئةطةر طونجانيَك هةبيَت لة نيَوان قيمةى تاك و قيمةى كارةكةى ، بؤية ثيويستة قيمة مرؤظايةتيةكان زال بيَت بةسةر قيمةكانى تردا تاكو طونجان دروست بيَت لاى تاك لةطةل ثيشةكةى دا</a:t>
            </a:r>
            <a:endParaRPr lang="en-US" sz="3200" dirty="0">
              <a:solidFill>
                <a:schemeClr val="tx1"/>
              </a:solidFill>
              <a:cs typeface="Ali_K_Samik" pitchFamily="2" charset="-78"/>
            </a:endParaRPr>
          </a:p>
        </p:txBody>
      </p:sp>
    </p:spTree>
    <p:extLst>
      <p:ext uri="{BB962C8B-B14F-4D97-AF65-F5344CB8AC3E}">
        <p14:creationId xmlns:p14="http://schemas.microsoft.com/office/powerpoint/2010/main" val="3538367614"/>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480"/>
            <a:ext cx="9144000" cy="1143000"/>
          </a:xfrm>
        </p:spPr>
        <p:txBody>
          <a:bodyPr>
            <a:noAutofit/>
          </a:bodyPr>
          <a:lstStyle/>
          <a:p>
            <a:pPr algn="ctr"/>
            <a:r>
              <a:rPr lang="ar-SA" sz="4000" dirty="0">
                <a:solidFill>
                  <a:schemeClr val="tx1"/>
                </a:solidFill>
                <a:cs typeface="Ali_K_Samik" pitchFamily="2" charset="-78"/>
              </a:rPr>
              <a:t>وة هةنديَك هؤكاريتريش هةن كة بريتين لةمانةى خوارةوة </a:t>
            </a:r>
            <a:endParaRPr lang="en-US" sz="4000" dirty="0">
              <a:solidFill>
                <a:schemeClr val="tx1"/>
              </a:solidFill>
              <a:cs typeface="Ali_K_Samik" pitchFamily="2" charset="-78"/>
            </a:endParaRPr>
          </a:p>
        </p:txBody>
      </p:sp>
      <p:sp>
        <p:nvSpPr>
          <p:cNvPr id="3" name="Content Placeholder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a:bodyPr>
          <a:lstStyle/>
          <a:p>
            <a:pPr algn="r" rtl="1">
              <a:buNone/>
            </a:pPr>
            <a:r>
              <a:rPr lang="ar-SA" sz="3200" dirty="0">
                <a:solidFill>
                  <a:schemeClr val="tx1"/>
                </a:solidFill>
                <a:cs typeface="Ali_K_Samik" pitchFamily="2" charset="-78"/>
              </a:rPr>
              <a:t>*بارودؤخى كارو ئيمتيازاتةكانى :شوينى كار ،سةرمايي و طةرمايي ،ترسناكى ،كاتي كارةكة </a:t>
            </a:r>
          </a:p>
          <a:p>
            <a:pPr algn="r" rtl="1">
              <a:buNone/>
            </a:pPr>
            <a:r>
              <a:rPr lang="ar-SA" sz="3200" dirty="0">
                <a:solidFill>
                  <a:schemeClr val="tx1"/>
                </a:solidFill>
                <a:cs typeface="Ali_K_Samik" pitchFamily="2" charset="-78"/>
              </a:rPr>
              <a:t>*زانيارى ثيَش وةختة دةربارةى ثيشةكة مةرجةكانى و داواكاريةكانى ثيشةكة</a:t>
            </a:r>
          </a:p>
          <a:p>
            <a:pPr algn="r" rtl="1">
              <a:buNone/>
            </a:pPr>
            <a:r>
              <a:rPr lang="ar-SA" sz="3200" dirty="0">
                <a:solidFill>
                  <a:schemeClr val="tx1"/>
                </a:solidFill>
                <a:cs typeface="Ali_K_Samik" pitchFamily="2" charset="-78"/>
              </a:rPr>
              <a:t>*ليستى كارو دانانةكةى </a:t>
            </a:r>
          </a:p>
          <a:p>
            <a:pPr algn="r" rtl="1">
              <a:buNone/>
            </a:pPr>
            <a:r>
              <a:rPr lang="ar-SA" sz="3200" dirty="0">
                <a:solidFill>
                  <a:schemeClr val="tx1"/>
                </a:solidFill>
                <a:cs typeface="Ali_K_Samik" pitchFamily="2" charset="-78"/>
              </a:rPr>
              <a:t>*رةطةز و ئاين و نةذاد</a:t>
            </a:r>
          </a:p>
          <a:p>
            <a:pPr algn="r" rtl="1">
              <a:buNone/>
            </a:pPr>
            <a:r>
              <a:rPr lang="ar-SA" sz="3200" dirty="0">
                <a:solidFill>
                  <a:schemeClr val="tx1"/>
                </a:solidFill>
                <a:cs typeface="Ali_K_Samik" pitchFamily="2" charset="-78"/>
              </a:rPr>
              <a:t>*كاريطةرى راطةياندن و هاورئ و خيبراتى مندالى</a:t>
            </a:r>
            <a:endParaRPr lang="en-US" sz="3200" dirty="0">
              <a:solidFill>
                <a:schemeClr val="tx1"/>
              </a:solidFill>
              <a:cs typeface="Ali_K_Samik" pitchFamily="2" charset="-78"/>
            </a:endParaRPr>
          </a:p>
        </p:txBody>
      </p:sp>
    </p:spTree>
    <p:extLst>
      <p:ext uri="{BB962C8B-B14F-4D97-AF65-F5344CB8AC3E}">
        <p14:creationId xmlns:p14="http://schemas.microsoft.com/office/powerpoint/2010/main" val="463930064"/>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8670"/>
            <a:ext cx="9144000" cy="600164"/>
          </a:xfrm>
        </p:spPr>
        <p:txBody>
          <a:bodyPr wrap="square">
            <a:spAutoFit/>
          </a:bodyPr>
          <a:lstStyle/>
          <a:p>
            <a:pPr algn="ctr" rtl="1"/>
            <a:r>
              <a:rPr lang="ar-SA"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rPr>
              <a:t>سةرضاوةى بةدةست هيَنانى زانيارى دةربارةى كارو ثيشةى جياواز</a:t>
            </a:r>
            <a:endParaRPr lang="en-US"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endParaRPr>
          </a:p>
        </p:txBody>
      </p:sp>
      <p:sp>
        <p:nvSpPr>
          <p:cNvPr id="3" name="Content Placeholder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a:bodyPr>
          <a:lstStyle/>
          <a:p>
            <a:pPr algn="r" rtl="1">
              <a:buNone/>
            </a:pPr>
            <a:r>
              <a:rPr lang="ar-SA" dirty="0">
                <a:solidFill>
                  <a:schemeClr val="tx1"/>
                </a:solidFill>
                <a:cs typeface="Ali_K_Samik" pitchFamily="2" charset="-78"/>
              </a:rPr>
              <a:t>*</a:t>
            </a:r>
            <a:r>
              <a:rPr lang="ar-SA" sz="2800" dirty="0">
                <a:solidFill>
                  <a:schemeClr val="tx1"/>
                </a:solidFill>
                <a:cs typeface="Ali_K_Samik" pitchFamily="2" charset="-78"/>
              </a:rPr>
              <a:t>ئاطاداريةكان لةسةر وةزيفةو ثيشةكان كة طؤظارةكان بلاَوى               </a:t>
            </a:r>
          </a:p>
          <a:p>
            <a:pPr algn="r" rtl="1">
              <a:buNone/>
            </a:pPr>
            <a:r>
              <a:rPr lang="ar-SA" sz="2800" dirty="0">
                <a:solidFill>
                  <a:schemeClr val="tx1"/>
                </a:solidFill>
                <a:cs typeface="Ali_K_Samik" pitchFamily="2" charset="-78"/>
              </a:rPr>
              <a:t>  دةكةنةوةبة شيوةيةكى فراوان</a:t>
            </a:r>
          </a:p>
          <a:p>
            <a:pPr algn="r" rtl="1">
              <a:buNone/>
            </a:pPr>
            <a:r>
              <a:rPr lang="ar-SA" sz="2800" dirty="0">
                <a:solidFill>
                  <a:schemeClr val="tx1"/>
                </a:solidFill>
                <a:cs typeface="Ali_K_Samik" pitchFamily="2" charset="-78"/>
              </a:rPr>
              <a:t>*ئاطارداريةكان لة رؤذنامةكان و دةزطا كؤمةلاَيةتى و دةستةو كؤمةلى جياواز بلاَوى دةكةنةوة.</a:t>
            </a:r>
          </a:p>
          <a:p>
            <a:pPr algn="r" rtl="1">
              <a:buNone/>
            </a:pPr>
            <a:r>
              <a:rPr lang="ar-SA" sz="2800" dirty="0">
                <a:solidFill>
                  <a:schemeClr val="tx1"/>
                </a:solidFill>
                <a:cs typeface="Ali_K_Samik" pitchFamily="2" charset="-78"/>
              </a:rPr>
              <a:t>*ئةو بلاَوكراوةو ثةرتوكانى كة دةزطا بازرطانيةكان و ثيشةيةكان بلاَوى دةكةنةوة وةثيويستة لة كتيبخانةى قوتابخانةكان هةبيت تاوةكو قوتابي سوديان لئ ببينيَت.</a:t>
            </a:r>
          </a:p>
          <a:p>
            <a:pPr algn="r" rtl="1">
              <a:buNone/>
            </a:pPr>
            <a:r>
              <a:rPr lang="ar-SA" sz="2800" dirty="0">
                <a:solidFill>
                  <a:schemeClr val="tx1"/>
                </a:solidFill>
                <a:cs typeface="Ali_K_Samik" pitchFamily="2" charset="-78"/>
              </a:rPr>
              <a:t>*بةيةكطيشتنة كةسيةكان لةطةلَ بةريَوةبةرى دةزطاكان و دةزطا ثيشةي و بازرطانيةكان</a:t>
            </a:r>
            <a:endParaRPr lang="en-US" sz="2800" dirty="0">
              <a:solidFill>
                <a:schemeClr val="tx1"/>
              </a:solidFill>
              <a:cs typeface="Ali_K_Samik" pitchFamily="2" charset="-78"/>
            </a:endParaRPr>
          </a:p>
        </p:txBody>
      </p:sp>
    </p:spTree>
    <p:extLst>
      <p:ext uri="{BB962C8B-B14F-4D97-AF65-F5344CB8AC3E}">
        <p14:creationId xmlns:p14="http://schemas.microsoft.com/office/powerpoint/2010/main" val="1773812939"/>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3"/>
          </a:fillRef>
          <a:effectRef idx="1">
            <a:schemeClr val="accent3"/>
          </a:effectRef>
          <a:fontRef idx="minor">
            <a:schemeClr val="lt1"/>
          </a:fontRef>
        </p:style>
        <p:txBody>
          <a:bodyPr vert="horz">
            <a:normAutofit/>
          </a:bodyPr>
          <a:lstStyle/>
          <a:p>
            <a:pPr algn="r" rtl="1">
              <a:buNone/>
            </a:pPr>
            <a:r>
              <a:rPr lang="ar-SA" sz="3200" dirty="0">
                <a:solidFill>
                  <a:schemeClr val="tx1"/>
                </a:solidFill>
                <a:cs typeface="Ali_K_Samik" pitchFamily="2" charset="-78"/>
              </a:rPr>
              <a:t>*سةردانى كردنى كارطةو دةزطاو قوتابخانة ثيشةيةكان</a:t>
            </a:r>
          </a:p>
          <a:p>
            <a:pPr algn="r" rtl="1">
              <a:buNone/>
            </a:pPr>
            <a:r>
              <a:rPr lang="ar-SA" sz="3200" dirty="0">
                <a:solidFill>
                  <a:schemeClr val="tx1"/>
                </a:solidFill>
                <a:cs typeface="Ali_K_Samik" pitchFamily="2" charset="-78"/>
              </a:rPr>
              <a:t>*قسة طشتيةكان لةطةل ثسثؤرو خاوةن (تجربة)وخيبرة لةكاركردن و ض ئةوانةى لة قوتابخانة ثيشةيةكان كاردةكةن يان بنكةى راهيَنان وزانكؤكان.</a:t>
            </a:r>
          </a:p>
          <a:p>
            <a:pPr algn="r" rtl="1">
              <a:buNone/>
            </a:pPr>
            <a:r>
              <a:rPr lang="ar-SA" sz="3200" dirty="0">
                <a:solidFill>
                  <a:schemeClr val="tx1"/>
                </a:solidFill>
                <a:cs typeface="Ali_K_Samik" pitchFamily="2" charset="-78"/>
              </a:rPr>
              <a:t>*قسةكردن لةسةر ئاراستةى ثيشةيي لة راديؤو تةلةفزيؤن دا.</a:t>
            </a:r>
          </a:p>
          <a:p>
            <a:pPr algn="r" rtl="1">
              <a:buNone/>
            </a:pPr>
            <a:r>
              <a:rPr lang="ar-SA" sz="3200" dirty="0">
                <a:solidFill>
                  <a:schemeClr val="tx1"/>
                </a:solidFill>
                <a:cs typeface="Ali_K_Samik" pitchFamily="2" charset="-78"/>
              </a:rPr>
              <a:t>*كردنةوة ثيشانطاى ثيشةيي.</a:t>
            </a:r>
          </a:p>
          <a:p>
            <a:pPr algn="r" rtl="1">
              <a:buNone/>
            </a:pPr>
            <a:r>
              <a:rPr lang="ar-SA" sz="3200" dirty="0">
                <a:solidFill>
                  <a:schemeClr val="tx1"/>
                </a:solidFill>
                <a:cs typeface="Ali_K_Samik" pitchFamily="2" charset="-78"/>
              </a:rPr>
              <a:t>*بةئاطاهيَنانةوة لة ريَطاى كؤبونةوةى دايكان و باوكان</a:t>
            </a:r>
            <a:endParaRPr lang="en-US" sz="3200" dirty="0">
              <a:solidFill>
                <a:schemeClr val="tx1"/>
              </a:solidFill>
              <a:cs typeface="Ali_K_Samik" pitchFamily="2" charset="-78"/>
            </a:endParaRPr>
          </a:p>
        </p:txBody>
      </p:sp>
      <p:sp>
        <p:nvSpPr>
          <p:cNvPr id="4" name="Title 1"/>
          <p:cNvSpPr>
            <a:spLocks noGrp="1"/>
          </p:cNvSpPr>
          <p:nvPr>
            <p:ph type="title"/>
          </p:nvPr>
        </p:nvSpPr>
        <p:spPr>
          <a:xfrm>
            <a:off x="0" y="928670"/>
            <a:ext cx="9144000" cy="600164"/>
          </a:xfrm>
        </p:spPr>
        <p:txBody>
          <a:bodyPr wrap="square">
            <a:spAutoFit/>
          </a:bodyPr>
          <a:lstStyle/>
          <a:p>
            <a:pPr algn="ctr" rtl="1"/>
            <a:r>
              <a:rPr lang="ar-SA"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rPr>
              <a:t>سةرضاوةى بةدةست هيَنانى زانيارى دةربارةى كارو ثيشةى جياواز</a:t>
            </a:r>
            <a:endParaRPr lang="en-US" sz="3600" b="1" dirty="0">
              <a:ln w="12700">
                <a:solidFill>
                  <a:schemeClr val="tx2">
                    <a:satMod val="155000"/>
                  </a:schemeClr>
                </a:solidFill>
                <a:prstDash val="solid"/>
              </a:ln>
              <a:solidFill>
                <a:schemeClr val="tx1"/>
              </a:solidFill>
              <a:effectLst>
                <a:glow rad="101600">
                  <a:schemeClr val="accent2">
                    <a:satMod val="175000"/>
                    <a:alpha val="40000"/>
                  </a:schemeClr>
                </a:glow>
                <a:outerShdw blurRad="41275" dist="20320" dir="1800000" algn="tl" rotWithShape="0">
                  <a:srgbClr val="000000">
                    <a:alpha val="40000"/>
                  </a:srgbClr>
                </a:outerShdw>
              </a:effectLst>
              <a:latin typeface="+mn-lt"/>
              <a:ea typeface="+mn-ea"/>
              <a:cs typeface="Ali_K_Samik" pitchFamily="2" charset="-78"/>
            </a:endParaRPr>
          </a:p>
        </p:txBody>
      </p:sp>
    </p:spTree>
    <p:extLst>
      <p:ext uri="{BB962C8B-B14F-4D97-AF65-F5344CB8AC3E}">
        <p14:creationId xmlns:p14="http://schemas.microsoft.com/office/powerpoint/2010/main" val="2046896229"/>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3550</TotalTime>
  <Words>7087</Words>
  <Application>Microsoft Office PowerPoint</Application>
  <PresentationFormat>On-screen Show (4:3)</PresentationFormat>
  <Paragraphs>415</Paragraphs>
  <Slides>107</Slides>
  <Notes>2</Notes>
  <HiddenSlides>0</HiddenSlides>
  <MMClips>0</MMClips>
  <ScaleCrop>false</ScaleCrop>
  <HeadingPairs>
    <vt:vector size="4" baseType="variant">
      <vt:variant>
        <vt:lpstr>Theme</vt:lpstr>
      </vt:variant>
      <vt:variant>
        <vt:i4>1</vt:i4>
      </vt:variant>
      <vt:variant>
        <vt:lpstr>Slide Titles</vt:lpstr>
      </vt:variant>
      <vt:variant>
        <vt:i4>107</vt:i4>
      </vt:variant>
    </vt:vector>
  </HeadingPairs>
  <TitlesOfParts>
    <vt:vector size="108" baseType="lpstr">
      <vt:lpstr>Flow</vt:lpstr>
      <vt:lpstr>PowerPoint Presentation</vt:lpstr>
      <vt:lpstr>PowerPoint Presentation</vt:lpstr>
      <vt:lpstr>دابةش بونى نمرةكان</vt:lpstr>
      <vt:lpstr> ئاراستةكردنى ثيشةيي هةولَيَكى مروَيية ، لة شيَوةى كوَمةلَيَك يارمةتى ثيَشكةش بة تاك دةكريَت بوَ تيَطةيشتنى لة ناخ و دةروون و تواناكانى خوَى، ويَراى تيَطةيشتن لةو هيَزو توانا شاراوانةى كة تاك خاوةنيةتى .   </vt:lpstr>
      <vt:lpstr>PowerPoint Presentation</vt:lpstr>
      <vt:lpstr>سةرهةلَدان و ثيَشكةوتني ئاراستةكردنى ثيشةيي </vt:lpstr>
      <vt:lpstr>PowerPoint Presentation</vt:lpstr>
      <vt:lpstr>PowerPoint Presentation</vt:lpstr>
      <vt:lpstr>PowerPoint Presentation</vt:lpstr>
      <vt:lpstr>PowerPoint Presentation</vt:lpstr>
      <vt:lpstr>ئاراستةكردنى ثيشةيي هةولَى هيَنانةدى ئةم ئامانجانةى خوارةوة دةدات :-  1. يارمةتيدانى تاك بوَ شارةزابوونى خودى خوَى .  2. يارمةتيدانى تاك بوَ شارةزابوونى جيهانى ثيشةكان و ذينطة ثيشةيية جوَراو جوَرةكان كة لةدةوروبةرى تاك هةن .  3. يارمةتيدانى تاك بوَ وةرطرتنى برِيارى طونجاو بوَ هةلَبذاردنى ئةو ثيشةيةى كة باشترين طونجانى بوَ دةستةبةر دةكات لة نيَوان خودى خوَى و جيهانى كار بةشيَوةييَك هةستكردن بة رِازيبوون و خوَشى دةستةبةر دةكات بوَى .  4. يارمةتيدانى تاك بوَ طةشةثيَدانى بوَضوون و بةهاى ايجابي دةربارةى جيهانى كارو كارى دةستى 5. رِةخساندنى هةل بوَ قوتابي بةمةبةستى وةرطرتنى شارةزايي ض لةقوتابخانة بيَت يا لةدةرةوة تا ئامادة بكريَت بوَ ئةو كارةى كة دةيةويَت ثيَى هةلَسيَت .  6. بةشداريكردن لة ثاراستنى قوتابية سةركةوتووةكانى بوارى خويَندن و ثيشةيي بوَ ثاريَزطاريكردن لة سةركةوتنةكانيان .  7. يارمةتيدانى تاك بوَ طونجانى خيَزانى و قوتابخانةيي و ثيشةيي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طريمانة سةرةكيةكانى بيردوَزةكة </vt:lpstr>
      <vt:lpstr>PowerPoint Presentation</vt:lpstr>
      <vt:lpstr>PowerPoint Presentation</vt:lpstr>
      <vt:lpstr>PowerPoint Presentation</vt:lpstr>
      <vt:lpstr>PowerPoint Presentation</vt:lpstr>
      <vt:lpstr>PowerPoint Presentation</vt:lpstr>
      <vt:lpstr>رؤلى رابةرى ثةروةردةيى و دةرونى لة كردارى ئاراستةكردنى ثيشةيى (ان رؤ) </vt:lpstr>
      <vt:lpstr>هةلسةنطاندنى تيؤرى (ان رؤ)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ئةو هؤكارانةى كاريطةرن لةسةر هةلَبذاردنى تاك بؤ ثيشةيةك</vt:lpstr>
      <vt:lpstr>ئةو هؤكارانةى كاريطةرن لةسةر هةلَبذاردنى تاك بؤ ثيشةيةك</vt:lpstr>
      <vt:lpstr>ئةو هؤكارانةى كاريطةرن لةسةر هةلَبذاردنى تاك بؤ ثيشةيةك</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وة هةنديَك هؤكاريتريش هةن كة بريتين لةمانةى خوارةوة </vt:lpstr>
      <vt:lpstr>سةرضاوةى بةدةست هيَنانى زانيارى دةربارةى كارو ثيشةى جياواز</vt:lpstr>
      <vt:lpstr>سةرضاوةى بةدةست هيَنانى زانيارى دةربارةى كارو ثيشةى جياواز</vt:lpstr>
      <vt:lpstr>سةرضاوةى بةدةست هيَنانى زانيارى دةربارةى كارو ثيشةى جياواز</vt:lpstr>
      <vt:lpstr>سةرضاوةى بةدةست هيَنانى زانيارى دةربارةى كارو ثيشةى جياواز</vt:lpstr>
      <vt:lpstr>هةنطاوةكانى كردةيي ثلان دانان بؤ هةلَبذاردنى ثيشةيى </vt:lpstr>
      <vt:lpstr>لةطةل ئةوةشدا كردارى ئاراستةى ثيشةيي ئةم هةنطاوانة دةطريَتةوة</vt:lpstr>
      <vt:lpstr>PowerPoint Presentation</vt:lpstr>
      <vt:lpstr>PowerPoint Presentation</vt:lpstr>
      <vt:lpstr>PowerPoint Presentation</vt:lpstr>
      <vt:lpstr>PowerPoint Presentation</vt:lpstr>
    </vt:vector>
  </TitlesOfParts>
  <Company>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رةوشتةكانى ثيشةى ئاراستةكردن و ِريَنمايي كردن (أخلاقيات مهنة التوجيه والارشاد)  </dc:title>
  <dc:creator>REBWAR MASTER</dc:creator>
  <cp:lastModifiedBy>sipan</cp:lastModifiedBy>
  <cp:revision>703</cp:revision>
  <dcterms:created xsi:type="dcterms:W3CDTF">2012-01-23T19:23:23Z</dcterms:created>
  <dcterms:modified xsi:type="dcterms:W3CDTF">2023-10-16T05:03:52Z</dcterms:modified>
</cp:coreProperties>
</file>