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22"/>
  </p:notesMasterIdLst>
  <p:sldIdLst>
    <p:sldId id="266" r:id="rId2"/>
    <p:sldId id="307" r:id="rId3"/>
    <p:sldId id="373" r:id="rId4"/>
    <p:sldId id="370" r:id="rId5"/>
    <p:sldId id="372" r:id="rId6"/>
    <p:sldId id="374" r:id="rId7"/>
    <p:sldId id="377" r:id="rId8"/>
    <p:sldId id="375" r:id="rId9"/>
    <p:sldId id="376" r:id="rId10"/>
    <p:sldId id="258" r:id="rId11"/>
    <p:sldId id="259" r:id="rId12"/>
    <p:sldId id="260" r:id="rId13"/>
    <p:sldId id="261" r:id="rId14"/>
    <p:sldId id="262" r:id="rId15"/>
    <p:sldId id="263" r:id="rId16"/>
    <p:sldId id="264" r:id="rId17"/>
    <p:sldId id="265" r:id="rId18"/>
    <p:sldId id="267" r:id="rId19"/>
    <p:sldId id="381" r:id="rId20"/>
    <p:sldId id="268" r:id="rId21"/>
    <p:sldId id="269" r:id="rId22"/>
    <p:sldId id="270" r:id="rId23"/>
    <p:sldId id="379" r:id="rId24"/>
    <p:sldId id="380" r:id="rId25"/>
    <p:sldId id="271" r:id="rId26"/>
    <p:sldId id="272" r:id="rId27"/>
    <p:sldId id="273" r:id="rId28"/>
    <p:sldId id="274" r:id="rId29"/>
    <p:sldId id="275" r:id="rId30"/>
    <p:sldId id="276" r:id="rId31"/>
    <p:sldId id="277" r:id="rId32"/>
    <p:sldId id="378" r:id="rId33"/>
    <p:sldId id="278" r:id="rId34"/>
    <p:sldId id="279" r:id="rId35"/>
    <p:sldId id="280" r:id="rId36"/>
    <p:sldId id="282" r:id="rId37"/>
    <p:sldId id="281" r:id="rId38"/>
    <p:sldId id="283" r:id="rId39"/>
    <p:sldId id="286" r:id="rId40"/>
    <p:sldId id="287" r:id="rId41"/>
    <p:sldId id="382" r:id="rId42"/>
    <p:sldId id="383" r:id="rId43"/>
    <p:sldId id="284" r:id="rId44"/>
    <p:sldId id="285" r:id="rId45"/>
    <p:sldId id="288" r:id="rId46"/>
    <p:sldId id="289" r:id="rId47"/>
    <p:sldId id="290" r:id="rId48"/>
    <p:sldId id="308" r:id="rId49"/>
    <p:sldId id="291" r:id="rId50"/>
    <p:sldId id="309" r:id="rId51"/>
    <p:sldId id="292" r:id="rId52"/>
    <p:sldId id="293" r:id="rId53"/>
    <p:sldId id="294" r:id="rId54"/>
    <p:sldId id="310" r:id="rId55"/>
    <p:sldId id="295" r:id="rId56"/>
    <p:sldId id="296" r:id="rId57"/>
    <p:sldId id="311" r:id="rId58"/>
    <p:sldId id="297" r:id="rId59"/>
    <p:sldId id="298" r:id="rId60"/>
    <p:sldId id="312" r:id="rId61"/>
    <p:sldId id="299" r:id="rId62"/>
    <p:sldId id="313" r:id="rId63"/>
    <p:sldId id="300" r:id="rId64"/>
    <p:sldId id="301" r:id="rId65"/>
    <p:sldId id="302" r:id="rId66"/>
    <p:sldId id="303" r:id="rId67"/>
    <p:sldId id="304" r:id="rId68"/>
    <p:sldId id="305" r:id="rId69"/>
    <p:sldId id="306" r:id="rId70"/>
    <p:sldId id="314" r:id="rId71"/>
    <p:sldId id="358" r:id="rId72"/>
    <p:sldId id="359" r:id="rId73"/>
    <p:sldId id="316" r:id="rId74"/>
    <p:sldId id="317" r:id="rId75"/>
    <p:sldId id="318" r:id="rId76"/>
    <p:sldId id="319" r:id="rId77"/>
    <p:sldId id="320" r:id="rId78"/>
    <p:sldId id="321" r:id="rId79"/>
    <p:sldId id="322" r:id="rId80"/>
    <p:sldId id="323" r:id="rId81"/>
    <p:sldId id="324" r:id="rId82"/>
    <p:sldId id="325" r:id="rId83"/>
    <p:sldId id="326" r:id="rId84"/>
    <p:sldId id="327" r:id="rId85"/>
    <p:sldId id="328" r:id="rId86"/>
    <p:sldId id="329" r:id="rId87"/>
    <p:sldId id="330" r:id="rId88"/>
    <p:sldId id="331" r:id="rId89"/>
    <p:sldId id="332" r:id="rId90"/>
    <p:sldId id="333" r:id="rId91"/>
    <p:sldId id="334" r:id="rId92"/>
    <p:sldId id="337" r:id="rId93"/>
    <p:sldId id="335" r:id="rId94"/>
    <p:sldId id="336" r:id="rId95"/>
    <p:sldId id="339" r:id="rId96"/>
    <p:sldId id="341" r:id="rId97"/>
    <p:sldId id="342" r:id="rId98"/>
    <p:sldId id="343" r:id="rId99"/>
    <p:sldId id="345" r:id="rId100"/>
    <p:sldId id="344" r:id="rId101"/>
    <p:sldId id="346" r:id="rId102"/>
    <p:sldId id="362" r:id="rId103"/>
    <p:sldId id="347" r:id="rId104"/>
    <p:sldId id="363" r:id="rId105"/>
    <p:sldId id="348" r:id="rId106"/>
    <p:sldId id="349" r:id="rId107"/>
    <p:sldId id="350" r:id="rId108"/>
    <p:sldId id="351" r:id="rId109"/>
    <p:sldId id="352" r:id="rId110"/>
    <p:sldId id="353" r:id="rId111"/>
    <p:sldId id="364" r:id="rId112"/>
    <p:sldId id="354" r:id="rId113"/>
    <p:sldId id="355" r:id="rId114"/>
    <p:sldId id="356" r:id="rId115"/>
    <p:sldId id="357" r:id="rId116"/>
    <p:sldId id="365" r:id="rId117"/>
    <p:sldId id="366" r:id="rId118"/>
    <p:sldId id="367" r:id="rId119"/>
    <p:sldId id="368" r:id="rId120"/>
    <p:sldId id="369" r:id="rId1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72" d="100"/>
          <a:sy n="72" d="100"/>
        </p:scale>
        <p:origin x="1120" y="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CA9E7F-03CF-4837-9105-A822C69DBFB0}"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US"/>
        </a:p>
      </dgm:t>
    </dgm:pt>
    <dgm:pt modelId="{A80E86E8-FAE1-48AB-86F7-79F13436E1ED}">
      <dgm:prSet phldrT="[Text]"/>
      <dgm:spPr/>
      <dgm:t>
        <a:bodyPr/>
        <a:lstStyle/>
        <a:p>
          <a:r>
            <a:rPr lang="ar-SA" dirty="0">
              <a:cs typeface="Ali_K_Samik" pitchFamily="2" charset="-78"/>
            </a:rPr>
            <a:t>خؤشةويستى</a:t>
          </a:r>
          <a:endParaRPr lang="en-US" dirty="0">
            <a:cs typeface="Ali_K_Samik" pitchFamily="2" charset="-78"/>
          </a:endParaRPr>
        </a:p>
      </dgm:t>
    </dgm:pt>
    <dgm:pt modelId="{C3F2F199-A22B-4783-A26A-42B5C16A411C}" type="parTrans" cxnId="{8F8E61FE-058E-4A9E-84F5-C83434A0D0C1}">
      <dgm:prSet/>
      <dgm:spPr/>
      <dgm:t>
        <a:bodyPr/>
        <a:lstStyle/>
        <a:p>
          <a:endParaRPr lang="en-US"/>
        </a:p>
      </dgm:t>
    </dgm:pt>
    <dgm:pt modelId="{416E3871-3627-4437-A8ED-28C1C98DC491}" type="sibTrans" cxnId="{8F8E61FE-058E-4A9E-84F5-C83434A0D0C1}">
      <dgm:prSet/>
      <dgm:spPr/>
      <dgm:t>
        <a:bodyPr/>
        <a:lstStyle/>
        <a:p>
          <a:endParaRPr lang="en-US"/>
        </a:p>
      </dgm:t>
    </dgm:pt>
    <dgm:pt modelId="{E8C688D6-1798-4BD0-B0A8-83DF8742F91C}">
      <dgm:prSet phldrT="[Text]"/>
      <dgm:spPr/>
      <dgm:t>
        <a:bodyPr/>
        <a:lstStyle/>
        <a:p>
          <a:r>
            <a:rPr lang="ar-SA" dirty="0">
              <a:cs typeface="Ali_K_Samik" pitchFamily="2" charset="-78"/>
            </a:rPr>
            <a:t>عةشق</a:t>
          </a:r>
          <a:endParaRPr lang="en-US" dirty="0">
            <a:cs typeface="Ali_K_Samik" pitchFamily="2" charset="-78"/>
          </a:endParaRPr>
        </a:p>
      </dgm:t>
    </dgm:pt>
    <dgm:pt modelId="{63E09A81-7AE0-417C-95ED-73EAAAEFAB23}" type="parTrans" cxnId="{5C8D4E2F-8D1B-4550-B4BF-CFA632ECC88E}">
      <dgm:prSet/>
      <dgm:spPr/>
      <dgm:t>
        <a:bodyPr/>
        <a:lstStyle/>
        <a:p>
          <a:endParaRPr lang="en-US"/>
        </a:p>
      </dgm:t>
    </dgm:pt>
    <dgm:pt modelId="{434CB88B-6DC1-4098-AACA-065B5C6762D2}" type="sibTrans" cxnId="{5C8D4E2F-8D1B-4550-B4BF-CFA632ECC88E}">
      <dgm:prSet/>
      <dgm:spPr/>
      <dgm:t>
        <a:bodyPr/>
        <a:lstStyle/>
        <a:p>
          <a:endParaRPr lang="en-US"/>
        </a:p>
      </dgm:t>
    </dgm:pt>
    <dgm:pt modelId="{448B0770-DF58-4691-9411-525A665E8C32}">
      <dgm:prSet phldrT="[Text]"/>
      <dgm:spPr/>
      <dgm:t>
        <a:bodyPr/>
        <a:lstStyle/>
        <a:p>
          <a:r>
            <a:rPr lang="ar-SA" dirty="0">
              <a:cs typeface="Ali_K_Samik" pitchFamily="2" charset="-78"/>
            </a:rPr>
            <a:t>مةرط</a:t>
          </a:r>
          <a:endParaRPr lang="en-US" dirty="0">
            <a:cs typeface="Ali_K_Samik" pitchFamily="2" charset="-78"/>
          </a:endParaRPr>
        </a:p>
      </dgm:t>
    </dgm:pt>
    <dgm:pt modelId="{94B3C508-D9FF-46E7-AB6E-94EC466F7EC7}" type="parTrans" cxnId="{165EA240-4E86-4C4A-A56B-2A0F5B51E001}">
      <dgm:prSet/>
      <dgm:spPr/>
      <dgm:t>
        <a:bodyPr/>
        <a:lstStyle/>
        <a:p>
          <a:endParaRPr lang="en-US"/>
        </a:p>
      </dgm:t>
    </dgm:pt>
    <dgm:pt modelId="{A6248991-B206-40DA-A87D-562A40D20EF7}" type="sibTrans" cxnId="{165EA240-4E86-4C4A-A56B-2A0F5B51E001}">
      <dgm:prSet/>
      <dgm:spPr/>
      <dgm:t>
        <a:bodyPr/>
        <a:lstStyle/>
        <a:p>
          <a:endParaRPr lang="en-US"/>
        </a:p>
      </dgm:t>
    </dgm:pt>
    <dgm:pt modelId="{A2CCC3F8-698E-4828-B6B6-981082307CF3}">
      <dgm:prSet phldrT="[Text]"/>
      <dgm:spPr/>
      <dgm:t>
        <a:bodyPr/>
        <a:lstStyle/>
        <a:p>
          <a:r>
            <a:rPr lang="ar-SA" dirty="0">
              <a:cs typeface="Ali_K_Samik" pitchFamily="2" charset="-78"/>
            </a:rPr>
            <a:t>عةشق</a:t>
          </a:r>
          <a:endParaRPr lang="en-US" dirty="0">
            <a:cs typeface="Ali_K_Samik" pitchFamily="2" charset="-78"/>
          </a:endParaRPr>
        </a:p>
      </dgm:t>
    </dgm:pt>
    <dgm:pt modelId="{90F32490-6E87-477D-93C1-39B2B439F75D}" type="parTrans" cxnId="{79497E02-2D61-4FB7-A910-913534652048}">
      <dgm:prSet/>
      <dgm:spPr/>
      <dgm:t>
        <a:bodyPr/>
        <a:lstStyle/>
        <a:p>
          <a:endParaRPr lang="en-US"/>
        </a:p>
      </dgm:t>
    </dgm:pt>
    <dgm:pt modelId="{1EBFDCAB-919D-426B-8D20-7DD2D644E5D6}" type="sibTrans" cxnId="{79497E02-2D61-4FB7-A910-913534652048}">
      <dgm:prSet/>
      <dgm:spPr/>
      <dgm:t>
        <a:bodyPr/>
        <a:lstStyle/>
        <a:p>
          <a:endParaRPr lang="en-US"/>
        </a:p>
      </dgm:t>
    </dgm:pt>
    <dgm:pt modelId="{0825D16B-B07C-4ED3-B689-8EC0F4BEFAED}">
      <dgm:prSet phldrT="[Text]"/>
      <dgm:spPr/>
      <dgm:t>
        <a:bodyPr/>
        <a:lstStyle/>
        <a:p>
          <a:r>
            <a:rPr lang="ar-SA" dirty="0">
              <a:cs typeface="Ali_K_Samik" pitchFamily="2" charset="-78"/>
            </a:rPr>
            <a:t>خؤشةويستى</a:t>
          </a:r>
          <a:endParaRPr lang="en-US" dirty="0">
            <a:cs typeface="Ali_K_Samik" pitchFamily="2" charset="-78"/>
          </a:endParaRPr>
        </a:p>
      </dgm:t>
    </dgm:pt>
    <dgm:pt modelId="{A2E06098-BE66-4165-9740-9C0E64165929}" type="parTrans" cxnId="{B9540C1C-16B0-426B-AFA5-E0B8DC446488}">
      <dgm:prSet/>
      <dgm:spPr/>
      <dgm:t>
        <a:bodyPr/>
        <a:lstStyle/>
        <a:p>
          <a:endParaRPr lang="en-US"/>
        </a:p>
      </dgm:t>
    </dgm:pt>
    <dgm:pt modelId="{CD30A5EE-777C-4094-AA9A-142CEB62BC34}" type="sibTrans" cxnId="{B9540C1C-16B0-426B-AFA5-E0B8DC446488}">
      <dgm:prSet/>
      <dgm:spPr/>
      <dgm:t>
        <a:bodyPr/>
        <a:lstStyle/>
        <a:p>
          <a:endParaRPr lang="en-US"/>
        </a:p>
      </dgm:t>
    </dgm:pt>
    <dgm:pt modelId="{6F85F453-873D-4C15-B86F-6E5DCEB5699C}">
      <dgm:prSet phldrT="[Text]"/>
      <dgm:spPr/>
      <dgm:t>
        <a:bodyPr/>
        <a:lstStyle/>
        <a:p>
          <a:r>
            <a:rPr lang="ar-SA" dirty="0">
              <a:cs typeface="Ali_K_Samik" pitchFamily="2" charset="-78"/>
            </a:rPr>
            <a:t>هاوريَيةتى</a:t>
          </a:r>
          <a:endParaRPr lang="en-US" dirty="0">
            <a:cs typeface="Ali_K_Samik" pitchFamily="2" charset="-78"/>
          </a:endParaRPr>
        </a:p>
      </dgm:t>
    </dgm:pt>
    <dgm:pt modelId="{FC124F31-C2BD-4ADF-93C1-58E5DBE24802}" type="parTrans" cxnId="{A5EBD4AB-44E7-4A19-A70A-F87CF73FB984}">
      <dgm:prSet/>
      <dgm:spPr/>
      <dgm:t>
        <a:bodyPr/>
        <a:lstStyle/>
        <a:p>
          <a:endParaRPr lang="en-US"/>
        </a:p>
      </dgm:t>
    </dgm:pt>
    <dgm:pt modelId="{70291F8F-097A-4413-9278-D61FE4770928}" type="sibTrans" cxnId="{A5EBD4AB-44E7-4A19-A70A-F87CF73FB984}">
      <dgm:prSet/>
      <dgm:spPr/>
      <dgm:t>
        <a:bodyPr/>
        <a:lstStyle/>
        <a:p>
          <a:endParaRPr lang="en-US"/>
        </a:p>
      </dgm:t>
    </dgm:pt>
    <dgm:pt modelId="{F763AA2E-03D3-46B4-801B-D468717B97F3}">
      <dgm:prSet phldrT="[Text]"/>
      <dgm:spPr/>
      <dgm:t>
        <a:bodyPr/>
        <a:lstStyle/>
        <a:p>
          <a:r>
            <a:rPr lang="ar-SA" dirty="0">
              <a:cs typeface="Ali_K_Samik" pitchFamily="2" charset="-78"/>
            </a:rPr>
            <a:t>هاوريَيةتى</a:t>
          </a:r>
          <a:endParaRPr lang="en-US" dirty="0">
            <a:cs typeface="Ali_K_Samik" pitchFamily="2" charset="-78"/>
          </a:endParaRPr>
        </a:p>
      </dgm:t>
    </dgm:pt>
    <dgm:pt modelId="{55BC7336-6731-4963-8BBA-BED59D34FB84}" type="parTrans" cxnId="{B2C92E89-19A6-461F-A199-CEEF56738F83}">
      <dgm:prSet/>
      <dgm:spPr/>
      <dgm:t>
        <a:bodyPr/>
        <a:lstStyle/>
        <a:p>
          <a:endParaRPr lang="en-US"/>
        </a:p>
      </dgm:t>
    </dgm:pt>
    <dgm:pt modelId="{9DF56445-43E3-4B7C-995A-7E598D98E266}" type="sibTrans" cxnId="{B2C92E89-19A6-461F-A199-CEEF56738F83}">
      <dgm:prSet/>
      <dgm:spPr/>
      <dgm:t>
        <a:bodyPr/>
        <a:lstStyle/>
        <a:p>
          <a:endParaRPr lang="en-US"/>
        </a:p>
      </dgm:t>
    </dgm:pt>
    <dgm:pt modelId="{C37C0B5A-2B0D-4681-865B-8A56C144143C}">
      <dgm:prSet phldrT="[Text]"/>
      <dgm:spPr/>
      <dgm:t>
        <a:bodyPr/>
        <a:lstStyle/>
        <a:p>
          <a:r>
            <a:rPr lang="ar-SA" dirty="0">
              <a:cs typeface="Ali_K_Samik" pitchFamily="2" charset="-78"/>
            </a:rPr>
            <a:t>خؤشةويستى</a:t>
          </a:r>
          <a:endParaRPr lang="en-US" dirty="0">
            <a:cs typeface="Ali_K_Samik" pitchFamily="2" charset="-78"/>
          </a:endParaRPr>
        </a:p>
      </dgm:t>
    </dgm:pt>
    <dgm:pt modelId="{4FE7CE38-C101-4E80-9E77-0A121E58884E}" type="parTrans" cxnId="{2870CAB3-6977-420E-9615-9F47F998F037}">
      <dgm:prSet/>
      <dgm:spPr/>
      <dgm:t>
        <a:bodyPr/>
        <a:lstStyle/>
        <a:p>
          <a:endParaRPr lang="en-US"/>
        </a:p>
      </dgm:t>
    </dgm:pt>
    <dgm:pt modelId="{E0D3682A-219F-4650-ADB3-4020263EC3AE}" type="sibTrans" cxnId="{2870CAB3-6977-420E-9615-9F47F998F037}">
      <dgm:prSet/>
      <dgm:spPr/>
      <dgm:t>
        <a:bodyPr/>
        <a:lstStyle/>
        <a:p>
          <a:endParaRPr lang="en-US"/>
        </a:p>
      </dgm:t>
    </dgm:pt>
    <dgm:pt modelId="{AE3F1F75-694C-44F9-A0A6-DAD07DF5DF99}">
      <dgm:prSet phldrT="[Text]"/>
      <dgm:spPr/>
      <dgm:t>
        <a:bodyPr/>
        <a:lstStyle/>
        <a:p>
          <a:r>
            <a:rPr lang="ar-SA" dirty="0">
              <a:cs typeface="Ali_K_Samik" pitchFamily="2" charset="-78"/>
            </a:rPr>
            <a:t>عةشق</a:t>
          </a:r>
          <a:endParaRPr lang="en-US" dirty="0">
            <a:cs typeface="Ali_K_Samik" pitchFamily="2" charset="-78"/>
          </a:endParaRPr>
        </a:p>
      </dgm:t>
    </dgm:pt>
    <dgm:pt modelId="{EEFE1FEE-CE58-4B58-8F99-0D2063970FD6}" type="parTrans" cxnId="{18D1CA50-AC28-436F-9B9D-D09D5407B3D6}">
      <dgm:prSet/>
      <dgm:spPr/>
      <dgm:t>
        <a:bodyPr/>
        <a:lstStyle/>
        <a:p>
          <a:endParaRPr lang="en-US"/>
        </a:p>
      </dgm:t>
    </dgm:pt>
    <dgm:pt modelId="{F67BDE7D-9867-44B5-98F1-ABC9BCBA4D65}" type="sibTrans" cxnId="{18D1CA50-AC28-436F-9B9D-D09D5407B3D6}">
      <dgm:prSet/>
      <dgm:spPr/>
      <dgm:t>
        <a:bodyPr/>
        <a:lstStyle/>
        <a:p>
          <a:endParaRPr lang="en-US"/>
        </a:p>
      </dgm:t>
    </dgm:pt>
    <dgm:pt modelId="{7F0D72F3-585E-40C1-A00F-9CB9B76002E1}" type="pres">
      <dgm:prSet presAssocID="{51CA9E7F-03CF-4837-9105-A822C69DBFB0}" presName="Name0" presStyleCnt="0">
        <dgm:presLayoutVars>
          <dgm:dir/>
          <dgm:resizeHandles/>
        </dgm:presLayoutVars>
      </dgm:prSet>
      <dgm:spPr/>
    </dgm:pt>
    <dgm:pt modelId="{69CC5BBC-A870-4F12-8B31-B0025DBE580B}" type="pres">
      <dgm:prSet presAssocID="{A80E86E8-FAE1-48AB-86F7-79F13436E1ED}" presName="compNode" presStyleCnt="0"/>
      <dgm:spPr/>
    </dgm:pt>
    <dgm:pt modelId="{A551E5BB-E967-4EC4-8500-BF688BD97202}" type="pres">
      <dgm:prSet presAssocID="{A80E86E8-FAE1-48AB-86F7-79F13436E1ED}" presName="dummyConnPt" presStyleCnt="0"/>
      <dgm:spPr/>
    </dgm:pt>
    <dgm:pt modelId="{41ECB82E-EFE7-4EFA-82D2-F5854EB5D508}" type="pres">
      <dgm:prSet presAssocID="{A80E86E8-FAE1-48AB-86F7-79F13436E1ED}" presName="node" presStyleLbl="node1" presStyleIdx="0" presStyleCnt="9">
        <dgm:presLayoutVars>
          <dgm:bulletEnabled val="1"/>
        </dgm:presLayoutVars>
      </dgm:prSet>
      <dgm:spPr/>
    </dgm:pt>
    <dgm:pt modelId="{DE8A8F7D-9069-43F2-9CC8-6A27A2EA5A82}" type="pres">
      <dgm:prSet presAssocID="{416E3871-3627-4437-A8ED-28C1C98DC491}" presName="sibTrans" presStyleLbl="bgSibTrans2D1" presStyleIdx="0" presStyleCnt="8"/>
      <dgm:spPr/>
    </dgm:pt>
    <dgm:pt modelId="{FA3A5A24-C1DD-431F-BB21-8BD69BB0A9F9}" type="pres">
      <dgm:prSet presAssocID="{E8C688D6-1798-4BD0-B0A8-83DF8742F91C}" presName="compNode" presStyleCnt="0"/>
      <dgm:spPr/>
    </dgm:pt>
    <dgm:pt modelId="{DADF1189-794B-4368-9AE6-88B46612707A}" type="pres">
      <dgm:prSet presAssocID="{E8C688D6-1798-4BD0-B0A8-83DF8742F91C}" presName="dummyConnPt" presStyleCnt="0"/>
      <dgm:spPr/>
    </dgm:pt>
    <dgm:pt modelId="{C8B89692-B175-427A-ACEA-B0A0F47FC784}" type="pres">
      <dgm:prSet presAssocID="{E8C688D6-1798-4BD0-B0A8-83DF8742F91C}" presName="node" presStyleLbl="node1" presStyleIdx="1" presStyleCnt="9">
        <dgm:presLayoutVars>
          <dgm:bulletEnabled val="1"/>
        </dgm:presLayoutVars>
      </dgm:prSet>
      <dgm:spPr/>
    </dgm:pt>
    <dgm:pt modelId="{62086D8B-47E7-4906-BEB2-2A3E97D1C9C0}" type="pres">
      <dgm:prSet presAssocID="{434CB88B-6DC1-4098-AACA-065B5C6762D2}" presName="sibTrans" presStyleLbl="bgSibTrans2D1" presStyleIdx="1" presStyleCnt="8"/>
      <dgm:spPr/>
    </dgm:pt>
    <dgm:pt modelId="{28FB365B-42F6-498F-B18B-8480F0EF40D9}" type="pres">
      <dgm:prSet presAssocID="{448B0770-DF58-4691-9411-525A665E8C32}" presName="compNode" presStyleCnt="0"/>
      <dgm:spPr/>
    </dgm:pt>
    <dgm:pt modelId="{5DF52D29-8EB9-4A15-9A5B-5109A0247BC7}" type="pres">
      <dgm:prSet presAssocID="{448B0770-DF58-4691-9411-525A665E8C32}" presName="dummyConnPt" presStyleCnt="0"/>
      <dgm:spPr/>
    </dgm:pt>
    <dgm:pt modelId="{B86AC723-AB8A-400E-8F91-AF18333978BE}" type="pres">
      <dgm:prSet presAssocID="{448B0770-DF58-4691-9411-525A665E8C32}" presName="node" presStyleLbl="node1" presStyleIdx="2" presStyleCnt="9">
        <dgm:presLayoutVars>
          <dgm:bulletEnabled val="1"/>
        </dgm:presLayoutVars>
      </dgm:prSet>
      <dgm:spPr/>
    </dgm:pt>
    <dgm:pt modelId="{A2136BCC-EDBC-40E0-8B35-E3EECE6F3D25}" type="pres">
      <dgm:prSet presAssocID="{A6248991-B206-40DA-A87D-562A40D20EF7}" presName="sibTrans" presStyleLbl="bgSibTrans2D1" presStyleIdx="2" presStyleCnt="8"/>
      <dgm:spPr/>
    </dgm:pt>
    <dgm:pt modelId="{C7A62B87-FA2B-443A-90AB-F37DFF8F4624}" type="pres">
      <dgm:prSet presAssocID="{A2CCC3F8-698E-4828-B6B6-981082307CF3}" presName="compNode" presStyleCnt="0"/>
      <dgm:spPr/>
    </dgm:pt>
    <dgm:pt modelId="{A9E291F9-FBE2-47B6-9201-6D369002E59D}" type="pres">
      <dgm:prSet presAssocID="{A2CCC3F8-698E-4828-B6B6-981082307CF3}" presName="dummyConnPt" presStyleCnt="0"/>
      <dgm:spPr/>
    </dgm:pt>
    <dgm:pt modelId="{CE102EB3-7122-4A1A-ABBD-9E10EEC4E6BB}" type="pres">
      <dgm:prSet presAssocID="{A2CCC3F8-698E-4828-B6B6-981082307CF3}" presName="node" presStyleLbl="node1" presStyleIdx="3" presStyleCnt="9">
        <dgm:presLayoutVars>
          <dgm:bulletEnabled val="1"/>
        </dgm:presLayoutVars>
      </dgm:prSet>
      <dgm:spPr/>
    </dgm:pt>
    <dgm:pt modelId="{A03BD8D4-A27B-4D7C-A48E-0C30D2EEAEDE}" type="pres">
      <dgm:prSet presAssocID="{1EBFDCAB-919D-426B-8D20-7DD2D644E5D6}" presName="sibTrans" presStyleLbl="bgSibTrans2D1" presStyleIdx="3" presStyleCnt="8"/>
      <dgm:spPr/>
    </dgm:pt>
    <dgm:pt modelId="{C59B3391-E649-4165-BF93-E3289B2CEC61}" type="pres">
      <dgm:prSet presAssocID="{0825D16B-B07C-4ED3-B689-8EC0F4BEFAED}" presName="compNode" presStyleCnt="0"/>
      <dgm:spPr/>
    </dgm:pt>
    <dgm:pt modelId="{79871120-AB1B-4F1B-B6D7-323F91867F9C}" type="pres">
      <dgm:prSet presAssocID="{0825D16B-B07C-4ED3-B689-8EC0F4BEFAED}" presName="dummyConnPt" presStyleCnt="0"/>
      <dgm:spPr/>
    </dgm:pt>
    <dgm:pt modelId="{EFFAA63B-B86B-41E7-AD9E-9EE98B12A043}" type="pres">
      <dgm:prSet presAssocID="{0825D16B-B07C-4ED3-B689-8EC0F4BEFAED}" presName="node" presStyleLbl="node1" presStyleIdx="4" presStyleCnt="9" custScaleX="98011" custLinFactNeighborX="-2041" custLinFactNeighborY="-3183">
        <dgm:presLayoutVars>
          <dgm:bulletEnabled val="1"/>
        </dgm:presLayoutVars>
      </dgm:prSet>
      <dgm:spPr/>
    </dgm:pt>
    <dgm:pt modelId="{05F1D19D-8236-48C0-91D7-23B669DD6DCE}" type="pres">
      <dgm:prSet presAssocID="{CD30A5EE-777C-4094-AA9A-142CEB62BC34}" presName="sibTrans" presStyleLbl="bgSibTrans2D1" presStyleIdx="4" presStyleCnt="8"/>
      <dgm:spPr/>
    </dgm:pt>
    <dgm:pt modelId="{07573D52-203A-4C3C-BF1B-C2EB909EED1C}" type="pres">
      <dgm:prSet presAssocID="{6F85F453-873D-4C15-B86F-6E5DCEB5699C}" presName="compNode" presStyleCnt="0"/>
      <dgm:spPr/>
    </dgm:pt>
    <dgm:pt modelId="{3136687C-A12F-48C7-92FD-7755AE0626CA}" type="pres">
      <dgm:prSet presAssocID="{6F85F453-873D-4C15-B86F-6E5DCEB5699C}" presName="dummyConnPt" presStyleCnt="0"/>
      <dgm:spPr/>
    </dgm:pt>
    <dgm:pt modelId="{1A0F0B68-5593-416B-B5A0-7C6657FE10FE}" type="pres">
      <dgm:prSet presAssocID="{6F85F453-873D-4C15-B86F-6E5DCEB5699C}" presName="node" presStyleLbl="node1" presStyleIdx="5" presStyleCnt="9" custLinFactNeighborX="3007" custLinFactNeighborY="8193">
        <dgm:presLayoutVars>
          <dgm:bulletEnabled val="1"/>
        </dgm:presLayoutVars>
      </dgm:prSet>
      <dgm:spPr/>
    </dgm:pt>
    <dgm:pt modelId="{B41F2C2E-DCEF-459B-A0C3-5410767D8B13}" type="pres">
      <dgm:prSet presAssocID="{70291F8F-097A-4413-9278-D61FE4770928}" presName="sibTrans" presStyleLbl="bgSibTrans2D1" presStyleIdx="5" presStyleCnt="8"/>
      <dgm:spPr/>
    </dgm:pt>
    <dgm:pt modelId="{CE6E1D9D-81D2-4421-AE7E-FE3D6B9C479A}" type="pres">
      <dgm:prSet presAssocID="{F763AA2E-03D3-46B4-801B-D468717B97F3}" presName="compNode" presStyleCnt="0"/>
      <dgm:spPr/>
    </dgm:pt>
    <dgm:pt modelId="{B8E6DD3B-DE45-414B-AEA0-4F6D3213C168}" type="pres">
      <dgm:prSet presAssocID="{F763AA2E-03D3-46B4-801B-D468717B97F3}" presName="dummyConnPt" presStyleCnt="0"/>
      <dgm:spPr/>
    </dgm:pt>
    <dgm:pt modelId="{453AB581-9E54-467E-95E5-98DD8650338F}" type="pres">
      <dgm:prSet presAssocID="{F763AA2E-03D3-46B4-801B-D468717B97F3}" presName="node" presStyleLbl="node1" presStyleIdx="6" presStyleCnt="9" custScaleY="98237">
        <dgm:presLayoutVars>
          <dgm:bulletEnabled val="1"/>
        </dgm:presLayoutVars>
      </dgm:prSet>
      <dgm:spPr/>
    </dgm:pt>
    <dgm:pt modelId="{4BEB1089-2CCC-47D0-8449-622966A126BC}" type="pres">
      <dgm:prSet presAssocID="{9DF56445-43E3-4B7C-995A-7E598D98E266}" presName="sibTrans" presStyleLbl="bgSibTrans2D1" presStyleIdx="6" presStyleCnt="8"/>
      <dgm:spPr/>
    </dgm:pt>
    <dgm:pt modelId="{76A96378-B201-4189-99C8-630E147CFA51}" type="pres">
      <dgm:prSet presAssocID="{C37C0B5A-2B0D-4681-865B-8A56C144143C}" presName="compNode" presStyleCnt="0"/>
      <dgm:spPr/>
    </dgm:pt>
    <dgm:pt modelId="{C951343C-D536-40E5-8ED9-77FD0571AB3D}" type="pres">
      <dgm:prSet presAssocID="{C37C0B5A-2B0D-4681-865B-8A56C144143C}" presName="dummyConnPt" presStyleCnt="0"/>
      <dgm:spPr/>
    </dgm:pt>
    <dgm:pt modelId="{F41B5324-3639-42E9-871C-CD8A4E62E6E2}" type="pres">
      <dgm:prSet presAssocID="{C37C0B5A-2B0D-4681-865B-8A56C144143C}" presName="node" presStyleLbl="node1" presStyleIdx="7" presStyleCnt="9">
        <dgm:presLayoutVars>
          <dgm:bulletEnabled val="1"/>
        </dgm:presLayoutVars>
      </dgm:prSet>
      <dgm:spPr/>
    </dgm:pt>
    <dgm:pt modelId="{89DB55AC-36FB-411D-B4FA-7D81442A75BD}" type="pres">
      <dgm:prSet presAssocID="{E0D3682A-219F-4650-ADB3-4020263EC3AE}" presName="sibTrans" presStyleLbl="bgSibTrans2D1" presStyleIdx="7" presStyleCnt="8"/>
      <dgm:spPr/>
    </dgm:pt>
    <dgm:pt modelId="{4AEDC8CF-044A-46DA-B214-3EEC541D9ABF}" type="pres">
      <dgm:prSet presAssocID="{AE3F1F75-694C-44F9-A0A6-DAD07DF5DF99}" presName="compNode" presStyleCnt="0"/>
      <dgm:spPr/>
    </dgm:pt>
    <dgm:pt modelId="{56D90E3E-ABD1-47DA-B7E9-AF34E7F6456B}" type="pres">
      <dgm:prSet presAssocID="{AE3F1F75-694C-44F9-A0A6-DAD07DF5DF99}" presName="dummyConnPt" presStyleCnt="0"/>
      <dgm:spPr/>
    </dgm:pt>
    <dgm:pt modelId="{4B1D3FF6-9A77-4C8F-A686-4DE43EB3409A}" type="pres">
      <dgm:prSet presAssocID="{AE3F1F75-694C-44F9-A0A6-DAD07DF5DF99}" presName="node" presStyleLbl="node1" presStyleIdx="8" presStyleCnt="9">
        <dgm:presLayoutVars>
          <dgm:bulletEnabled val="1"/>
        </dgm:presLayoutVars>
      </dgm:prSet>
      <dgm:spPr/>
    </dgm:pt>
  </dgm:ptLst>
  <dgm:cxnLst>
    <dgm:cxn modelId="{79497E02-2D61-4FB7-A910-913534652048}" srcId="{51CA9E7F-03CF-4837-9105-A822C69DBFB0}" destId="{A2CCC3F8-698E-4828-B6B6-981082307CF3}" srcOrd="3" destOrd="0" parTransId="{90F32490-6E87-477D-93C1-39B2B439F75D}" sibTransId="{1EBFDCAB-919D-426B-8D20-7DD2D644E5D6}"/>
    <dgm:cxn modelId="{7C0B9604-75DB-422C-8B92-9FDBFEB1D3C6}" type="presOf" srcId="{C37C0B5A-2B0D-4681-865B-8A56C144143C}" destId="{F41B5324-3639-42E9-871C-CD8A4E62E6E2}" srcOrd="0" destOrd="0" presId="urn:microsoft.com/office/officeart/2005/8/layout/bProcess4"/>
    <dgm:cxn modelId="{0DF6B70D-27F6-465E-8CD9-ED9DA5AF6242}" type="presOf" srcId="{434CB88B-6DC1-4098-AACA-065B5C6762D2}" destId="{62086D8B-47E7-4906-BEB2-2A3E97D1C9C0}" srcOrd="0" destOrd="0" presId="urn:microsoft.com/office/officeart/2005/8/layout/bProcess4"/>
    <dgm:cxn modelId="{19E33811-8D4B-4A30-B0B1-CC7EC0B05715}" type="presOf" srcId="{6F85F453-873D-4C15-B86F-6E5DCEB5699C}" destId="{1A0F0B68-5593-416B-B5A0-7C6657FE10FE}" srcOrd="0" destOrd="0" presId="urn:microsoft.com/office/officeart/2005/8/layout/bProcess4"/>
    <dgm:cxn modelId="{B9540C1C-16B0-426B-AFA5-E0B8DC446488}" srcId="{51CA9E7F-03CF-4837-9105-A822C69DBFB0}" destId="{0825D16B-B07C-4ED3-B689-8EC0F4BEFAED}" srcOrd="4" destOrd="0" parTransId="{A2E06098-BE66-4165-9740-9C0E64165929}" sibTransId="{CD30A5EE-777C-4094-AA9A-142CEB62BC34}"/>
    <dgm:cxn modelId="{E7829E1D-0923-451C-A632-86018F2D3F7E}" type="presOf" srcId="{70291F8F-097A-4413-9278-D61FE4770928}" destId="{B41F2C2E-DCEF-459B-A0C3-5410767D8B13}" srcOrd="0" destOrd="0" presId="urn:microsoft.com/office/officeart/2005/8/layout/bProcess4"/>
    <dgm:cxn modelId="{5C8D4E2F-8D1B-4550-B4BF-CFA632ECC88E}" srcId="{51CA9E7F-03CF-4837-9105-A822C69DBFB0}" destId="{E8C688D6-1798-4BD0-B0A8-83DF8742F91C}" srcOrd="1" destOrd="0" parTransId="{63E09A81-7AE0-417C-95ED-73EAAAEFAB23}" sibTransId="{434CB88B-6DC1-4098-AACA-065B5C6762D2}"/>
    <dgm:cxn modelId="{0653D631-F804-4705-A938-D3DC5ECCA22D}" type="presOf" srcId="{AE3F1F75-694C-44F9-A0A6-DAD07DF5DF99}" destId="{4B1D3FF6-9A77-4C8F-A686-4DE43EB3409A}" srcOrd="0" destOrd="0" presId="urn:microsoft.com/office/officeart/2005/8/layout/bProcess4"/>
    <dgm:cxn modelId="{165EA240-4E86-4C4A-A56B-2A0F5B51E001}" srcId="{51CA9E7F-03CF-4837-9105-A822C69DBFB0}" destId="{448B0770-DF58-4691-9411-525A665E8C32}" srcOrd="2" destOrd="0" parTransId="{94B3C508-D9FF-46E7-AB6E-94EC466F7EC7}" sibTransId="{A6248991-B206-40DA-A87D-562A40D20EF7}"/>
    <dgm:cxn modelId="{F41CF261-DD64-401B-B6F6-C89853266C03}" type="presOf" srcId="{A2CCC3F8-698E-4828-B6B6-981082307CF3}" destId="{CE102EB3-7122-4A1A-ABBD-9E10EEC4E6BB}" srcOrd="0" destOrd="0" presId="urn:microsoft.com/office/officeart/2005/8/layout/bProcess4"/>
    <dgm:cxn modelId="{AC1F1463-EA21-441F-A47D-5807B39CDD36}" type="presOf" srcId="{51CA9E7F-03CF-4837-9105-A822C69DBFB0}" destId="{7F0D72F3-585E-40C1-A00F-9CB9B76002E1}" srcOrd="0" destOrd="0" presId="urn:microsoft.com/office/officeart/2005/8/layout/bProcess4"/>
    <dgm:cxn modelId="{04A9C764-39ED-4C75-A652-27B8A348E73D}" type="presOf" srcId="{E0D3682A-219F-4650-ADB3-4020263EC3AE}" destId="{89DB55AC-36FB-411D-B4FA-7D81442A75BD}" srcOrd="0" destOrd="0" presId="urn:microsoft.com/office/officeart/2005/8/layout/bProcess4"/>
    <dgm:cxn modelId="{18D1CA50-AC28-436F-9B9D-D09D5407B3D6}" srcId="{51CA9E7F-03CF-4837-9105-A822C69DBFB0}" destId="{AE3F1F75-694C-44F9-A0A6-DAD07DF5DF99}" srcOrd="8" destOrd="0" parTransId="{EEFE1FEE-CE58-4B58-8F99-0D2063970FD6}" sibTransId="{F67BDE7D-9867-44B5-98F1-ABC9BCBA4D65}"/>
    <dgm:cxn modelId="{C0217B56-7668-400D-9467-B4D50F6CFCB6}" type="presOf" srcId="{CD30A5EE-777C-4094-AA9A-142CEB62BC34}" destId="{05F1D19D-8236-48C0-91D7-23B669DD6DCE}" srcOrd="0" destOrd="0" presId="urn:microsoft.com/office/officeart/2005/8/layout/bProcess4"/>
    <dgm:cxn modelId="{B2C92E89-19A6-461F-A199-CEEF56738F83}" srcId="{51CA9E7F-03CF-4837-9105-A822C69DBFB0}" destId="{F763AA2E-03D3-46B4-801B-D468717B97F3}" srcOrd="6" destOrd="0" parTransId="{55BC7336-6731-4963-8BBA-BED59D34FB84}" sibTransId="{9DF56445-43E3-4B7C-995A-7E598D98E266}"/>
    <dgm:cxn modelId="{147E7E9F-A82B-492B-9F94-710C37B9E921}" type="presOf" srcId="{0825D16B-B07C-4ED3-B689-8EC0F4BEFAED}" destId="{EFFAA63B-B86B-41E7-AD9E-9EE98B12A043}" srcOrd="0" destOrd="0" presId="urn:microsoft.com/office/officeart/2005/8/layout/bProcess4"/>
    <dgm:cxn modelId="{43FC6FAB-4401-4CDB-9510-581FC7C52B33}" type="presOf" srcId="{A80E86E8-FAE1-48AB-86F7-79F13436E1ED}" destId="{41ECB82E-EFE7-4EFA-82D2-F5854EB5D508}" srcOrd="0" destOrd="0" presId="urn:microsoft.com/office/officeart/2005/8/layout/bProcess4"/>
    <dgm:cxn modelId="{A5EBD4AB-44E7-4A19-A70A-F87CF73FB984}" srcId="{51CA9E7F-03CF-4837-9105-A822C69DBFB0}" destId="{6F85F453-873D-4C15-B86F-6E5DCEB5699C}" srcOrd="5" destOrd="0" parTransId="{FC124F31-C2BD-4ADF-93C1-58E5DBE24802}" sibTransId="{70291F8F-097A-4413-9278-D61FE4770928}"/>
    <dgm:cxn modelId="{7D8445AC-826A-4F0A-818E-DA971152D4E3}" type="presOf" srcId="{1EBFDCAB-919D-426B-8D20-7DD2D644E5D6}" destId="{A03BD8D4-A27B-4D7C-A48E-0C30D2EEAEDE}" srcOrd="0" destOrd="0" presId="urn:microsoft.com/office/officeart/2005/8/layout/bProcess4"/>
    <dgm:cxn modelId="{2870CAB3-6977-420E-9615-9F47F998F037}" srcId="{51CA9E7F-03CF-4837-9105-A822C69DBFB0}" destId="{C37C0B5A-2B0D-4681-865B-8A56C144143C}" srcOrd="7" destOrd="0" parTransId="{4FE7CE38-C101-4E80-9E77-0A121E58884E}" sibTransId="{E0D3682A-219F-4650-ADB3-4020263EC3AE}"/>
    <dgm:cxn modelId="{E76750CA-29AB-4212-BE0C-26720A5D7568}" type="presOf" srcId="{9DF56445-43E3-4B7C-995A-7E598D98E266}" destId="{4BEB1089-2CCC-47D0-8449-622966A126BC}" srcOrd="0" destOrd="0" presId="urn:microsoft.com/office/officeart/2005/8/layout/bProcess4"/>
    <dgm:cxn modelId="{07B5CED1-4012-48E3-A678-6AFF510A03DB}" type="presOf" srcId="{A6248991-B206-40DA-A87D-562A40D20EF7}" destId="{A2136BCC-EDBC-40E0-8B35-E3EECE6F3D25}" srcOrd="0" destOrd="0" presId="urn:microsoft.com/office/officeart/2005/8/layout/bProcess4"/>
    <dgm:cxn modelId="{3EF14ED3-8350-44CE-A52A-0FBBDE1EF1A4}" type="presOf" srcId="{F763AA2E-03D3-46B4-801B-D468717B97F3}" destId="{453AB581-9E54-467E-95E5-98DD8650338F}" srcOrd="0" destOrd="0" presId="urn:microsoft.com/office/officeart/2005/8/layout/bProcess4"/>
    <dgm:cxn modelId="{4A55B4DF-CCB8-41A6-BF67-A85D0892E428}" type="presOf" srcId="{416E3871-3627-4437-A8ED-28C1C98DC491}" destId="{DE8A8F7D-9069-43F2-9CC8-6A27A2EA5A82}" srcOrd="0" destOrd="0" presId="urn:microsoft.com/office/officeart/2005/8/layout/bProcess4"/>
    <dgm:cxn modelId="{177AE1E1-7EEC-4891-9E7D-CB9576AAB959}" type="presOf" srcId="{E8C688D6-1798-4BD0-B0A8-83DF8742F91C}" destId="{C8B89692-B175-427A-ACEA-B0A0F47FC784}" srcOrd="0" destOrd="0" presId="urn:microsoft.com/office/officeart/2005/8/layout/bProcess4"/>
    <dgm:cxn modelId="{2E960BF2-35CC-435C-812B-48F6FEE119E5}" type="presOf" srcId="{448B0770-DF58-4691-9411-525A665E8C32}" destId="{B86AC723-AB8A-400E-8F91-AF18333978BE}" srcOrd="0" destOrd="0" presId="urn:microsoft.com/office/officeart/2005/8/layout/bProcess4"/>
    <dgm:cxn modelId="{8F8E61FE-058E-4A9E-84F5-C83434A0D0C1}" srcId="{51CA9E7F-03CF-4837-9105-A822C69DBFB0}" destId="{A80E86E8-FAE1-48AB-86F7-79F13436E1ED}" srcOrd="0" destOrd="0" parTransId="{C3F2F199-A22B-4783-A26A-42B5C16A411C}" sibTransId="{416E3871-3627-4437-A8ED-28C1C98DC491}"/>
    <dgm:cxn modelId="{43B6CE49-5771-4393-9A31-442690AD0383}" type="presParOf" srcId="{7F0D72F3-585E-40C1-A00F-9CB9B76002E1}" destId="{69CC5BBC-A870-4F12-8B31-B0025DBE580B}" srcOrd="0" destOrd="0" presId="urn:microsoft.com/office/officeart/2005/8/layout/bProcess4"/>
    <dgm:cxn modelId="{05B0BD02-D21E-4982-B7A6-18B09C094F57}" type="presParOf" srcId="{69CC5BBC-A870-4F12-8B31-B0025DBE580B}" destId="{A551E5BB-E967-4EC4-8500-BF688BD97202}" srcOrd="0" destOrd="0" presId="urn:microsoft.com/office/officeart/2005/8/layout/bProcess4"/>
    <dgm:cxn modelId="{5BBD36FF-70DE-4B61-8321-60045E89B904}" type="presParOf" srcId="{69CC5BBC-A870-4F12-8B31-B0025DBE580B}" destId="{41ECB82E-EFE7-4EFA-82D2-F5854EB5D508}" srcOrd="1" destOrd="0" presId="urn:microsoft.com/office/officeart/2005/8/layout/bProcess4"/>
    <dgm:cxn modelId="{C89B77DB-A9DB-4098-A675-55EF3FDB92DB}" type="presParOf" srcId="{7F0D72F3-585E-40C1-A00F-9CB9B76002E1}" destId="{DE8A8F7D-9069-43F2-9CC8-6A27A2EA5A82}" srcOrd="1" destOrd="0" presId="urn:microsoft.com/office/officeart/2005/8/layout/bProcess4"/>
    <dgm:cxn modelId="{1E71C37B-B813-44DF-95BF-175361F2795F}" type="presParOf" srcId="{7F0D72F3-585E-40C1-A00F-9CB9B76002E1}" destId="{FA3A5A24-C1DD-431F-BB21-8BD69BB0A9F9}" srcOrd="2" destOrd="0" presId="urn:microsoft.com/office/officeart/2005/8/layout/bProcess4"/>
    <dgm:cxn modelId="{58B02A74-FA36-4445-99F2-1A9F79512C0B}" type="presParOf" srcId="{FA3A5A24-C1DD-431F-BB21-8BD69BB0A9F9}" destId="{DADF1189-794B-4368-9AE6-88B46612707A}" srcOrd="0" destOrd="0" presId="urn:microsoft.com/office/officeart/2005/8/layout/bProcess4"/>
    <dgm:cxn modelId="{63ED4628-B4DF-4C9B-ABC8-C895920BAFDE}" type="presParOf" srcId="{FA3A5A24-C1DD-431F-BB21-8BD69BB0A9F9}" destId="{C8B89692-B175-427A-ACEA-B0A0F47FC784}" srcOrd="1" destOrd="0" presId="urn:microsoft.com/office/officeart/2005/8/layout/bProcess4"/>
    <dgm:cxn modelId="{495DBA00-A1B1-4173-A68D-A402052FF0E6}" type="presParOf" srcId="{7F0D72F3-585E-40C1-A00F-9CB9B76002E1}" destId="{62086D8B-47E7-4906-BEB2-2A3E97D1C9C0}" srcOrd="3" destOrd="0" presId="urn:microsoft.com/office/officeart/2005/8/layout/bProcess4"/>
    <dgm:cxn modelId="{8470D481-91B5-48EF-9E1C-09A0C2B4251B}" type="presParOf" srcId="{7F0D72F3-585E-40C1-A00F-9CB9B76002E1}" destId="{28FB365B-42F6-498F-B18B-8480F0EF40D9}" srcOrd="4" destOrd="0" presId="urn:microsoft.com/office/officeart/2005/8/layout/bProcess4"/>
    <dgm:cxn modelId="{225E84C6-9902-42AC-AD56-A90AC96EB84D}" type="presParOf" srcId="{28FB365B-42F6-498F-B18B-8480F0EF40D9}" destId="{5DF52D29-8EB9-4A15-9A5B-5109A0247BC7}" srcOrd="0" destOrd="0" presId="urn:microsoft.com/office/officeart/2005/8/layout/bProcess4"/>
    <dgm:cxn modelId="{870DE4CA-41B9-4C18-828D-F2C1FBD1BABE}" type="presParOf" srcId="{28FB365B-42F6-498F-B18B-8480F0EF40D9}" destId="{B86AC723-AB8A-400E-8F91-AF18333978BE}" srcOrd="1" destOrd="0" presId="urn:microsoft.com/office/officeart/2005/8/layout/bProcess4"/>
    <dgm:cxn modelId="{932F4BD0-7FA7-49EE-A964-90501642B5D5}" type="presParOf" srcId="{7F0D72F3-585E-40C1-A00F-9CB9B76002E1}" destId="{A2136BCC-EDBC-40E0-8B35-E3EECE6F3D25}" srcOrd="5" destOrd="0" presId="urn:microsoft.com/office/officeart/2005/8/layout/bProcess4"/>
    <dgm:cxn modelId="{FF2E6E40-75B5-41BF-BB19-0A775E72B986}" type="presParOf" srcId="{7F0D72F3-585E-40C1-A00F-9CB9B76002E1}" destId="{C7A62B87-FA2B-443A-90AB-F37DFF8F4624}" srcOrd="6" destOrd="0" presId="urn:microsoft.com/office/officeart/2005/8/layout/bProcess4"/>
    <dgm:cxn modelId="{2856B5C3-B4DB-4962-8547-70CA30DAE85F}" type="presParOf" srcId="{C7A62B87-FA2B-443A-90AB-F37DFF8F4624}" destId="{A9E291F9-FBE2-47B6-9201-6D369002E59D}" srcOrd="0" destOrd="0" presId="urn:microsoft.com/office/officeart/2005/8/layout/bProcess4"/>
    <dgm:cxn modelId="{CC9A7906-8006-47F9-A553-729B8A81E91A}" type="presParOf" srcId="{C7A62B87-FA2B-443A-90AB-F37DFF8F4624}" destId="{CE102EB3-7122-4A1A-ABBD-9E10EEC4E6BB}" srcOrd="1" destOrd="0" presId="urn:microsoft.com/office/officeart/2005/8/layout/bProcess4"/>
    <dgm:cxn modelId="{A851BFFD-E8B9-4E51-8CF7-C4F02BB82F76}" type="presParOf" srcId="{7F0D72F3-585E-40C1-A00F-9CB9B76002E1}" destId="{A03BD8D4-A27B-4D7C-A48E-0C30D2EEAEDE}" srcOrd="7" destOrd="0" presId="urn:microsoft.com/office/officeart/2005/8/layout/bProcess4"/>
    <dgm:cxn modelId="{D0A018F0-E81F-4914-B7BB-E8A56BE136D3}" type="presParOf" srcId="{7F0D72F3-585E-40C1-A00F-9CB9B76002E1}" destId="{C59B3391-E649-4165-BF93-E3289B2CEC61}" srcOrd="8" destOrd="0" presId="urn:microsoft.com/office/officeart/2005/8/layout/bProcess4"/>
    <dgm:cxn modelId="{6AD93DC3-FAE1-46CD-A368-02D31D3647C4}" type="presParOf" srcId="{C59B3391-E649-4165-BF93-E3289B2CEC61}" destId="{79871120-AB1B-4F1B-B6D7-323F91867F9C}" srcOrd="0" destOrd="0" presId="urn:microsoft.com/office/officeart/2005/8/layout/bProcess4"/>
    <dgm:cxn modelId="{C2615D88-E8CF-40DF-8018-B98F0D31EC55}" type="presParOf" srcId="{C59B3391-E649-4165-BF93-E3289B2CEC61}" destId="{EFFAA63B-B86B-41E7-AD9E-9EE98B12A043}" srcOrd="1" destOrd="0" presId="urn:microsoft.com/office/officeart/2005/8/layout/bProcess4"/>
    <dgm:cxn modelId="{B100C146-9E69-4B88-AE23-8E07EF98930A}" type="presParOf" srcId="{7F0D72F3-585E-40C1-A00F-9CB9B76002E1}" destId="{05F1D19D-8236-48C0-91D7-23B669DD6DCE}" srcOrd="9" destOrd="0" presId="urn:microsoft.com/office/officeart/2005/8/layout/bProcess4"/>
    <dgm:cxn modelId="{9D04BE24-D141-4DD2-8C52-A0C94AB11D8B}" type="presParOf" srcId="{7F0D72F3-585E-40C1-A00F-9CB9B76002E1}" destId="{07573D52-203A-4C3C-BF1B-C2EB909EED1C}" srcOrd="10" destOrd="0" presId="urn:microsoft.com/office/officeart/2005/8/layout/bProcess4"/>
    <dgm:cxn modelId="{AF83D302-CE3F-4AA2-AFA6-79869A6274CA}" type="presParOf" srcId="{07573D52-203A-4C3C-BF1B-C2EB909EED1C}" destId="{3136687C-A12F-48C7-92FD-7755AE0626CA}" srcOrd="0" destOrd="0" presId="urn:microsoft.com/office/officeart/2005/8/layout/bProcess4"/>
    <dgm:cxn modelId="{3921BAB5-A351-43FE-938C-93501C986136}" type="presParOf" srcId="{07573D52-203A-4C3C-BF1B-C2EB909EED1C}" destId="{1A0F0B68-5593-416B-B5A0-7C6657FE10FE}" srcOrd="1" destOrd="0" presId="urn:microsoft.com/office/officeart/2005/8/layout/bProcess4"/>
    <dgm:cxn modelId="{550AD147-3A1F-489B-8777-5DE4417CFAAB}" type="presParOf" srcId="{7F0D72F3-585E-40C1-A00F-9CB9B76002E1}" destId="{B41F2C2E-DCEF-459B-A0C3-5410767D8B13}" srcOrd="11" destOrd="0" presId="urn:microsoft.com/office/officeart/2005/8/layout/bProcess4"/>
    <dgm:cxn modelId="{901DE101-3EED-493D-834B-E365986DDDAC}" type="presParOf" srcId="{7F0D72F3-585E-40C1-A00F-9CB9B76002E1}" destId="{CE6E1D9D-81D2-4421-AE7E-FE3D6B9C479A}" srcOrd="12" destOrd="0" presId="urn:microsoft.com/office/officeart/2005/8/layout/bProcess4"/>
    <dgm:cxn modelId="{92F682AA-6416-49FE-B2BF-F099F99EB70F}" type="presParOf" srcId="{CE6E1D9D-81D2-4421-AE7E-FE3D6B9C479A}" destId="{B8E6DD3B-DE45-414B-AEA0-4F6D3213C168}" srcOrd="0" destOrd="0" presId="urn:microsoft.com/office/officeart/2005/8/layout/bProcess4"/>
    <dgm:cxn modelId="{DF219A25-6BC5-4BBD-B4CD-2292103C4225}" type="presParOf" srcId="{CE6E1D9D-81D2-4421-AE7E-FE3D6B9C479A}" destId="{453AB581-9E54-467E-95E5-98DD8650338F}" srcOrd="1" destOrd="0" presId="urn:microsoft.com/office/officeart/2005/8/layout/bProcess4"/>
    <dgm:cxn modelId="{FF256731-78E5-433A-A697-CE23249B50A4}" type="presParOf" srcId="{7F0D72F3-585E-40C1-A00F-9CB9B76002E1}" destId="{4BEB1089-2CCC-47D0-8449-622966A126BC}" srcOrd="13" destOrd="0" presId="urn:microsoft.com/office/officeart/2005/8/layout/bProcess4"/>
    <dgm:cxn modelId="{9DD2A1D4-AFB8-452E-9D98-0C9A13A3C66B}" type="presParOf" srcId="{7F0D72F3-585E-40C1-A00F-9CB9B76002E1}" destId="{76A96378-B201-4189-99C8-630E147CFA51}" srcOrd="14" destOrd="0" presId="urn:microsoft.com/office/officeart/2005/8/layout/bProcess4"/>
    <dgm:cxn modelId="{211F7EE3-B0D4-4CBD-B20A-F4378E732DEF}" type="presParOf" srcId="{76A96378-B201-4189-99C8-630E147CFA51}" destId="{C951343C-D536-40E5-8ED9-77FD0571AB3D}" srcOrd="0" destOrd="0" presId="urn:microsoft.com/office/officeart/2005/8/layout/bProcess4"/>
    <dgm:cxn modelId="{0EC454C7-9116-4CF9-A0A1-D453F7B278B2}" type="presParOf" srcId="{76A96378-B201-4189-99C8-630E147CFA51}" destId="{F41B5324-3639-42E9-871C-CD8A4E62E6E2}" srcOrd="1" destOrd="0" presId="urn:microsoft.com/office/officeart/2005/8/layout/bProcess4"/>
    <dgm:cxn modelId="{FE25F102-26A4-4CC2-A743-3B05F2C9B980}" type="presParOf" srcId="{7F0D72F3-585E-40C1-A00F-9CB9B76002E1}" destId="{89DB55AC-36FB-411D-B4FA-7D81442A75BD}" srcOrd="15" destOrd="0" presId="urn:microsoft.com/office/officeart/2005/8/layout/bProcess4"/>
    <dgm:cxn modelId="{8B1987AF-E250-4D2B-A17E-0912105713B5}" type="presParOf" srcId="{7F0D72F3-585E-40C1-A00F-9CB9B76002E1}" destId="{4AEDC8CF-044A-46DA-B214-3EEC541D9ABF}" srcOrd="16" destOrd="0" presId="urn:microsoft.com/office/officeart/2005/8/layout/bProcess4"/>
    <dgm:cxn modelId="{1849E398-E077-4193-BEEE-65234DE9C55D}" type="presParOf" srcId="{4AEDC8CF-044A-46DA-B214-3EEC541D9ABF}" destId="{56D90E3E-ABD1-47DA-B7E9-AF34E7F6456B}" srcOrd="0" destOrd="0" presId="urn:microsoft.com/office/officeart/2005/8/layout/bProcess4"/>
    <dgm:cxn modelId="{43928C2F-8BD2-4FF4-8E21-4B107356FDD5}" type="presParOf" srcId="{4AEDC8CF-044A-46DA-B214-3EEC541D9ABF}" destId="{4B1D3FF6-9A77-4C8F-A686-4DE43EB3409A}"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1CA9E7F-03CF-4837-9105-A822C69DBFB0}"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US"/>
        </a:p>
      </dgm:t>
    </dgm:pt>
    <dgm:pt modelId="{A80E86E8-FAE1-48AB-86F7-79F13436E1ED}">
      <dgm:prSet phldrT="[Text]"/>
      <dgm:spPr/>
      <dgm:t>
        <a:bodyPr/>
        <a:lstStyle/>
        <a:p>
          <a:r>
            <a:rPr lang="ar-SA" dirty="0">
              <a:cs typeface="Ali_K_Samik" pitchFamily="2" charset="-78"/>
            </a:rPr>
            <a:t>حةز</a:t>
          </a:r>
          <a:endParaRPr lang="en-US" dirty="0">
            <a:cs typeface="Ali_K_Samik" pitchFamily="2" charset="-78"/>
          </a:endParaRPr>
        </a:p>
      </dgm:t>
    </dgm:pt>
    <dgm:pt modelId="{C3F2F199-A22B-4783-A26A-42B5C16A411C}" type="parTrans" cxnId="{8F8E61FE-058E-4A9E-84F5-C83434A0D0C1}">
      <dgm:prSet/>
      <dgm:spPr/>
      <dgm:t>
        <a:bodyPr/>
        <a:lstStyle/>
        <a:p>
          <a:endParaRPr lang="en-US"/>
        </a:p>
      </dgm:t>
    </dgm:pt>
    <dgm:pt modelId="{416E3871-3627-4437-A8ED-28C1C98DC491}" type="sibTrans" cxnId="{8F8E61FE-058E-4A9E-84F5-C83434A0D0C1}">
      <dgm:prSet/>
      <dgm:spPr/>
      <dgm:t>
        <a:bodyPr/>
        <a:lstStyle/>
        <a:p>
          <a:endParaRPr lang="en-US"/>
        </a:p>
      </dgm:t>
    </dgm:pt>
    <dgm:pt modelId="{E8C688D6-1798-4BD0-B0A8-83DF8742F91C}">
      <dgm:prSet phldrT="[Text]"/>
      <dgm:spPr/>
      <dgm:t>
        <a:bodyPr/>
        <a:lstStyle/>
        <a:p>
          <a:r>
            <a:rPr lang="ar-SA" dirty="0">
              <a:cs typeface="Ali_K_Samik" pitchFamily="2" charset="-78"/>
            </a:rPr>
            <a:t>هاوسةرطيري</a:t>
          </a:r>
          <a:endParaRPr lang="en-US" dirty="0">
            <a:cs typeface="Ali_K_Samik" pitchFamily="2" charset="-78"/>
          </a:endParaRPr>
        </a:p>
      </dgm:t>
    </dgm:pt>
    <dgm:pt modelId="{63E09A81-7AE0-417C-95ED-73EAAAEFAB23}" type="parTrans" cxnId="{5C8D4E2F-8D1B-4550-B4BF-CFA632ECC88E}">
      <dgm:prSet/>
      <dgm:spPr/>
      <dgm:t>
        <a:bodyPr/>
        <a:lstStyle/>
        <a:p>
          <a:endParaRPr lang="en-US"/>
        </a:p>
      </dgm:t>
    </dgm:pt>
    <dgm:pt modelId="{434CB88B-6DC1-4098-AACA-065B5C6762D2}" type="sibTrans" cxnId="{5C8D4E2F-8D1B-4550-B4BF-CFA632ECC88E}">
      <dgm:prSet/>
      <dgm:spPr/>
      <dgm:t>
        <a:bodyPr/>
        <a:lstStyle/>
        <a:p>
          <a:endParaRPr lang="en-US"/>
        </a:p>
      </dgm:t>
    </dgm:pt>
    <dgm:pt modelId="{448B0770-DF58-4691-9411-525A665E8C32}">
      <dgm:prSet phldrT="[Text]"/>
      <dgm:spPr/>
      <dgm:t>
        <a:bodyPr/>
        <a:lstStyle/>
        <a:p>
          <a:r>
            <a:rPr lang="ar-SA" dirty="0">
              <a:cs typeface="Ali_K_Samik" pitchFamily="2" charset="-78"/>
            </a:rPr>
            <a:t>ذيان</a:t>
          </a:r>
          <a:endParaRPr lang="en-US" dirty="0">
            <a:cs typeface="Ali_K_Samik" pitchFamily="2" charset="-78"/>
          </a:endParaRPr>
        </a:p>
      </dgm:t>
    </dgm:pt>
    <dgm:pt modelId="{94B3C508-D9FF-46E7-AB6E-94EC466F7EC7}" type="parTrans" cxnId="{165EA240-4E86-4C4A-A56B-2A0F5B51E001}">
      <dgm:prSet/>
      <dgm:spPr/>
      <dgm:t>
        <a:bodyPr/>
        <a:lstStyle/>
        <a:p>
          <a:endParaRPr lang="en-US"/>
        </a:p>
      </dgm:t>
    </dgm:pt>
    <dgm:pt modelId="{A6248991-B206-40DA-A87D-562A40D20EF7}" type="sibTrans" cxnId="{165EA240-4E86-4C4A-A56B-2A0F5B51E001}">
      <dgm:prSet/>
      <dgm:spPr/>
      <dgm:t>
        <a:bodyPr/>
        <a:lstStyle/>
        <a:p>
          <a:endParaRPr lang="en-US"/>
        </a:p>
      </dgm:t>
    </dgm:pt>
    <dgm:pt modelId="{A2CCC3F8-698E-4828-B6B6-981082307CF3}">
      <dgm:prSet phldrT="[Text]"/>
      <dgm:spPr/>
      <dgm:t>
        <a:bodyPr/>
        <a:lstStyle/>
        <a:p>
          <a:r>
            <a:rPr lang="ar-SA" dirty="0">
              <a:cs typeface="Ali_K_Samik" pitchFamily="2" charset="-78"/>
            </a:rPr>
            <a:t>هاوسةر</a:t>
          </a:r>
          <a:endParaRPr lang="en-US" dirty="0">
            <a:cs typeface="Ali_K_Samik" pitchFamily="2" charset="-78"/>
          </a:endParaRPr>
        </a:p>
      </dgm:t>
    </dgm:pt>
    <dgm:pt modelId="{90F32490-6E87-477D-93C1-39B2B439F75D}" type="parTrans" cxnId="{79497E02-2D61-4FB7-A910-913534652048}">
      <dgm:prSet/>
      <dgm:spPr/>
      <dgm:t>
        <a:bodyPr/>
        <a:lstStyle/>
        <a:p>
          <a:endParaRPr lang="en-US"/>
        </a:p>
      </dgm:t>
    </dgm:pt>
    <dgm:pt modelId="{1EBFDCAB-919D-426B-8D20-7DD2D644E5D6}" type="sibTrans" cxnId="{79497E02-2D61-4FB7-A910-913534652048}">
      <dgm:prSet/>
      <dgm:spPr/>
      <dgm:t>
        <a:bodyPr/>
        <a:lstStyle/>
        <a:p>
          <a:endParaRPr lang="en-US"/>
        </a:p>
      </dgm:t>
    </dgm:pt>
    <dgm:pt modelId="{0825D16B-B07C-4ED3-B689-8EC0F4BEFAED}">
      <dgm:prSet phldrT="[Text]"/>
      <dgm:spPr/>
      <dgm:t>
        <a:bodyPr/>
        <a:lstStyle/>
        <a:p>
          <a:r>
            <a:rPr lang="ar-SA" dirty="0">
              <a:cs typeface="Ali_K_Samik" pitchFamily="2" charset="-78"/>
            </a:rPr>
            <a:t>حةز</a:t>
          </a:r>
          <a:endParaRPr lang="en-US" dirty="0">
            <a:cs typeface="Ali_K_Samik" pitchFamily="2" charset="-78"/>
          </a:endParaRPr>
        </a:p>
      </dgm:t>
    </dgm:pt>
    <dgm:pt modelId="{A2E06098-BE66-4165-9740-9C0E64165929}" type="parTrans" cxnId="{B9540C1C-16B0-426B-AFA5-E0B8DC446488}">
      <dgm:prSet/>
      <dgm:spPr/>
      <dgm:t>
        <a:bodyPr/>
        <a:lstStyle/>
        <a:p>
          <a:endParaRPr lang="en-US"/>
        </a:p>
      </dgm:t>
    </dgm:pt>
    <dgm:pt modelId="{CD30A5EE-777C-4094-AA9A-142CEB62BC34}" type="sibTrans" cxnId="{B9540C1C-16B0-426B-AFA5-E0B8DC446488}">
      <dgm:prSet/>
      <dgm:spPr/>
      <dgm:t>
        <a:bodyPr/>
        <a:lstStyle/>
        <a:p>
          <a:endParaRPr lang="en-US"/>
        </a:p>
      </dgm:t>
    </dgm:pt>
    <dgm:pt modelId="{6F85F453-873D-4C15-B86F-6E5DCEB5699C}">
      <dgm:prSet phldrT="[Text]"/>
      <dgm:spPr/>
      <dgm:t>
        <a:bodyPr/>
        <a:lstStyle/>
        <a:p>
          <a:r>
            <a:rPr lang="ar-SA" dirty="0">
              <a:cs typeface="Ali_K_Samik" pitchFamily="2" charset="-78"/>
            </a:rPr>
            <a:t>جوانى</a:t>
          </a:r>
          <a:endParaRPr lang="en-US" dirty="0">
            <a:cs typeface="Ali_K_Samik" pitchFamily="2" charset="-78"/>
          </a:endParaRPr>
        </a:p>
      </dgm:t>
    </dgm:pt>
    <dgm:pt modelId="{FC124F31-C2BD-4ADF-93C1-58E5DBE24802}" type="parTrans" cxnId="{A5EBD4AB-44E7-4A19-A70A-F87CF73FB984}">
      <dgm:prSet/>
      <dgm:spPr/>
      <dgm:t>
        <a:bodyPr/>
        <a:lstStyle/>
        <a:p>
          <a:endParaRPr lang="en-US"/>
        </a:p>
      </dgm:t>
    </dgm:pt>
    <dgm:pt modelId="{70291F8F-097A-4413-9278-D61FE4770928}" type="sibTrans" cxnId="{A5EBD4AB-44E7-4A19-A70A-F87CF73FB984}">
      <dgm:prSet/>
      <dgm:spPr/>
      <dgm:t>
        <a:bodyPr/>
        <a:lstStyle/>
        <a:p>
          <a:endParaRPr lang="en-US"/>
        </a:p>
      </dgm:t>
    </dgm:pt>
    <dgm:pt modelId="{F763AA2E-03D3-46B4-801B-D468717B97F3}">
      <dgm:prSet phldrT="[Text]"/>
      <dgm:spPr/>
      <dgm:t>
        <a:bodyPr/>
        <a:lstStyle/>
        <a:p>
          <a:r>
            <a:rPr lang="ar-SA" dirty="0">
              <a:cs typeface="Ali_K_Samik" pitchFamily="2" charset="-78"/>
            </a:rPr>
            <a:t>جوانى</a:t>
          </a:r>
          <a:endParaRPr lang="en-US" dirty="0">
            <a:cs typeface="Ali_K_Samik" pitchFamily="2" charset="-78"/>
          </a:endParaRPr>
        </a:p>
      </dgm:t>
    </dgm:pt>
    <dgm:pt modelId="{55BC7336-6731-4963-8BBA-BED59D34FB84}" type="parTrans" cxnId="{B2C92E89-19A6-461F-A199-CEEF56738F83}">
      <dgm:prSet/>
      <dgm:spPr/>
      <dgm:t>
        <a:bodyPr/>
        <a:lstStyle/>
        <a:p>
          <a:endParaRPr lang="en-US"/>
        </a:p>
      </dgm:t>
    </dgm:pt>
    <dgm:pt modelId="{9DF56445-43E3-4B7C-995A-7E598D98E266}" type="sibTrans" cxnId="{B2C92E89-19A6-461F-A199-CEEF56738F83}">
      <dgm:prSet/>
      <dgm:spPr/>
      <dgm:t>
        <a:bodyPr/>
        <a:lstStyle/>
        <a:p>
          <a:endParaRPr lang="en-US"/>
        </a:p>
      </dgm:t>
    </dgm:pt>
    <dgm:pt modelId="{C37C0B5A-2B0D-4681-865B-8A56C144143C}">
      <dgm:prSet phldrT="[Text]"/>
      <dgm:spPr/>
      <dgm:t>
        <a:bodyPr/>
        <a:lstStyle/>
        <a:p>
          <a:r>
            <a:rPr lang="ar-SA" dirty="0">
              <a:cs typeface="Ali_K_Samik" pitchFamily="2" charset="-78"/>
            </a:rPr>
            <a:t>حةز</a:t>
          </a:r>
          <a:endParaRPr lang="en-US" dirty="0">
            <a:cs typeface="Ali_K_Samik" pitchFamily="2" charset="-78"/>
          </a:endParaRPr>
        </a:p>
      </dgm:t>
    </dgm:pt>
    <dgm:pt modelId="{4FE7CE38-C101-4E80-9E77-0A121E58884E}" type="parTrans" cxnId="{2870CAB3-6977-420E-9615-9F47F998F037}">
      <dgm:prSet/>
      <dgm:spPr/>
      <dgm:t>
        <a:bodyPr/>
        <a:lstStyle/>
        <a:p>
          <a:endParaRPr lang="en-US"/>
        </a:p>
      </dgm:t>
    </dgm:pt>
    <dgm:pt modelId="{E0D3682A-219F-4650-ADB3-4020263EC3AE}" type="sibTrans" cxnId="{2870CAB3-6977-420E-9615-9F47F998F037}">
      <dgm:prSet/>
      <dgm:spPr/>
      <dgm:t>
        <a:bodyPr/>
        <a:lstStyle/>
        <a:p>
          <a:endParaRPr lang="en-US"/>
        </a:p>
      </dgm:t>
    </dgm:pt>
    <dgm:pt modelId="{AE3F1F75-694C-44F9-A0A6-DAD07DF5DF99}">
      <dgm:prSet phldrT="[Text]"/>
      <dgm:spPr/>
      <dgm:t>
        <a:bodyPr/>
        <a:lstStyle/>
        <a:p>
          <a:r>
            <a:rPr lang="ar-SA" dirty="0">
              <a:cs typeface="Ali_K_Samik" pitchFamily="2" charset="-78"/>
            </a:rPr>
            <a:t>هاوسةر</a:t>
          </a:r>
          <a:endParaRPr lang="en-US" dirty="0">
            <a:cs typeface="Ali_K_Samik" pitchFamily="2" charset="-78"/>
          </a:endParaRPr>
        </a:p>
      </dgm:t>
    </dgm:pt>
    <dgm:pt modelId="{EEFE1FEE-CE58-4B58-8F99-0D2063970FD6}" type="parTrans" cxnId="{18D1CA50-AC28-436F-9B9D-D09D5407B3D6}">
      <dgm:prSet/>
      <dgm:spPr/>
      <dgm:t>
        <a:bodyPr/>
        <a:lstStyle/>
        <a:p>
          <a:endParaRPr lang="en-US"/>
        </a:p>
      </dgm:t>
    </dgm:pt>
    <dgm:pt modelId="{F67BDE7D-9867-44B5-98F1-ABC9BCBA4D65}" type="sibTrans" cxnId="{18D1CA50-AC28-436F-9B9D-D09D5407B3D6}">
      <dgm:prSet/>
      <dgm:spPr/>
      <dgm:t>
        <a:bodyPr/>
        <a:lstStyle/>
        <a:p>
          <a:endParaRPr lang="en-US"/>
        </a:p>
      </dgm:t>
    </dgm:pt>
    <dgm:pt modelId="{7F0D72F3-585E-40C1-A00F-9CB9B76002E1}" type="pres">
      <dgm:prSet presAssocID="{51CA9E7F-03CF-4837-9105-A822C69DBFB0}" presName="Name0" presStyleCnt="0">
        <dgm:presLayoutVars>
          <dgm:dir/>
          <dgm:resizeHandles/>
        </dgm:presLayoutVars>
      </dgm:prSet>
      <dgm:spPr/>
    </dgm:pt>
    <dgm:pt modelId="{69CC5BBC-A870-4F12-8B31-B0025DBE580B}" type="pres">
      <dgm:prSet presAssocID="{A80E86E8-FAE1-48AB-86F7-79F13436E1ED}" presName="compNode" presStyleCnt="0"/>
      <dgm:spPr/>
    </dgm:pt>
    <dgm:pt modelId="{A551E5BB-E967-4EC4-8500-BF688BD97202}" type="pres">
      <dgm:prSet presAssocID="{A80E86E8-FAE1-48AB-86F7-79F13436E1ED}" presName="dummyConnPt" presStyleCnt="0"/>
      <dgm:spPr/>
    </dgm:pt>
    <dgm:pt modelId="{41ECB82E-EFE7-4EFA-82D2-F5854EB5D508}" type="pres">
      <dgm:prSet presAssocID="{A80E86E8-FAE1-48AB-86F7-79F13436E1ED}" presName="node" presStyleLbl="node1" presStyleIdx="0" presStyleCnt="9">
        <dgm:presLayoutVars>
          <dgm:bulletEnabled val="1"/>
        </dgm:presLayoutVars>
      </dgm:prSet>
      <dgm:spPr/>
    </dgm:pt>
    <dgm:pt modelId="{DE8A8F7D-9069-43F2-9CC8-6A27A2EA5A82}" type="pres">
      <dgm:prSet presAssocID="{416E3871-3627-4437-A8ED-28C1C98DC491}" presName="sibTrans" presStyleLbl="bgSibTrans2D1" presStyleIdx="0" presStyleCnt="8"/>
      <dgm:spPr/>
    </dgm:pt>
    <dgm:pt modelId="{FA3A5A24-C1DD-431F-BB21-8BD69BB0A9F9}" type="pres">
      <dgm:prSet presAssocID="{E8C688D6-1798-4BD0-B0A8-83DF8742F91C}" presName="compNode" presStyleCnt="0"/>
      <dgm:spPr/>
    </dgm:pt>
    <dgm:pt modelId="{DADF1189-794B-4368-9AE6-88B46612707A}" type="pres">
      <dgm:prSet presAssocID="{E8C688D6-1798-4BD0-B0A8-83DF8742F91C}" presName="dummyConnPt" presStyleCnt="0"/>
      <dgm:spPr/>
    </dgm:pt>
    <dgm:pt modelId="{C8B89692-B175-427A-ACEA-B0A0F47FC784}" type="pres">
      <dgm:prSet presAssocID="{E8C688D6-1798-4BD0-B0A8-83DF8742F91C}" presName="node" presStyleLbl="node1" presStyleIdx="1" presStyleCnt="9">
        <dgm:presLayoutVars>
          <dgm:bulletEnabled val="1"/>
        </dgm:presLayoutVars>
      </dgm:prSet>
      <dgm:spPr/>
    </dgm:pt>
    <dgm:pt modelId="{62086D8B-47E7-4906-BEB2-2A3E97D1C9C0}" type="pres">
      <dgm:prSet presAssocID="{434CB88B-6DC1-4098-AACA-065B5C6762D2}" presName="sibTrans" presStyleLbl="bgSibTrans2D1" presStyleIdx="1" presStyleCnt="8"/>
      <dgm:spPr/>
    </dgm:pt>
    <dgm:pt modelId="{28FB365B-42F6-498F-B18B-8480F0EF40D9}" type="pres">
      <dgm:prSet presAssocID="{448B0770-DF58-4691-9411-525A665E8C32}" presName="compNode" presStyleCnt="0"/>
      <dgm:spPr/>
    </dgm:pt>
    <dgm:pt modelId="{5DF52D29-8EB9-4A15-9A5B-5109A0247BC7}" type="pres">
      <dgm:prSet presAssocID="{448B0770-DF58-4691-9411-525A665E8C32}" presName="dummyConnPt" presStyleCnt="0"/>
      <dgm:spPr/>
    </dgm:pt>
    <dgm:pt modelId="{B86AC723-AB8A-400E-8F91-AF18333978BE}" type="pres">
      <dgm:prSet presAssocID="{448B0770-DF58-4691-9411-525A665E8C32}" presName="node" presStyleLbl="node1" presStyleIdx="2" presStyleCnt="9" custScaleX="92914">
        <dgm:presLayoutVars>
          <dgm:bulletEnabled val="1"/>
        </dgm:presLayoutVars>
      </dgm:prSet>
      <dgm:spPr/>
    </dgm:pt>
    <dgm:pt modelId="{A2136BCC-EDBC-40E0-8B35-E3EECE6F3D25}" type="pres">
      <dgm:prSet presAssocID="{A6248991-B206-40DA-A87D-562A40D20EF7}" presName="sibTrans" presStyleLbl="bgSibTrans2D1" presStyleIdx="2" presStyleCnt="8"/>
      <dgm:spPr/>
    </dgm:pt>
    <dgm:pt modelId="{C7A62B87-FA2B-443A-90AB-F37DFF8F4624}" type="pres">
      <dgm:prSet presAssocID="{A2CCC3F8-698E-4828-B6B6-981082307CF3}" presName="compNode" presStyleCnt="0"/>
      <dgm:spPr/>
    </dgm:pt>
    <dgm:pt modelId="{A9E291F9-FBE2-47B6-9201-6D369002E59D}" type="pres">
      <dgm:prSet presAssocID="{A2CCC3F8-698E-4828-B6B6-981082307CF3}" presName="dummyConnPt" presStyleCnt="0"/>
      <dgm:spPr/>
    </dgm:pt>
    <dgm:pt modelId="{CE102EB3-7122-4A1A-ABBD-9E10EEC4E6BB}" type="pres">
      <dgm:prSet presAssocID="{A2CCC3F8-698E-4828-B6B6-981082307CF3}" presName="node" presStyleLbl="node1" presStyleIdx="3" presStyleCnt="9" custScaleX="92598">
        <dgm:presLayoutVars>
          <dgm:bulletEnabled val="1"/>
        </dgm:presLayoutVars>
      </dgm:prSet>
      <dgm:spPr/>
    </dgm:pt>
    <dgm:pt modelId="{A03BD8D4-A27B-4D7C-A48E-0C30D2EEAEDE}" type="pres">
      <dgm:prSet presAssocID="{1EBFDCAB-919D-426B-8D20-7DD2D644E5D6}" presName="sibTrans" presStyleLbl="bgSibTrans2D1" presStyleIdx="3" presStyleCnt="8"/>
      <dgm:spPr/>
    </dgm:pt>
    <dgm:pt modelId="{C59B3391-E649-4165-BF93-E3289B2CEC61}" type="pres">
      <dgm:prSet presAssocID="{0825D16B-B07C-4ED3-B689-8EC0F4BEFAED}" presName="compNode" presStyleCnt="0"/>
      <dgm:spPr/>
    </dgm:pt>
    <dgm:pt modelId="{79871120-AB1B-4F1B-B6D7-323F91867F9C}" type="pres">
      <dgm:prSet presAssocID="{0825D16B-B07C-4ED3-B689-8EC0F4BEFAED}" presName="dummyConnPt" presStyleCnt="0"/>
      <dgm:spPr/>
    </dgm:pt>
    <dgm:pt modelId="{EFFAA63B-B86B-41E7-AD9E-9EE98B12A043}" type="pres">
      <dgm:prSet presAssocID="{0825D16B-B07C-4ED3-B689-8EC0F4BEFAED}" presName="node" presStyleLbl="node1" presStyleIdx="4" presStyleCnt="9" custScaleX="95596" custLinFactNeighborX="1499" custLinFactNeighborY="-4206">
        <dgm:presLayoutVars>
          <dgm:bulletEnabled val="1"/>
        </dgm:presLayoutVars>
      </dgm:prSet>
      <dgm:spPr/>
    </dgm:pt>
    <dgm:pt modelId="{05F1D19D-8236-48C0-91D7-23B669DD6DCE}" type="pres">
      <dgm:prSet presAssocID="{CD30A5EE-777C-4094-AA9A-142CEB62BC34}" presName="sibTrans" presStyleLbl="bgSibTrans2D1" presStyleIdx="4" presStyleCnt="8"/>
      <dgm:spPr/>
    </dgm:pt>
    <dgm:pt modelId="{07573D52-203A-4C3C-BF1B-C2EB909EED1C}" type="pres">
      <dgm:prSet presAssocID="{6F85F453-873D-4C15-B86F-6E5DCEB5699C}" presName="compNode" presStyleCnt="0"/>
      <dgm:spPr/>
    </dgm:pt>
    <dgm:pt modelId="{3136687C-A12F-48C7-92FD-7755AE0626CA}" type="pres">
      <dgm:prSet presAssocID="{6F85F453-873D-4C15-B86F-6E5DCEB5699C}" presName="dummyConnPt" presStyleCnt="0"/>
      <dgm:spPr/>
    </dgm:pt>
    <dgm:pt modelId="{1A0F0B68-5593-416B-B5A0-7C6657FE10FE}" type="pres">
      <dgm:prSet presAssocID="{6F85F453-873D-4C15-B86F-6E5DCEB5699C}" presName="node" presStyleLbl="node1" presStyleIdx="5" presStyleCnt="9" custLinFactNeighborX="3007" custLinFactNeighborY="8193">
        <dgm:presLayoutVars>
          <dgm:bulletEnabled val="1"/>
        </dgm:presLayoutVars>
      </dgm:prSet>
      <dgm:spPr/>
    </dgm:pt>
    <dgm:pt modelId="{B41F2C2E-DCEF-459B-A0C3-5410767D8B13}" type="pres">
      <dgm:prSet presAssocID="{70291F8F-097A-4413-9278-D61FE4770928}" presName="sibTrans" presStyleLbl="bgSibTrans2D1" presStyleIdx="5" presStyleCnt="8"/>
      <dgm:spPr/>
    </dgm:pt>
    <dgm:pt modelId="{CE6E1D9D-81D2-4421-AE7E-FE3D6B9C479A}" type="pres">
      <dgm:prSet presAssocID="{F763AA2E-03D3-46B4-801B-D468717B97F3}" presName="compNode" presStyleCnt="0"/>
      <dgm:spPr/>
    </dgm:pt>
    <dgm:pt modelId="{B8E6DD3B-DE45-414B-AEA0-4F6D3213C168}" type="pres">
      <dgm:prSet presAssocID="{F763AA2E-03D3-46B4-801B-D468717B97F3}" presName="dummyConnPt" presStyleCnt="0"/>
      <dgm:spPr/>
    </dgm:pt>
    <dgm:pt modelId="{453AB581-9E54-467E-95E5-98DD8650338F}" type="pres">
      <dgm:prSet presAssocID="{F763AA2E-03D3-46B4-801B-D468717B97F3}" presName="node" presStyleLbl="node1" presStyleIdx="6" presStyleCnt="9">
        <dgm:presLayoutVars>
          <dgm:bulletEnabled val="1"/>
        </dgm:presLayoutVars>
      </dgm:prSet>
      <dgm:spPr/>
    </dgm:pt>
    <dgm:pt modelId="{4BEB1089-2CCC-47D0-8449-622966A126BC}" type="pres">
      <dgm:prSet presAssocID="{9DF56445-43E3-4B7C-995A-7E598D98E266}" presName="sibTrans" presStyleLbl="bgSibTrans2D1" presStyleIdx="6" presStyleCnt="8"/>
      <dgm:spPr/>
    </dgm:pt>
    <dgm:pt modelId="{76A96378-B201-4189-99C8-630E147CFA51}" type="pres">
      <dgm:prSet presAssocID="{C37C0B5A-2B0D-4681-865B-8A56C144143C}" presName="compNode" presStyleCnt="0"/>
      <dgm:spPr/>
    </dgm:pt>
    <dgm:pt modelId="{C951343C-D536-40E5-8ED9-77FD0571AB3D}" type="pres">
      <dgm:prSet presAssocID="{C37C0B5A-2B0D-4681-865B-8A56C144143C}" presName="dummyConnPt" presStyleCnt="0"/>
      <dgm:spPr/>
    </dgm:pt>
    <dgm:pt modelId="{F41B5324-3639-42E9-871C-CD8A4E62E6E2}" type="pres">
      <dgm:prSet presAssocID="{C37C0B5A-2B0D-4681-865B-8A56C144143C}" presName="node" presStyleLbl="node1" presStyleIdx="7" presStyleCnt="9">
        <dgm:presLayoutVars>
          <dgm:bulletEnabled val="1"/>
        </dgm:presLayoutVars>
      </dgm:prSet>
      <dgm:spPr/>
    </dgm:pt>
    <dgm:pt modelId="{89DB55AC-36FB-411D-B4FA-7D81442A75BD}" type="pres">
      <dgm:prSet presAssocID="{E0D3682A-219F-4650-ADB3-4020263EC3AE}" presName="sibTrans" presStyleLbl="bgSibTrans2D1" presStyleIdx="7" presStyleCnt="8"/>
      <dgm:spPr/>
    </dgm:pt>
    <dgm:pt modelId="{4AEDC8CF-044A-46DA-B214-3EEC541D9ABF}" type="pres">
      <dgm:prSet presAssocID="{AE3F1F75-694C-44F9-A0A6-DAD07DF5DF99}" presName="compNode" presStyleCnt="0"/>
      <dgm:spPr/>
    </dgm:pt>
    <dgm:pt modelId="{56D90E3E-ABD1-47DA-B7E9-AF34E7F6456B}" type="pres">
      <dgm:prSet presAssocID="{AE3F1F75-694C-44F9-A0A6-DAD07DF5DF99}" presName="dummyConnPt" presStyleCnt="0"/>
      <dgm:spPr/>
    </dgm:pt>
    <dgm:pt modelId="{4B1D3FF6-9A77-4C8F-A686-4DE43EB3409A}" type="pres">
      <dgm:prSet presAssocID="{AE3F1F75-694C-44F9-A0A6-DAD07DF5DF99}" presName="node" presStyleLbl="node1" presStyleIdx="8" presStyleCnt="9">
        <dgm:presLayoutVars>
          <dgm:bulletEnabled val="1"/>
        </dgm:presLayoutVars>
      </dgm:prSet>
      <dgm:spPr/>
    </dgm:pt>
  </dgm:ptLst>
  <dgm:cxnLst>
    <dgm:cxn modelId="{79497E02-2D61-4FB7-A910-913534652048}" srcId="{51CA9E7F-03CF-4837-9105-A822C69DBFB0}" destId="{A2CCC3F8-698E-4828-B6B6-981082307CF3}" srcOrd="3" destOrd="0" parTransId="{90F32490-6E87-477D-93C1-39B2B439F75D}" sibTransId="{1EBFDCAB-919D-426B-8D20-7DD2D644E5D6}"/>
    <dgm:cxn modelId="{7D01BA02-ACAD-4E95-AE57-55CD67069396}" type="presOf" srcId="{51CA9E7F-03CF-4837-9105-A822C69DBFB0}" destId="{7F0D72F3-585E-40C1-A00F-9CB9B76002E1}" srcOrd="0" destOrd="0" presId="urn:microsoft.com/office/officeart/2005/8/layout/bProcess4"/>
    <dgm:cxn modelId="{B9540C1C-16B0-426B-AFA5-E0B8DC446488}" srcId="{51CA9E7F-03CF-4837-9105-A822C69DBFB0}" destId="{0825D16B-B07C-4ED3-B689-8EC0F4BEFAED}" srcOrd="4" destOrd="0" parTransId="{A2E06098-BE66-4165-9740-9C0E64165929}" sibTransId="{CD30A5EE-777C-4094-AA9A-142CEB62BC34}"/>
    <dgm:cxn modelId="{A69AC926-AF8B-4F3B-AF39-3D1E38E622C0}" type="presOf" srcId="{6F85F453-873D-4C15-B86F-6E5DCEB5699C}" destId="{1A0F0B68-5593-416B-B5A0-7C6657FE10FE}" srcOrd="0" destOrd="0" presId="urn:microsoft.com/office/officeart/2005/8/layout/bProcess4"/>
    <dgm:cxn modelId="{9A110E2A-8FB6-403A-B131-EE6A469AC1BC}" type="presOf" srcId="{A80E86E8-FAE1-48AB-86F7-79F13436E1ED}" destId="{41ECB82E-EFE7-4EFA-82D2-F5854EB5D508}" srcOrd="0" destOrd="0" presId="urn:microsoft.com/office/officeart/2005/8/layout/bProcess4"/>
    <dgm:cxn modelId="{5C8D4E2F-8D1B-4550-B4BF-CFA632ECC88E}" srcId="{51CA9E7F-03CF-4837-9105-A822C69DBFB0}" destId="{E8C688D6-1798-4BD0-B0A8-83DF8742F91C}" srcOrd="1" destOrd="0" parTransId="{63E09A81-7AE0-417C-95ED-73EAAAEFAB23}" sibTransId="{434CB88B-6DC1-4098-AACA-065B5C6762D2}"/>
    <dgm:cxn modelId="{165EA240-4E86-4C4A-A56B-2A0F5B51E001}" srcId="{51CA9E7F-03CF-4837-9105-A822C69DBFB0}" destId="{448B0770-DF58-4691-9411-525A665E8C32}" srcOrd="2" destOrd="0" parTransId="{94B3C508-D9FF-46E7-AB6E-94EC466F7EC7}" sibTransId="{A6248991-B206-40DA-A87D-562A40D20EF7}"/>
    <dgm:cxn modelId="{D5A6D85C-1FF5-4174-8069-0D9AED107174}" type="presOf" srcId="{C37C0B5A-2B0D-4681-865B-8A56C144143C}" destId="{F41B5324-3639-42E9-871C-CD8A4E62E6E2}" srcOrd="0" destOrd="0" presId="urn:microsoft.com/office/officeart/2005/8/layout/bProcess4"/>
    <dgm:cxn modelId="{85640063-8233-4CE6-88AB-37D2C4B3B4B8}" type="presOf" srcId="{E8C688D6-1798-4BD0-B0A8-83DF8742F91C}" destId="{C8B89692-B175-427A-ACEA-B0A0F47FC784}" srcOrd="0" destOrd="0" presId="urn:microsoft.com/office/officeart/2005/8/layout/bProcess4"/>
    <dgm:cxn modelId="{DDD1A363-101F-4A46-B76C-6A74BFF97401}" type="presOf" srcId="{A6248991-B206-40DA-A87D-562A40D20EF7}" destId="{A2136BCC-EDBC-40E0-8B35-E3EECE6F3D25}" srcOrd="0" destOrd="0" presId="urn:microsoft.com/office/officeart/2005/8/layout/bProcess4"/>
    <dgm:cxn modelId="{18D1CA50-AC28-436F-9B9D-D09D5407B3D6}" srcId="{51CA9E7F-03CF-4837-9105-A822C69DBFB0}" destId="{AE3F1F75-694C-44F9-A0A6-DAD07DF5DF99}" srcOrd="8" destOrd="0" parTransId="{EEFE1FEE-CE58-4B58-8F99-0D2063970FD6}" sibTransId="{F67BDE7D-9867-44B5-98F1-ABC9BCBA4D65}"/>
    <dgm:cxn modelId="{F20A4273-3F70-462E-B60D-7309D8CDE91D}" type="presOf" srcId="{448B0770-DF58-4691-9411-525A665E8C32}" destId="{B86AC723-AB8A-400E-8F91-AF18333978BE}" srcOrd="0" destOrd="0" presId="urn:microsoft.com/office/officeart/2005/8/layout/bProcess4"/>
    <dgm:cxn modelId="{810EDA54-125C-4D79-8004-47F4DE07D750}" type="presOf" srcId="{AE3F1F75-694C-44F9-A0A6-DAD07DF5DF99}" destId="{4B1D3FF6-9A77-4C8F-A686-4DE43EB3409A}" srcOrd="0" destOrd="0" presId="urn:microsoft.com/office/officeart/2005/8/layout/bProcess4"/>
    <dgm:cxn modelId="{EDB3F659-61DA-4D6B-9885-5C1B8FAE7091}" type="presOf" srcId="{9DF56445-43E3-4B7C-995A-7E598D98E266}" destId="{4BEB1089-2CCC-47D0-8449-622966A126BC}" srcOrd="0" destOrd="0" presId="urn:microsoft.com/office/officeart/2005/8/layout/bProcess4"/>
    <dgm:cxn modelId="{7A879787-8B44-4B8B-9781-D78E5F7DBF71}" type="presOf" srcId="{CD30A5EE-777C-4094-AA9A-142CEB62BC34}" destId="{05F1D19D-8236-48C0-91D7-23B669DD6DCE}" srcOrd="0" destOrd="0" presId="urn:microsoft.com/office/officeart/2005/8/layout/bProcess4"/>
    <dgm:cxn modelId="{B2C92E89-19A6-461F-A199-CEEF56738F83}" srcId="{51CA9E7F-03CF-4837-9105-A822C69DBFB0}" destId="{F763AA2E-03D3-46B4-801B-D468717B97F3}" srcOrd="6" destOrd="0" parTransId="{55BC7336-6731-4963-8BBA-BED59D34FB84}" sibTransId="{9DF56445-43E3-4B7C-995A-7E598D98E266}"/>
    <dgm:cxn modelId="{14DF698F-B60C-45A3-A170-4B983FEF4EF4}" type="presOf" srcId="{70291F8F-097A-4413-9278-D61FE4770928}" destId="{B41F2C2E-DCEF-459B-A0C3-5410767D8B13}" srcOrd="0" destOrd="0" presId="urn:microsoft.com/office/officeart/2005/8/layout/bProcess4"/>
    <dgm:cxn modelId="{A5EBD4AB-44E7-4A19-A70A-F87CF73FB984}" srcId="{51CA9E7F-03CF-4837-9105-A822C69DBFB0}" destId="{6F85F453-873D-4C15-B86F-6E5DCEB5699C}" srcOrd="5" destOrd="0" parTransId="{FC124F31-C2BD-4ADF-93C1-58E5DBE24802}" sibTransId="{70291F8F-097A-4413-9278-D61FE4770928}"/>
    <dgm:cxn modelId="{2870CAB3-6977-420E-9615-9F47F998F037}" srcId="{51CA9E7F-03CF-4837-9105-A822C69DBFB0}" destId="{C37C0B5A-2B0D-4681-865B-8A56C144143C}" srcOrd="7" destOrd="0" parTransId="{4FE7CE38-C101-4E80-9E77-0A121E58884E}" sibTransId="{E0D3682A-219F-4650-ADB3-4020263EC3AE}"/>
    <dgm:cxn modelId="{311E63BA-5B7E-47D6-B8A6-5D91AD760601}" type="presOf" srcId="{0825D16B-B07C-4ED3-B689-8EC0F4BEFAED}" destId="{EFFAA63B-B86B-41E7-AD9E-9EE98B12A043}" srcOrd="0" destOrd="0" presId="urn:microsoft.com/office/officeart/2005/8/layout/bProcess4"/>
    <dgm:cxn modelId="{A9EC37BE-5BF0-44DD-AEA9-57302ED9DFBD}" type="presOf" srcId="{1EBFDCAB-919D-426B-8D20-7DD2D644E5D6}" destId="{A03BD8D4-A27B-4D7C-A48E-0C30D2EEAEDE}" srcOrd="0" destOrd="0" presId="urn:microsoft.com/office/officeart/2005/8/layout/bProcess4"/>
    <dgm:cxn modelId="{4AE802C6-5897-4B09-BF08-FE984D1A6126}" type="presOf" srcId="{E0D3682A-219F-4650-ADB3-4020263EC3AE}" destId="{89DB55AC-36FB-411D-B4FA-7D81442A75BD}" srcOrd="0" destOrd="0" presId="urn:microsoft.com/office/officeart/2005/8/layout/bProcess4"/>
    <dgm:cxn modelId="{80FD34C7-618C-48B2-9600-0A4A06D415C5}" type="presOf" srcId="{434CB88B-6DC1-4098-AACA-065B5C6762D2}" destId="{62086D8B-47E7-4906-BEB2-2A3E97D1C9C0}" srcOrd="0" destOrd="0" presId="urn:microsoft.com/office/officeart/2005/8/layout/bProcess4"/>
    <dgm:cxn modelId="{4B5D79C9-B1ED-4F9A-BB37-7269FCE6B977}" type="presOf" srcId="{F763AA2E-03D3-46B4-801B-D468717B97F3}" destId="{453AB581-9E54-467E-95E5-98DD8650338F}" srcOrd="0" destOrd="0" presId="urn:microsoft.com/office/officeart/2005/8/layout/bProcess4"/>
    <dgm:cxn modelId="{F7515EE6-7F4A-451A-ADE1-72CCCFA97DDF}" type="presOf" srcId="{A2CCC3F8-698E-4828-B6B6-981082307CF3}" destId="{CE102EB3-7122-4A1A-ABBD-9E10EEC4E6BB}" srcOrd="0" destOrd="0" presId="urn:microsoft.com/office/officeart/2005/8/layout/bProcess4"/>
    <dgm:cxn modelId="{8B70B9F3-DFAB-4F88-A164-59608D268D66}" type="presOf" srcId="{416E3871-3627-4437-A8ED-28C1C98DC491}" destId="{DE8A8F7D-9069-43F2-9CC8-6A27A2EA5A82}" srcOrd="0" destOrd="0" presId="urn:microsoft.com/office/officeart/2005/8/layout/bProcess4"/>
    <dgm:cxn modelId="{8F8E61FE-058E-4A9E-84F5-C83434A0D0C1}" srcId="{51CA9E7F-03CF-4837-9105-A822C69DBFB0}" destId="{A80E86E8-FAE1-48AB-86F7-79F13436E1ED}" srcOrd="0" destOrd="0" parTransId="{C3F2F199-A22B-4783-A26A-42B5C16A411C}" sibTransId="{416E3871-3627-4437-A8ED-28C1C98DC491}"/>
    <dgm:cxn modelId="{77579329-821A-4D59-B46E-03D7C86444AE}" type="presParOf" srcId="{7F0D72F3-585E-40C1-A00F-9CB9B76002E1}" destId="{69CC5BBC-A870-4F12-8B31-B0025DBE580B}" srcOrd="0" destOrd="0" presId="urn:microsoft.com/office/officeart/2005/8/layout/bProcess4"/>
    <dgm:cxn modelId="{59C48D88-A20B-4CB4-8DBF-DECEF632B9DF}" type="presParOf" srcId="{69CC5BBC-A870-4F12-8B31-B0025DBE580B}" destId="{A551E5BB-E967-4EC4-8500-BF688BD97202}" srcOrd="0" destOrd="0" presId="urn:microsoft.com/office/officeart/2005/8/layout/bProcess4"/>
    <dgm:cxn modelId="{83244E43-11BB-424B-8415-B918BCC27633}" type="presParOf" srcId="{69CC5BBC-A870-4F12-8B31-B0025DBE580B}" destId="{41ECB82E-EFE7-4EFA-82D2-F5854EB5D508}" srcOrd="1" destOrd="0" presId="urn:microsoft.com/office/officeart/2005/8/layout/bProcess4"/>
    <dgm:cxn modelId="{F09B09B2-CBC9-44CD-B470-E03289521E1B}" type="presParOf" srcId="{7F0D72F3-585E-40C1-A00F-9CB9B76002E1}" destId="{DE8A8F7D-9069-43F2-9CC8-6A27A2EA5A82}" srcOrd="1" destOrd="0" presId="urn:microsoft.com/office/officeart/2005/8/layout/bProcess4"/>
    <dgm:cxn modelId="{74D5B138-DE99-45D7-8A66-62AE12BAD54E}" type="presParOf" srcId="{7F0D72F3-585E-40C1-A00F-9CB9B76002E1}" destId="{FA3A5A24-C1DD-431F-BB21-8BD69BB0A9F9}" srcOrd="2" destOrd="0" presId="urn:microsoft.com/office/officeart/2005/8/layout/bProcess4"/>
    <dgm:cxn modelId="{69D345F2-4C9A-4878-8DAA-0343C1E329D3}" type="presParOf" srcId="{FA3A5A24-C1DD-431F-BB21-8BD69BB0A9F9}" destId="{DADF1189-794B-4368-9AE6-88B46612707A}" srcOrd="0" destOrd="0" presId="urn:microsoft.com/office/officeart/2005/8/layout/bProcess4"/>
    <dgm:cxn modelId="{287BD82E-9601-4863-A93B-039915FB871D}" type="presParOf" srcId="{FA3A5A24-C1DD-431F-BB21-8BD69BB0A9F9}" destId="{C8B89692-B175-427A-ACEA-B0A0F47FC784}" srcOrd="1" destOrd="0" presId="urn:microsoft.com/office/officeart/2005/8/layout/bProcess4"/>
    <dgm:cxn modelId="{6BF5D18D-C781-4466-86F6-723FC8EC9469}" type="presParOf" srcId="{7F0D72F3-585E-40C1-A00F-9CB9B76002E1}" destId="{62086D8B-47E7-4906-BEB2-2A3E97D1C9C0}" srcOrd="3" destOrd="0" presId="urn:microsoft.com/office/officeart/2005/8/layout/bProcess4"/>
    <dgm:cxn modelId="{930BCC3E-199B-408D-9A2F-38CD67DEFE8F}" type="presParOf" srcId="{7F0D72F3-585E-40C1-A00F-9CB9B76002E1}" destId="{28FB365B-42F6-498F-B18B-8480F0EF40D9}" srcOrd="4" destOrd="0" presId="urn:microsoft.com/office/officeart/2005/8/layout/bProcess4"/>
    <dgm:cxn modelId="{B201F978-A4C9-41ED-9F88-A8C0F9EB88D7}" type="presParOf" srcId="{28FB365B-42F6-498F-B18B-8480F0EF40D9}" destId="{5DF52D29-8EB9-4A15-9A5B-5109A0247BC7}" srcOrd="0" destOrd="0" presId="urn:microsoft.com/office/officeart/2005/8/layout/bProcess4"/>
    <dgm:cxn modelId="{4CF46C50-02FC-41B1-BB15-76AEDBAB675A}" type="presParOf" srcId="{28FB365B-42F6-498F-B18B-8480F0EF40D9}" destId="{B86AC723-AB8A-400E-8F91-AF18333978BE}" srcOrd="1" destOrd="0" presId="urn:microsoft.com/office/officeart/2005/8/layout/bProcess4"/>
    <dgm:cxn modelId="{EBC4D1D9-09B0-45AD-8B4E-6CBEE261DE1F}" type="presParOf" srcId="{7F0D72F3-585E-40C1-A00F-9CB9B76002E1}" destId="{A2136BCC-EDBC-40E0-8B35-E3EECE6F3D25}" srcOrd="5" destOrd="0" presId="urn:microsoft.com/office/officeart/2005/8/layout/bProcess4"/>
    <dgm:cxn modelId="{DBC47212-43F9-43D3-81AF-3233E8576589}" type="presParOf" srcId="{7F0D72F3-585E-40C1-A00F-9CB9B76002E1}" destId="{C7A62B87-FA2B-443A-90AB-F37DFF8F4624}" srcOrd="6" destOrd="0" presId="urn:microsoft.com/office/officeart/2005/8/layout/bProcess4"/>
    <dgm:cxn modelId="{71AD8BC0-DD92-4831-8E3C-7B9D7A0B8A1F}" type="presParOf" srcId="{C7A62B87-FA2B-443A-90AB-F37DFF8F4624}" destId="{A9E291F9-FBE2-47B6-9201-6D369002E59D}" srcOrd="0" destOrd="0" presId="urn:microsoft.com/office/officeart/2005/8/layout/bProcess4"/>
    <dgm:cxn modelId="{5FC94AAA-92A3-4588-B11F-F6E07AA2358E}" type="presParOf" srcId="{C7A62B87-FA2B-443A-90AB-F37DFF8F4624}" destId="{CE102EB3-7122-4A1A-ABBD-9E10EEC4E6BB}" srcOrd="1" destOrd="0" presId="urn:microsoft.com/office/officeart/2005/8/layout/bProcess4"/>
    <dgm:cxn modelId="{88068344-FCE4-4217-9A36-8CB67D632507}" type="presParOf" srcId="{7F0D72F3-585E-40C1-A00F-9CB9B76002E1}" destId="{A03BD8D4-A27B-4D7C-A48E-0C30D2EEAEDE}" srcOrd="7" destOrd="0" presId="urn:microsoft.com/office/officeart/2005/8/layout/bProcess4"/>
    <dgm:cxn modelId="{79523CA7-08F2-42FA-B35C-32A42A7D1745}" type="presParOf" srcId="{7F0D72F3-585E-40C1-A00F-9CB9B76002E1}" destId="{C59B3391-E649-4165-BF93-E3289B2CEC61}" srcOrd="8" destOrd="0" presId="urn:microsoft.com/office/officeart/2005/8/layout/bProcess4"/>
    <dgm:cxn modelId="{4A71EE8F-9273-403C-BB5B-EF5B3F2648B9}" type="presParOf" srcId="{C59B3391-E649-4165-BF93-E3289B2CEC61}" destId="{79871120-AB1B-4F1B-B6D7-323F91867F9C}" srcOrd="0" destOrd="0" presId="urn:microsoft.com/office/officeart/2005/8/layout/bProcess4"/>
    <dgm:cxn modelId="{83B35E4C-F506-4967-9399-94FC1263D944}" type="presParOf" srcId="{C59B3391-E649-4165-BF93-E3289B2CEC61}" destId="{EFFAA63B-B86B-41E7-AD9E-9EE98B12A043}" srcOrd="1" destOrd="0" presId="urn:microsoft.com/office/officeart/2005/8/layout/bProcess4"/>
    <dgm:cxn modelId="{C2EE1340-A6A9-43D8-9336-B1E736DAFF22}" type="presParOf" srcId="{7F0D72F3-585E-40C1-A00F-9CB9B76002E1}" destId="{05F1D19D-8236-48C0-91D7-23B669DD6DCE}" srcOrd="9" destOrd="0" presId="urn:microsoft.com/office/officeart/2005/8/layout/bProcess4"/>
    <dgm:cxn modelId="{E5EB0C8C-8DE6-4770-A132-3AF7599C58CB}" type="presParOf" srcId="{7F0D72F3-585E-40C1-A00F-9CB9B76002E1}" destId="{07573D52-203A-4C3C-BF1B-C2EB909EED1C}" srcOrd="10" destOrd="0" presId="urn:microsoft.com/office/officeart/2005/8/layout/bProcess4"/>
    <dgm:cxn modelId="{25064D8F-254F-40D6-93FB-4C5FB79BCC89}" type="presParOf" srcId="{07573D52-203A-4C3C-BF1B-C2EB909EED1C}" destId="{3136687C-A12F-48C7-92FD-7755AE0626CA}" srcOrd="0" destOrd="0" presId="urn:microsoft.com/office/officeart/2005/8/layout/bProcess4"/>
    <dgm:cxn modelId="{4C9953D0-6129-4AB1-917E-DF7A0D274136}" type="presParOf" srcId="{07573D52-203A-4C3C-BF1B-C2EB909EED1C}" destId="{1A0F0B68-5593-416B-B5A0-7C6657FE10FE}" srcOrd="1" destOrd="0" presId="urn:microsoft.com/office/officeart/2005/8/layout/bProcess4"/>
    <dgm:cxn modelId="{C178A996-F66E-43C2-A730-64E747A2A8A2}" type="presParOf" srcId="{7F0D72F3-585E-40C1-A00F-9CB9B76002E1}" destId="{B41F2C2E-DCEF-459B-A0C3-5410767D8B13}" srcOrd="11" destOrd="0" presId="urn:microsoft.com/office/officeart/2005/8/layout/bProcess4"/>
    <dgm:cxn modelId="{A76F5C93-0FE1-4635-B01D-BD7881031BAF}" type="presParOf" srcId="{7F0D72F3-585E-40C1-A00F-9CB9B76002E1}" destId="{CE6E1D9D-81D2-4421-AE7E-FE3D6B9C479A}" srcOrd="12" destOrd="0" presId="urn:microsoft.com/office/officeart/2005/8/layout/bProcess4"/>
    <dgm:cxn modelId="{0D5C5B0B-90E4-4E4E-93EB-192C7AC2AAE1}" type="presParOf" srcId="{CE6E1D9D-81D2-4421-AE7E-FE3D6B9C479A}" destId="{B8E6DD3B-DE45-414B-AEA0-4F6D3213C168}" srcOrd="0" destOrd="0" presId="urn:microsoft.com/office/officeart/2005/8/layout/bProcess4"/>
    <dgm:cxn modelId="{844408DF-8508-4C71-B0DC-AC0DC3365E7F}" type="presParOf" srcId="{CE6E1D9D-81D2-4421-AE7E-FE3D6B9C479A}" destId="{453AB581-9E54-467E-95E5-98DD8650338F}" srcOrd="1" destOrd="0" presId="urn:microsoft.com/office/officeart/2005/8/layout/bProcess4"/>
    <dgm:cxn modelId="{DB25CAA0-97E4-49F9-90B3-B37FF89F612B}" type="presParOf" srcId="{7F0D72F3-585E-40C1-A00F-9CB9B76002E1}" destId="{4BEB1089-2CCC-47D0-8449-622966A126BC}" srcOrd="13" destOrd="0" presId="urn:microsoft.com/office/officeart/2005/8/layout/bProcess4"/>
    <dgm:cxn modelId="{F3B89BC9-BA26-4BFA-ADB8-8E9152356728}" type="presParOf" srcId="{7F0D72F3-585E-40C1-A00F-9CB9B76002E1}" destId="{76A96378-B201-4189-99C8-630E147CFA51}" srcOrd="14" destOrd="0" presId="urn:microsoft.com/office/officeart/2005/8/layout/bProcess4"/>
    <dgm:cxn modelId="{FCA6FB0D-44D7-4746-83D1-F7B3C6C9D3DB}" type="presParOf" srcId="{76A96378-B201-4189-99C8-630E147CFA51}" destId="{C951343C-D536-40E5-8ED9-77FD0571AB3D}" srcOrd="0" destOrd="0" presId="urn:microsoft.com/office/officeart/2005/8/layout/bProcess4"/>
    <dgm:cxn modelId="{8E997752-D1CA-4DC9-ADFC-6BF70F1D0E23}" type="presParOf" srcId="{76A96378-B201-4189-99C8-630E147CFA51}" destId="{F41B5324-3639-42E9-871C-CD8A4E62E6E2}" srcOrd="1" destOrd="0" presId="urn:microsoft.com/office/officeart/2005/8/layout/bProcess4"/>
    <dgm:cxn modelId="{4F8E0390-7725-4AC9-9222-3066CFFCBDB7}" type="presParOf" srcId="{7F0D72F3-585E-40C1-A00F-9CB9B76002E1}" destId="{89DB55AC-36FB-411D-B4FA-7D81442A75BD}" srcOrd="15" destOrd="0" presId="urn:microsoft.com/office/officeart/2005/8/layout/bProcess4"/>
    <dgm:cxn modelId="{D7CB1DF0-AD18-4B31-A670-4B1C1A8AEA87}" type="presParOf" srcId="{7F0D72F3-585E-40C1-A00F-9CB9B76002E1}" destId="{4AEDC8CF-044A-46DA-B214-3EEC541D9ABF}" srcOrd="16" destOrd="0" presId="urn:microsoft.com/office/officeart/2005/8/layout/bProcess4"/>
    <dgm:cxn modelId="{985C2F16-6261-401A-8613-D69019089123}" type="presParOf" srcId="{4AEDC8CF-044A-46DA-B214-3EEC541D9ABF}" destId="{56D90E3E-ABD1-47DA-B7E9-AF34E7F6456B}" srcOrd="0" destOrd="0" presId="urn:microsoft.com/office/officeart/2005/8/layout/bProcess4"/>
    <dgm:cxn modelId="{D2BAC9F7-5574-44A5-B157-CA22521BA5AB}" type="presParOf" srcId="{4AEDC8CF-044A-46DA-B214-3EEC541D9ABF}" destId="{4B1D3FF6-9A77-4C8F-A686-4DE43EB3409A}"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0DEE521-CAF8-4659-9425-D2B108B891A6}"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22E89F2C-B14B-47F2-B50F-8B423FD39534}">
      <dgm:prSet phldrT="[Text]" custT="1"/>
      <dgm:spPr/>
      <dgm:t>
        <a:bodyPr/>
        <a:lstStyle/>
        <a:p>
          <a:r>
            <a:rPr lang="ar-SA" sz="2800" dirty="0">
              <a:cs typeface="Ali_K_Samik" pitchFamily="2" charset="-78"/>
            </a:rPr>
            <a:t>دايك</a:t>
          </a:r>
          <a:endParaRPr lang="en-US" sz="2800" dirty="0">
            <a:cs typeface="Ali_K_Samik" pitchFamily="2" charset="-78"/>
          </a:endParaRPr>
        </a:p>
      </dgm:t>
    </dgm:pt>
    <dgm:pt modelId="{68ADD5AB-8EF8-48B2-AEB2-642537D34759}" type="parTrans" cxnId="{E3365A7B-F204-4226-B9E3-0368CE6FB2FC}">
      <dgm:prSet/>
      <dgm:spPr/>
      <dgm:t>
        <a:bodyPr/>
        <a:lstStyle/>
        <a:p>
          <a:endParaRPr lang="en-US" sz="2800"/>
        </a:p>
      </dgm:t>
    </dgm:pt>
    <dgm:pt modelId="{803F6E84-E10A-438D-A812-6AAB9B291B3E}" type="sibTrans" cxnId="{E3365A7B-F204-4226-B9E3-0368CE6FB2FC}">
      <dgm:prSet/>
      <dgm:spPr/>
      <dgm:t>
        <a:bodyPr/>
        <a:lstStyle/>
        <a:p>
          <a:endParaRPr lang="en-US" sz="2800"/>
        </a:p>
      </dgm:t>
    </dgm:pt>
    <dgm:pt modelId="{FDCFB3F0-0B58-40E2-87DC-4978ED53EC57}">
      <dgm:prSet phldrT="[Text]" custT="1"/>
      <dgm:spPr/>
      <dgm:t>
        <a:bodyPr/>
        <a:lstStyle/>
        <a:p>
          <a:r>
            <a:rPr lang="ar-SA" sz="2800" dirty="0"/>
            <a:t>كور</a:t>
          </a:r>
          <a:endParaRPr lang="en-US" sz="2800" dirty="0"/>
        </a:p>
      </dgm:t>
    </dgm:pt>
    <dgm:pt modelId="{7F6EA874-6E75-47CA-8CD7-9CA22CE2AFFF}" type="parTrans" cxnId="{4ABE313D-057D-414F-818E-3C2E833B50FE}">
      <dgm:prSet/>
      <dgm:spPr/>
      <dgm:t>
        <a:bodyPr/>
        <a:lstStyle/>
        <a:p>
          <a:endParaRPr lang="en-US" sz="2800"/>
        </a:p>
      </dgm:t>
    </dgm:pt>
    <dgm:pt modelId="{678C770B-8692-4201-AC9F-1A0E99C10BB9}" type="sibTrans" cxnId="{4ABE313D-057D-414F-818E-3C2E833B50FE}">
      <dgm:prSet/>
      <dgm:spPr/>
      <dgm:t>
        <a:bodyPr/>
        <a:lstStyle/>
        <a:p>
          <a:endParaRPr lang="en-US" sz="2800"/>
        </a:p>
      </dgm:t>
    </dgm:pt>
    <dgm:pt modelId="{2E8D234A-74EF-4BF6-8322-43298E3F8E51}">
      <dgm:prSet phldrT="[Text]" custT="1"/>
      <dgm:spPr/>
      <dgm:t>
        <a:bodyPr/>
        <a:lstStyle/>
        <a:p>
          <a:r>
            <a:rPr lang="ar-SA" sz="2800" dirty="0"/>
            <a:t>باوك</a:t>
          </a:r>
          <a:endParaRPr lang="en-US" sz="2800" dirty="0"/>
        </a:p>
      </dgm:t>
    </dgm:pt>
    <dgm:pt modelId="{B26990CA-1464-4202-8944-FA31524436D8}" type="parTrans" cxnId="{E9F0E1BF-086E-4A54-98FA-D69FE0438CAC}">
      <dgm:prSet/>
      <dgm:spPr/>
      <dgm:t>
        <a:bodyPr/>
        <a:lstStyle/>
        <a:p>
          <a:endParaRPr lang="en-US" sz="2800"/>
        </a:p>
      </dgm:t>
    </dgm:pt>
    <dgm:pt modelId="{D99FE4ED-3DA1-4DED-A323-CA1D815847AC}" type="sibTrans" cxnId="{E9F0E1BF-086E-4A54-98FA-D69FE0438CAC}">
      <dgm:prSet/>
      <dgm:spPr/>
      <dgm:t>
        <a:bodyPr/>
        <a:lstStyle/>
        <a:p>
          <a:endParaRPr lang="en-US" sz="2800"/>
        </a:p>
      </dgm:t>
    </dgm:pt>
    <dgm:pt modelId="{0EE67505-9EA4-4D3A-B13D-5A5FC0C4B7DC}">
      <dgm:prSet phldrT="[Text]" custT="1"/>
      <dgm:spPr/>
      <dgm:t>
        <a:bodyPr/>
        <a:lstStyle/>
        <a:p>
          <a:r>
            <a:rPr lang="ar-SA" sz="2800" dirty="0">
              <a:cs typeface="Ali_K_Samik" pitchFamily="2" charset="-78"/>
            </a:rPr>
            <a:t>كض</a:t>
          </a:r>
          <a:endParaRPr lang="en-US" sz="2800" dirty="0">
            <a:cs typeface="Ali_K_Samik" pitchFamily="2" charset="-78"/>
          </a:endParaRPr>
        </a:p>
      </dgm:t>
    </dgm:pt>
    <dgm:pt modelId="{CF7A919D-F549-4C0A-B966-28FF7D4BADF5}" type="parTrans" cxnId="{6D8D857B-B3A7-4A69-B8A0-EDFE5C7931D3}">
      <dgm:prSet/>
      <dgm:spPr/>
      <dgm:t>
        <a:bodyPr/>
        <a:lstStyle/>
        <a:p>
          <a:endParaRPr lang="en-US" sz="2800"/>
        </a:p>
      </dgm:t>
    </dgm:pt>
    <dgm:pt modelId="{BA45EC1B-E6B2-4AE7-AD40-6CB2D386140A}" type="sibTrans" cxnId="{6D8D857B-B3A7-4A69-B8A0-EDFE5C7931D3}">
      <dgm:prSet/>
      <dgm:spPr/>
      <dgm:t>
        <a:bodyPr/>
        <a:lstStyle/>
        <a:p>
          <a:endParaRPr lang="en-US" sz="2800"/>
        </a:p>
      </dgm:t>
    </dgm:pt>
    <dgm:pt modelId="{29C867EE-110F-41EE-B949-A2D969E5E24F}">
      <dgm:prSet phldrT="[Text]" phldr="1" custT="1"/>
      <dgm:spPr/>
      <dgm:t>
        <a:bodyPr/>
        <a:lstStyle/>
        <a:p>
          <a:endParaRPr lang="en-US" sz="2800" dirty="0"/>
        </a:p>
      </dgm:t>
    </dgm:pt>
    <dgm:pt modelId="{B206EB7D-517E-4A73-A2EE-33424F4D71C4}" type="sibTrans" cxnId="{E7104198-FF25-4A19-A090-59CB71D8A759}">
      <dgm:prSet/>
      <dgm:spPr/>
      <dgm:t>
        <a:bodyPr/>
        <a:lstStyle/>
        <a:p>
          <a:endParaRPr lang="en-US" sz="2800"/>
        </a:p>
      </dgm:t>
    </dgm:pt>
    <dgm:pt modelId="{0558913C-9C47-455F-9CC7-026E9A04B02D}" type="parTrans" cxnId="{E7104198-FF25-4A19-A090-59CB71D8A759}">
      <dgm:prSet/>
      <dgm:spPr/>
      <dgm:t>
        <a:bodyPr/>
        <a:lstStyle/>
        <a:p>
          <a:endParaRPr lang="en-US" sz="2800"/>
        </a:p>
      </dgm:t>
    </dgm:pt>
    <dgm:pt modelId="{01716C82-6423-4620-9621-EEF1F0A3B12F}" type="pres">
      <dgm:prSet presAssocID="{D0DEE521-CAF8-4659-9425-D2B108B891A6}" presName="Name0" presStyleCnt="0">
        <dgm:presLayoutVars>
          <dgm:chMax val="1"/>
          <dgm:dir/>
          <dgm:animLvl val="ctr"/>
          <dgm:resizeHandles val="exact"/>
        </dgm:presLayoutVars>
      </dgm:prSet>
      <dgm:spPr/>
    </dgm:pt>
    <dgm:pt modelId="{BC217CF2-A094-4D46-8CE1-5257C51763B4}" type="pres">
      <dgm:prSet presAssocID="{29C867EE-110F-41EE-B949-A2D969E5E24F}" presName="centerShape" presStyleLbl="node0" presStyleIdx="0" presStyleCnt="1" custFlipVert="0" custFlipHor="1" custScaleX="2852" custScaleY="6634"/>
      <dgm:spPr/>
    </dgm:pt>
    <dgm:pt modelId="{2B2DF8BA-3DC6-4923-B6E2-87803D38CFAE}" type="pres">
      <dgm:prSet presAssocID="{22E89F2C-B14B-47F2-B50F-8B423FD39534}" presName="node" presStyleLbl="node1" presStyleIdx="0" presStyleCnt="4">
        <dgm:presLayoutVars>
          <dgm:bulletEnabled val="1"/>
        </dgm:presLayoutVars>
      </dgm:prSet>
      <dgm:spPr/>
    </dgm:pt>
    <dgm:pt modelId="{35DE38B7-4F70-48FE-98EE-1F2A54CD4B06}" type="pres">
      <dgm:prSet presAssocID="{22E89F2C-B14B-47F2-B50F-8B423FD39534}" presName="dummy" presStyleCnt="0"/>
      <dgm:spPr/>
    </dgm:pt>
    <dgm:pt modelId="{1E85BC24-7A75-4D1F-87AA-F6A5A0347E9F}" type="pres">
      <dgm:prSet presAssocID="{803F6E84-E10A-438D-A812-6AAB9B291B3E}" presName="sibTrans" presStyleLbl="sibTrans2D1" presStyleIdx="0" presStyleCnt="4"/>
      <dgm:spPr/>
    </dgm:pt>
    <dgm:pt modelId="{346EF04E-CDD5-4328-81E2-91F1C87DA205}" type="pres">
      <dgm:prSet presAssocID="{FDCFB3F0-0B58-40E2-87DC-4978ED53EC57}" presName="node" presStyleLbl="node1" presStyleIdx="1" presStyleCnt="4">
        <dgm:presLayoutVars>
          <dgm:bulletEnabled val="1"/>
        </dgm:presLayoutVars>
      </dgm:prSet>
      <dgm:spPr/>
    </dgm:pt>
    <dgm:pt modelId="{9A21AC56-EF60-48F0-A544-3E8E09585A4A}" type="pres">
      <dgm:prSet presAssocID="{FDCFB3F0-0B58-40E2-87DC-4978ED53EC57}" presName="dummy" presStyleCnt="0"/>
      <dgm:spPr/>
    </dgm:pt>
    <dgm:pt modelId="{C1AEFC95-CDD7-45B2-8B93-1D27102D1494}" type="pres">
      <dgm:prSet presAssocID="{678C770B-8692-4201-AC9F-1A0E99C10BB9}" presName="sibTrans" presStyleLbl="sibTrans2D1" presStyleIdx="1" presStyleCnt="4"/>
      <dgm:spPr/>
    </dgm:pt>
    <dgm:pt modelId="{5F3FE745-7C88-4656-8278-9B799EBCA5F7}" type="pres">
      <dgm:prSet presAssocID="{2E8D234A-74EF-4BF6-8322-43298E3F8E51}" presName="node" presStyleLbl="node1" presStyleIdx="2" presStyleCnt="4">
        <dgm:presLayoutVars>
          <dgm:bulletEnabled val="1"/>
        </dgm:presLayoutVars>
      </dgm:prSet>
      <dgm:spPr/>
    </dgm:pt>
    <dgm:pt modelId="{64BBBC91-2687-4B9A-B19B-8F6CFAC1B5A1}" type="pres">
      <dgm:prSet presAssocID="{2E8D234A-74EF-4BF6-8322-43298E3F8E51}" presName="dummy" presStyleCnt="0"/>
      <dgm:spPr/>
    </dgm:pt>
    <dgm:pt modelId="{16151610-78FC-4ADB-A6DD-375E0BF230CE}" type="pres">
      <dgm:prSet presAssocID="{D99FE4ED-3DA1-4DED-A323-CA1D815847AC}" presName="sibTrans" presStyleLbl="sibTrans2D1" presStyleIdx="2" presStyleCnt="4"/>
      <dgm:spPr/>
    </dgm:pt>
    <dgm:pt modelId="{368F0020-F897-40F7-AA06-2DDAE86D0C50}" type="pres">
      <dgm:prSet presAssocID="{0EE67505-9EA4-4D3A-B13D-5A5FC0C4B7DC}" presName="node" presStyleLbl="node1" presStyleIdx="3" presStyleCnt="4">
        <dgm:presLayoutVars>
          <dgm:bulletEnabled val="1"/>
        </dgm:presLayoutVars>
      </dgm:prSet>
      <dgm:spPr/>
    </dgm:pt>
    <dgm:pt modelId="{1C899041-A3AF-4A36-BB47-5F9A26CD903C}" type="pres">
      <dgm:prSet presAssocID="{0EE67505-9EA4-4D3A-B13D-5A5FC0C4B7DC}" presName="dummy" presStyleCnt="0"/>
      <dgm:spPr/>
    </dgm:pt>
    <dgm:pt modelId="{6D64FD76-D57C-488A-9531-29AE9CF53182}" type="pres">
      <dgm:prSet presAssocID="{BA45EC1B-E6B2-4AE7-AD40-6CB2D386140A}" presName="sibTrans" presStyleLbl="sibTrans2D1" presStyleIdx="3" presStyleCnt="4"/>
      <dgm:spPr/>
    </dgm:pt>
  </dgm:ptLst>
  <dgm:cxnLst>
    <dgm:cxn modelId="{E3936C0C-9A3F-4C22-B5D7-525CF00B3162}" type="presOf" srcId="{29C867EE-110F-41EE-B949-A2D969E5E24F}" destId="{BC217CF2-A094-4D46-8CE1-5257C51763B4}" srcOrd="0" destOrd="0" presId="urn:microsoft.com/office/officeart/2005/8/layout/radial6"/>
    <dgm:cxn modelId="{EC10CA15-D20C-4C0B-A30A-705285087F0E}" type="presOf" srcId="{22E89F2C-B14B-47F2-B50F-8B423FD39534}" destId="{2B2DF8BA-3DC6-4923-B6E2-87803D38CFAE}" srcOrd="0" destOrd="0" presId="urn:microsoft.com/office/officeart/2005/8/layout/radial6"/>
    <dgm:cxn modelId="{4ABE313D-057D-414F-818E-3C2E833B50FE}" srcId="{29C867EE-110F-41EE-B949-A2D969E5E24F}" destId="{FDCFB3F0-0B58-40E2-87DC-4978ED53EC57}" srcOrd="1" destOrd="0" parTransId="{7F6EA874-6E75-47CA-8CD7-9CA22CE2AFFF}" sibTransId="{678C770B-8692-4201-AC9F-1A0E99C10BB9}"/>
    <dgm:cxn modelId="{29ED2C5E-7619-4717-93DB-93DA30DBA224}" type="presOf" srcId="{0EE67505-9EA4-4D3A-B13D-5A5FC0C4B7DC}" destId="{368F0020-F897-40F7-AA06-2DDAE86D0C50}" srcOrd="0" destOrd="0" presId="urn:microsoft.com/office/officeart/2005/8/layout/radial6"/>
    <dgm:cxn modelId="{A7F4FF61-0AF1-42D9-ACA1-16C827256E76}" type="presOf" srcId="{D0DEE521-CAF8-4659-9425-D2B108B891A6}" destId="{01716C82-6423-4620-9621-EEF1F0A3B12F}" srcOrd="0" destOrd="0" presId="urn:microsoft.com/office/officeart/2005/8/layout/radial6"/>
    <dgm:cxn modelId="{78B9CC48-CD5D-42A3-9356-683E24B45E55}" type="presOf" srcId="{D99FE4ED-3DA1-4DED-A323-CA1D815847AC}" destId="{16151610-78FC-4ADB-A6DD-375E0BF230CE}" srcOrd="0" destOrd="0" presId="urn:microsoft.com/office/officeart/2005/8/layout/radial6"/>
    <dgm:cxn modelId="{94960270-5AD0-4DC8-AE0C-BD01C41D22CA}" type="presOf" srcId="{678C770B-8692-4201-AC9F-1A0E99C10BB9}" destId="{C1AEFC95-CDD7-45B2-8B93-1D27102D1494}" srcOrd="0" destOrd="0" presId="urn:microsoft.com/office/officeart/2005/8/layout/radial6"/>
    <dgm:cxn modelId="{57A8A758-2D07-46D2-9640-C0B5A38D3A3C}" type="presOf" srcId="{FDCFB3F0-0B58-40E2-87DC-4978ED53EC57}" destId="{346EF04E-CDD5-4328-81E2-91F1C87DA205}" srcOrd="0" destOrd="0" presId="urn:microsoft.com/office/officeart/2005/8/layout/radial6"/>
    <dgm:cxn modelId="{E3365A7B-F204-4226-B9E3-0368CE6FB2FC}" srcId="{29C867EE-110F-41EE-B949-A2D969E5E24F}" destId="{22E89F2C-B14B-47F2-B50F-8B423FD39534}" srcOrd="0" destOrd="0" parTransId="{68ADD5AB-8EF8-48B2-AEB2-642537D34759}" sibTransId="{803F6E84-E10A-438D-A812-6AAB9B291B3E}"/>
    <dgm:cxn modelId="{6D8D857B-B3A7-4A69-B8A0-EDFE5C7931D3}" srcId="{29C867EE-110F-41EE-B949-A2D969E5E24F}" destId="{0EE67505-9EA4-4D3A-B13D-5A5FC0C4B7DC}" srcOrd="3" destOrd="0" parTransId="{CF7A919D-F549-4C0A-B966-28FF7D4BADF5}" sibTransId="{BA45EC1B-E6B2-4AE7-AD40-6CB2D386140A}"/>
    <dgm:cxn modelId="{912A1E86-5B78-401F-B01C-89C4CA2E1A00}" type="presOf" srcId="{803F6E84-E10A-438D-A812-6AAB9B291B3E}" destId="{1E85BC24-7A75-4D1F-87AA-F6A5A0347E9F}" srcOrd="0" destOrd="0" presId="urn:microsoft.com/office/officeart/2005/8/layout/radial6"/>
    <dgm:cxn modelId="{CB1A5F8A-3210-4D0F-809E-34E1A81433CD}" type="presOf" srcId="{BA45EC1B-E6B2-4AE7-AD40-6CB2D386140A}" destId="{6D64FD76-D57C-488A-9531-29AE9CF53182}" srcOrd="0" destOrd="0" presId="urn:microsoft.com/office/officeart/2005/8/layout/radial6"/>
    <dgm:cxn modelId="{E7104198-FF25-4A19-A090-59CB71D8A759}" srcId="{D0DEE521-CAF8-4659-9425-D2B108B891A6}" destId="{29C867EE-110F-41EE-B949-A2D969E5E24F}" srcOrd="0" destOrd="0" parTransId="{0558913C-9C47-455F-9CC7-026E9A04B02D}" sibTransId="{B206EB7D-517E-4A73-A2EE-33424F4D71C4}"/>
    <dgm:cxn modelId="{E9F0E1BF-086E-4A54-98FA-D69FE0438CAC}" srcId="{29C867EE-110F-41EE-B949-A2D969E5E24F}" destId="{2E8D234A-74EF-4BF6-8322-43298E3F8E51}" srcOrd="2" destOrd="0" parTransId="{B26990CA-1464-4202-8944-FA31524436D8}" sibTransId="{D99FE4ED-3DA1-4DED-A323-CA1D815847AC}"/>
    <dgm:cxn modelId="{D5A5EEF6-3C54-4D1E-9DF8-81BF27E7BE5C}" type="presOf" srcId="{2E8D234A-74EF-4BF6-8322-43298E3F8E51}" destId="{5F3FE745-7C88-4656-8278-9B799EBCA5F7}" srcOrd="0" destOrd="0" presId="urn:microsoft.com/office/officeart/2005/8/layout/radial6"/>
    <dgm:cxn modelId="{6F0BCD71-DB4B-4006-B600-18F5DB1C3AD4}" type="presParOf" srcId="{01716C82-6423-4620-9621-EEF1F0A3B12F}" destId="{BC217CF2-A094-4D46-8CE1-5257C51763B4}" srcOrd="0" destOrd="0" presId="urn:microsoft.com/office/officeart/2005/8/layout/radial6"/>
    <dgm:cxn modelId="{40208C2C-F539-4CCD-9CE8-7F2C1B14F31A}" type="presParOf" srcId="{01716C82-6423-4620-9621-EEF1F0A3B12F}" destId="{2B2DF8BA-3DC6-4923-B6E2-87803D38CFAE}" srcOrd="1" destOrd="0" presId="urn:microsoft.com/office/officeart/2005/8/layout/radial6"/>
    <dgm:cxn modelId="{569D6F1D-B208-4315-88B2-3C1A638643AE}" type="presParOf" srcId="{01716C82-6423-4620-9621-EEF1F0A3B12F}" destId="{35DE38B7-4F70-48FE-98EE-1F2A54CD4B06}" srcOrd="2" destOrd="0" presId="urn:microsoft.com/office/officeart/2005/8/layout/radial6"/>
    <dgm:cxn modelId="{EDAE70EF-50ED-4CEA-A165-426CE58387AC}" type="presParOf" srcId="{01716C82-6423-4620-9621-EEF1F0A3B12F}" destId="{1E85BC24-7A75-4D1F-87AA-F6A5A0347E9F}" srcOrd="3" destOrd="0" presId="urn:microsoft.com/office/officeart/2005/8/layout/radial6"/>
    <dgm:cxn modelId="{7E82EB33-7F25-4747-BFC7-E3CBAC3666EA}" type="presParOf" srcId="{01716C82-6423-4620-9621-EEF1F0A3B12F}" destId="{346EF04E-CDD5-4328-81E2-91F1C87DA205}" srcOrd="4" destOrd="0" presId="urn:microsoft.com/office/officeart/2005/8/layout/radial6"/>
    <dgm:cxn modelId="{C5E99021-3726-43B2-BDE6-EB6A82DB0030}" type="presParOf" srcId="{01716C82-6423-4620-9621-EEF1F0A3B12F}" destId="{9A21AC56-EF60-48F0-A544-3E8E09585A4A}" srcOrd="5" destOrd="0" presId="urn:microsoft.com/office/officeart/2005/8/layout/radial6"/>
    <dgm:cxn modelId="{65FFEC01-7885-48D9-BFAD-9493543CC643}" type="presParOf" srcId="{01716C82-6423-4620-9621-EEF1F0A3B12F}" destId="{C1AEFC95-CDD7-45B2-8B93-1D27102D1494}" srcOrd="6" destOrd="0" presId="urn:microsoft.com/office/officeart/2005/8/layout/radial6"/>
    <dgm:cxn modelId="{F3610344-B5AE-47FE-AE47-7A5582473CA0}" type="presParOf" srcId="{01716C82-6423-4620-9621-EEF1F0A3B12F}" destId="{5F3FE745-7C88-4656-8278-9B799EBCA5F7}" srcOrd="7" destOrd="0" presId="urn:microsoft.com/office/officeart/2005/8/layout/radial6"/>
    <dgm:cxn modelId="{FF27CC96-8456-465E-B19F-33C24880808B}" type="presParOf" srcId="{01716C82-6423-4620-9621-EEF1F0A3B12F}" destId="{64BBBC91-2687-4B9A-B19B-8F6CFAC1B5A1}" srcOrd="8" destOrd="0" presId="urn:microsoft.com/office/officeart/2005/8/layout/radial6"/>
    <dgm:cxn modelId="{8E0E2096-17D5-41B7-8826-5ED6D3879638}" type="presParOf" srcId="{01716C82-6423-4620-9621-EEF1F0A3B12F}" destId="{16151610-78FC-4ADB-A6DD-375E0BF230CE}" srcOrd="9" destOrd="0" presId="urn:microsoft.com/office/officeart/2005/8/layout/radial6"/>
    <dgm:cxn modelId="{BC702CEB-C126-4924-B829-EAA3F5BF5162}" type="presParOf" srcId="{01716C82-6423-4620-9621-EEF1F0A3B12F}" destId="{368F0020-F897-40F7-AA06-2DDAE86D0C50}" srcOrd="10" destOrd="0" presId="urn:microsoft.com/office/officeart/2005/8/layout/radial6"/>
    <dgm:cxn modelId="{297D4A21-9FEB-4552-9B62-8F969AA752E3}" type="presParOf" srcId="{01716C82-6423-4620-9621-EEF1F0A3B12F}" destId="{1C899041-A3AF-4A36-BB47-5F9A26CD903C}" srcOrd="11" destOrd="0" presId="urn:microsoft.com/office/officeart/2005/8/layout/radial6"/>
    <dgm:cxn modelId="{D36D29F8-D2EA-4CC3-A6D4-23B2E38A9567}" type="presParOf" srcId="{01716C82-6423-4620-9621-EEF1F0A3B12F}" destId="{6D64FD76-D57C-488A-9531-29AE9CF53182}" srcOrd="12" destOrd="0" presId="urn:microsoft.com/office/officeart/2005/8/layout/radial6"/>
  </dgm:cxnLst>
  <dgm:bg>
    <a:solidFill>
      <a:schemeClr val="accent2">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8A8F7D-9069-43F2-9CC8-6A27A2EA5A82}">
      <dsp:nvSpPr>
        <dsp:cNvPr id="0" name=""/>
        <dsp:cNvSpPr/>
      </dsp:nvSpPr>
      <dsp:spPr>
        <a:xfrm rot="5400000">
          <a:off x="434750" y="814310"/>
          <a:ext cx="1269740" cy="153326"/>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1ECB82E-EFE7-4EFA-82D2-F5854EB5D508}">
      <dsp:nvSpPr>
        <dsp:cNvPr id="0" name=""/>
        <dsp:cNvSpPr/>
      </dsp:nvSpPr>
      <dsp:spPr>
        <a:xfrm>
          <a:off x="724904" y="1096"/>
          <a:ext cx="1703627" cy="102217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ar-SA" sz="3000" kern="1200" dirty="0">
              <a:cs typeface="Ali_K_Samik" pitchFamily="2" charset="-78"/>
            </a:rPr>
            <a:t>خؤشةويستى</a:t>
          </a:r>
          <a:endParaRPr lang="en-US" sz="3000" kern="1200" dirty="0">
            <a:cs typeface="Ali_K_Samik" pitchFamily="2" charset="-78"/>
          </a:endParaRPr>
        </a:p>
      </dsp:txBody>
      <dsp:txXfrm>
        <a:off x="754843" y="31035"/>
        <a:ext cx="1643749" cy="962298"/>
      </dsp:txXfrm>
    </dsp:sp>
    <dsp:sp modelId="{62086D8B-47E7-4906-BEB2-2A3E97D1C9C0}">
      <dsp:nvSpPr>
        <dsp:cNvPr id="0" name=""/>
        <dsp:cNvSpPr/>
      </dsp:nvSpPr>
      <dsp:spPr>
        <a:xfrm rot="5400000">
          <a:off x="434750" y="2092031"/>
          <a:ext cx="1269740" cy="153326"/>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8B89692-B175-427A-ACEA-B0A0F47FC784}">
      <dsp:nvSpPr>
        <dsp:cNvPr id="0" name=""/>
        <dsp:cNvSpPr/>
      </dsp:nvSpPr>
      <dsp:spPr>
        <a:xfrm>
          <a:off x="724904" y="1278817"/>
          <a:ext cx="1703627" cy="102217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ar-SA" sz="3000" kern="1200" dirty="0">
              <a:cs typeface="Ali_K_Samik" pitchFamily="2" charset="-78"/>
            </a:rPr>
            <a:t>عةشق</a:t>
          </a:r>
          <a:endParaRPr lang="en-US" sz="3000" kern="1200" dirty="0">
            <a:cs typeface="Ali_K_Samik" pitchFamily="2" charset="-78"/>
          </a:endParaRPr>
        </a:p>
      </dsp:txBody>
      <dsp:txXfrm>
        <a:off x="754843" y="1308756"/>
        <a:ext cx="1643749" cy="962298"/>
      </dsp:txXfrm>
    </dsp:sp>
    <dsp:sp modelId="{A2136BCC-EDBC-40E0-8B35-E3EECE6F3D25}">
      <dsp:nvSpPr>
        <dsp:cNvPr id="0" name=""/>
        <dsp:cNvSpPr/>
      </dsp:nvSpPr>
      <dsp:spPr>
        <a:xfrm>
          <a:off x="1073610" y="2730891"/>
          <a:ext cx="2257844" cy="153326"/>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86AC723-AB8A-400E-8F91-AF18333978BE}">
      <dsp:nvSpPr>
        <dsp:cNvPr id="0" name=""/>
        <dsp:cNvSpPr/>
      </dsp:nvSpPr>
      <dsp:spPr>
        <a:xfrm>
          <a:off x="724904" y="2556538"/>
          <a:ext cx="1703627" cy="102217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ar-SA" sz="3000" kern="1200" dirty="0">
              <a:cs typeface="Ali_K_Samik" pitchFamily="2" charset="-78"/>
            </a:rPr>
            <a:t>مةرط</a:t>
          </a:r>
          <a:endParaRPr lang="en-US" sz="3000" kern="1200" dirty="0">
            <a:cs typeface="Ali_K_Samik" pitchFamily="2" charset="-78"/>
          </a:endParaRPr>
        </a:p>
      </dsp:txBody>
      <dsp:txXfrm>
        <a:off x="754843" y="2586477"/>
        <a:ext cx="1643749" cy="962298"/>
      </dsp:txXfrm>
    </dsp:sp>
    <dsp:sp modelId="{A03BD8D4-A27B-4D7C-A48E-0C30D2EEAEDE}">
      <dsp:nvSpPr>
        <dsp:cNvPr id="0" name=""/>
        <dsp:cNvSpPr/>
      </dsp:nvSpPr>
      <dsp:spPr>
        <a:xfrm rot="16108233">
          <a:off x="2666690" y="2075763"/>
          <a:ext cx="1302740" cy="153326"/>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E102EB3-7122-4A1A-ABBD-9E10EEC4E6BB}">
      <dsp:nvSpPr>
        <dsp:cNvPr id="0" name=""/>
        <dsp:cNvSpPr/>
      </dsp:nvSpPr>
      <dsp:spPr>
        <a:xfrm>
          <a:off x="2990730" y="2556538"/>
          <a:ext cx="1703627" cy="102217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ar-SA" sz="3000" kern="1200" dirty="0">
              <a:cs typeface="Ali_K_Samik" pitchFamily="2" charset="-78"/>
            </a:rPr>
            <a:t>عةشق</a:t>
          </a:r>
          <a:endParaRPr lang="en-US" sz="3000" kern="1200" dirty="0">
            <a:cs typeface="Ali_K_Samik" pitchFamily="2" charset="-78"/>
          </a:endParaRPr>
        </a:p>
      </dsp:txBody>
      <dsp:txXfrm>
        <a:off x="3020669" y="2586477"/>
        <a:ext cx="1643749" cy="962298"/>
      </dsp:txXfrm>
    </dsp:sp>
    <dsp:sp modelId="{05F1D19D-8236-48C0-91D7-23B669DD6DCE}">
      <dsp:nvSpPr>
        <dsp:cNvPr id="0" name=""/>
        <dsp:cNvSpPr/>
      </dsp:nvSpPr>
      <dsp:spPr>
        <a:xfrm rot="16455837">
          <a:off x="2765344" y="839915"/>
          <a:ext cx="1156659" cy="153326"/>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FFAA63B-B86B-41E7-AD9E-9EE98B12A043}">
      <dsp:nvSpPr>
        <dsp:cNvPr id="0" name=""/>
        <dsp:cNvSpPr/>
      </dsp:nvSpPr>
      <dsp:spPr>
        <a:xfrm>
          <a:off x="2972901" y="1246281"/>
          <a:ext cx="1669742" cy="102217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ar-SA" sz="3000" kern="1200" dirty="0">
              <a:cs typeface="Ali_K_Samik" pitchFamily="2" charset="-78"/>
            </a:rPr>
            <a:t>خؤشةويستى</a:t>
          </a:r>
          <a:endParaRPr lang="en-US" sz="3000" kern="1200" dirty="0">
            <a:cs typeface="Ali_K_Samik" pitchFamily="2" charset="-78"/>
          </a:endParaRPr>
        </a:p>
      </dsp:txBody>
      <dsp:txXfrm>
        <a:off x="3002840" y="1276220"/>
        <a:ext cx="1609864" cy="962298"/>
      </dsp:txXfrm>
    </dsp:sp>
    <dsp:sp modelId="{B41F2C2E-DCEF-459B-A0C3-5410767D8B13}">
      <dsp:nvSpPr>
        <dsp:cNvPr id="0" name=""/>
        <dsp:cNvSpPr/>
      </dsp:nvSpPr>
      <dsp:spPr>
        <a:xfrm rot="21455576">
          <a:off x="3389689" y="212817"/>
          <a:ext cx="2208565" cy="153326"/>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A0F0B68-5593-416B-B5A0-7C6657FE10FE}">
      <dsp:nvSpPr>
        <dsp:cNvPr id="0" name=""/>
        <dsp:cNvSpPr/>
      </dsp:nvSpPr>
      <dsp:spPr>
        <a:xfrm>
          <a:off x="3041958" y="84843"/>
          <a:ext cx="1703627" cy="102217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ar-SA" sz="3000" kern="1200" dirty="0">
              <a:cs typeface="Ali_K_Samik" pitchFamily="2" charset="-78"/>
            </a:rPr>
            <a:t>هاوريَيةتى</a:t>
          </a:r>
          <a:endParaRPr lang="en-US" sz="3000" kern="1200" dirty="0">
            <a:cs typeface="Ali_K_Samik" pitchFamily="2" charset="-78"/>
          </a:endParaRPr>
        </a:p>
      </dsp:txBody>
      <dsp:txXfrm>
        <a:off x="3071897" y="114782"/>
        <a:ext cx="1643749" cy="962298"/>
      </dsp:txXfrm>
    </dsp:sp>
    <dsp:sp modelId="{4BEB1089-2CCC-47D0-8449-622966A126BC}">
      <dsp:nvSpPr>
        <dsp:cNvPr id="0" name=""/>
        <dsp:cNvSpPr/>
      </dsp:nvSpPr>
      <dsp:spPr>
        <a:xfrm rot="5400000">
          <a:off x="4970870" y="800759"/>
          <a:ext cx="1260800" cy="153326"/>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53AB581-9E54-467E-95E5-98DD8650338F}">
      <dsp:nvSpPr>
        <dsp:cNvPr id="0" name=""/>
        <dsp:cNvSpPr/>
      </dsp:nvSpPr>
      <dsp:spPr>
        <a:xfrm>
          <a:off x="5256555" y="1096"/>
          <a:ext cx="1703627" cy="10041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ar-SA" sz="3000" kern="1200" dirty="0">
              <a:cs typeface="Ali_K_Samik" pitchFamily="2" charset="-78"/>
            </a:rPr>
            <a:t>هاوريَيةتى</a:t>
          </a:r>
          <a:endParaRPr lang="en-US" sz="3000" kern="1200" dirty="0">
            <a:cs typeface="Ali_K_Samik" pitchFamily="2" charset="-78"/>
          </a:endParaRPr>
        </a:p>
      </dsp:txBody>
      <dsp:txXfrm>
        <a:off x="5285966" y="30507"/>
        <a:ext cx="1644805" cy="945333"/>
      </dsp:txXfrm>
    </dsp:sp>
    <dsp:sp modelId="{89DB55AC-36FB-411D-B4FA-7D81442A75BD}">
      <dsp:nvSpPr>
        <dsp:cNvPr id="0" name=""/>
        <dsp:cNvSpPr/>
      </dsp:nvSpPr>
      <dsp:spPr>
        <a:xfrm rot="5400000">
          <a:off x="4966400" y="2074010"/>
          <a:ext cx="1269740" cy="153326"/>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41B5324-3639-42E9-871C-CD8A4E62E6E2}">
      <dsp:nvSpPr>
        <dsp:cNvPr id="0" name=""/>
        <dsp:cNvSpPr/>
      </dsp:nvSpPr>
      <dsp:spPr>
        <a:xfrm>
          <a:off x="5256555" y="1260796"/>
          <a:ext cx="1703627" cy="102217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ar-SA" sz="3000" kern="1200" dirty="0">
              <a:cs typeface="Ali_K_Samik" pitchFamily="2" charset="-78"/>
            </a:rPr>
            <a:t>خؤشةويستى</a:t>
          </a:r>
          <a:endParaRPr lang="en-US" sz="3000" kern="1200" dirty="0">
            <a:cs typeface="Ali_K_Samik" pitchFamily="2" charset="-78"/>
          </a:endParaRPr>
        </a:p>
      </dsp:txBody>
      <dsp:txXfrm>
        <a:off x="5286494" y="1290735"/>
        <a:ext cx="1643749" cy="962298"/>
      </dsp:txXfrm>
    </dsp:sp>
    <dsp:sp modelId="{4B1D3FF6-9A77-4C8F-A686-4DE43EB3409A}">
      <dsp:nvSpPr>
        <dsp:cNvPr id="0" name=""/>
        <dsp:cNvSpPr/>
      </dsp:nvSpPr>
      <dsp:spPr>
        <a:xfrm>
          <a:off x="5256555" y="2538517"/>
          <a:ext cx="1703627" cy="102217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ar-SA" sz="3000" kern="1200" dirty="0">
              <a:cs typeface="Ali_K_Samik" pitchFamily="2" charset="-78"/>
            </a:rPr>
            <a:t>عةشق</a:t>
          </a:r>
          <a:endParaRPr lang="en-US" sz="3000" kern="1200" dirty="0">
            <a:cs typeface="Ali_K_Samik" pitchFamily="2" charset="-78"/>
          </a:endParaRPr>
        </a:p>
      </dsp:txBody>
      <dsp:txXfrm>
        <a:off x="5286494" y="2568456"/>
        <a:ext cx="1643749" cy="9622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8A8F7D-9069-43F2-9CC8-6A27A2EA5A82}">
      <dsp:nvSpPr>
        <dsp:cNvPr id="0" name=""/>
        <dsp:cNvSpPr/>
      </dsp:nvSpPr>
      <dsp:spPr>
        <a:xfrm rot="5400000">
          <a:off x="352209" y="814122"/>
          <a:ext cx="1269923" cy="153369"/>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1ECB82E-EFE7-4EFA-82D2-F5854EB5D508}">
      <dsp:nvSpPr>
        <dsp:cNvPr id="0" name=""/>
        <dsp:cNvSpPr/>
      </dsp:nvSpPr>
      <dsp:spPr>
        <a:xfrm>
          <a:off x="642271" y="593"/>
          <a:ext cx="1704106" cy="10224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ar-SA" sz="3200" kern="1200" dirty="0">
              <a:cs typeface="Ali_K_Samik" pitchFamily="2" charset="-78"/>
            </a:rPr>
            <a:t>حةز</a:t>
          </a:r>
          <a:endParaRPr lang="en-US" sz="3200" kern="1200" dirty="0">
            <a:cs typeface="Ali_K_Samik" pitchFamily="2" charset="-78"/>
          </a:endParaRPr>
        </a:p>
      </dsp:txBody>
      <dsp:txXfrm>
        <a:off x="672218" y="30540"/>
        <a:ext cx="1644212" cy="962570"/>
      </dsp:txXfrm>
    </dsp:sp>
    <dsp:sp modelId="{62086D8B-47E7-4906-BEB2-2A3E97D1C9C0}">
      <dsp:nvSpPr>
        <dsp:cNvPr id="0" name=""/>
        <dsp:cNvSpPr/>
      </dsp:nvSpPr>
      <dsp:spPr>
        <a:xfrm rot="5400000">
          <a:off x="352209" y="2092202"/>
          <a:ext cx="1269923" cy="153369"/>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8B89692-B175-427A-ACEA-B0A0F47FC784}">
      <dsp:nvSpPr>
        <dsp:cNvPr id="0" name=""/>
        <dsp:cNvSpPr/>
      </dsp:nvSpPr>
      <dsp:spPr>
        <a:xfrm>
          <a:off x="642271" y="1278673"/>
          <a:ext cx="1704106" cy="10224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ar-SA" sz="3200" kern="1200" dirty="0">
              <a:cs typeface="Ali_K_Samik" pitchFamily="2" charset="-78"/>
            </a:rPr>
            <a:t>هاوسةرطيري</a:t>
          </a:r>
          <a:endParaRPr lang="en-US" sz="3200" kern="1200" dirty="0">
            <a:cs typeface="Ali_K_Samik" pitchFamily="2" charset="-78"/>
          </a:endParaRPr>
        </a:p>
      </dsp:txBody>
      <dsp:txXfrm>
        <a:off x="672218" y="1308620"/>
        <a:ext cx="1644212" cy="962570"/>
      </dsp:txXfrm>
    </dsp:sp>
    <dsp:sp modelId="{A2136BCC-EDBC-40E0-8B35-E3EECE6F3D25}">
      <dsp:nvSpPr>
        <dsp:cNvPr id="0" name=""/>
        <dsp:cNvSpPr/>
      </dsp:nvSpPr>
      <dsp:spPr>
        <a:xfrm>
          <a:off x="990960" y="2731242"/>
          <a:ext cx="2258896" cy="153369"/>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86AC723-AB8A-400E-8F91-AF18333978BE}">
      <dsp:nvSpPr>
        <dsp:cNvPr id="0" name=""/>
        <dsp:cNvSpPr/>
      </dsp:nvSpPr>
      <dsp:spPr>
        <a:xfrm>
          <a:off x="702648" y="2556754"/>
          <a:ext cx="1583353" cy="10224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ar-SA" sz="3200" kern="1200" dirty="0">
              <a:cs typeface="Ali_K_Samik" pitchFamily="2" charset="-78"/>
            </a:rPr>
            <a:t>ذيان</a:t>
          </a:r>
          <a:endParaRPr lang="en-US" sz="3200" kern="1200" dirty="0">
            <a:cs typeface="Ali_K_Samik" pitchFamily="2" charset="-78"/>
          </a:endParaRPr>
        </a:p>
      </dsp:txBody>
      <dsp:txXfrm>
        <a:off x="732595" y="2586701"/>
        <a:ext cx="1523459" cy="962570"/>
      </dsp:txXfrm>
    </dsp:sp>
    <dsp:sp modelId="{A03BD8D4-A27B-4D7C-A48E-0C30D2EEAEDE}">
      <dsp:nvSpPr>
        <dsp:cNvPr id="0" name=""/>
        <dsp:cNvSpPr/>
      </dsp:nvSpPr>
      <dsp:spPr>
        <a:xfrm rot="16266877">
          <a:off x="2609817" y="2070700"/>
          <a:ext cx="1313177" cy="153369"/>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E102EB3-7122-4A1A-ABBD-9E10EEC4E6BB}">
      <dsp:nvSpPr>
        <dsp:cNvPr id="0" name=""/>
        <dsp:cNvSpPr/>
      </dsp:nvSpPr>
      <dsp:spPr>
        <a:xfrm>
          <a:off x="2971803" y="2556754"/>
          <a:ext cx="1577968" cy="10224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ar-SA" sz="3200" kern="1200" dirty="0">
              <a:cs typeface="Ali_K_Samik" pitchFamily="2" charset="-78"/>
            </a:rPr>
            <a:t>هاوسةر</a:t>
          </a:r>
          <a:endParaRPr lang="en-US" sz="3200" kern="1200" dirty="0">
            <a:cs typeface="Ali_K_Samik" pitchFamily="2" charset="-78"/>
          </a:endParaRPr>
        </a:p>
      </dsp:txBody>
      <dsp:txXfrm>
        <a:off x="3001750" y="2586701"/>
        <a:ext cx="1518074" cy="962570"/>
      </dsp:txXfrm>
    </dsp:sp>
    <dsp:sp modelId="{05F1D19D-8236-48C0-91D7-23B669DD6DCE}">
      <dsp:nvSpPr>
        <dsp:cNvPr id="0" name=""/>
        <dsp:cNvSpPr/>
      </dsp:nvSpPr>
      <dsp:spPr>
        <a:xfrm rot="16277267">
          <a:off x="2720308" y="834505"/>
          <a:ext cx="1143437" cy="153369"/>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FFAA63B-B86B-41E7-AD9E-9EE98B12A043}">
      <dsp:nvSpPr>
        <dsp:cNvPr id="0" name=""/>
        <dsp:cNvSpPr/>
      </dsp:nvSpPr>
      <dsp:spPr>
        <a:xfrm>
          <a:off x="2971803" y="1235669"/>
          <a:ext cx="1629057" cy="10224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ar-SA" sz="3200" kern="1200" dirty="0">
              <a:cs typeface="Ali_K_Samik" pitchFamily="2" charset="-78"/>
            </a:rPr>
            <a:t>حةز</a:t>
          </a:r>
          <a:endParaRPr lang="en-US" sz="3200" kern="1200" dirty="0">
            <a:cs typeface="Ali_K_Samik" pitchFamily="2" charset="-78"/>
          </a:endParaRPr>
        </a:p>
      </dsp:txBody>
      <dsp:txXfrm>
        <a:off x="3001750" y="1265616"/>
        <a:ext cx="1569163" cy="962570"/>
      </dsp:txXfrm>
    </dsp:sp>
    <dsp:sp modelId="{B41F2C2E-DCEF-459B-A0C3-5410767D8B13}">
      <dsp:nvSpPr>
        <dsp:cNvPr id="0" name=""/>
        <dsp:cNvSpPr/>
      </dsp:nvSpPr>
      <dsp:spPr>
        <a:xfrm rot="21476153">
          <a:off x="3308236" y="219006"/>
          <a:ext cx="2212577" cy="153369"/>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A0F0B68-5593-416B-B5A0-7C6657FE10FE}">
      <dsp:nvSpPr>
        <dsp:cNvPr id="0" name=""/>
        <dsp:cNvSpPr/>
      </dsp:nvSpPr>
      <dsp:spPr>
        <a:xfrm>
          <a:off x="2959976" y="84364"/>
          <a:ext cx="1704106" cy="10224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ar-SA" sz="3200" kern="1200" dirty="0">
              <a:cs typeface="Ali_K_Samik" pitchFamily="2" charset="-78"/>
            </a:rPr>
            <a:t>جوانى</a:t>
          </a:r>
          <a:endParaRPr lang="en-US" sz="3200" kern="1200" dirty="0">
            <a:cs typeface="Ali_K_Samik" pitchFamily="2" charset="-78"/>
          </a:endParaRPr>
        </a:p>
      </dsp:txBody>
      <dsp:txXfrm>
        <a:off x="2989923" y="114311"/>
        <a:ext cx="1644212" cy="962570"/>
      </dsp:txXfrm>
    </dsp:sp>
    <dsp:sp modelId="{4BEB1089-2CCC-47D0-8449-622966A126BC}">
      <dsp:nvSpPr>
        <dsp:cNvPr id="0" name=""/>
        <dsp:cNvSpPr/>
      </dsp:nvSpPr>
      <dsp:spPr>
        <a:xfrm rot="5400000">
          <a:off x="4885133" y="814122"/>
          <a:ext cx="1269923" cy="153369"/>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53AB581-9E54-467E-95E5-98DD8650338F}">
      <dsp:nvSpPr>
        <dsp:cNvPr id="0" name=""/>
        <dsp:cNvSpPr/>
      </dsp:nvSpPr>
      <dsp:spPr>
        <a:xfrm>
          <a:off x="5175196" y="593"/>
          <a:ext cx="1704106" cy="10224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ar-SA" sz="3200" kern="1200" dirty="0">
              <a:cs typeface="Ali_K_Samik" pitchFamily="2" charset="-78"/>
            </a:rPr>
            <a:t>جوانى</a:t>
          </a:r>
          <a:endParaRPr lang="en-US" sz="3200" kern="1200" dirty="0">
            <a:cs typeface="Ali_K_Samik" pitchFamily="2" charset="-78"/>
          </a:endParaRPr>
        </a:p>
      </dsp:txBody>
      <dsp:txXfrm>
        <a:off x="5205143" y="30540"/>
        <a:ext cx="1644212" cy="962570"/>
      </dsp:txXfrm>
    </dsp:sp>
    <dsp:sp modelId="{89DB55AC-36FB-411D-B4FA-7D81442A75BD}">
      <dsp:nvSpPr>
        <dsp:cNvPr id="0" name=""/>
        <dsp:cNvSpPr/>
      </dsp:nvSpPr>
      <dsp:spPr>
        <a:xfrm rot="5400000">
          <a:off x="4885133" y="2092202"/>
          <a:ext cx="1269923" cy="153369"/>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41B5324-3639-42E9-871C-CD8A4E62E6E2}">
      <dsp:nvSpPr>
        <dsp:cNvPr id="0" name=""/>
        <dsp:cNvSpPr/>
      </dsp:nvSpPr>
      <dsp:spPr>
        <a:xfrm>
          <a:off x="5175196" y="1278673"/>
          <a:ext cx="1704106" cy="10224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ar-SA" sz="3200" kern="1200" dirty="0">
              <a:cs typeface="Ali_K_Samik" pitchFamily="2" charset="-78"/>
            </a:rPr>
            <a:t>حةز</a:t>
          </a:r>
          <a:endParaRPr lang="en-US" sz="3200" kern="1200" dirty="0">
            <a:cs typeface="Ali_K_Samik" pitchFamily="2" charset="-78"/>
          </a:endParaRPr>
        </a:p>
      </dsp:txBody>
      <dsp:txXfrm>
        <a:off x="5205143" y="1308620"/>
        <a:ext cx="1644212" cy="962570"/>
      </dsp:txXfrm>
    </dsp:sp>
    <dsp:sp modelId="{4B1D3FF6-9A77-4C8F-A686-4DE43EB3409A}">
      <dsp:nvSpPr>
        <dsp:cNvPr id="0" name=""/>
        <dsp:cNvSpPr/>
      </dsp:nvSpPr>
      <dsp:spPr>
        <a:xfrm>
          <a:off x="5175196" y="2556754"/>
          <a:ext cx="1704106" cy="10224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ar-SA" sz="3200" kern="1200" dirty="0">
              <a:cs typeface="Ali_K_Samik" pitchFamily="2" charset="-78"/>
            </a:rPr>
            <a:t>هاوسةر</a:t>
          </a:r>
          <a:endParaRPr lang="en-US" sz="3200" kern="1200" dirty="0">
            <a:cs typeface="Ali_K_Samik" pitchFamily="2" charset="-78"/>
          </a:endParaRPr>
        </a:p>
      </dsp:txBody>
      <dsp:txXfrm>
        <a:off x="5205143" y="2586701"/>
        <a:ext cx="1644212" cy="9625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64FD76-D57C-488A-9531-29AE9CF53182}">
      <dsp:nvSpPr>
        <dsp:cNvPr id="0" name=""/>
        <dsp:cNvSpPr/>
      </dsp:nvSpPr>
      <dsp:spPr>
        <a:xfrm>
          <a:off x="2382685" y="411804"/>
          <a:ext cx="2756203" cy="2756203"/>
        </a:xfrm>
        <a:prstGeom prst="blockArc">
          <a:avLst>
            <a:gd name="adj1" fmla="val 10800000"/>
            <a:gd name="adj2" fmla="val 16200000"/>
            <a:gd name="adj3" fmla="val 463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6151610-78FC-4ADB-A6DD-375E0BF230CE}">
      <dsp:nvSpPr>
        <dsp:cNvPr id="0" name=""/>
        <dsp:cNvSpPr/>
      </dsp:nvSpPr>
      <dsp:spPr>
        <a:xfrm>
          <a:off x="2382685" y="411804"/>
          <a:ext cx="2756203" cy="2756203"/>
        </a:xfrm>
        <a:prstGeom prst="blockArc">
          <a:avLst>
            <a:gd name="adj1" fmla="val 5400000"/>
            <a:gd name="adj2" fmla="val 10800000"/>
            <a:gd name="adj3" fmla="val 463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1AEFC95-CDD7-45B2-8B93-1D27102D1494}">
      <dsp:nvSpPr>
        <dsp:cNvPr id="0" name=""/>
        <dsp:cNvSpPr/>
      </dsp:nvSpPr>
      <dsp:spPr>
        <a:xfrm>
          <a:off x="2382685" y="411804"/>
          <a:ext cx="2756203" cy="2756203"/>
        </a:xfrm>
        <a:prstGeom prst="blockArc">
          <a:avLst>
            <a:gd name="adj1" fmla="val 0"/>
            <a:gd name="adj2" fmla="val 5400000"/>
            <a:gd name="adj3" fmla="val 463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E85BC24-7A75-4D1F-87AA-F6A5A0347E9F}">
      <dsp:nvSpPr>
        <dsp:cNvPr id="0" name=""/>
        <dsp:cNvSpPr/>
      </dsp:nvSpPr>
      <dsp:spPr>
        <a:xfrm>
          <a:off x="2382685" y="411804"/>
          <a:ext cx="2756203" cy="2756203"/>
        </a:xfrm>
        <a:prstGeom prst="blockArc">
          <a:avLst>
            <a:gd name="adj1" fmla="val 16200000"/>
            <a:gd name="adj2" fmla="val 0"/>
            <a:gd name="adj3" fmla="val 463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C217CF2-A094-4D46-8CE1-5257C51763B4}">
      <dsp:nvSpPr>
        <dsp:cNvPr id="0" name=""/>
        <dsp:cNvSpPr/>
      </dsp:nvSpPr>
      <dsp:spPr>
        <a:xfrm flipH="1">
          <a:off x="3742719" y="1747877"/>
          <a:ext cx="36136" cy="8405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dirty="0"/>
        </a:p>
      </dsp:txBody>
      <dsp:txXfrm>
        <a:off x="3748011" y="1760187"/>
        <a:ext cx="25552" cy="59436"/>
      </dsp:txXfrm>
    </dsp:sp>
    <dsp:sp modelId="{2B2DF8BA-3DC6-4923-B6E2-87803D38CFAE}">
      <dsp:nvSpPr>
        <dsp:cNvPr id="0" name=""/>
        <dsp:cNvSpPr/>
      </dsp:nvSpPr>
      <dsp:spPr>
        <a:xfrm>
          <a:off x="3317315" y="262"/>
          <a:ext cx="886943" cy="88694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ar-SA" sz="2800" kern="1200" dirty="0">
              <a:cs typeface="Ali_K_Samik" pitchFamily="2" charset="-78"/>
            </a:rPr>
            <a:t>دايك</a:t>
          </a:r>
          <a:endParaRPr lang="en-US" sz="2800" kern="1200" dirty="0">
            <a:cs typeface="Ali_K_Samik" pitchFamily="2" charset="-78"/>
          </a:endParaRPr>
        </a:p>
      </dsp:txBody>
      <dsp:txXfrm>
        <a:off x="3447205" y="130152"/>
        <a:ext cx="627163" cy="627163"/>
      </dsp:txXfrm>
    </dsp:sp>
    <dsp:sp modelId="{346EF04E-CDD5-4328-81E2-91F1C87DA205}">
      <dsp:nvSpPr>
        <dsp:cNvPr id="0" name=""/>
        <dsp:cNvSpPr/>
      </dsp:nvSpPr>
      <dsp:spPr>
        <a:xfrm>
          <a:off x="4663487" y="1346434"/>
          <a:ext cx="886943" cy="88694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ar-SA" sz="2800" kern="1200" dirty="0"/>
            <a:t>كور</a:t>
          </a:r>
          <a:endParaRPr lang="en-US" sz="2800" kern="1200" dirty="0"/>
        </a:p>
      </dsp:txBody>
      <dsp:txXfrm>
        <a:off x="4793377" y="1476324"/>
        <a:ext cx="627163" cy="627163"/>
      </dsp:txXfrm>
    </dsp:sp>
    <dsp:sp modelId="{5F3FE745-7C88-4656-8278-9B799EBCA5F7}">
      <dsp:nvSpPr>
        <dsp:cNvPr id="0" name=""/>
        <dsp:cNvSpPr/>
      </dsp:nvSpPr>
      <dsp:spPr>
        <a:xfrm>
          <a:off x="3317315" y="2692606"/>
          <a:ext cx="886943" cy="88694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ar-SA" sz="2800" kern="1200" dirty="0"/>
            <a:t>باوك</a:t>
          </a:r>
          <a:endParaRPr lang="en-US" sz="2800" kern="1200" dirty="0"/>
        </a:p>
      </dsp:txBody>
      <dsp:txXfrm>
        <a:off x="3447205" y="2822496"/>
        <a:ext cx="627163" cy="627163"/>
      </dsp:txXfrm>
    </dsp:sp>
    <dsp:sp modelId="{368F0020-F897-40F7-AA06-2DDAE86D0C50}">
      <dsp:nvSpPr>
        <dsp:cNvPr id="0" name=""/>
        <dsp:cNvSpPr/>
      </dsp:nvSpPr>
      <dsp:spPr>
        <a:xfrm>
          <a:off x="1971143" y="1346434"/>
          <a:ext cx="886943" cy="88694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ar-SA" sz="2800" kern="1200" dirty="0">
              <a:cs typeface="Ali_K_Samik" pitchFamily="2" charset="-78"/>
            </a:rPr>
            <a:t>كض</a:t>
          </a:r>
          <a:endParaRPr lang="en-US" sz="2800" kern="1200" dirty="0">
            <a:cs typeface="Ali_K_Samik" pitchFamily="2" charset="-78"/>
          </a:endParaRPr>
        </a:p>
      </dsp:txBody>
      <dsp:txXfrm>
        <a:off x="2101033" y="1476324"/>
        <a:ext cx="627163" cy="627163"/>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D70C98-F94A-4946-AD1C-AA8976C781A4}" type="datetimeFigureOut">
              <a:rPr lang="en-US" smtClean="0"/>
              <a:t>4/24/2023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3794CF-F52B-45AF-A9CB-01B488BA8BC8}" type="slidenum">
              <a:rPr lang="en-US" smtClean="0"/>
              <a:t>‹#›</a:t>
            </a:fld>
            <a:endParaRPr lang="en-US"/>
          </a:p>
        </p:txBody>
      </p:sp>
    </p:spTree>
    <p:extLst>
      <p:ext uri="{BB962C8B-B14F-4D97-AF65-F5344CB8AC3E}">
        <p14:creationId xmlns:p14="http://schemas.microsoft.com/office/powerpoint/2010/main" val="2664783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3794CF-F52B-45AF-A9CB-01B488BA8BC8}" type="slidenum">
              <a:rPr lang="en-US" smtClean="0"/>
              <a:t>80</a:t>
            </a:fld>
            <a:endParaRPr lang="en-US"/>
          </a:p>
        </p:txBody>
      </p:sp>
    </p:spTree>
    <p:extLst>
      <p:ext uri="{BB962C8B-B14F-4D97-AF65-F5344CB8AC3E}">
        <p14:creationId xmlns:p14="http://schemas.microsoft.com/office/powerpoint/2010/main" val="3065794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DA97147C-8018-4555-9BA2-764FCF4CF319}" type="datetimeFigureOut">
              <a:rPr lang="en-US" smtClean="0"/>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800FC6-C8BF-4491-99B4-58F4EB1E07C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97147C-8018-4555-9BA2-764FCF4CF319}" type="datetimeFigureOut">
              <a:rPr lang="en-US" smtClean="0"/>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800FC6-C8BF-4491-99B4-58F4EB1E07C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97147C-8018-4555-9BA2-764FCF4CF319}" type="datetimeFigureOut">
              <a:rPr lang="en-US" smtClean="0"/>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800FC6-C8BF-4491-99B4-58F4EB1E07C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97147C-8018-4555-9BA2-764FCF4CF319}" type="datetimeFigureOut">
              <a:rPr lang="en-US" smtClean="0"/>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800FC6-C8BF-4491-99B4-58F4EB1E07C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DA97147C-8018-4555-9BA2-764FCF4CF319}" type="datetimeFigureOut">
              <a:rPr lang="en-US" smtClean="0"/>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800FC6-C8BF-4491-99B4-58F4EB1E07C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A97147C-8018-4555-9BA2-764FCF4CF319}" type="datetimeFigureOut">
              <a:rPr lang="en-US" smtClean="0"/>
              <a:t>4/24/2023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800FC6-C8BF-4491-99B4-58F4EB1E07C9}"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A97147C-8018-4555-9BA2-764FCF4CF319}" type="datetimeFigureOut">
              <a:rPr lang="en-US" smtClean="0"/>
              <a:t>4/24/2023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800FC6-C8BF-4491-99B4-58F4EB1E07C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A97147C-8018-4555-9BA2-764FCF4CF319}" type="datetimeFigureOut">
              <a:rPr lang="en-US" smtClean="0"/>
              <a:t>4/24/2023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800FC6-C8BF-4491-99B4-58F4EB1E07C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97147C-8018-4555-9BA2-764FCF4CF319}" type="datetimeFigureOut">
              <a:rPr lang="en-US" smtClean="0"/>
              <a:t>4/24/2023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800FC6-C8BF-4491-99B4-58F4EB1E07C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DA97147C-8018-4555-9BA2-764FCF4CF319}" type="datetimeFigureOut">
              <a:rPr lang="en-US" smtClean="0"/>
              <a:t>4/24/2023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B800FC6-C8BF-4491-99B4-58F4EB1E07C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97147C-8018-4555-9BA2-764FCF4CF319}" type="datetimeFigureOut">
              <a:rPr lang="en-US" smtClean="0"/>
              <a:t>4/24/2023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800FC6-C8BF-4491-99B4-58F4EB1E07C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DA97147C-8018-4555-9BA2-764FCF4CF319}" type="datetimeFigureOut">
              <a:rPr lang="en-US" smtClean="0"/>
              <a:t>4/24/2023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B800FC6-C8BF-4491-99B4-58F4EB1E07C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g"/><Relationship Id="rId1" Type="http://schemas.openxmlformats.org/officeDocument/2006/relationships/slideLayout" Target="../slideLayouts/slideLayout5.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jpg"/><Relationship Id="rId1" Type="http://schemas.openxmlformats.org/officeDocument/2006/relationships/slideLayout" Target="../slideLayouts/slideLayout4.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5.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9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4.xml"/></Relationships>
</file>

<file path=ppt/slides/_rels/slide9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pPr algn="r"/>
            <a:r>
              <a:rPr lang="ar-SA" dirty="0">
                <a:cs typeface="Ali_K_Samik" pitchFamily="2" charset="-78"/>
              </a:rPr>
              <a:t>ريَنمايي خيَزانى</a:t>
            </a:r>
            <a:endParaRPr lang="en-US" dirty="0">
              <a:cs typeface="Ali_K_Samik" pitchFamily="2" charset="-78"/>
            </a:endParaRPr>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gn="r"/>
            <a:r>
              <a:rPr lang="ar-SA" sz="2800" dirty="0">
                <a:cs typeface="Ali_K_Samik" pitchFamily="2" charset="-78"/>
              </a:rPr>
              <a:t>كؤرسي دووةم بؤ سالى 2022-2023</a:t>
            </a:r>
          </a:p>
          <a:p>
            <a:pPr algn="r"/>
            <a:r>
              <a:rPr lang="ar-SA" sz="2800" dirty="0">
                <a:cs typeface="Ali_K_Samik" pitchFamily="2" charset="-78"/>
              </a:rPr>
              <a:t>بة شي ريَنمايي ثةروةردة يي و دةروني</a:t>
            </a:r>
          </a:p>
          <a:p>
            <a:pPr algn="r"/>
            <a:r>
              <a:rPr lang="ar-SA" sz="2800" dirty="0">
                <a:cs typeface="Ali_K_Samik" pitchFamily="2" charset="-78"/>
              </a:rPr>
              <a:t>قؤناغي ضوارةم </a:t>
            </a:r>
          </a:p>
          <a:p>
            <a:pPr algn="r"/>
            <a:r>
              <a:rPr lang="ar-SA" sz="2800" dirty="0">
                <a:cs typeface="Ali_K_Samik" pitchFamily="2" charset="-78"/>
              </a:rPr>
              <a:t>ماموستاي بابةت :نوزاد اسماعيل حسين</a:t>
            </a:r>
          </a:p>
          <a:p>
            <a:pPr algn="r"/>
            <a:endParaRPr lang="en-US" sz="2800" dirty="0">
              <a:cs typeface="Ali_K_Samik" pitchFamily="2" charset="-78"/>
            </a:endParaRPr>
          </a:p>
        </p:txBody>
      </p:sp>
    </p:spTree>
    <p:extLst>
      <p:ext uri="{BB962C8B-B14F-4D97-AF65-F5344CB8AC3E}">
        <p14:creationId xmlns:p14="http://schemas.microsoft.com/office/powerpoint/2010/main" val="6375639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barn(inVertical)">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arn(inVertical)">
                                      <p:cBhvr>
                                        <p:cTn id="24" dur="500"/>
                                        <p:tgtEl>
                                          <p:spTgt spid="3">
                                            <p:txEl>
                                              <p:pRg st="2" end="2"/>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fontScale="90000"/>
          </a:bodyPr>
          <a:lstStyle/>
          <a:p>
            <a:pPr algn="r"/>
            <a:r>
              <a:rPr lang="ar-SA" sz="3200" dirty="0">
                <a:cs typeface="Ali_K_Samik" pitchFamily="2" charset="-78"/>
              </a:rPr>
              <a:t>ضةمكى خيَزان</a:t>
            </a:r>
            <a:endParaRPr lang="en-US" sz="3200" dirty="0">
              <a:cs typeface="Ali_K_Samik" pitchFamily="2" charset="-78"/>
            </a:endParaRPr>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pPr algn="r"/>
            <a:r>
              <a:rPr lang="ar-SA" sz="2400" dirty="0">
                <a:cs typeface="Ali_K_Samik" pitchFamily="2" charset="-78"/>
              </a:rPr>
              <a:t>خيَزان بة خانةيةكى سةرةكى دةذميَردريَت كة كؤمةلطاى ليَ دروست دةبيَت ئةطةر هاتوو خيَزانةكة تةندروست و باش بيَت ئةوا كؤمةلطاكةش تةندروست و باش دةبيت وة ئةطةر خيَزانةكة خراث بيَت كؤمةلطاكةش خراث دةبيت .</a:t>
            </a:r>
          </a:p>
          <a:p>
            <a:pPr algn="r"/>
            <a:endParaRPr lang="ar-SA" sz="2400" dirty="0">
              <a:cs typeface="Ali_K_Samik" pitchFamily="2" charset="-78"/>
            </a:endParaRPr>
          </a:p>
          <a:p>
            <a:pPr marL="0" indent="0" algn="r">
              <a:buNone/>
            </a:pPr>
            <a:r>
              <a:rPr lang="ar-SA" sz="2400" dirty="0">
                <a:cs typeface="Ali_K_Samik" pitchFamily="2" charset="-78"/>
              </a:rPr>
              <a:t>خيَزان ئةو دامودةزطا كؤمةلايةتيةية كة هةلدةستيَت بة ثرؤسةى ثيَطةياندنى كؤمةلايةتى كة لة ريَطايةوة مندال لة بونةوةريَكى بايؤلؤجيةوة دةبيَت بة بونةوةريَكى كؤمةلايةتى كة ثشت دةبةستيَت بة كةسانى تر بؤ تيَركردنى ثيَداويستيةكانى كة بةهاو ثيَوةرة  كؤمةلايةتيةكان لة خؤ دةطريَت .</a:t>
            </a:r>
            <a:endParaRPr lang="en-US" sz="2400" dirty="0">
              <a:cs typeface="Ali_K_Samik" pitchFamily="2" charset="-78"/>
            </a:endParaRPr>
          </a:p>
        </p:txBody>
      </p:sp>
    </p:spTree>
    <p:extLst>
      <p:ext uri="{BB962C8B-B14F-4D97-AF65-F5344CB8AC3E}">
        <p14:creationId xmlns:p14="http://schemas.microsoft.com/office/powerpoint/2010/main" val="2059864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ircle(in)">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heel(1)">
                                      <p:cBhvr>
                                        <p:cTn id="19"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97112" y="1251744"/>
            <a:ext cx="4572000" cy="3276600"/>
          </a:xfrm>
        </p:spPr>
      </p:pic>
    </p:spTree>
    <p:extLst>
      <p:ext uri="{BB962C8B-B14F-4D97-AF65-F5344CB8AC3E}">
        <p14:creationId xmlns:p14="http://schemas.microsoft.com/office/powerpoint/2010/main" val="413312792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fontScale="90000"/>
          </a:bodyPr>
          <a:lstStyle/>
          <a:p>
            <a:pPr algn="r"/>
            <a:r>
              <a:rPr lang="ar-SA" sz="3200" dirty="0">
                <a:cs typeface="Ali_K_Samik" pitchFamily="2" charset="-78"/>
              </a:rPr>
              <a:t>ئاراستةى تاكةكان بة ثيَي  هورناي سيَ جؤرة </a:t>
            </a:r>
            <a:endParaRPr lang="en-US" sz="3200" dirty="0">
              <a:cs typeface="Ali_K_Samik" pitchFamily="2" charset="-78"/>
            </a:endParaRPr>
          </a:p>
        </p:txBody>
      </p:sp>
      <p:sp>
        <p:nvSpPr>
          <p:cNvPr id="3" name="Content Placeholder 2"/>
          <p:cNvSpPr>
            <a:spLocks noGrp="1"/>
          </p:cNvSpPr>
          <p:nvPr>
            <p:ph idx="1"/>
          </p:nvPr>
        </p:nvSpPr>
        <p:spPr>
          <a:solidFill>
            <a:schemeClr val="accent3">
              <a:lumMod val="20000"/>
              <a:lumOff val="80000"/>
            </a:schemeClr>
          </a:solidFill>
        </p:spPr>
        <p:txBody>
          <a:bodyPr>
            <a:normAutofit lnSpcReduction="10000"/>
          </a:bodyPr>
          <a:lstStyle/>
          <a:p>
            <a:pPr algn="r"/>
            <a:r>
              <a:rPr lang="ar-SA" sz="2400" dirty="0">
                <a:cs typeface="Ali_K_Samik" pitchFamily="2" charset="-78"/>
              </a:rPr>
              <a:t>يةكةم – ئاراستة بةرةو خةلَك</a:t>
            </a:r>
          </a:p>
          <a:p>
            <a:pPr marL="0" indent="0" algn="r">
              <a:buNone/>
            </a:pPr>
            <a:r>
              <a:rPr lang="ar-SA" sz="2400" dirty="0">
                <a:cs typeface="Ali_K_Samik" pitchFamily="2" charset="-78"/>
              </a:rPr>
              <a:t>هةنديَك مندالَ كؤمةليَك رةفتار دةطريَتة بةر بؤ ئةوةى ثاريَزطاري لة خؤي بكات لة مةترسيةكان هةر لةبةر ئةمةشة هةولَدةدات خؤشةويستى دايك و باوك و خوشك و براكانى بة دةست بهيَنيَ وةكو ثالَثشتى سةرةكي دةيانبينيَت . </a:t>
            </a:r>
          </a:p>
          <a:p>
            <a:pPr algn="r"/>
            <a:endParaRPr lang="ar-SA" sz="2400" dirty="0">
              <a:cs typeface="Ali_K_Samik" pitchFamily="2" charset="-78"/>
            </a:endParaRPr>
          </a:p>
          <a:p>
            <a:pPr algn="r"/>
            <a:r>
              <a:rPr lang="ar-SA" sz="2400" dirty="0">
                <a:cs typeface="Ali_K_Samik" pitchFamily="2" charset="-78"/>
              </a:rPr>
              <a:t>دووةم- ئاراستة دذي خةلَك </a:t>
            </a:r>
          </a:p>
          <a:p>
            <a:pPr marL="0" indent="0" algn="r">
              <a:buNone/>
            </a:pPr>
            <a:r>
              <a:rPr lang="ar-SA" sz="2400" dirty="0">
                <a:cs typeface="Ali_K_Samik" pitchFamily="2" charset="-78"/>
              </a:rPr>
              <a:t>هةنديَك مندالَ رةفتاري نةخوازراو دةطرنة بةر بةرامبةر ئةو كةسانةى لة دةوروبةريدان وة هةستى نةريَنى لاى دروست دةبيَت كة واى ليَ دةكات توشي دةمارطيري بيَت لة دذي فةرمانةكاني دايك و باوك .</a:t>
            </a:r>
            <a:endParaRPr lang="en-US" sz="2400" dirty="0">
              <a:cs typeface="Ali_K_Samik" pitchFamily="2" charset="-78"/>
            </a:endParaRPr>
          </a:p>
        </p:txBody>
      </p:sp>
    </p:spTree>
    <p:extLst>
      <p:ext uri="{BB962C8B-B14F-4D97-AF65-F5344CB8AC3E}">
        <p14:creationId xmlns:p14="http://schemas.microsoft.com/office/powerpoint/2010/main" val="4209879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ircle(in)">
                                      <p:cBhvr>
                                        <p:cTn id="20" dur="2000"/>
                                        <p:tgtEl>
                                          <p:spTgt spid="3">
                                            <p:txEl>
                                              <p:pRg st="3" end="3"/>
                                            </p:txEl>
                                          </p:spTgt>
                                        </p:tgtEl>
                                      </p:cBhvr>
                                    </p:animEffect>
                                  </p:childTnLst>
                                </p:cTn>
                              </p:par>
                              <p:par>
                                <p:cTn id="21" presetID="6" presetClass="entr" presetSubtype="16"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ircle(in)">
                                      <p:cBhvr>
                                        <p:cTn id="23"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pic>
        <p:nvPicPr>
          <p:cNvPr id="9" name="Content Placeholder 8"/>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171575" y="2336800"/>
            <a:ext cx="2495550" cy="1838325"/>
          </a:xfrm>
        </p:spPr>
      </p:pic>
      <p:sp>
        <p:nvSpPr>
          <p:cNvPr id="5" name="Text Placeholder 4"/>
          <p:cNvSpPr>
            <a:spLocks noGrp="1"/>
          </p:cNvSpPr>
          <p:nvPr>
            <p:ph type="body" sz="quarter" idx="3"/>
          </p:nvPr>
        </p:nvSpPr>
        <p:spPr/>
        <p:txBody>
          <a:bodyPr/>
          <a:lstStyle/>
          <a:p>
            <a:endParaRPr lang="en-US"/>
          </a:p>
        </p:txBody>
      </p:sp>
      <p:pic>
        <p:nvPicPr>
          <p:cNvPr id="7" name="Content Placeholder 6"/>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4700588" y="1740980"/>
            <a:ext cx="3200400" cy="3029964"/>
          </a:xfrm>
        </p:spPr>
      </p:pic>
    </p:spTree>
    <p:extLst>
      <p:ext uri="{BB962C8B-B14F-4D97-AF65-F5344CB8AC3E}">
        <p14:creationId xmlns:p14="http://schemas.microsoft.com/office/powerpoint/2010/main" val="260542363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gn="r"/>
            <a:r>
              <a:rPr lang="ar-SA" sz="2400" dirty="0">
                <a:cs typeface="Ali_K_Samik" pitchFamily="2" charset="-78"/>
              </a:rPr>
              <a:t>سيَيةم- ئاراستةى دوور لة خةلك</a:t>
            </a:r>
          </a:p>
          <a:p>
            <a:pPr algn="r"/>
            <a:r>
              <a:rPr lang="ar-SA" sz="2400" dirty="0">
                <a:cs typeface="Ali_K_Samik" pitchFamily="2" charset="-78"/>
              </a:rPr>
              <a:t>ثرؤسةى دوركةوتنةوة و خؤ شاردنةوة يةكيَكي ترة كة تاكةكان دةيطرنة بةر بؤ خؤ رزطار كردن لة رووداو بابةتة جياوازةكان كة لة كؤمةلَطادا بونى هةية هورناي جةختي لةوة كردةوة كة رةفتاري تيَكضوو فيَركراوة لة ريَطاي ثةيوةندي كردن لةطةلَ كةساني تردا .</a:t>
            </a:r>
            <a:endParaRPr lang="en-US" sz="2400" dirty="0">
              <a:cs typeface="Ali_K_Samik" pitchFamily="2" charset="-78"/>
            </a:endParaRPr>
          </a:p>
        </p:txBody>
      </p:sp>
    </p:spTree>
    <p:extLst>
      <p:ext uri="{BB962C8B-B14F-4D97-AF65-F5344CB8AC3E}">
        <p14:creationId xmlns:p14="http://schemas.microsoft.com/office/powerpoint/2010/main" val="1518483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51215" y="1100138"/>
            <a:ext cx="4263795" cy="3579812"/>
          </a:xfrm>
        </p:spPr>
      </p:pic>
    </p:spTree>
    <p:extLst>
      <p:ext uri="{BB962C8B-B14F-4D97-AF65-F5344CB8AC3E}">
        <p14:creationId xmlns:p14="http://schemas.microsoft.com/office/powerpoint/2010/main" val="406895035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gn="r"/>
            <a:r>
              <a:rPr lang="ar-SA" sz="2800" dirty="0">
                <a:cs typeface="Ali_K_Samik" pitchFamily="2" charset="-78"/>
              </a:rPr>
              <a:t>بؤضونى هورني لة بوارى شيتةلَكردني دةروونى دةربارةى دةمارطيري </a:t>
            </a:r>
          </a:p>
          <a:p>
            <a:pPr algn="r"/>
            <a:endParaRPr lang="ar-SA" dirty="0">
              <a:cs typeface="Ali_K_Samik" pitchFamily="2" charset="-78"/>
            </a:endParaRPr>
          </a:p>
          <a:p>
            <a:pPr algn="r"/>
            <a:r>
              <a:rPr lang="ar-SA" sz="2400" dirty="0">
                <a:cs typeface="Ali_K_Samik" pitchFamily="2" charset="-78"/>
              </a:rPr>
              <a:t>ئةمة بةرهةمي دوو بارودؤخة كة تاكةكة دووضارى دةبيَت رؤلَي ذينطة و كةلتور زؤر طرينطة لة طةشةسةندني كيَشةكان لةناو كؤمةلَطا هؤكاريَكي ترة بؤ دةمارطيري .</a:t>
            </a:r>
            <a:endParaRPr lang="en-US" sz="2400" dirty="0">
              <a:cs typeface="Ali_K_Samik" pitchFamily="2" charset="-78"/>
            </a:endParaRPr>
          </a:p>
        </p:txBody>
      </p:sp>
    </p:spTree>
    <p:extLst>
      <p:ext uri="{BB962C8B-B14F-4D97-AF65-F5344CB8AC3E}">
        <p14:creationId xmlns:p14="http://schemas.microsoft.com/office/powerpoint/2010/main" val="1350598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fontScale="90000"/>
          </a:bodyPr>
          <a:lstStyle/>
          <a:p>
            <a:pPr algn="r"/>
            <a:r>
              <a:rPr lang="ar-SA" sz="3200" dirty="0">
                <a:cs typeface="Ali_K_Samik" pitchFamily="2" charset="-78"/>
              </a:rPr>
              <a:t>شيَوازي ريَنماي كردن</a:t>
            </a:r>
            <a:endParaRPr lang="en-US" sz="3200" dirty="0">
              <a:cs typeface="Ali_K_Samik" pitchFamily="2" charset="-78"/>
            </a:endParaRPr>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gn="r" rtl="1"/>
            <a:r>
              <a:rPr lang="en-US" sz="2400" dirty="0">
                <a:cs typeface="Ali_K_Samik" pitchFamily="2" charset="-78"/>
              </a:rPr>
              <a:t>1</a:t>
            </a:r>
            <a:r>
              <a:rPr lang="ar-SA" sz="2400" dirty="0">
                <a:cs typeface="Ali_K_Samik" pitchFamily="2" charset="-78"/>
              </a:rPr>
              <a:t>- ثيشانداني نمونةى جؤراوجؤر كؤمةلآيةتى و كلتوري .</a:t>
            </a:r>
          </a:p>
          <a:p>
            <a:pPr algn="r" rtl="1"/>
            <a:r>
              <a:rPr lang="en-US" sz="2400" dirty="0">
                <a:cs typeface="Ali_K_Samik" pitchFamily="2" charset="-78"/>
              </a:rPr>
              <a:t>2</a:t>
            </a:r>
            <a:r>
              <a:rPr lang="ar-SA" sz="2400" dirty="0">
                <a:cs typeface="Ali_K_Samik" pitchFamily="2" charset="-78"/>
              </a:rPr>
              <a:t>- تيَركردني ثيَداويستية سةرةكيةكان بة شيَوةيةكى دروست .</a:t>
            </a:r>
          </a:p>
          <a:p>
            <a:pPr algn="r" rtl="1"/>
            <a:r>
              <a:rPr lang="en-US" sz="2400" dirty="0">
                <a:cs typeface="Ali_K_Samik" pitchFamily="2" charset="-78"/>
              </a:rPr>
              <a:t>3</a:t>
            </a:r>
            <a:r>
              <a:rPr lang="ar-SA" sz="2400" dirty="0">
                <a:cs typeface="Ali_K_Samik" pitchFamily="2" charset="-78"/>
              </a:rPr>
              <a:t>- ريَزطرتني ثيَداويستية تاكيةكانى مندالَ .</a:t>
            </a:r>
          </a:p>
          <a:p>
            <a:pPr algn="r" rtl="1"/>
            <a:r>
              <a:rPr lang="en-US" sz="2400" dirty="0">
                <a:cs typeface="Ali_K_Samik" pitchFamily="2" charset="-78"/>
              </a:rPr>
              <a:t>4</a:t>
            </a:r>
            <a:r>
              <a:rPr lang="ar-SA" sz="2400" dirty="0">
                <a:cs typeface="Ali_K_Samik" pitchFamily="2" charset="-78"/>
              </a:rPr>
              <a:t>- زيادةرِةوى نةكردن لة ثاريَزطارى مندالَ .</a:t>
            </a:r>
            <a:endParaRPr lang="en-US" sz="2400" dirty="0">
              <a:cs typeface="Ali_K_Samik" pitchFamily="2" charset="-78"/>
            </a:endParaRPr>
          </a:p>
        </p:txBody>
      </p:sp>
    </p:spTree>
    <p:extLst>
      <p:ext uri="{BB962C8B-B14F-4D97-AF65-F5344CB8AC3E}">
        <p14:creationId xmlns:p14="http://schemas.microsoft.com/office/powerpoint/2010/main" val="2925886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heel(1)">
                                      <p:cBhvr>
                                        <p:cTn id="13" dur="2000"/>
                                        <p:tgtEl>
                                          <p:spTgt spid="3">
                                            <p:txEl>
                                              <p:pRg st="0" end="0"/>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heel(1)">
                                      <p:cBhvr>
                                        <p:cTn id="16" dur="2000"/>
                                        <p:tgtEl>
                                          <p:spTgt spid="3">
                                            <p:txEl>
                                              <p:pRg st="1" end="1"/>
                                            </p:txEl>
                                          </p:spTgt>
                                        </p:tgtEl>
                                      </p:cBhvr>
                                    </p:animEffect>
                                  </p:childTnLst>
                                </p:cTn>
                              </p:par>
                              <p:par>
                                <p:cTn id="17" presetID="21" presetClass="entr" presetSubtype="1"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heel(1)">
                                      <p:cBhvr>
                                        <p:cTn id="19" dur="2000"/>
                                        <p:tgtEl>
                                          <p:spTgt spid="3">
                                            <p:txEl>
                                              <p:pRg st="2" end="2"/>
                                            </p:txEl>
                                          </p:spTgt>
                                        </p:tgtEl>
                                      </p:cBhvr>
                                    </p:animEffect>
                                  </p:childTnLst>
                                </p:cTn>
                              </p:par>
                              <p:par>
                                <p:cTn id="20" presetID="21" presetClass="entr" presetSubtype="1"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60000"/>
              <a:lumOff val="40000"/>
            </a:schemeClr>
          </a:solidFill>
        </p:spPr>
        <p:txBody>
          <a:bodyPr>
            <a:normAutofit fontScale="90000"/>
          </a:bodyPr>
          <a:lstStyle/>
          <a:p>
            <a:pPr algn="r"/>
            <a:r>
              <a:rPr lang="ar-SA" sz="3200" dirty="0">
                <a:cs typeface="Ali_K_Samik" pitchFamily="2" charset="-78"/>
              </a:rPr>
              <a:t>ضوارةم – تيؤرى موارى بوين لة ريَنماي خيَزان </a:t>
            </a:r>
            <a:endParaRPr lang="en-US" sz="3200" dirty="0">
              <a:cs typeface="Ali_K_Samik" pitchFamily="2" charset="-78"/>
            </a:endParaRPr>
          </a:p>
        </p:txBody>
      </p:sp>
      <p:sp>
        <p:nvSpPr>
          <p:cNvPr id="3" name="Content Placeholder 2"/>
          <p:cNvSpPr>
            <a:spLocks noGrp="1"/>
          </p:cNvSpPr>
          <p:nvPr>
            <p:ph idx="1"/>
          </p:nvPr>
        </p:nvSpPr>
        <p:spPr>
          <a:solidFill>
            <a:schemeClr val="accent2">
              <a:lumMod val="60000"/>
              <a:lumOff val="40000"/>
            </a:schemeClr>
          </a:solidFill>
        </p:spPr>
        <p:txBody>
          <a:bodyPr>
            <a:normAutofit fontScale="92500" lnSpcReduction="20000"/>
          </a:bodyPr>
          <a:lstStyle/>
          <a:p>
            <a:pPr algn="r"/>
            <a:r>
              <a:rPr lang="ar-SA" sz="2400" dirty="0">
                <a:cs typeface="Ali_K_Samik" pitchFamily="2" charset="-78"/>
              </a:rPr>
              <a:t>*-بؤضوونى ئةم تيؤرة لةسةر خيَزان ئةوةية كة دةليَت طةشةي دةروونى بؤ هةر كةسيَك بةرهةمي ئةو سيستمة خيَزانيةية كة تيداية خيَزان سةرضاوةى سةرةكية بؤ ئةوةى كةسيَك تةندروست بيَت يان تيَكضوو نةخؤش بيَت .</a:t>
            </a:r>
          </a:p>
          <a:p>
            <a:pPr algn="r"/>
            <a:endParaRPr lang="ar-SA" sz="2400" dirty="0">
              <a:cs typeface="Ali_K_Samik" pitchFamily="2" charset="-78"/>
            </a:endParaRPr>
          </a:p>
          <a:p>
            <a:pPr algn="r"/>
            <a:r>
              <a:rPr lang="ar-SA" sz="2400" dirty="0">
                <a:cs typeface="Ali_K_Samik" pitchFamily="2" charset="-78"/>
              </a:rPr>
              <a:t>*-لةبةر ئةوة زؤر جةختى كردةوة لةسةر سيستةمى خيَزانى لة ضارةسةركردن بةلآم لةطةلَ ئةو سيستةمة سيستةميَكي تر هةية كة بةهيَزةو كاريطةرى هةية ئةويش سيستةمى قوتابخانةية وة كاريطةرى جياوازة بة ثيَي كؤمةلَطا .</a:t>
            </a:r>
          </a:p>
          <a:p>
            <a:pPr algn="r"/>
            <a:endParaRPr lang="ar-SA" sz="2400" dirty="0">
              <a:cs typeface="Ali_K_Samik" pitchFamily="2" charset="-78"/>
            </a:endParaRPr>
          </a:p>
          <a:p>
            <a:pPr algn="r"/>
            <a:r>
              <a:rPr lang="ar-SA" sz="2400" dirty="0">
                <a:cs typeface="Ali_K_Samik" pitchFamily="2" charset="-78"/>
              </a:rPr>
              <a:t>*-موارى بوين لةطةلَ ئةوةى طرنطى بة بؤماوة دا طرنطى ذينطةى ثشت طويَ نةخست لةبةر ئةوة دةبينين تاك بةرهةمي كارليَكةكان و ضالاكيةكانى خؤيةتى لةطةلَ ئةو هيَزانةى كة لةطةلَي لة دايك بووة و ضةند لايةنيَكي كة جةختى لةسةر كردؤتةوة .</a:t>
            </a:r>
          </a:p>
        </p:txBody>
      </p:sp>
    </p:spTree>
    <p:extLst>
      <p:ext uri="{BB962C8B-B14F-4D97-AF65-F5344CB8AC3E}">
        <p14:creationId xmlns:p14="http://schemas.microsoft.com/office/powerpoint/2010/main" val="2272563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1)">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in)">
                                      <p:cBhvr>
                                        <p:cTn id="19" dur="20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circle(in)">
                                      <p:cBhvr>
                                        <p:cTn id="24"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solidFill>
            <a:schemeClr val="accent2">
              <a:lumMod val="60000"/>
              <a:lumOff val="40000"/>
            </a:schemeClr>
          </a:solidFill>
        </p:spPr>
        <p:txBody>
          <a:bodyPr>
            <a:normAutofit fontScale="92500" lnSpcReduction="10000"/>
          </a:bodyPr>
          <a:lstStyle/>
          <a:p>
            <a:pPr marL="0" indent="0" algn="r">
              <a:buNone/>
            </a:pPr>
            <a:r>
              <a:rPr lang="ar-SA" sz="2800" dirty="0">
                <a:cs typeface="Ali_K_Samik" pitchFamily="2" charset="-78"/>
              </a:rPr>
              <a:t>يةكةم-سيستةمى خيَزانى </a:t>
            </a:r>
          </a:p>
          <a:p>
            <a:pPr marL="0" indent="0" algn="r">
              <a:buNone/>
            </a:pPr>
            <a:r>
              <a:rPr lang="ar-SA" sz="2400" dirty="0">
                <a:cs typeface="Ali_K_Samik" pitchFamily="2" charset="-78"/>
              </a:rPr>
              <a:t>بة ثيَي ئةم قوتابخانةية ثيَويستة تاك فيَربكريَت ضؤن وةلآمدانةوةى هةبيَت زياتر لةوةى كاردانةوةى هةبيَت كة لة ئةمةشدا ثيَويستة طرنطى بة ثيَداويستى خيَزان بدريَ .</a:t>
            </a:r>
          </a:p>
          <a:p>
            <a:pPr marL="0" indent="0" algn="r">
              <a:buNone/>
            </a:pPr>
            <a:endParaRPr lang="ar-SA" sz="2400" dirty="0">
              <a:cs typeface="Ali_K_Samik" pitchFamily="2" charset="-78"/>
            </a:endParaRPr>
          </a:p>
          <a:p>
            <a:pPr marL="0" indent="0" algn="r">
              <a:buNone/>
            </a:pPr>
            <a:r>
              <a:rPr lang="ar-SA" sz="2800" dirty="0">
                <a:cs typeface="Ali_K_Samik" pitchFamily="2" charset="-78"/>
              </a:rPr>
              <a:t>دووةم-كاردانةوة</a:t>
            </a:r>
          </a:p>
          <a:p>
            <a:pPr marL="0" indent="0" algn="r">
              <a:buNone/>
            </a:pPr>
            <a:r>
              <a:rPr lang="ar-SA" sz="2400" dirty="0">
                <a:cs typeface="Ali_K_Samik" pitchFamily="2" charset="-78"/>
              </a:rPr>
              <a:t>بريتية لةو هةلَسوكةوتةى كة لةسةر بنةماى هةست ئةنجام دةدريَت وة ثيَويستة تاكةكة سةر بة سيستةميَك بيَت . كاردانةوةى تاكةكةو ئةو سيستةمة وةكو دووانةيةكة بؤ ئةو تاكة (بوين) جةخت لة ئةوة دةكاتةوة كة ثيَويستة تاك خوديَكى جيَطير و جياكةرةوةو بةهيَزى هةبيَت بةلآم لة هةمان كاتدا ثةيوةندي بة سيستةمة خيَزانيةكة بميَنيَ .</a:t>
            </a:r>
          </a:p>
        </p:txBody>
      </p:sp>
    </p:spTree>
    <p:extLst>
      <p:ext uri="{BB962C8B-B14F-4D97-AF65-F5344CB8AC3E}">
        <p14:creationId xmlns:p14="http://schemas.microsoft.com/office/powerpoint/2010/main" val="2630050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ircle(in)">
                                      <p:cBhvr>
                                        <p:cTn id="15" dur="2000"/>
                                        <p:tgtEl>
                                          <p:spTgt spid="3">
                                            <p:txEl>
                                              <p:pRg st="3" end="3"/>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circle(in)">
                                      <p:cBhvr>
                                        <p:cTn id="18"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solidFill>
            <a:schemeClr val="accent2">
              <a:lumMod val="60000"/>
              <a:lumOff val="40000"/>
            </a:schemeClr>
          </a:solidFill>
        </p:spPr>
        <p:txBody>
          <a:bodyPr>
            <a:normAutofit/>
          </a:bodyPr>
          <a:lstStyle/>
          <a:p>
            <a:pPr algn="r"/>
            <a:r>
              <a:rPr lang="ar-SA" sz="2800" dirty="0">
                <a:cs typeface="Ali_K_Samik" pitchFamily="2" charset="-78"/>
              </a:rPr>
              <a:t>سيَيةم-خيَزان </a:t>
            </a:r>
          </a:p>
          <a:p>
            <a:pPr algn="r"/>
            <a:r>
              <a:rPr lang="ar-SA" sz="2400" dirty="0">
                <a:cs typeface="Ali_K_Samik" pitchFamily="2" charset="-78"/>
              </a:rPr>
              <a:t>هةموو تاكيَك ثيَداويستى سةرةكي هةية ئةويش ثيَداويستية جةستةيي و دةروونيةكانة وةك (خؤشةويستى ، هيَز ، تاكةكان ثيَويستيانة لة يةكترى نزيك بن) .</a:t>
            </a:r>
          </a:p>
          <a:p>
            <a:pPr algn="r"/>
            <a:endParaRPr lang="ar-SA" sz="2400" dirty="0">
              <a:cs typeface="Ali_K_Samik" pitchFamily="2" charset="-78"/>
            </a:endParaRPr>
          </a:p>
          <a:p>
            <a:pPr algn="r"/>
            <a:r>
              <a:rPr lang="ar-SA" sz="2400" dirty="0">
                <a:cs typeface="Ali_K_Samik" pitchFamily="2" charset="-78"/>
              </a:rPr>
              <a:t>ثيَداويستي يةكةم خؤي لة ثيَكهيَنانى هاوسةرطيرى دةبينيَتةوة وة تيَركردنى ثيَداويستى كاروثيشةية بةلآم ثيَداويستى سيَيةم تيَر دةكريَ لة ريَطاى بووني مندالَ هةموويان دةتوانن تيَر بكريَن لةناو خيَزان . </a:t>
            </a:r>
            <a:endParaRPr lang="en-US" sz="2400" dirty="0">
              <a:cs typeface="Ali_K_Samik" pitchFamily="2" charset="-78"/>
            </a:endParaRPr>
          </a:p>
        </p:txBody>
      </p:sp>
    </p:spTree>
    <p:extLst>
      <p:ext uri="{BB962C8B-B14F-4D97-AF65-F5344CB8AC3E}">
        <p14:creationId xmlns:p14="http://schemas.microsoft.com/office/powerpoint/2010/main" val="2400836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ircle(in)">
                                      <p:cBhvr>
                                        <p:cTn id="15"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solidFill>
            <a:schemeClr val="accent2">
              <a:lumMod val="20000"/>
              <a:lumOff val="80000"/>
            </a:schemeClr>
          </a:solidFill>
        </p:spPr>
        <p:txBody>
          <a:bodyPr>
            <a:normAutofit fontScale="92500"/>
          </a:bodyPr>
          <a:lstStyle/>
          <a:p>
            <a:pPr algn="r"/>
            <a:r>
              <a:rPr lang="ar-SA" sz="2800" dirty="0">
                <a:cs typeface="Ali_K_Samik" pitchFamily="2" charset="-78"/>
              </a:rPr>
              <a:t>هةروةها خيَزان وةكو ثةنجةرةيةكة كة مندال تيَيدا سةيرى جيهانى دةرةوة دةكات  وة لة هةمان كاتدا فيَرى ثةيوةندية مرؤظايةتيةكان دةبيَت لةبةر ئةوة بةرثرسة لة وةرطرتنى ضةشنةكانى رةفتارى كؤمةلايةتى بؤ مندال .</a:t>
            </a:r>
          </a:p>
          <a:p>
            <a:pPr algn="r"/>
            <a:endParaRPr lang="ar-SA" sz="2800" dirty="0">
              <a:cs typeface="Ali_K_Samik" pitchFamily="2" charset="-78"/>
            </a:endParaRPr>
          </a:p>
          <a:p>
            <a:pPr algn="r"/>
            <a:r>
              <a:rPr lang="ar-SA" sz="2800" dirty="0">
                <a:cs typeface="Ali_K_Samik" pitchFamily="2" charset="-78"/>
              </a:rPr>
              <a:t>طومانى تيَدا نية كة زؤربةى لايةنةكانى طونجان و نةطونجانى خيَزانى دةطةريَتةوة بؤ جؤرى ئةو ثةيوةنديةى كة لة نيَوان خيَزانةكاندا بوونى هةية هةر لةبةر ئةمةشة كة رؤلي سةرةكى دةبينيَت لة ثيَكهاتةى كةسايةتى تاكةكة .</a:t>
            </a:r>
            <a:endParaRPr lang="en-US" sz="2800" dirty="0">
              <a:cs typeface="Ali_K_Samik" pitchFamily="2" charset="-78"/>
            </a:endParaRPr>
          </a:p>
        </p:txBody>
      </p:sp>
    </p:spTree>
    <p:extLst>
      <p:ext uri="{BB962C8B-B14F-4D97-AF65-F5344CB8AC3E}">
        <p14:creationId xmlns:p14="http://schemas.microsoft.com/office/powerpoint/2010/main" val="101252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fontScale="90000"/>
          </a:bodyPr>
          <a:lstStyle/>
          <a:p>
            <a:pPr algn="r"/>
            <a:r>
              <a:rPr lang="ar-SA" sz="3200" dirty="0">
                <a:cs typeface="Ali_K_Samik" pitchFamily="2" charset="-78"/>
              </a:rPr>
              <a:t>خيَزانى داهاتوو</a:t>
            </a:r>
            <a:endParaRPr lang="en-US" sz="3200" dirty="0">
              <a:cs typeface="Ali_K_Samik" pitchFamily="2" charset="-78"/>
            </a:endParaRPr>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gn="r"/>
            <a:r>
              <a:rPr lang="ar-SA" sz="2400" dirty="0">
                <a:cs typeface="Ali_K_Samik" pitchFamily="2" charset="-78"/>
              </a:rPr>
              <a:t>بريتية لة نةبوونى تواناكانى لة خيَزاندا بؤ طةيشتن بةو ئامانجانةى حةزي ليَية وة نةتوانيَت خودي خؤي دةرببريَ ئةمةش وا دةكات تاكةكة دوضارى رةفتارى تيَكضوو ببيَت طةر بيَت و سةيرى تيَركردنى ثيَداويستيةكان بكةين دةبينين لة خيَزانيَك بؤ خيَزانيَكي تر جياوازة وة ئةم ثيَداويستيانة تيَر ناكريَت كاتيَك ململانيَ روودةدات لة خيَزاندا بؤ نمونة باوك دةيةويَت  هةموو مندالَةكانى لة رؤذي جةذن لةمالَ بن بةلآم دةبينين كضكةكة دةيةويَت جةذنةكة بةريَ بكات لاى هاوريَكانى بؤ كوريش بةهةمان شيَوة دةبينين ليَرةدا ململانيَ هةية لة نيَوان ئامانجةكان لةبةر ئةوة زؤر ثيَويستة خيَزان بتوانيَ طونجان لة نيَوان ئارةزوو و ئامانجةكانى تاكةكان بكات .</a:t>
            </a:r>
            <a:endParaRPr lang="en-US" sz="2400" dirty="0">
              <a:cs typeface="Ali_K_Samik" pitchFamily="2" charset="-78"/>
            </a:endParaRPr>
          </a:p>
        </p:txBody>
      </p:sp>
    </p:spTree>
    <p:extLst>
      <p:ext uri="{BB962C8B-B14F-4D97-AF65-F5344CB8AC3E}">
        <p14:creationId xmlns:p14="http://schemas.microsoft.com/office/powerpoint/2010/main" val="3126969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22325" y="1424817"/>
            <a:ext cx="3200400" cy="3057454"/>
          </a:xfrm>
        </p:spPr>
      </p:pic>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700588" y="1443355"/>
            <a:ext cx="3200400" cy="3020377"/>
          </a:xfrm>
        </p:spPr>
      </p:pic>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66099734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fontScale="90000"/>
          </a:bodyPr>
          <a:lstStyle/>
          <a:p>
            <a:pPr algn="r"/>
            <a:r>
              <a:rPr lang="ar-SA" sz="3200" dirty="0">
                <a:cs typeface="Ali_K_Samik" pitchFamily="2" charset="-78"/>
              </a:rPr>
              <a:t>ضؤنيةتى ثرؤسةى ريَنماي كردن</a:t>
            </a:r>
            <a:endParaRPr lang="en-US" sz="3200" dirty="0">
              <a:cs typeface="Ali_K_Samik" pitchFamily="2" charset="-78"/>
            </a:endParaRPr>
          </a:p>
        </p:txBody>
      </p:sp>
      <p:sp>
        <p:nvSpPr>
          <p:cNvPr id="3" name="Content Placeholder 2"/>
          <p:cNvSpPr>
            <a:spLocks noGrp="1"/>
          </p:cNvSpPr>
          <p:nvPr>
            <p:ph idx="1"/>
          </p:nvPr>
        </p:nvSpPr>
        <p:spPr>
          <a:solidFill>
            <a:schemeClr val="accent3">
              <a:lumMod val="20000"/>
              <a:lumOff val="80000"/>
            </a:schemeClr>
          </a:solidFill>
        </p:spPr>
        <p:txBody>
          <a:bodyPr>
            <a:normAutofit fontScale="92500" lnSpcReduction="20000"/>
          </a:bodyPr>
          <a:lstStyle/>
          <a:p>
            <a:pPr algn="r"/>
            <a:r>
              <a:rPr lang="ar-SA" sz="2400" dirty="0">
                <a:cs typeface="Ali_K_Samik" pitchFamily="2" charset="-78"/>
              </a:rPr>
              <a:t>1-ثيَكهيَنانى خيَزان </a:t>
            </a:r>
          </a:p>
          <a:p>
            <a:pPr algn="r"/>
            <a:r>
              <a:rPr lang="ar-SA" sz="2400" dirty="0">
                <a:cs typeface="Ali_K_Samik" pitchFamily="2" charset="-78"/>
              </a:rPr>
              <a:t>هةريةكة لة ئافرةت و ثياوةكة ثيَويستيان بةو سيستةمة وة هةريةكةيان رؤلَ و ئةركى خؤي هةية بؤ ئةوةى ثاريَزطاري لة كةسايةتى خؤيان بكةن . </a:t>
            </a:r>
          </a:p>
          <a:p>
            <a:pPr algn="r"/>
            <a:endParaRPr lang="ar-SA" sz="2400" dirty="0">
              <a:cs typeface="Ali_K_Samik" pitchFamily="2" charset="-78"/>
            </a:endParaRPr>
          </a:p>
          <a:p>
            <a:pPr algn="r"/>
            <a:r>
              <a:rPr lang="ar-SA" sz="2400" dirty="0">
                <a:cs typeface="Ali_K_Samik" pitchFamily="2" charset="-78"/>
              </a:rPr>
              <a:t>2-ثيَويستة ئةو سيستةمة كراوة بيَت بة جؤريَك ريَطة بة كةسانى تر بدات بيَنة ناو سيستةمةكة كة ئةوانيش لايةنى سيَيةمن (مندالَ) ليَرةدا ثيَويستة رؤلَي هاوسةران بطؤريَت بؤ رؤلَي دايك باوك .</a:t>
            </a:r>
          </a:p>
          <a:p>
            <a:pPr algn="r"/>
            <a:endParaRPr lang="ar-SA" sz="2400" dirty="0">
              <a:cs typeface="Ali_K_Samik" pitchFamily="2" charset="-78"/>
            </a:endParaRPr>
          </a:p>
          <a:p>
            <a:pPr algn="r"/>
            <a:r>
              <a:rPr lang="ar-SA" sz="2400" dirty="0">
                <a:cs typeface="Ali_K_Samik" pitchFamily="2" charset="-78"/>
              </a:rPr>
              <a:t>3-طرنطي فيدباك كة ئةمة زؤر طرنطة كاتيَك هةردوو هاوسةرةكة بةشيَوازيَك رةفتاردةكةن دةبيَتة هؤي بيزاركردني ئةويتر ليَرةدا كاردانةوةى رودةدات لةبةر ئةوة زؤر ثيَويستة بة زووترين كات كيشةكة ضارةسةر بكريَت .</a:t>
            </a:r>
          </a:p>
        </p:txBody>
      </p:sp>
    </p:spTree>
    <p:extLst>
      <p:ext uri="{BB962C8B-B14F-4D97-AF65-F5344CB8AC3E}">
        <p14:creationId xmlns:p14="http://schemas.microsoft.com/office/powerpoint/2010/main" val="2218086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ipe(down)">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fontScale="90000"/>
          </a:bodyPr>
          <a:lstStyle/>
          <a:p>
            <a:pPr algn="r"/>
            <a:r>
              <a:rPr lang="ar-SA" sz="3200" dirty="0">
                <a:cs typeface="Ali_K_Samik" pitchFamily="2" charset="-78"/>
              </a:rPr>
              <a:t>كيَشة كؤمةلآيةتيةكان </a:t>
            </a:r>
            <a:endParaRPr lang="en-US" sz="3200" dirty="0">
              <a:cs typeface="Ali_K_Samik" pitchFamily="2" charset="-78"/>
            </a:endParaRPr>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gn="r"/>
            <a:r>
              <a:rPr lang="ar-SA" sz="2400" dirty="0">
                <a:cs typeface="Ali_K_Samik" pitchFamily="2" charset="-78"/>
              </a:rPr>
              <a:t>ئةو كيَشانة ثةيوةنديان هةية بة نةخؤش كةوتني يةكيَك لة ئةنداماني خيَزان يان مردن يان لةدةستداني باوك بةهؤكاري مردن يان جيابوونةوة ، لة ديارترين ئةم كيَشانةش :-</a:t>
            </a:r>
          </a:p>
          <a:p>
            <a:pPr marL="0" indent="0" algn="r">
              <a:buNone/>
            </a:pPr>
            <a:endParaRPr lang="ar-SA" sz="2400" dirty="0">
              <a:cs typeface="Ali_K_Samik" pitchFamily="2" charset="-78"/>
            </a:endParaRPr>
          </a:p>
          <a:p>
            <a:pPr marL="0" indent="0" algn="r">
              <a:buNone/>
            </a:pPr>
            <a:r>
              <a:rPr lang="ar-SA" sz="2400" dirty="0">
                <a:cs typeface="Ali_K_Samik" pitchFamily="2" charset="-78"/>
              </a:rPr>
              <a:t>1-بيَوةذن :- مردني يةكيَك لة دايك و باوك بؤشاييةكى طةورة دروست دةكات وة كاريطةرى نةريَني لةسةر بارودؤخي مندالَةكاندا دروست دةكات تووشي ضةندين كيَشةو طرفت دةبنةوة ، جا مردوةكة ض دايك بيَت ياخود باوك .</a:t>
            </a:r>
            <a:endParaRPr lang="en-US" sz="2400" dirty="0">
              <a:cs typeface="Ali_K_Samik" pitchFamily="2" charset="-78"/>
            </a:endParaRPr>
          </a:p>
        </p:txBody>
      </p:sp>
    </p:spTree>
    <p:extLst>
      <p:ext uri="{BB962C8B-B14F-4D97-AF65-F5344CB8AC3E}">
        <p14:creationId xmlns:p14="http://schemas.microsoft.com/office/powerpoint/2010/main" val="3041796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gn="r"/>
            <a:r>
              <a:rPr lang="ar-SA" sz="2400" dirty="0">
                <a:cs typeface="Ali_K_Samik" pitchFamily="2" charset="-78"/>
              </a:rPr>
              <a:t>2-جيَهيَشتني مندالَ لةلايةن دايك و باوكةوة :- واتا يةكيَك لة دايك و باوكةكان مالَةكة جيَبهيَلَن جا ئةم جيَ هيَشتنة دريَذ بيَت ياخود كورت ئةوا كاريطةرى نةريَنى لةسةر خيَزان دروست دةكات لةبةر ئةوةى دةبيَتة هؤي دروست بوونى بؤشاييةكى طةورة ، ئةو مندالَةى كة وا فيَرببوو هةموو بةياني و ئيَوارةيةك دايك و باوكي ببينيَت لة ئاكامي ئةم جيَهيَشتنة تووشي بيَ هيواي دةبيَت وة لة هةمان كاتدا تووشي بيَ بةشبوون دةبيَت بة تايبةتى لة قؤناغي مندالَي كة ثيَويستي بة ضاوديَري و سؤز و خؤشةويستي هةية .</a:t>
            </a:r>
            <a:endParaRPr lang="en-US" sz="2400" dirty="0">
              <a:cs typeface="Ali_K_Samik" pitchFamily="2" charset="-78"/>
            </a:endParaRPr>
          </a:p>
        </p:txBody>
      </p:sp>
    </p:spTree>
    <p:extLst>
      <p:ext uri="{BB962C8B-B14F-4D97-AF65-F5344CB8AC3E}">
        <p14:creationId xmlns:p14="http://schemas.microsoft.com/office/powerpoint/2010/main" val="2110777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pPr algn="r"/>
            <a:r>
              <a:rPr lang="ar-SA" sz="2400" dirty="0">
                <a:cs typeface="Ali_K_Samik" pitchFamily="2" charset="-78"/>
              </a:rPr>
              <a:t>3- جيابونةوة :- جيابونةوةى هاوسةران لة يةكتري دةبيَتة ثضراني ذياني هاوسةريَتى ، كة ئةمةش خيَزان تووشي ضةندين كيَشة و طرفت دةكاتةوة و كاريطةرى نةريَني دروست دةكات كؤمةلَيَك رِووداوي ناخؤش دروست دةكات لةوانة لاداني رةفتاري بةشيَك لة تاكةكان ليَكؤلينةوةكان ئاماذةيان بةوة كردووة كة مندالَةكانيان دووضاري تيَكضووني دةرووني و نةخؤشي و شةرانطيَزي و خؤثةرستى و تاوان دةبن . ليَرةدا بة ديار دةكةويَت كة ضةندة ثيَويستة مندالَ لة باوةش و سيَبةرى دايك و باوكي دا بيَت بؤ ئةوةى رووبةروي ئةم كيَشانة نةبنةوة . </a:t>
            </a:r>
            <a:endParaRPr lang="en-US" sz="2400" dirty="0">
              <a:cs typeface="Ali_K_Samik" pitchFamily="2" charset="-78"/>
            </a:endParaRPr>
          </a:p>
        </p:txBody>
      </p:sp>
    </p:spTree>
    <p:extLst>
      <p:ext uri="{BB962C8B-B14F-4D97-AF65-F5344CB8AC3E}">
        <p14:creationId xmlns:p14="http://schemas.microsoft.com/office/powerpoint/2010/main" val="2078729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fontScale="90000"/>
          </a:bodyPr>
          <a:lstStyle/>
          <a:p>
            <a:pPr algn="r"/>
            <a:r>
              <a:rPr lang="ar-SA" sz="3200" dirty="0">
                <a:cs typeface="Ali_K_Samik" pitchFamily="2" charset="-78"/>
              </a:rPr>
              <a:t>رؤلَي ريَنمايكردني هاوسةرطيري بؤ بةختةوةرى </a:t>
            </a:r>
            <a:endParaRPr lang="en-US" sz="3200" dirty="0"/>
          </a:p>
        </p:txBody>
      </p:sp>
      <p:sp>
        <p:nvSpPr>
          <p:cNvPr id="3" name="Content Placeholder 2"/>
          <p:cNvSpPr>
            <a:spLocks noGrp="1"/>
          </p:cNvSpPr>
          <p:nvPr>
            <p:ph idx="1"/>
          </p:nvPr>
        </p:nvSpPr>
        <p:spPr>
          <a:solidFill>
            <a:schemeClr val="accent2">
              <a:lumMod val="40000"/>
              <a:lumOff val="60000"/>
            </a:schemeClr>
          </a:solidFill>
        </p:spPr>
        <p:txBody>
          <a:bodyPr>
            <a:normAutofit/>
          </a:bodyPr>
          <a:lstStyle/>
          <a:p>
            <a:pPr marL="0" indent="0" algn="r">
              <a:buNone/>
            </a:pPr>
            <a:r>
              <a:rPr lang="ar-SA" sz="2400" dirty="0">
                <a:cs typeface="Ali_K_Samik" pitchFamily="2" charset="-78"/>
              </a:rPr>
              <a:t>*ريَنماي هاوسةرطيري رؤلَيَكي كاراي هةية لة بةدةست هيَناني بةختةوةرى بؤهاوسةرةكان كة يةكيَكة لةئاماذةكانى سةركةوتنى هاوسةرطيري .</a:t>
            </a:r>
          </a:p>
          <a:p>
            <a:pPr marL="0" indent="0" algn="r">
              <a:buNone/>
            </a:pPr>
            <a:r>
              <a:rPr lang="ar-SA" sz="2400" dirty="0">
                <a:cs typeface="Ali_K_Samik" pitchFamily="2" charset="-78"/>
              </a:rPr>
              <a:t>*وة بريتية لة هةستكردن بةطونجان و كارليَك لةلاى هةريةكيَكيان كة ئةمةش دةبيَتة هؤي لةدايكبوونى بيرؤكةى باش دةربارةى هاوسةرطيري كة هةريةكةيان وةكو ثؤشاكيَكي ليَ ديَت بؤ ئةويكةيان لةهةمان كاتدا دةبيَتة هؤي دروستبوونى ئاسايش و جيَطيربوون و ثيَكةوة بةستن و ضاوديَري كردني يةكتر .</a:t>
            </a:r>
          </a:p>
          <a:p>
            <a:pPr marL="0" indent="0" algn="r">
              <a:buNone/>
            </a:pPr>
            <a:r>
              <a:rPr lang="ar-SA" sz="2400" dirty="0">
                <a:cs typeface="Ali_K_Samik" pitchFamily="2" charset="-78"/>
              </a:rPr>
              <a:t>*لةبةر ئةمانة دةتوانين بلَيَين بةختةوةري هاوسةرطيري بةرهةمي هةولَي هةريةكة لة هاوسةرةكانة كة هةريةكةيان بةرامبةر بة يةكتري ئةنجامي دةدةن</a:t>
            </a:r>
            <a:endParaRPr lang="en-US" sz="2400" dirty="0"/>
          </a:p>
        </p:txBody>
      </p:sp>
    </p:spTree>
    <p:extLst>
      <p:ext uri="{BB962C8B-B14F-4D97-AF65-F5344CB8AC3E}">
        <p14:creationId xmlns:p14="http://schemas.microsoft.com/office/powerpoint/2010/main" val="1141689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solidFill>
            <a:schemeClr val="accent2">
              <a:lumMod val="40000"/>
              <a:lumOff val="60000"/>
            </a:schemeClr>
          </a:solidFill>
        </p:spPr>
        <p:txBody>
          <a:bodyPr>
            <a:normAutofit fontScale="92500" lnSpcReduction="10000"/>
          </a:bodyPr>
          <a:lstStyle/>
          <a:p>
            <a:pPr algn="r"/>
            <a:r>
              <a:rPr lang="ar-SA" sz="2600" dirty="0">
                <a:cs typeface="Ali_K_Samik" pitchFamily="2" charset="-78"/>
              </a:rPr>
              <a:t>* بةختةوةرى هاوسةرطيري ريَذةيية لة هاوسةرطيريةك بؤ يةكيَكي ديكة دةطؤريَت دةبينين دوو هاوسةر بةختةوةرن بةلآم دواني ديكة بةختةوةرنين ئةو كارليَك و طونجانةى رِوودةدات لةلاى هةنديَك يان دةبيَتة هؤي بةختةوةرى بةلآم لاى هةنديَكي تر نا </a:t>
            </a:r>
            <a:r>
              <a:rPr lang="ar-SA" dirty="0">
                <a:cs typeface="Ali_K_Samik" pitchFamily="2" charset="-78"/>
              </a:rPr>
              <a:t>.</a:t>
            </a:r>
          </a:p>
          <a:p>
            <a:pPr algn="r"/>
            <a:endParaRPr lang="ar-SA" dirty="0">
              <a:cs typeface="Ali_K_Samik" pitchFamily="2" charset="-78"/>
            </a:endParaRPr>
          </a:p>
          <a:p>
            <a:pPr algn="r"/>
            <a:r>
              <a:rPr lang="ar-SA" sz="2600" dirty="0">
                <a:cs typeface="Ali_K_Samik" pitchFamily="2" charset="-78"/>
              </a:rPr>
              <a:t>*كةواتة لةم روانطةيةوة دةتوانين بلَيَين بةختةوةرى هاوسةرطيري هاو واتا نية بؤ بةردةوامي هاوسةرطيري بؤ نموونة دوو هاوسةر دةبينين كة هاوسةرطيريةكةيان بةردةوامة وة هةريةكةيان هةلَدةستيَت بة ئةركةكاني خؤي وة كاردةكات لة ثيَناو رازيبوونى و دووردةكةويَتةوة لةو كارانةى كة تورِةى دةكات بةلآم لةطةلَ ئةمانةشدا هةست بة بةختةوةرى ناكةن </a:t>
            </a:r>
            <a:r>
              <a:rPr lang="ar-SA" dirty="0">
                <a:cs typeface="Ali_K_Samik" pitchFamily="2" charset="-78"/>
              </a:rPr>
              <a:t>.</a:t>
            </a:r>
            <a:endParaRPr lang="en-US" dirty="0">
              <a:cs typeface="Ali_K_Samik" pitchFamily="2" charset="-78"/>
            </a:endParaRPr>
          </a:p>
          <a:p>
            <a:endParaRPr lang="en-US" dirty="0"/>
          </a:p>
        </p:txBody>
      </p:sp>
    </p:spTree>
    <p:extLst>
      <p:ext uri="{BB962C8B-B14F-4D97-AF65-F5344CB8AC3E}">
        <p14:creationId xmlns:p14="http://schemas.microsoft.com/office/powerpoint/2010/main" val="742324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60000"/>
              <a:lumOff val="40000"/>
            </a:schemeClr>
          </a:solidFill>
        </p:spPr>
        <p:txBody>
          <a:bodyPr>
            <a:normAutofit fontScale="90000"/>
          </a:bodyPr>
          <a:lstStyle/>
          <a:p>
            <a:r>
              <a:rPr lang="ar-SA" sz="3200" dirty="0">
                <a:cs typeface="Ali_K_Samik" pitchFamily="2" charset="-78"/>
              </a:rPr>
              <a:t>خزمةتطوزارية دةرووني و كؤمةلآيةتيةكاني ريَنمايي خيَزاني بؤ خيَزان</a:t>
            </a:r>
            <a:endParaRPr lang="en-US" sz="3200" dirty="0">
              <a:cs typeface="Ali_K_Samik" pitchFamily="2" charset="-78"/>
            </a:endParaRPr>
          </a:p>
        </p:txBody>
      </p:sp>
      <p:sp>
        <p:nvSpPr>
          <p:cNvPr id="3" name="Content Placeholder 2"/>
          <p:cNvSpPr>
            <a:spLocks noGrp="1"/>
          </p:cNvSpPr>
          <p:nvPr>
            <p:ph idx="1"/>
          </p:nvPr>
        </p:nvSpPr>
        <p:spPr>
          <a:solidFill>
            <a:schemeClr val="accent2">
              <a:lumMod val="20000"/>
              <a:lumOff val="80000"/>
            </a:schemeClr>
          </a:solidFill>
        </p:spPr>
        <p:txBody>
          <a:bodyPr>
            <a:normAutofit fontScale="92500" lnSpcReduction="20000"/>
          </a:bodyPr>
          <a:lstStyle/>
          <a:p>
            <a:pPr algn="r"/>
            <a:r>
              <a:rPr lang="ar-SA" sz="2400" dirty="0">
                <a:cs typeface="Ali_K_Samik" pitchFamily="2" charset="-78"/>
              </a:rPr>
              <a:t>*خزمةتطوزارية دةروونيةكان هةموو ئةو ئةرك و هةولآنة دةطريَتةوة بؤ مةبةستى بة دةست هيَناني باشترين تيَطةيشتن لةنيَوان ئةنداماني خيَزان وة رِزطاربوون لة دوودلَى و دلَةراوكيَ و ململانيَ كة كاريطةرى نةريَنى لةسةر خيَزان دروست دةكات وة بةدةست هيَناني ليَك نزيك بونةوة و طونجان لةنيَوان ئةنداماني خيَزان كة زؤرجار دريَذدةبيَتةوة بؤ باوان و نةوةكان كة هانيان دةدات بؤ هةست كردن بة بةرثرسياريةتى . </a:t>
            </a:r>
          </a:p>
          <a:p>
            <a:pPr algn="r"/>
            <a:endParaRPr lang="ar-SA" sz="2400" dirty="0">
              <a:cs typeface="Ali_K_Samik" pitchFamily="2" charset="-78"/>
            </a:endParaRPr>
          </a:p>
          <a:p>
            <a:pPr algn="r"/>
            <a:r>
              <a:rPr lang="ar-SA" sz="2400" dirty="0">
                <a:cs typeface="Ali_K_Samik" pitchFamily="2" charset="-78"/>
              </a:rPr>
              <a:t>*هةروةها شيَوازى ثةروةردة كردني تةندروست بؤ مندالَ بةثيَي ثيَوةرة دةرونيةكاني طةشة هةروةها ئاراستةى دايك و باوك لة ثةروةردةكردني هةلَة بؤ مندالَةكانيان بطؤريَت بةلآم خزمةتطوزارية كؤمةلآيةتيةكان دةكةويَتة ئةستؤي ثسثؤرِي كؤمةلآيةتى كةكاردةكات لةسةر ثةيوةندية كؤمةلايةتيةكاني خيَزان وة زؤر ثيَويستة ثةيوةندي بةردةوامي هةبيَت لةطةلَ خيَزان لة ريَطةى سةرداني كردنيان وة يان بةشدارى ثيَكردنيان لة كؤنطرةو وتارةكاندا . </a:t>
            </a:r>
            <a:endParaRPr lang="en-US" sz="2400" dirty="0">
              <a:cs typeface="Ali_K_Samik" pitchFamily="2" charset="-78"/>
            </a:endParaRPr>
          </a:p>
        </p:txBody>
      </p:sp>
    </p:spTree>
    <p:extLst>
      <p:ext uri="{BB962C8B-B14F-4D97-AF65-F5344CB8AC3E}">
        <p14:creationId xmlns:p14="http://schemas.microsoft.com/office/powerpoint/2010/main" val="1323902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fontScale="90000"/>
          </a:bodyPr>
          <a:lstStyle/>
          <a:p>
            <a:pPr algn="r"/>
            <a:r>
              <a:rPr lang="ar-SA" sz="3200" dirty="0">
                <a:cs typeface="Ali_K_Samik" pitchFamily="2" charset="-78"/>
              </a:rPr>
              <a:t>رِيَنماي خيَزاني كؤمةلَي</a:t>
            </a:r>
            <a:endParaRPr lang="en-US" sz="3200" dirty="0">
              <a:cs typeface="Ali_K_Samik" pitchFamily="2" charset="-78"/>
            </a:endParaRPr>
          </a:p>
        </p:txBody>
      </p:sp>
      <p:sp>
        <p:nvSpPr>
          <p:cNvPr id="3" name="Content Placeholder 2"/>
          <p:cNvSpPr>
            <a:spLocks noGrp="1"/>
          </p:cNvSpPr>
          <p:nvPr>
            <p:ph idx="1"/>
          </p:nvPr>
        </p:nvSpPr>
        <p:spPr>
          <a:solidFill>
            <a:schemeClr val="accent3">
              <a:lumMod val="20000"/>
              <a:lumOff val="80000"/>
            </a:schemeClr>
          </a:solidFill>
        </p:spPr>
        <p:txBody>
          <a:bodyPr>
            <a:normAutofit lnSpcReduction="10000"/>
          </a:bodyPr>
          <a:lstStyle/>
          <a:p>
            <a:pPr marL="0" indent="0" algn="r">
              <a:buNone/>
            </a:pPr>
            <a:r>
              <a:rPr lang="ar-SA" sz="2400" dirty="0">
                <a:cs typeface="Ali_K_Samik" pitchFamily="2" charset="-78"/>
              </a:rPr>
              <a:t>*لةم شيَوازةدا هةموو ئةنداماني خيَزان تيايدا بةشدارن لةطةلَ تيمي ريَنمايكردن كة ثيَكديَت لة ريَنمايكاري دةرووني و ثسثؤري كؤمةلَناس و ثزيشكيَك بةلايةني كةمةوة بؤ ئةوةى هةريةكةيان لة سوضيَكةوة كار لةسةر كيَشة خيَزانيةكة بكةن . </a:t>
            </a:r>
          </a:p>
          <a:p>
            <a:pPr marL="0" indent="0" algn="r">
              <a:buNone/>
            </a:pPr>
            <a:endParaRPr lang="ar-SA" sz="2400" dirty="0">
              <a:cs typeface="Ali_K_Samik" pitchFamily="2" charset="-78"/>
            </a:endParaRPr>
          </a:p>
          <a:p>
            <a:pPr marL="0" indent="0" algn="r">
              <a:buNone/>
            </a:pPr>
            <a:r>
              <a:rPr lang="ar-SA" sz="2400" dirty="0">
                <a:cs typeface="Ali_K_Samik" pitchFamily="2" charset="-78"/>
              </a:rPr>
              <a:t>*فةلسةفةى ريَنماي خيَزانى كؤمةلَي لةسةر ئةم بنةماية دروست بووة كة تاك بونةوةريَكي كؤمةلآيةتية طرنطي دةدات بة ثةيوةندية كؤمةلآيةتيةكان و كارليَكي كؤمةلآيةتى و بةها و نةريتةكانى ناو كؤمةلَطا وة هةروةها تاك هةولَ دةدات كار بكات بؤ ضاكسازي كردن لة رةفتاري يان طؤرينى بةثيَي كاردانةوةى ئةو كؤمةلَطايةى ليَي دةذي بة تايبةتيش خيَزانةكةى . </a:t>
            </a:r>
            <a:endParaRPr lang="en-US" sz="2400" dirty="0">
              <a:cs typeface="Ali_K_Samik" pitchFamily="2" charset="-78"/>
            </a:endParaRPr>
          </a:p>
        </p:txBody>
      </p:sp>
    </p:spTree>
    <p:extLst>
      <p:ext uri="{BB962C8B-B14F-4D97-AF65-F5344CB8AC3E}">
        <p14:creationId xmlns:p14="http://schemas.microsoft.com/office/powerpoint/2010/main" val="3251303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fontScale="90000"/>
          </a:bodyPr>
          <a:lstStyle/>
          <a:p>
            <a:pPr algn="r"/>
            <a:r>
              <a:rPr lang="ar-SA" sz="3200" dirty="0">
                <a:cs typeface="Ali_K_Samik" pitchFamily="2" charset="-78"/>
              </a:rPr>
              <a:t>جياكةرةوةكانى خيَزان </a:t>
            </a:r>
            <a:endParaRPr lang="en-US" sz="3200" dirty="0">
              <a:cs typeface="Ali_K_Samik" pitchFamily="2" charset="-78"/>
            </a:endParaRPr>
          </a:p>
        </p:txBody>
      </p:sp>
      <p:sp>
        <p:nvSpPr>
          <p:cNvPr id="3" name="Content Placeholder 2"/>
          <p:cNvSpPr>
            <a:spLocks noGrp="1"/>
          </p:cNvSpPr>
          <p:nvPr>
            <p:ph idx="1"/>
          </p:nvPr>
        </p:nvSpPr>
        <p:spPr>
          <a:solidFill>
            <a:schemeClr val="accent2">
              <a:lumMod val="20000"/>
              <a:lumOff val="80000"/>
            </a:schemeClr>
          </a:solidFill>
        </p:spPr>
        <p:txBody>
          <a:bodyPr>
            <a:normAutofit fontScale="92500" lnSpcReduction="10000"/>
          </a:bodyPr>
          <a:lstStyle/>
          <a:p>
            <a:pPr algn="r"/>
            <a:r>
              <a:rPr lang="ar-SA" sz="2800" dirty="0">
                <a:cs typeface="Ali_K_Samik" pitchFamily="2" charset="-78"/>
              </a:rPr>
              <a:t>خيَزان لة دامودةزطا كؤمةلايةتيةكانى تر بةوة جيادةكريَتةوة كة ئةو ثةيوةنديةى لة نيَوانياندا هةية ثريةتى لة خؤشةويستى و طةرمووطورِى ،</a:t>
            </a:r>
          </a:p>
          <a:p>
            <a:pPr algn="r"/>
            <a:endParaRPr lang="ar-SA" sz="2800" dirty="0">
              <a:cs typeface="Ali_K_Samik" pitchFamily="2" charset="-78"/>
            </a:endParaRPr>
          </a:p>
          <a:p>
            <a:pPr algn="r"/>
            <a:r>
              <a:rPr lang="ar-SA" sz="2800" dirty="0">
                <a:cs typeface="Ali_K_Samik" pitchFamily="2" charset="-78"/>
              </a:rPr>
              <a:t>مندال زؤر كاريطةر دةبيت بةو كةشة دةرونيةى لة ناو خيَزان هةية ئةطةر هاتوو ثةيوةندى خيَزانى طةرمووطورِى و طرنطى ثيَدان و ريَزطرتنى دوو لايةنةى تيَدا بيت ئةوا دةبيَتة هؤى ئةوةى كة تاكةكة هةست بة ئاسايش و جيَطيربوونى دةروونى بكات بةلام لة بةرامبةردا ئةطةر ثةيوةندى خيَزانى ثرِى بيَت لة ئاذاوةو شةرِوو طرفت رةنطدانةوةى خراثي دةبيَت لةسةر كةسايةتى مندالَ .</a:t>
            </a:r>
            <a:endParaRPr lang="en-US" sz="2800" dirty="0">
              <a:cs typeface="Ali_K_Samik" pitchFamily="2" charset="-78"/>
            </a:endParaRPr>
          </a:p>
        </p:txBody>
      </p:sp>
    </p:spTree>
    <p:extLst>
      <p:ext uri="{BB962C8B-B14F-4D97-AF65-F5344CB8AC3E}">
        <p14:creationId xmlns:p14="http://schemas.microsoft.com/office/powerpoint/2010/main" val="1531006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solidFill>
            <a:schemeClr val="accent2">
              <a:lumMod val="20000"/>
              <a:lumOff val="80000"/>
            </a:schemeClr>
          </a:solidFill>
        </p:spPr>
        <p:txBody>
          <a:bodyPr>
            <a:normAutofit fontScale="92500"/>
          </a:bodyPr>
          <a:lstStyle/>
          <a:p>
            <a:pPr algn="r"/>
            <a:r>
              <a:rPr lang="ar-SA" sz="2400" dirty="0">
                <a:cs typeface="Ali_K_Samik" pitchFamily="2" charset="-78"/>
              </a:rPr>
              <a:t>* جةلساتى ريَنمايكردن لةم شيَوازةدا شيَوةى موحازةرة وة يان طفتوطؤ كردن و يان قسة طؤرِينةوة لةخؤ دةطريَت بؤ مةبةستى طؤريني بيرؤكة و رةفتارى نائاساي كة ئةمةش دةبيَت تاكةكة لةسةر ئاستى هؤشياريدا بيَت ئةم شيَوازي ريَنماي كردنة دةبيَتة هؤي زيادكردني ثلةى تيَطةيشتن لة نيَوان ئةندامانى خيَزان و قبولَ كردنى يةكتري . </a:t>
            </a:r>
          </a:p>
          <a:p>
            <a:pPr algn="r"/>
            <a:endParaRPr lang="ar-SA" sz="2400" dirty="0">
              <a:cs typeface="Ali_K_Samik" pitchFamily="2" charset="-78"/>
            </a:endParaRPr>
          </a:p>
          <a:p>
            <a:pPr algn="r"/>
            <a:r>
              <a:rPr lang="ar-SA" sz="2400" dirty="0">
                <a:cs typeface="Ali_K_Samik" pitchFamily="2" charset="-78"/>
              </a:rPr>
              <a:t>* وة هةنديَك جار دةبيَتة هؤي ئةوةى كة تاكةكة بةرطري لة خؤي بكات بؤ زالَبوون بةسةر ئاستةنطةكان ثيَش ئةوةى كيَشةكة دروست ببيَت وة يان شيَوازى ضارةسةر كردن لة خؤي دةطريَت كة هةلَدةستيَت بة يارمةتيداني تاكةكانى خيَزان بؤ ضارةسةركردني ئةو كيَشانةى كة رووبةرويان دةبيَتةوة وة هةروةها دروست بوونى طونجاني خيَزانى . </a:t>
            </a:r>
            <a:endParaRPr lang="en-US" sz="2400" dirty="0">
              <a:cs typeface="Ali_K_Samik" pitchFamily="2" charset="-78"/>
            </a:endParaRPr>
          </a:p>
        </p:txBody>
      </p:sp>
    </p:spTree>
    <p:extLst>
      <p:ext uri="{BB962C8B-B14F-4D97-AF65-F5344CB8AC3E}">
        <p14:creationId xmlns:p14="http://schemas.microsoft.com/office/powerpoint/2010/main" val="2922551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fontScale="90000"/>
          </a:bodyPr>
          <a:lstStyle/>
          <a:p>
            <a:pPr algn="r"/>
            <a:r>
              <a:rPr lang="ar-SA" sz="3200" dirty="0">
                <a:cs typeface="Ali_K_Samik" pitchFamily="2" charset="-78"/>
              </a:rPr>
              <a:t>رؤلى خيَزان </a:t>
            </a:r>
            <a:endParaRPr lang="en-US" sz="3200" dirty="0">
              <a:cs typeface="Ali_K_Samik" pitchFamily="2" charset="-78"/>
            </a:endParaRPr>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gn="r"/>
            <a:r>
              <a:rPr lang="ar-SA" sz="2400" dirty="0">
                <a:cs typeface="Ali_K_Samik" pitchFamily="2" charset="-78"/>
              </a:rPr>
              <a:t>خيَزان رؤليَكى سةرةكى هةية لة ذيانى تاكةكان  وة لة ذيانى كؤمةلطاش هةر خيَزانة دةستنيشانى كةسايةتى تاكةكان دةكات  وة  ئاراستةى دةكات بةرةو كةسايةتيةكى تةندروست يان كةسايةتيةكى  نةخؤش يان لادةرو نائاسايي .</a:t>
            </a:r>
            <a:endParaRPr lang="en-US" sz="2400" dirty="0">
              <a:cs typeface="Ali_K_Samik" pitchFamily="2" charset="-78"/>
            </a:endParaRPr>
          </a:p>
        </p:txBody>
      </p:sp>
    </p:spTree>
    <p:extLst>
      <p:ext uri="{BB962C8B-B14F-4D97-AF65-F5344CB8AC3E}">
        <p14:creationId xmlns:p14="http://schemas.microsoft.com/office/powerpoint/2010/main" val="1539812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fontScale="90000"/>
          </a:bodyPr>
          <a:lstStyle/>
          <a:p>
            <a:pPr algn="r"/>
            <a:r>
              <a:rPr lang="ar-SA" sz="3200" dirty="0">
                <a:cs typeface="Ali_K_Samik" pitchFamily="2" charset="-78"/>
              </a:rPr>
              <a:t>ليَرةدا ثيَويستيمان بة جؤريَكى ريَنمايي دةروونى بةديار دةكةويَت كة ئةويش رِيَنمايي خيَزانية</a:t>
            </a:r>
            <a:endParaRPr lang="en-US" sz="3200" dirty="0">
              <a:cs typeface="Ali_K_Samik" pitchFamily="2" charset="-78"/>
            </a:endParaRPr>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gn="r"/>
            <a:r>
              <a:rPr lang="ar-SA" sz="2400" dirty="0">
                <a:cs typeface="Ali_K_Samik" pitchFamily="2" charset="-78"/>
              </a:rPr>
              <a:t>رِيَنمايي خيَزانى سةيرى خيَزان دةكات وةكو يةكةيةكي تةواو وة هةر تاكيَك لة تاكةكانى بةشيَكى طرنطى خيَزانةكةية وة واى دةبينيَت كة طيانى هاريكارى لة ناو خيَزاندا هؤكارى سةرةكية بؤ سةركةوتنى ثرؤسةى رِيَنمايي مرؤظ ثيَويستى بة خيَزانة لة هةر قؤناغيَكى تةمةنيدا (مندالي ، هةرزةكارى ، طةنجى ، بةسالاضوون ) .</a:t>
            </a:r>
            <a:endParaRPr lang="en-US" sz="2400" dirty="0">
              <a:cs typeface="Ali_K_Samik" pitchFamily="2" charset="-78"/>
            </a:endParaRPr>
          </a:p>
        </p:txBody>
      </p:sp>
    </p:spTree>
    <p:extLst>
      <p:ext uri="{BB962C8B-B14F-4D97-AF65-F5344CB8AC3E}">
        <p14:creationId xmlns:p14="http://schemas.microsoft.com/office/powerpoint/2010/main" val="1959176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solidFill>
            <a:schemeClr val="accent3">
              <a:lumMod val="40000"/>
              <a:lumOff val="60000"/>
            </a:schemeClr>
          </a:solidFill>
        </p:spPr>
        <p:txBody>
          <a:bodyPr>
            <a:normAutofit/>
          </a:bodyPr>
          <a:lstStyle/>
          <a:p>
            <a:pPr algn="r"/>
            <a:r>
              <a:rPr lang="ar-SA" sz="2400" dirty="0">
                <a:cs typeface="Ali_K_Samik" pitchFamily="2" charset="-78"/>
              </a:rPr>
              <a:t>لة تةمةنى مندالي و هةرزةكاريدا خيَزان سةرضاوةى ثةروةردة و ضاوديَرى كردنة وة لة تةمةنى بة سالاضوندا سةرضاوةى ئاسايش و جيَطيربوونى دةروونية هةر لةبةر ئةمةية ريَنمايي خيَزانى ثرؤسةى يارمةتى  دانى تاكةكانى خيَزانة كة دايك و باوك و كةسة نزيكةكان دةطريَتةوة كة ئامانجى بة دةست هيَنانى جيَطيربوون  و  طونجانى خيَزانية وة ضارةسةركردنى كيَشة جياوازةكان بة جؤرة جياوازةكانيةوة .</a:t>
            </a:r>
            <a:endParaRPr lang="en-US" sz="2400" dirty="0">
              <a:cs typeface="Ali_K_Samik" pitchFamily="2" charset="-78"/>
            </a:endParaRPr>
          </a:p>
        </p:txBody>
      </p:sp>
    </p:spTree>
    <p:extLst>
      <p:ext uri="{BB962C8B-B14F-4D97-AF65-F5344CB8AC3E}">
        <p14:creationId xmlns:p14="http://schemas.microsoft.com/office/powerpoint/2010/main" val="962180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solidFill>
            <a:schemeClr val="accent3">
              <a:lumMod val="40000"/>
              <a:lumOff val="60000"/>
            </a:schemeClr>
          </a:solidFill>
        </p:spPr>
        <p:txBody>
          <a:bodyPr>
            <a:normAutofit/>
          </a:bodyPr>
          <a:lstStyle/>
          <a:p>
            <a:pPr algn="r"/>
            <a:r>
              <a:rPr lang="ar-SA" sz="2400" dirty="0">
                <a:cs typeface="Ali_K_Samik" pitchFamily="2" charset="-78"/>
              </a:rPr>
              <a:t>ريَنمايي كردنى خيَزانى طرنطيةكى زؤرى هةية لة كؤمةلَطاى ئيَمةدا لةبةر ئةوةى  كؤمةلَطاي ئيَمة تاوةكو ئيستا خيَزان بة بنةماى سةرةكى دادةنيَت هةر لةبةر ئةوةشة جةخت دةكاتةوة لةسةر ئةركى خيَزان  وة  ثةيوةندى نيَوان ئةندامةكانى  و  رؤلى هةر يةكةيان بؤ نموونة ئةطةر مندالَيَك  (ريَنمايكراو ) كيَشةى خويندن يان كؤمةلايةتى يان هةلضوونى هةبيَت ئةوا لة ئةنجامى بوونى كيَشة لة ثةيوةنديةكانى ناو خيَزان درووست بووة .</a:t>
            </a:r>
            <a:endParaRPr lang="en-US" sz="2400" dirty="0">
              <a:cs typeface="Ali_K_Samik" pitchFamily="2" charset="-78"/>
            </a:endParaRPr>
          </a:p>
        </p:txBody>
      </p:sp>
    </p:spTree>
    <p:extLst>
      <p:ext uri="{BB962C8B-B14F-4D97-AF65-F5344CB8AC3E}">
        <p14:creationId xmlns:p14="http://schemas.microsoft.com/office/powerpoint/2010/main" val="930727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fontScale="90000"/>
          </a:bodyPr>
          <a:lstStyle/>
          <a:p>
            <a:pPr algn="r"/>
            <a:r>
              <a:rPr lang="ar-SA" sz="3200" dirty="0">
                <a:cs typeface="Ali_K_Samik" pitchFamily="2" charset="-78"/>
              </a:rPr>
              <a:t>ثيَناسةى ريَنمايي خيَزانى </a:t>
            </a:r>
            <a:endParaRPr lang="en-US" sz="3200" dirty="0">
              <a:cs typeface="Ali_K_Samik" pitchFamily="2" charset="-78"/>
            </a:endParaRPr>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gn="r"/>
            <a:r>
              <a:rPr lang="ar-SA" sz="2400" dirty="0">
                <a:cs typeface="Ali_K_Samik" pitchFamily="2" charset="-78"/>
              </a:rPr>
              <a:t>يةكةم : ثرؤسةيةكة كة ريَنمايكارى دةروونى هةلدةستيَت بة ثيَدانى زانيارى و شارةزاي بة هةموو ئةندامانى خيَزانةكة كة بةمةش يارمةتييان دةدات بؤ ضارةسةركردنى كيَشةكانيان </a:t>
            </a:r>
          </a:p>
          <a:p>
            <a:pPr algn="r"/>
            <a:endParaRPr lang="ar-SA" sz="2400" dirty="0">
              <a:cs typeface="Ali_K_Samik" pitchFamily="2" charset="-78"/>
            </a:endParaRPr>
          </a:p>
          <a:p>
            <a:pPr algn="r"/>
            <a:r>
              <a:rPr lang="ar-SA" sz="2400" dirty="0">
                <a:cs typeface="Ali_K_Samik" pitchFamily="2" charset="-78"/>
              </a:rPr>
              <a:t>دووةم : ثرؤسةيةكى دةروونية كة تيايدا ريَنمايكار بة شيَوةيةكى طشتى مامةلَة لةطةلَ ئةندامانى  خيَزانيَك دةكات بة جؤريَك هةر تيَكضونيَك لة يةكيَك لة ئةندامةكان سةرهةلبدات  ئةوا بة هؤي تيَكضونى ثةيوةندى نيَوان ئةندامةكانة .</a:t>
            </a:r>
            <a:endParaRPr lang="en-US" sz="2400" dirty="0">
              <a:cs typeface="Ali_K_Samik" pitchFamily="2" charset="-78"/>
            </a:endParaRPr>
          </a:p>
        </p:txBody>
      </p:sp>
    </p:spTree>
    <p:extLst>
      <p:ext uri="{BB962C8B-B14F-4D97-AF65-F5344CB8AC3E}">
        <p14:creationId xmlns:p14="http://schemas.microsoft.com/office/powerpoint/2010/main" val="3499657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fontScale="92500"/>
          </a:bodyPr>
          <a:lstStyle/>
          <a:p>
            <a:pPr algn="r"/>
            <a:r>
              <a:rPr lang="ar-SA" sz="2400" dirty="0">
                <a:cs typeface="Ali_K_Samik" pitchFamily="2" charset="-78"/>
              </a:rPr>
              <a:t>ريَنمايي خيَزانى لةسةر ئةو بنةماية كار دةكات كة سةيرى خيَزان دةكات وةكو يةكةيةكى دايناميكى تةواو كة بةشةكانى كارليَك دةكةن بةمةبةستى ثاراستنى طيان و بةردةوامبونى كؤمةلَطا طومانى تيَدانية تيَكضوونى دةروونى بةرثرسياريةتى هةموو ئةندامانى خيَزانة هةر لةبةر ئةوةشة ريَنمايي خيَزانى هةلَدةستيَت بة ريَنمايي كردنى هةموو ئةندامانى خيَزانةكة بؤية ناتوانريَت ليَكؤلينةوة لةسةر رةفتاري تيَكضووى تاكيَك بكريَت بة دوورخستنةوةى لة ضوارضيَوةى خيَزان .</a:t>
            </a:r>
          </a:p>
          <a:p>
            <a:pPr algn="r"/>
            <a:r>
              <a:rPr lang="ar-SA" sz="2400" dirty="0">
                <a:cs typeface="Ali_K_Samik" pitchFamily="2" charset="-78"/>
              </a:rPr>
              <a:t>هةر لةبةر ئةمةشة ريَنمايي خيَزانى سةيرى رةفتار دةكات بة ديدةنيَكى جشتالَتى كة بةبؤضونى ئةوان بةش هيض مانايةكى نية وة ثيَويستة بة شيَوازيَكى طشتى وةري بطرين هةر لةبةر ئةمةشة ريَنمايي خيَزانى بة شيَوازى كؤمةلى ئةنجام دةدريَت نةك بة شيَوازى تاكى .</a:t>
            </a:r>
            <a:endParaRPr lang="en-US" sz="2400" dirty="0">
              <a:cs typeface="Ali_K_Samik" pitchFamily="2" charset="-78"/>
            </a:endParaRPr>
          </a:p>
        </p:txBody>
      </p:sp>
    </p:spTree>
    <p:extLst>
      <p:ext uri="{BB962C8B-B14F-4D97-AF65-F5344CB8AC3E}">
        <p14:creationId xmlns:p14="http://schemas.microsoft.com/office/powerpoint/2010/main" val="2898167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5D870-C16B-735B-66F5-42216F841F1B}"/>
              </a:ext>
            </a:extLst>
          </p:cNvPr>
          <p:cNvSpPr>
            <a:spLocks noGrp="1"/>
          </p:cNvSpPr>
          <p:nvPr>
            <p:ph type="title"/>
          </p:nvPr>
        </p:nvSpPr>
        <p:spPr/>
        <p:txBody>
          <a:bodyPr/>
          <a:lstStyle/>
          <a:p>
            <a:pPr algn="ctr"/>
            <a:r>
              <a:rPr lang="ar-SA" dirty="0">
                <a:cs typeface="Ali_K_Samik" pitchFamily="2" charset="-78"/>
              </a:rPr>
              <a:t>هةنديَك ريَكةوتني سةرةتايي </a:t>
            </a:r>
            <a:endParaRPr lang="en-US" dirty="0">
              <a:cs typeface="Ali_K_Samik" pitchFamily="2" charset="-78"/>
            </a:endParaRPr>
          </a:p>
        </p:txBody>
      </p:sp>
      <p:sp>
        <p:nvSpPr>
          <p:cNvPr id="3" name="Content Placeholder 2">
            <a:extLst>
              <a:ext uri="{FF2B5EF4-FFF2-40B4-BE49-F238E27FC236}">
                <a16:creationId xmlns:a16="http://schemas.microsoft.com/office/drawing/2014/main" id="{70A70EF3-9B2A-0945-676C-F82EF326D0E7}"/>
              </a:ext>
            </a:extLst>
          </p:cNvPr>
          <p:cNvSpPr>
            <a:spLocks noGrp="1"/>
          </p:cNvSpPr>
          <p:nvPr>
            <p:ph idx="1"/>
          </p:nvPr>
        </p:nvSpPr>
        <p:spPr/>
        <p:txBody>
          <a:bodyPr/>
          <a:lstStyle/>
          <a:p>
            <a:pPr algn="r"/>
            <a:r>
              <a:rPr lang="ar-SA" dirty="0">
                <a:cs typeface="Ali_K_Samik" pitchFamily="2" charset="-78"/>
              </a:rPr>
              <a:t>*كةس سوكايةتى بة بنةمالةى يةكتري نةكات.</a:t>
            </a:r>
          </a:p>
          <a:p>
            <a:pPr algn="r"/>
            <a:r>
              <a:rPr lang="ar-SA" dirty="0">
                <a:cs typeface="Ali_K_Samik" pitchFamily="2" charset="-78"/>
              </a:rPr>
              <a:t>*سلاو كردن و خودا حافيزى كردن لة يكتري ئةركة و دةبى جئ بة جئ بكريت.</a:t>
            </a:r>
          </a:p>
          <a:p>
            <a:pPr algn="r"/>
            <a:r>
              <a:rPr lang="ar-SA" dirty="0">
                <a:cs typeface="Ali_K_Samik" pitchFamily="2" charset="-78"/>
              </a:rPr>
              <a:t>*مافي هةلدانةوةى كيَشةو بابةتة كؤنةكانمان نية تةنها باس لةو كيَشةية دةكرئ كة لة ئيَستادا لة ئاراداية.</a:t>
            </a:r>
          </a:p>
          <a:p>
            <a:pPr algn="r">
              <a:buFont typeface="Arial" panose="020B0604020202020204" pitchFamily="34" charset="0"/>
              <a:buChar char="•"/>
            </a:pPr>
            <a:r>
              <a:rPr lang="ar-SA" dirty="0">
                <a:cs typeface="Ali_K_Samik" pitchFamily="2" charset="-78"/>
              </a:rPr>
              <a:t>*دوورة ثةريَزى لة نيَوان ئةندامانى خيَزان نابئ بوونى هةبئ.</a:t>
            </a:r>
          </a:p>
          <a:p>
            <a:pPr algn="r">
              <a:buFont typeface="Arial" panose="020B0604020202020204" pitchFamily="34" charset="0"/>
              <a:buChar char="•"/>
            </a:pPr>
            <a:r>
              <a:rPr lang="ar-SA" dirty="0">
                <a:cs typeface="Ali_K_Samik" pitchFamily="2" charset="-78"/>
              </a:rPr>
              <a:t>*خواردن دروست نةكردن و خواردن نةخواردن بوونى نية هةموان بةيكةوة بؤ خواردن ئامادة دةبن.</a:t>
            </a:r>
          </a:p>
          <a:p>
            <a:pPr algn="r">
              <a:buFont typeface="Arial" panose="020B0604020202020204" pitchFamily="34" charset="0"/>
              <a:buChar char="•"/>
            </a:pPr>
            <a:r>
              <a:rPr lang="ar-SA" dirty="0">
                <a:cs typeface="Ali_K_Samik" pitchFamily="2" charset="-78"/>
              </a:rPr>
              <a:t>*هةر كةسيَك دةستثيَشخةر بئ بؤ ئاشتبونةوة دةبيَت كةسي بةرامبةر ديلرى بؤ بكريَت.</a:t>
            </a:r>
          </a:p>
          <a:p>
            <a:pPr algn="r">
              <a:buFont typeface="Arial" panose="020B0604020202020204" pitchFamily="34" charset="0"/>
              <a:buChar char="•"/>
            </a:pPr>
            <a:r>
              <a:rPr lang="ar-SA" dirty="0">
                <a:cs typeface="Ali_K_Samik" pitchFamily="2" charset="-78"/>
              </a:rPr>
              <a:t>*لة كاتى ئاذاوةدا هةر كةس مافى (5) خولةك بؤى هةية قسة بكات باس كردن و ولام دانةوة بةهةمان شيَوة.</a:t>
            </a:r>
          </a:p>
          <a:p>
            <a:pPr algn="r">
              <a:buFont typeface="Arial" panose="020B0604020202020204" pitchFamily="34" charset="0"/>
              <a:buChar char="•"/>
            </a:pPr>
            <a:r>
              <a:rPr lang="ar-SA" dirty="0">
                <a:cs typeface="Ali_K_Samik" pitchFamily="2" charset="-78"/>
              </a:rPr>
              <a:t>*هيج كةس مافي ئةوةى نية طشتطيري بؤ هةلةى بةرامبةر بكات بؤ نمونة بليَت تؤ (هةميشة وايت).</a:t>
            </a:r>
            <a:endParaRPr lang="en-US" dirty="0">
              <a:cs typeface="Ali_K_Samik" pitchFamily="2" charset="-78"/>
            </a:endParaRPr>
          </a:p>
        </p:txBody>
      </p:sp>
    </p:spTree>
    <p:extLst>
      <p:ext uri="{BB962C8B-B14F-4D97-AF65-F5344CB8AC3E}">
        <p14:creationId xmlns:p14="http://schemas.microsoft.com/office/powerpoint/2010/main" val="1930723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anim calcmode="lin" valueType="num">
                                      <p:cBhvr>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000"/>
                                        <p:tgtEl>
                                          <p:spTgt spid="3">
                                            <p:txEl>
                                              <p:pRg st="7" end="7"/>
                                            </p:txEl>
                                          </p:spTgt>
                                        </p:tgtEl>
                                      </p:cBhvr>
                                    </p:animEffect>
                                    <p:anim calcmode="lin" valueType="num">
                                      <p:cBhvr>
                                        <p:cTn id="4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solidFill>
            <a:schemeClr val="accent2">
              <a:lumMod val="20000"/>
              <a:lumOff val="80000"/>
            </a:schemeClr>
          </a:solidFill>
        </p:spPr>
        <p:txBody>
          <a:bodyPr>
            <a:normAutofit fontScale="85000" lnSpcReduction="20000"/>
          </a:bodyPr>
          <a:lstStyle/>
          <a:p>
            <a:pPr algn="r"/>
            <a:r>
              <a:rPr lang="ar-SA" sz="2800" dirty="0">
                <a:cs typeface="Ali_K_Samik" pitchFamily="2" charset="-78"/>
              </a:rPr>
              <a:t>*لةم طروثةدا هيج شتيَك بوونى نية بوَ دروست بوونى تورةيي لة نيَوانمان دا</a:t>
            </a:r>
          </a:p>
          <a:p>
            <a:pPr algn="r"/>
            <a:endParaRPr lang="ar-SA" sz="2800" dirty="0">
              <a:cs typeface="Ali_K_Samik" pitchFamily="2" charset="-78"/>
            </a:endParaRPr>
          </a:p>
          <a:p>
            <a:pPr algn="r"/>
            <a:r>
              <a:rPr lang="ar-SA" sz="2800" dirty="0">
                <a:cs typeface="Ali_K_Samik" pitchFamily="2" charset="-78"/>
              </a:rPr>
              <a:t>*خؤشةويستى و ليَبورديي و  بة خشندةيي و هاوكارى كردن  بكة نة دةست ثيَكى كؤرسي نويَى خويندنتان و كؤتا قوَناغى خويندنتان لةطةل يةكترى</a:t>
            </a:r>
          </a:p>
          <a:p>
            <a:pPr algn="r"/>
            <a:endParaRPr lang="ar-SA" sz="2800" dirty="0">
              <a:cs typeface="Ali_K_Samik" pitchFamily="2" charset="-78"/>
            </a:endParaRPr>
          </a:p>
          <a:p>
            <a:pPr algn="r"/>
            <a:r>
              <a:rPr lang="ar-SA" sz="2800" dirty="0">
                <a:cs typeface="Ali_K_Samik" pitchFamily="2" charset="-78"/>
              </a:rPr>
              <a:t>*هة رييَكيَك لة ئيوة بة جوَريَك لة جوَرةكان سودمةند بوونة لة هاوكارى كردن لة نيَوان خوَتان و لة نيَوان ئيَوةو ماموَستاكان </a:t>
            </a:r>
          </a:p>
          <a:p>
            <a:pPr marL="0" indent="0" algn="r">
              <a:buNone/>
            </a:pPr>
            <a:endParaRPr lang="ar-SA" sz="2800" dirty="0">
              <a:cs typeface="Ali_K_Samik" pitchFamily="2" charset="-78"/>
            </a:endParaRPr>
          </a:p>
          <a:p>
            <a:pPr marL="0" indent="0" algn="r">
              <a:buNone/>
            </a:pPr>
            <a:r>
              <a:rPr lang="ar-SA" sz="2800" dirty="0">
                <a:cs typeface="Ali_K_Samik" pitchFamily="2" charset="-78"/>
              </a:rPr>
              <a:t>*باثيَكةوة نرخى ئةو كاتة بطرين كة ثيكةوة دةبين و بيرو هزرمان لاى يةكترى بيَت</a:t>
            </a:r>
            <a:endParaRPr lang="en-US" dirty="0">
              <a:cs typeface="Ali_K_Samik" pitchFamily="2" charset="-78"/>
            </a:endParaRPr>
          </a:p>
        </p:txBody>
      </p:sp>
    </p:spTree>
    <p:extLst>
      <p:ext uri="{BB962C8B-B14F-4D97-AF65-F5344CB8AC3E}">
        <p14:creationId xmlns:p14="http://schemas.microsoft.com/office/powerpoint/2010/main" val="86053557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ircle(in)">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777240"/>
          </a:xfrm>
          <a:solidFill>
            <a:schemeClr val="accent2">
              <a:lumMod val="40000"/>
              <a:lumOff val="60000"/>
            </a:schemeClr>
          </a:solidFill>
        </p:spPr>
        <p:txBody>
          <a:bodyPr>
            <a:normAutofit fontScale="90000"/>
          </a:bodyPr>
          <a:lstStyle/>
          <a:p>
            <a:pPr algn="r"/>
            <a:r>
              <a:rPr lang="ar-SA" sz="3200" dirty="0">
                <a:cs typeface="Ali_K_Samik" pitchFamily="2" charset="-78"/>
              </a:rPr>
              <a:t>جياكةرةوةكانى ريَنماي خيَزانى </a:t>
            </a:r>
            <a:br>
              <a:rPr lang="ar-SA" sz="3200" dirty="0">
                <a:cs typeface="Ali_K_Samik" pitchFamily="2" charset="-78"/>
              </a:rPr>
            </a:br>
            <a:r>
              <a:rPr lang="ar-SA" sz="3200" dirty="0">
                <a:cs typeface="Ali_K_Samik" pitchFamily="2" charset="-78"/>
              </a:rPr>
              <a:t>رِيَنماي خيَزانى بةم خالاَنة جيادةكريَتةوة </a:t>
            </a:r>
            <a:endParaRPr lang="en-US" sz="3200" dirty="0">
              <a:cs typeface="Ali_K_Samik" pitchFamily="2" charset="-78"/>
            </a:endParaRPr>
          </a:p>
        </p:txBody>
      </p:sp>
      <p:sp>
        <p:nvSpPr>
          <p:cNvPr id="3" name="Content Placeholder 2"/>
          <p:cNvSpPr>
            <a:spLocks noGrp="1"/>
          </p:cNvSpPr>
          <p:nvPr>
            <p:ph idx="1"/>
          </p:nvPr>
        </p:nvSpPr>
        <p:spPr>
          <a:xfrm>
            <a:off x="822960" y="1752600"/>
            <a:ext cx="7520940" cy="3276600"/>
          </a:xfrm>
          <a:solidFill>
            <a:schemeClr val="accent3">
              <a:lumMod val="20000"/>
              <a:lumOff val="80000"/>
            </a:schemeClr>
          </a:solidFill>
        </p:spPr>
        <p:txBody>
          <a:bodyPr>
            <a:normAutofit fontScale="92500"/>
          </a:bodyPr>
          <a:lstStyle/>
          <a:p>
            <a:pPr marL="0" indent="0" algn="r">
              <a:buNone/>
            </a:pPr>
            <a:r>
              <a:rPr lang="ar-SA" sz="2400" dirty="0">
                <a:cs typeface="Ali_K_Samik" pitchFamily="2" charset="-78"/>
              </a:rPr>
              <a:t>يةكةم : ضارةسةرى تاك دةكات وةكو مرؤظيَك كة لة ناوةنديَكى كؤمةلايةتيدا دةذي</a:t>
            </a:r>
          </a:p>
          <a:p>
            <a:pPr algn="r"/>
            <a:endParaRPr lang="ar-SA" sz="2400" dirty="0">
              <a:cs typeface="Ali_K_Samik" pitchFamily="2" charset="-78"/>
            </a:endParaRPr>
          </a:p>
          <a:p>
            <a:pPr algn="r"/>
            <a:r>
              <a:rPr lang="ar-SA" sz="2400" dirty="0">
                <a:cs typeface="Ali_K_Samik" pitchFamily="2" charset="-78"/>
              </a:rPr>
              <a:t>دووةم : كاردةكات بؤ زيادكردني كارليَك و ضالاكي كؤمةلايةتى لة نيَوان ئةندامانى خيَزان</a:t>
            </a:r>
          </a:p>
          <a:p>
            <a:pPr algn="r"/>
            <a:endParaRPr lang="ar-SA" sz="2400" dirty="0">
              <a:cs typeface="Ali_K_Samik" pitchFamily="2" charset="-78"/>
            </a:endParaRPr>
          </a:p>
          <a:p>
            <a:pPr algn="r"/>
            <a:r>
              <a:rPr lang="ar-SA" sz="2400" dirty="0">
                <a:cs typeface="Ali_K_Samik" pitchFamily="2" charset="-78"/>
              </a:rPr>
              <a:t>سيَيةم : كاردةكات بؤ دووبارة طةراندنةوةى طونجانى خيَزانى و كةمكردنةوةى رِةفتارى نائاسايي بةلام ريَنمايي خيَزانى توشى ضةند ئاستةنطيَك دةبيَت لة هةنديك كاتدا ناتوانيَت كؤنترؤلى ذينطةى خيَزانى بكات ياخود طؤرانكارى تيَدا بكات وة تةنانةت هةنديَك جار ناتوانيَت ثةيوةندى بة دايك و باوكانةوة بكات .</a:t>
            </a:r>
            <a:endParaRPr lang="en-US" sz="2400" dirty="0">
              <a:cs typeface="Ali_K_Samik" pitchFamily="2" charset="-78"/>
            </a:endParaRPr>
          </a:p>
        </p:txBody>
      </p:sp>
    </p:spTree>
    <p:extLst>
      <p:ext uri="{BB962C8B-B14F-4D97-AF65-F5344CB8AC3E}">
        <p14:creationId xmlns:p14="http://schemas.microsoft.com/office/powerpoint/2010/main" val="645670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52400"/>
            <a:ext cx="7520940" cy="990600"/>
          </a:xfrm>
          <a:solidFill>
            <a:schemeClr val="accent2">
              <a:lumMod val="40000"/>
              <a:lumOff val="60000"/>
            </a:schemeClr>
          </a:solidFill>
        </p:spPr>
        <p:txBody>
          <a:bodyPr>
            <a:normAutofit fontScale="90000"/>
          </a:bodyPr>
          <a:lstStyle/>
          <a:p>
            <a:pPr algn="r"/>
            <a:r>
              <a:rPr lang="ar-SA" sz="3200" dirty="0">
                <a:cs typeface="Ali_K_Samik" pitchFamily="2" charset="-78"/>
              </a:rPr>
              <a:t>ريَنماي خيَزانى كار دةكات لة ثيَناو بة دةست هيَنانى</a:t>
            </a:r>
            <a:br>
              <a:rPr lang="ar-SA" sz="3200" dirty="0">
                <a:cs typeface="Ali_K_Samik" pitchFamily="2" charset="-78"/>
              </a:rPr>
            </a:br>
            <a:r>
              <a:rPr lang="ar-SA" sz="3200" dirty="0">
                <a:cs typeface="Ali_K_Samik" pitchFamily="2" charset="-78"/>
              </a:rPr>
              <a:t>ضةند ئامانجيَك :</a:t>
            </a:r>
            <a:endParaRPr lang="en-US" sz="3200" dirty="0">
              <a:cs typeface="Ali_K_Samik" pitchFamily="2" charset="-78"/>
            </a:endParaRPr>
          </a:p>
        </p:txBody>
      </p:sp>
      <p:sp>
        <p:nvSpPr>
          <p:cNvPr id="3" name="Content Placeholder 2"/>
          <p:cNvSpPr>
            <a:spLocks noGrp="1"/>
          </p:cNvSpPr>
          <p:nvPr>
            <p:ph idx="1"/>
          </p:nvPr>
        </p:nvSpPr>
        <p:spPr>
          <a:solidFill>
            <a:schemeClr val="accent3">
              <a:lumMod val="20000"/>
              <a:lumOff val="80000"/>
            </a:schemeClr>
          </a:solidFill>
        </p:spPr>
        <p:txBody>
          <a:bodyPr>
            <a:normAutofit fontScale="92500" lnSpcReduction="10000"/>
          </a:bodyPr>
          <a:lstStyle/>
          <a:p>
            <a:pPr algn="r"/>
            <a:r>
              <a:rPr lang="ar-SA" sz="2400" dirty="0">
                <a:cs typeface="Ali_K_Samik" pitchFamily="2" charset="-78"/>
              </a:rPr>
              <a:t>يةكةم : يارمةتى دانى خيَزانى بؤ ناسينى لايةنى تيَكضوونةكة لة ثةيوةندى خيَزانيدا .</a:t>
            </a:r>
          </a:p>
          <a:p>
            <a:pPr algn="r"/>
            <a:endParaRPr lang="ar-SA" sz="2400" dirty="0">
              <a:cs typeface="Ali_K_Samik" pitchFamily="2" charset="-78"/>
            </a:endParaRPr>
          </a:p>
          <a:p>
            <a:pPr algn="r"/>
            <a:r>
              <a:rPr lang="ar-SA" sz="2400" dirty="0">
                <a:cs typeface="Ali_K_Samik" pitchFamily="2" charset="-78"/>
              </a:rPr>
              <a:t>دووةم : ثالَثشتي كردنى كةنالةكانى بة يةك طةيشتن لة نيَوان ئةندامانى خيَزاندا جا ض بةشيَوةى زارةكى يان نازارةكى .  </a:t>
            </a:r>
          </a:p>
          <a:p>
            <a:pPr algn="r"/>
            <a:endParaRPr lang="ar-SA" sz="2400" dirty="0">
              <a:cs typeface="Ali_K_Samik" pitchFamily="2" charset="-78"/>
            </a:endParaRPr>
          </a:p>
          <a:p>
            <a:pPr marL="0" indent="0" algn="r">
              <a:buNone/>
            </a:pPr>
            <a:r>
              <a:rPr lang="ar-SA" sz="2400" dirty="0">
                <a:cs typeface="Ali_K_Samik" pitchFamily="2" charset="-78"/>
              </a:rPr>
              <a:t>سيَيةم : يارمةتى خيَزان دةدات بؤ رِووبةروبونةوةى كيَشةكان و زالَبوون بة سةرياندا .</a:t>
            </a:r>
          </a:p>
          <a:p>
            <a:pPr marL="0" indent="0" algn="r">
              <a:buNone/>
            </a:pPr>
            <a:endParaRPr lang="ar-SA" sz="2400" dirty="0">
              <a:cs typeface="Ali_K_Samik" pitchFamily="2" charset="-78"/>
            </a:endParaRPr>
          </a:p>
          <a:p>
            <a:pPr marL="0" indent="0" algn="r">
              <a:buNone/>
            </a:pPr>
            <a:r>
              <a:rPr lang="ar-SA" sz="2400" dirty="0">
                <a:cs typeface="Ali_K_Samik" pitchFamily="2" charset="-78"/>
              </a:rPr>
              <a:t>ضوارةم : زيادكردنى ئاستي بةيةكةوة بةستن لة نيَوان ئةندامانى خيَزاندا بؤ بةدةست هيَنانى جيَطيري دةروونى ..</a:t>
            </a:r>
            <a:endParaRPr lang="en-US" sz="2400" dirty="0">
              <a:cs typeface="Ali_K_Samik" pitchFamily="2" charset="-78"/>
            </a:endParaRPr>
          </a:p>
        </p:txBody>
      </p:sp>
    </p:spTree>
    <p:extLst>
      <p:ext uri="{BB962C8B-B14F-4D97-AF65-F5344CB8AC3E}">
        <p14:creationId xmlns:p14="http://schemas.microsoft.com/office/powerpoint/2010/main" val="1292294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 </a:t>
            </a:r>
            <a:endParaRPr lang="en-US" dirty="0"/>
          </a:p>
        </p:txBody>
      </p:sp>
      <p:sp>
        <p:nvSpPr>
          <p:cNvPr id="3" name="Content Placeholder 2"/>
          <p:cNvSpPr>
            <a:spLocks noGrp="1"/>
          </p:cNvSpPr>
          <p:nvPr>
            <p:ph idx="1"/>
          </p:nvPr>
        </p:nvSpPr>
        <p:spPr>
          <a:solidFill>
            <a:schemeClr val="accent3">
              <a:lumMod val="40000"/>
              <a:lumOff val="60000"/>
            </a:schemeClr>
          </a:solidFill>
        </p:spPr>
        <p:txBody>
          <a:bodyPr>
            <a:normAutofit/>
          </a:bodyPr>
          <a:lstStyle/>
          <a:p>
            <a:pPr marL="0" indent="0" algn="r">
              <a:buNone/>
            </a:pPr>
            <a:r>
              <a:rPr lang="ar-SA" sz="2400" dirty="0">
                <a:cs typeface="Ali_K_Samik" pitchFamily="2" charset="-78"/>
              </a:rPr>
              <a:t>ثيَنجةم : طؤرانكارى لة ضةشنى ثةيوةنديةكان و دةستنيشانكردني هةلَةكان .</a:t>
            </a:r>
          </a:p>
          <a:p>
            <a:pPr marL="0" indent="0" algn="r">
              <a:buNone/>
            </a:pPr>
            <a:endParaRPr lang="ar-SA" sz="2400" dirty="0">
              <a:cs typeface="Ali_K_Samik" pitchFamily="2" charset="-78"/>
            </a:endParaRPr>
          </a:p>
          <a:p>
            <a:pPr marL="0" indent="0" algn="r">
              <a:buNone/>
            </a:pPr>
            <a:r>
              <a:rPr lang="ar-SA" sz="2400" dirty="0">
                <a:cs typeface="Ali_K_Samik" pitchFamily="2" charset="-78"/>
              </a:rPr>
              <a:t>شةشةم : مندالَ فيَرى ضؤنيةتى هةلطرتنى بةرثرسياريةتى و تواناى  برِياردان دةكات لةناو خيَزاندا .</a:t>
            </a:r>
          </a:p>
          <a:p>
            <a:pPr marL="0" indent="0" algn="r">
              <a:buNone/>
            </a:pPr>
            <a:endParaRPr lang="ar-SA" sz="2400" dirty="0">
              <a:cs typeface="Ali_K_Samik" pitchFamily="2" charset="-78"/>
            </a:endParaRPr>
          </a:p>
          <a:p>
            <a:pPr marL="0" indent="0" algn="r">
              <a:buNone/>
            </a:pPr>
            <a:r>
              <a:rPr lang="ar-SA" sz="2400" dirty="0">
                <a:cs typeface="Ali_K_Samik" pitchFamily="2" charset="-78"/>
              </a:rPr>
              <a:t>حةوتةم : طؤريني بةهاو ئاراستة نةريَنيةكان بة شيَوةيةكى طشتى .</a:t>
            </a:r>
            <a:endParaRPr lang="en-US" sz="2400" dirty="0">
              <a:cs typeface="Ali_K_Samik" pitchFamily="2" charset="-78"/>
            </a:endParaRPr>
          </a:p>
        </p:txBody>
      </p:sp>
    </p:spTree>
    <p:extLst>
      <p:ext uri="{BB962C8B-B14F-4D97-AF65-F5344CB8AC3E}">
        <p14:creationId xmlns:p14="http://schemas.microsoft.com/office/powerpoint/2010/main" val="1725329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solidFill>
                  <a:srgbClr val="FF0000"/>
                </a:solidFill>
              </a:rPr>
              <a:t>وظائف الاسرة</a:t>
            </a:r>
            <a:r>
              <a:rPr lang="ar-SA" dirty="0">
                <a:solidFill>
                  <a:srgbClr val="FF0000"/>
                </a:solidFill>
                <a:cs typeface="Ali_K_Samik" pitchFamily="2" charset="-78"/>
              </a:rPr>
              <a:t>...كردارو ئةركةكانى خيَزان</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pPr algn="r" rtl="1"/>
            <a:r>
              <a:rPr lang="ar-SA" sz="2000" dirty="0">
                <a:solidFill>
                  <a:srgbClr val="FF0000"/>
                </a:solidFill>
              </a:rPr>
              <a:t>1-وظيفه ى بايولوجى</a:t>
            </a:r>
            <a:r>
              <a:rPr lang="ar-SA" sz="2000" dirty="0"/>
              <a:t>: </a:t>
            </a:r>
            <a:r>
              <a:rPr lang="ar-SA" sz="2000" dirty="0">
                <a:cs typeface="Ali_K_Samik" pitchFamily="2" charset="-78"/>
              </a:rPr>
              <a:t>كة خيَزان ليَرةدا بايةخ بة لايةنى بايولوجى ئةندامانى خيَزان دةدات لة سلامةتى جةستةو و تندروسنتى </a:t>
            </a:r>
          </a:p>
          <a:p>
            <a:pPr algn="r" rtl="1"/>
            <a:r>
              <a:rPr lang="ar-SA" sz="2000" dirty="0">
                <a:solidFill>
                  <a:srgbClr val="FF0000"/>
                </a:solidFill>
              </a:rPr>
              <a:t>2-وظيفه ى اقتصادى ئابورى</a:t>
            </a:r>
            <a:r>
              <a:rPr lang="ar-SA" sz="2000" dirty="0"/>
              <a:t>: </a:t>
            </a:r>
            <a:r>
              <a:rPr lang="ar-SA" sz="2000" dirty="0">
                <a:cs typeface="Ali_K_Samik" pitchFamily="2" charset="-78"/>
              </a:rPr>
              <a:t> لة ريَطةى بةشدارى ثيَكردنى  بةرهةم هيَنان و داهاتى خيَزان و لايةنةكانى كارو يش ثيَكردنيان</a:t>
            </a:r>
          </a:p>
          <a:p>
            <a:pPr algn="r" rtl="1"/>
            <a:r>
              <a:rPr lang="ar-SA" sz="2000" dirty="0">
                <a:solidFill>
                  <a:srgbClr val="FF0000"/>
                </a:solidFill>
                <a:cs typeface="Ali_K_Samik" pitchFamily="2" charset="-78"/>
              </a:rPr>
              <a:t>3-</a:t>
            </a:r>
            <a:r>
              <a:rPr lang="ar-SA" sz="2000" dirty="0">
                <a:solidFill>
                  <a:srgbClr val="FF0000"/>
                </a:solidFill>
              </a:rPr>
              <a:t>وظيفه ى اجتماعية </a:t>
            </a:r>
            <a:r>
              <a:rPr lang="ar-SA" sz="2000" dirty="0"/>
              <a:t>:</a:t>
            </a:r>
            <a:r>
              <a:rPr lang="ar-SA" sz="2000" dirty="0">
                <a:cs typeface="Ali_K_Samik" pitchFamily="2" charset="-78"/>
              </a:rPr>
              <a:t>لة ريَطةى طواستنةوةى بةها و عادات و تقاليدى كؤمةلطا بؤ ئةندامةكانى خيَزان و ثاريَزطارة كردن ليَى  و ريَز طرتن لة بيرو باوةرو  بؤضونى ئةوانى تر</a:t>
            </a:r>
          </a:p>
          <a:p>
            <a:pPr algn="r" rtl="1"/>
            <a:r>
              <a:rPr lang="ar-SA" sz="2000" dirty="0">
                <a:solidFill>
                  <a:srgbClr val="FF0000"/>
                </a:solidFill>
                <a:cs typeface="Ali_K_Samik" pitchFamily="2" charset="-78"/>
              </a:rPr>
              <a:t>4-</a:t>
            </a:r>
            <a:r>
              <a:rPr lang="ar-SA" sz="2000" dirty="0">
                <a:solidFill>
                  <a:srgbClr val="FF0000"/>
                </a:solidFill>
              </a:rPr>
              <a:t>وظيفه ى ثقافى </a:t>
            </a:r>
            <a:r>
              <a:rPr lang="ar-SA" sz="2000" dirty="0">
                <a:solidFill>
                  <a:srgbClr val="FF0000"/>
                </a:solidFill>
                <a:cs typeface="Ali_K_Samik" pitchFamily="2" charset="-78"/>
              </a:rPr>
              <a:t>رؤشنبيرى: </a:t>
            </a:r>
            <a:r>
              <a:rPr lang="ar-SA" sz="2000" dirty="0">
                <a:cs typeface="Ali_K_Samik" pitchFamily="2" charset="-78"/>
              </a:rPr>
              <a:t>لة ريَطةى  بة هيَز كردنى روحى رؤشنبيرى  لاى منالةكان و طرنطى رؤشنبيرى و رؤشنفكرى  وة قورسايي لةسةر كةسايةتيان   وة طواستنةوةى رؤشنبيرى بؤيان بة شيَوةيةكى  تندروست</a:t>
            </a:r>
          </a:p>
          <a:p>
            <a:pPr algn="r" rtl="1"/>
            <a:r>
              <a:rPr lang="ar-SA" sz="2000" dirty="0">
                <a:solidFill>
                  <a:srgbClr val="FF0000"/>
                </a:solidFill>
                <a:cs typeface="Ali_K_Samik" pitchFamily="2" charset="-78"/>
              </a:rPr>
              <a:t>5- </a:t>
            </a:r>
            <a:r>
              <a:rPr lang="ar-SA" sz="2000" dirty="0">
                <a:solidFill>
                  <a:srgbClr val="FF0000"/>
                </a:solidFill>
              </a:rPr>
              <a:t>وظيفه ى نفسي </a:t>
            </a:r>
            <a:r>
              <a:rPr lang="ar-SA" sz="2000" dirty="0">
                <a:solidFill>
                  <a:srgbClr val="FF0000"/>
                </a:solidFill>
                <a:cs typeface="Ali_K_Samik" pitchFamily="2" charset="-78"/>
              </a:rPr>
              <a:t>دةرونى:كة </a:t>
            </a:r>
            <a:r>
              <a:rPr lang="ar-SA" sz="2000" dirty="0">
                <a:cs typeface="Ali_K_Samik" pitchFamily="2" charset="-78"/>
              </a:rPr>
              <a:t>بايةخدان بة لايةنى دةرونى ئةندامانى خيَزان و دروست كردنى كةشى ئارام و زياد كردنى سؤزو خؤشةويستى لة نيَوانيان</a:t>
            </a:r>
          </a:p>
          <a:p>
            <a:pPr algn="r" rtl="1"/>
            <a:endParaRPr lang="en-US" dirty="0"/>
          </a:p>
        </p:txBody>
      </p:sp>
    </p:spTree>
    <p:extLst>
      <p:ext uri="{BB962C8B-B14F-4D97-AF65-F5344CB8AC3E}">
        <p14:creationId xmlns:p14="http://schemas.microsoft.com/office/powerpoint/2010/main" val="1555399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anim calcmode="lin" valueType="num">
                                      <p:cBhvr>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a:r>
              <a:rPr lang="ar-SA" sz="2000" dirty="0">
                <a:solidFill>
                  <a:srgbClr val="FF0000"/>
                </a:solidFill>
              </a:rPr>
              <a:t>6-وظيفه ى دينى و </a:t>
            </a:r>
            <a:r>
              <a:rPr lang="ar-SA" sz="2000" dirty="0">
                <a:solidFill>
                  <a:srgbClr val="FF0000"/>
                </a:solidFill>
                <a:cs typeface="Ali_K_Samik" pitchFamily="2" charset="-78"/>
              </a:rPr>
              <a:t>رةوشتى: </a:t>
            </a:r>
            <a:r>
              <a:rPr lang="ar-SA" sz="2000" dirty="0">
                <a:cs typeface="Ali_K_Samik" pitchFamily="2" charset="-78"/>
              </a:rPr>
              <a:t>لة ريَطةى ئاراستة كردنى مندالةكان  بؤ لايةنى ئاينى و ثيَدانى زانياري دروست ثيَان لة سةر ئاين و رةوشتة بةرزةكان</a:t>
            </a:r>
          </a:p>
          <a:p>
            <a:pPr algn="r"/>
            <a:r>
              <a:rPr lang="ar-SA" sz="2000" dirty="0">
                <a:solidFill>
                  <a:srgbClr val="FF0000"/>
                </a:solidFill>
                <a:cs typeface="Ali_K_Samik" pitchFamily="2" charset="-78"/>
              </a:rPr>
              <a:t>7- </a:t>
            </a:r>
            <a:r>
              <a:rPr lang="ar-SA" sz="2000" dirty="0">
                <a:solidFill>
                  <a:srgbClr val="FF0000"/>
                </a:solidFill>
              </a:rPr>
              <a:t>وظيفه ى سياسي </a:t>
            </a:r>
            <a:r>
              <a:rPr lang="ar-SA" sz="2000" dirty="0">
                <a:solidFill>
                  <a:srgbClr val="FF0000"/>
                </a:solidFill>
                <a:cs typeface="Ali_K_Samik" pitchFamily="2" charset="-78"/>
              </a:rPr>
              <a:t>راميارى</a:t>
            </a:r>
            <a:r>
              <a:rPr lang="ar-SA" sz="2000" dirty="0">
                <a:cs typeface="Ali_K_Samik" pitchFamily="2" charset="-78"/>
              </a:rPr>
              <a:t> :فيَركردنى منالان  لة بةشدارى كردن لة برياردان و  بونى بيرو بؤجون لةسةر ولات و كاروبارة طرنطةكان</a:t>
            </a:r>
          </a:p>
          <a:p>
            <a:pPr algn="r"/>
            <a:r>
              <a:rPr lang="ar-SA" sz="2000" dirty="0">
                <a:solidFill>
                  <a:srgbClr val="FF0000"/>
                </a:solidFill>
                <a:cs typeface="Ali_K_Samik" pitchFamily="2" charset="-78"/>
              </a:rPr>
              <a:t>8-</a:t>
            </a:r>
            <a:r>
              <a:rPr lang="ar-SA" sz="2000" dirty="0">
                <a:solidFill>
                  <a:srgbClr val="FF0000"/>
                </a:solidFill>
              </a:rPr>
              <a:t>وظيفه ى تعليمى و تربوى </a:t>
            </a:r>
            <a:r>
              <a:rPr lang="ar-SA" sz="2000" dirty="0">
                <a:solidFill>
                  <a:srgbClr val="FF0000"/>
                </a:solidFill>
                <a:cs typeface="Ali_K_Samik" pitchFamily="2" charset="-78"/>
              </a:rPr>
              <a:t>ثةروةرد و فيَربون: </a:t>
            </a:r>
            <a:r>
              <a:rPr lang="ar-SA" sz="2000" dirty="0">
                <a:cs typeface="Ali_K_Samik" pitchFamily="2" charset="-78"/>
              </a:rPr>
              <a:t>نيشان دان و ضاندنى روحى زانينى طرنطى زانست و فيَربون و خويَندن  بؤ ذيان و بؤ كؤمةلةكان و بؤ ولات</a:t>
            </a:r>
          </a:p>
          <a:p>
            <a:pPr algn="r"/>
            <a:r>
              <a:rPr lang="ar-SA" sz="2000" dirty="0">
                <a:solidFill>
                  <a:srgbClr val="FF0000"/>
                </a:solidFill>
                <a:cs typeface="Ali_K_Samik" pitchFamily="2" charset="-78"/>
              </a:rPr>
              <a:t>9-</a:t>
            </a:r>
            <a:r>
              <a:rPr lang="ar-SA" sz="2000" dirty="0">
                <a:solidFill>
                  <a:srgbClr val="FF0000"/>
                </a:solidFill>
              </a:rPr>
              <a:t>وظيفه ى مادي </a:t>
            </a:r>
            <a:r>
              <a:rPr lang="ar-SA" sz="2000" dirty="0">
                <a:solidFill>
                  <a:srgbClr val="FF0000"/>
                </a:solidFill>
                <a:cs typeface="Ali_K_Samik" pitchFamily="2" charset="-78"/>
              </a:rPr>
              <a:t>ئابورى: </a:t>
            </a:r>
            <a:r>
              <a:rPr lang="ar-SA" sz="2000" dirty="0">
                <a:cs typeface="Ali_K_Samik" pitchFamily="2" charset="-78"/>
              </a:rPr>
              <a:t>دابينكردنى لايةنى ئابورى ثشطيرى ئابوريان بؤ دابين بكريَت لة ثيَناو ذيانيَكى ئاسودة بؤطشت ئةندامانى خيَزان بيَ جياوازى</a:t>
            </a:r>
            <a:endParaRPr lang="en-US" sz="2000" dirty="0"/>
          </a:p>
        </p:txBody>
      </p:sp>
    </p:spTree>
    <p:extLst>
      <p:ext uri="{BB962C8B-B14F-4D97-AF65-F5344CB8AC3E}">
        <p14:creationId xmlns:p14="http://schemas.microsoft.com/office/powerpoint/2010/main" val="2185441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in)">
                                      <p:cBhvr>
                                        <p:cTn id="19" dur="20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heel(1)">
                                      <p:cBhvr>
                                        <p:cTn id="24"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fontScale="90000"/>
          </a:bodyPr>
          <a:lstStyle/>
          <a:p>
            <a:pPr algn="r"/>
            <a:r>
              <a:rPr lang="ar-SA" sz="3200" dirty="0">
                <a:cs typeface="Ali_K_Samik" pitchFamily="2" charset="-78"/>
              </a:rPr>
              <a:t>ثيَويستيمان بؤ ريَنمايي خيَزانى </a:t>
            </a:r>
            <a:endParaRPr lang="en-US" sz="3200" dirty="0">
              <a:cs typeface="Ali_K_Samik" pitchFamily="2" charset="-78"/>
            </a:endParaRPr>
          </a:p>
        </p:txBody>
      </p:sp>
      <p:sp>
        <p:nvSpPr>
          <p:cNvPr id="3" name="Content Placeholder 2"/>
          <p:cNvSpPr>
            <a:spLocks noGrp="1"/>
          </p:cNvSpPr>
          <p:nvPr>
            <p:ph idx="1"/>
          </p:nvPr>
        </p:nvSpPr>
        <p:spPr>
          <a:solidFill>
            <a:schemeClr val="accent3">
              <a:lumMod val="20000"/>
              <a:lumOff val="80000"/>
            </a:schemeClr>
          </a:solidFill>
        </p:spPr>
        <p:txBody>
          <a:bodyPr>
            <a:normAutofit lnSpcReduction="10000"/>
          </a:bodyPr>
          <a:lstStyle/>
          <a:p>
            <a:pPr algn="r"/>
            <a:r>
              <a:rPr lang="ar-SA" sz="2400" dirty="0">
                <a:cs typeface="Ali_K_Samik" pitchFamily="2" charset="-78"/>
              </a:rPr>
              <a:t>طومانى تيَدانيية ئةو طؤرانكارية خيَرايةي كة لة كؤمةلطا روو دةدات كاريطةريةكى زؤرى هةية لةسةر خيَزان كة دةبيَتة هؤي سةرهةلدانى ضةندين كيَشة لةناو خيَزاندا كة ئةمةش وا دةكات خيَزان نةتوانيَت بة رؤلي خؤي هةلبستيَت ئةوةش جةخت دةكاتةوة لةسةر ثيَويستيمان بؤ ريَنمايي خيَزانى .</a:t>
            </a:r>
          </a:p>
          <a:p>
            <a:pPr algn="r"/>
            <a:r>
              <a:rPr lang="ar-SA" sz="2400" dirty="0">
                <a:cs typeface="Ali_K_Samik" pitchFamily="2" charset="-78"/>
              </a:rPr>
              <a:t>ليَرةدا رؤلى ريَنمايكارى خيَزانيمان بؤ بةديار دةكةويَت كة ئةمانةن (دةسنيشانكردنى كيَشةى ناو خيَزانةكة وة ناسينى جؤري ثةيوةندي نيَوان تاكةكانى خيَزانةكة وة بارودؤخى خيَزانةكة وة هةروةها ئاراستةى تاك بةرامبةر بة خيَزان و ئاراستةى خيَزانيش بةرامبةر بة تاك وة زانينى ئةو طؤرانكاريانةى كة رِوويداوة لة ثيَكهاتةى خيَزاندا لة كؤتايدا ناسينى ئةو هةلَويَستانةى كة ثالَةثةستؤ دةخاتة سةر خيَزان .</a:t>
            </a:r>
            <a:endParaRPr lang="en-US" sz="2400" dirty="0">
              <a:cs typeface="Ali_K_Samik" pitchFamily="2" charset="-78"/>
            </a:endParaRPr>
          </a:p>
        </p:txBody>
      </p:sp>
    </p:spTree>
    <p:extLst>
      <p:ext uri="{BB962C8B-B14F-4D97-AF65-F5344CB8AC3E}">
        <p14:creationId xmlns:p14="http://schemas.microsoft.com/office/powerpoint/2010/main" val="565378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fontScale="90000"/>
          </a:bodyPr>
          <a:lstStyle/>
          <a:p>
            <a:pPr algn="r"/>
            <a:r>
              <a:rPr lang="ar-SA" sz="3200" dirty="0">
                <a:cs typeface="Ali_K_Samik" pitchFamily="2" charset="-78"/>
              </a:rPr>
              <a:t>ثرسيار: ض كاتيَك ضارةسةركردنى خيَزانى ثيَويست دةبيَت </a:t>
            </a:r>
            <a:endParaRPr lang="en-US" sz="3200" dirty="0">
              <a:cs typeface="Ali_K_Samik" pitchFamily="2" charset="-78"/>
            </a:endParaRPr>
          </a:p>
        </p:txBody>
      </p:sp>
      <p:sp>
        <p:nvSpPr>
          <p:cNvPr id="3" name="Content Placeholder 2"/>
          <p:cNvSpPr>
            <a:spLocks noGrp="1"/>
          </p:cNvSpPr>
          <p:nvPr>
            <p:ph idx="1"/>
          </p:nvPr>
        </p:nvSpPr>
        <p:spPr>
          <a:solidFill>
            <a:srgbClr val="00B0F0"/>
          </a:solidFill>
        </p:spPr>
        <p:txBody>
          <a:bodyPr>
            <a:normAutofit fontScale="92500"/>
          </a:bodyPr>
          <a:lstStyle/>
          <a:p>
            <a:pPr algn="r"/>
            <a:r>
              <a:rPr lang="ar-SA" sz="2400" dirty="0">
                <a:cs typeface="Ali_K_Samik" pitchFamily="2" charset="-78"/>
              </a:rPr>
              <a:t>بؤ وةلاَمي ئةم ثرسيارة كؤمةليَ حالَةتمان هةية كة ئةمانةن :</a:t>
            </a:r>
          </a:p>
          <a:p>
            <a:pPr algn="r"/>
            <a:endParaRPr lang="ar-SA" sz="2400" dirty="0">
              <a:cs typeface="Ali_K_Samik" pitchFamily="2" charset="-78"/>
            </a:endParaRPr>
          </a:p>
          <a:p>
            <a:pPr algn="r"/>
            <a:r>
              <a:rPr lang="ar-SA" sz="2400" dirty="0">
                <a:cs typeface="Ali_K_Samik" pitchFamily="2" charset="-78"/>
              </a:rPr>
              <a:t>يةكةم : كاتيَ كة هةولةكانى ريَنمايي و ضارةسةرى دةروونى تاكى سةركةوتن بةدةست ناهيَنيَت .</a:t>
            </a:r>
          </a:p>
          <a:p>
            <a:pPr algn="r"/>
            <a:endParaRPr lang="ar-SA" sz="2400" dirty="0">
              <a:cs typeface="Ali_K_Samik" pitchFamily="2" charset="-78"/>
            </a:endParaRPr>
          </a:p>
          <a:p>
            <a:pPr algn="r"/>
            <a:r>
              <a:rPr lang="ar-SA" sz="2400" dirty="0">
                <a:cs typeface="Ali_K_Samik" pitchFamily="2" charset="-78"/>
              </a:rPr>
              <a:t>دووةم : كاتيَك كيَشة ثةيوةندي هةبيَت بة ئةنداماني خيَزانةكة .</a:t>
            </a:r>
          </a:p>
          <a:p>
            <a:pPr algn="r"/>
            <a:endParaRPr lang="ar-SA" sz="2400" dirty="0">
              <a:cs typeface="Ali_K_Samik" pitchFamily="2" charset="-78"/>
            </a:endParaRPr>
          </a:p>
          <a:p>
            <a:pPr algn="r"/>
            <a:r>
              <a:rPr lang="ar-SA" sz="2400" dirty="0">
                <a:cs typeface="Ali_K_Samik" pitchFamily="2" charset="-78"/>
              </a:rPr>
              <a:t>سيَيةم : كاتيَك جياوازي هةبيَت لة نيَوان دايك و باوك بؤ ضارةسةري كيَشةى مندالَةكانيان.</a:t>
            </a:r>
            <a:endParaRPr lang="en-US" sz="2400" dirty="0">
              <a:cs typeface="Ali_K_Samik" pitchFamily="2" charset="-78"/>
            </a:endParaRPr>
          </a:p>
        </p:txBody>
      </p:sp>
    </p:spTree>
    <p:extLst>
      <p:ext uri="{BB962C8B-B14F-4D97-AF65-F5344CB8AC3E}">
        <p14:creationId xmlns:p14="http://schemas.microsoft.com/office/powerpoint/2010/main" val="2202632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solidFill>
            <a:srgbClr val="00B0F0"/>
          </a:solidFill>
        </p:spPr>
        <p:txBody>
          <a:bodyPr>
            <a:normAutofit fontScale="92500"/>
          </a:bodyPr>
          <a:lstStyle/>
          <a:p>
            <a:pPr algn="r"/>
            <a:r>
              <a:rPr lang="ar-SA" sz="2400" dirty="0">
                <a:cs typeface="Ali_K_Samik" pitchFamily="2" charset="-78"/>
              </a:rPr>
              <a:t>ضوارةم : كاتيَك ئةنداماني خيَزان بةشيَوةيةكى بةردةوام سةرزةنشتى يةكتر بكةن .</a:t>
            </a:r>
          </a:p>
          <a:p>
            <a:pPr algn="r"/>
            <a:endParaRPr lang="ar-SA" sz="2400" dirty="0">
              <a:cs typeface="Ali_K_Samik" pitchFamily="2" charset="-78"/>
            </a:endParaRPr>
          </a:p>
          <a:p>
            <a:pPr algn="r"/>
            <a:r>
              <a:rPr lang="ar-SA" sz="2400" dirty="0">
                <a:cs typeface="Ali_K_Samik" pitchFamily="2" charset="-78"/>
              </a:rPr>
              <a:t>ثيَنجةم : لةو كاتةى ريَنمايكراو نةيةويَت بةشداري بكات لة ثرؤسةى ريَنمايكردنى تاكى.</a:t>
            </a:r>
          </a:p>
          <a:p>
            <a:pPr algn="r"/>
            <a:endParaRPr lang="ar-SA" sz="2400" dirty="0">
              <a:cs typeface="Ali_K_Samik" pitchFamily="2" charset="-78"/>
            </a:endParaRPr>
          </a:p>
          <a:p>
            <a:pPr algn="r"/>
            <a:r>
              <a:rPr lang="ar-SA" sz="2400" dirty="0">
                <a:cs typeface="Ali_K_Samik" pitchFamily="2" charset="-78"/>
              </a:rPr>
              <a:t>شةشةم : كيَشةكانى رِةفتاري هةرزةكار دةمارطيري و خواردنةوةى ماددة هؤشبةرةكان و ياخى بوون شةرانطيَزي هتد ....</a:t>
            </a:r>
          </a:p>
          <a:p>
            <a:pPr algn="r"/>
            <a:endParaRPr lang="ar-SA" sz="2400" dirty="0">
              <a:cs typeface="Ali_K_Samik" pitchFamily="2" charset="-78"/>
            </a:endParaRPr>
          </a:p>
          <a:p>
            <a:pPr algn="r"/>
            <a:r>
              <a:rPr lang="ar-SA" sz="2400" dirty="0">
                <a:cs typeface="Ali_K_Samik" pitchFamily="2" charset="-78"/>
              </a:rPr>
              <a:t>حةوتةم : كاتيَك ضةندين جؤري كيَشة هةبيَت لة نيَوان ئةندامانى خيَزان .</a:t>
            </a:r>
            <a:endParaRPr lang="en-US" sz="2400" dirty="0">
              <a:cs typeface="Ali_K_Samik" pitchFamily="2" charset="-78"/>
            </a:endParaRPr>
          </a:p>
        </p:txBody>
      </p:sp>
    </p:spTree>
    <p:extLst>
      <p:ext uri="{BB962C8B-B14F-4D97-AF65-F5344CB8AC3E}">
        <p14:creationId xmlns:p14="http://schemas.microsoft.com/office/powerpoint/2010/main" val="258909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777240"/>
          </a:xfrm>
          <a:solidFill>
            <a:schemeClr val="accent2">
              <a:lumMod val="20000"/>
              <a:lumOff val="80000"/>
            </a:schemeClr>
          </a:solidFill>
        </p:spPr>
        <p:txBody>
          <a:bodyPr>
            <a:normAutofit fontScale="90000"/>
          </a:bodyPr>
          <a:lstStyle/>
          <a:p>
            <a:pPr algn="r"/>
            <a:r>
              <a:rPr lang="ar-SA" sz="3200" dirty="0">
                <a:cs typeface="Ali_K_Samik" pitchFamily="2" charset="-78"/>
              </a:rPr>
              <a:t>خزمةتةكانى ريَنمايي خيَزانى </a:t>
            </a:r>
            <a:br>
              <a:rPr lang="ar-SA" sz="3200" dirty="0">
                <a:cs typeface="Ali_K_Samik" pitchFamily="2" charset="-78"/>
              </a:rPr>
            </a:br>
            <a:r>
              <a:rPr lang="ar-SA" sz="3200" dirty="0">
                <a:cs typeface="Ali_K_Samik" pitchFamily="2" charset="-78"/>
              </a:rPr>
              <a:t>ريَنمايي خيَزانى كؤمةلَيَك خزمةت ثيَشكةش دةكات طرنطترينيان :</a:t>
            </a:r>
            <a:endParaRPr lang="en-US" sz="3200" dirty="0">
              <a:cs typeface="Ali_K_Samik" pitchFamily="2" charset="-78"/>
            </a:endParaRPr>
          </a:p>
        </p:txBody>
      </p:sp>
      <p:sp>
        <p:nvSpPr>
          <p:cNvPr id="3" name="Content Placeholder 2"/>
          <p:cNvSpPr>
            <a:spLocks noGrp="1"/>
          </p:cNvSpPr>
          <p:nvPr>
            <p:ph idx="1"/>
          </p:nvPr>
        </p:nvSpPr>
        <p:spPr>
          <a:xfrm>
            <a:off x="822960" y="1295400"/>
            <a:ext cx="7520940" cy="3886200"/>
          </a:xfrm>
          <a:solidFill>
            <a:schemeClr val="accent3">
              <a:lumMod val="20000"/>
              <a:lumOff val="80000"/>
            </a:schemeClr>
          </a:solidFill>
        </p:spPr>
        <p:txBody>
          <a:bodyPr>
            <a:normAutofit/>
          </a:bodyPr>
          <a:lstStyle/>
          <a:p>
            <a:pPr algn="r"/>
            <a:r>
              <a:rPr lang="ar-SA" sz="2400" dirty="0">
                <a:cs typeface="Ali_K_Samik" pitchFamily="2" charset="-78"/>
              </a:rPr>
              <a:t>يةكةم : كار دةكات لةثيَناو بةدةست هيَناني تيَطةيشتن و بةيةكةوة بةستن لة نيَوان ئةنداماني خيَزان .</a:t>
            </a:r>
          </a:p>
          <a:p>
            <a:pPr algn="r"/>
            <a:endParaRPr lang="ar-SA" sz="2400" dirty="0">
              <a:cs typeface="Ali_K_Samik" pitchFamily="2" charset="-78"/>
            </a:endParaRPr>
          </a:p>
          <a:p>
            <a:pPr algn="r"/>
            <a:r>
              <a:rPr lang="ar-SA" sz="2400" dirty="0">
                <a:cs typeface="Ali_K_Samik" pitchFamily="2" charset="-78"/>
              </a:rPr>
              <a:t>دووةم : يارمةتى ثيَشكةش دةكات بؤ ضارةسةري كيَشة خيَزانيةكان و دةستنيشانكردني و زانينى هؤكارةكانى و دواجار ضارةسةركردني .</a:t>
            </a:r>
          </a:p>
          <a:p>
            <a:pPr algn="r"/>
            <a:endParaRPr lang="ar-SA" sz="2400" dirty="0">
              <a:cs typeface="Ali_K_Samik" pitchFamily="2" charset="-78"/>
            </a:endParaRPr>
          </a:p>
          <a:p>
            <a:pPr algn="r"/>
            <a:r>
              <a:rPr lang="ar-SA" sz="2400" dirty="0">
                <a:cs typeface="Ali_K_Samik" pitchFamily="2" charset="-78"/>
              </a:rPr>
              <a:t>سيَيةم : دابينكردني كةشيَكي خيَزاني طونجاو كة ببيَتة هؤي ثيَطةياندنى كؤمةلايةتي طونجاو بؤ مندال .</a:t>
            </a:r>
            <a:endParaRPr lang="en-US" sz="2400" dirty="0">
              <a:cs typeface="Ali_K_Samik" pitchFamily="2" charset="-78"/>
            </a:endParaRPr>
          </a:p>
        </p:txBody>
      </p:sp>
    </p:spTree>
    <p:extLst>
      <p:ext uri="{BB962C8B-B14F-4D97-AF65-F5344CB8AC3E}">
        <p14:creationId xmlns:p14="http://schemas.microsoft.com/office/powerpoint/2010/main" val="1131858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solidFill>
            <a:schemeClr val="accent3">
              <a:lumMod val="40000"/>
              <a:lumOff val="60000"/>
            </a:schemeClr>
          </a:solidFill>
        </p:spPr>
        <p:txBody>
          <a:bodyPr>
            <a:normAutofit lnSpcReduction="10000"/>
          </a:bodyPr>
          <a:lstStyle/>
          <a:p>
            <a:pPr algn="r"/>
            <a:r>
              <a:rPr lang="ar-SA" sz="2400" dirty="0">
                <a:cs typeface="Ali_K_Samik" pitchFamily="2" charset="-78"/>
              </a:rPr>
              <a:t>ضوارةم : ثاراستني خيَزان لة ليَكترازان و لةناوضوون .</a:t>
            </a:r>
          </a:p>
          <a:p>
            <a:pPr algn="r"/>
            <a:endParaRPr lang="ar-SA" sz="2400" dirty="0">
              <a:cs typeface="Ali_K_Samik" pitchFamily="2" charset="-78"/>
            </a:endParaRPr>
          </a:p>
          <a:p>
            <a:pPr marL="0" indent="0" algn="r">
              <a:buNone/>
            </a:pPr>
            <a:r>
              <a:rPr lang="ar-SA" sz="2400" dirty="0">
                <a:cs typeface="Ali_K_Samik" pitchFamily="2" charset="-78"/>
              </a:rPr>
              <a:t>ثيَنجةم : رِووبةروبونةوةى طؤرانكارية كؤمةلايةتيةكان كة كاريطةرى هةية لةسةر ئاستى جيَطيربووني خيَزان .</a:t>
            </a:r>
          </a:p>
          <a:p>
            <a:pPr algn="r"/>
            <a:endParaRPr lang="ar-SA" sz="2400" dirty="0">
              <a:cs typeface="Ali_K_Samik" pitchFamily="2" charset="-78"/>
            </a:endParaRPr>
          </a:p>
          <a:p>
            <a:pPr algn="r"/>
            <a:r>
              <a:rPr lang="ar-SA" sz="2400" dirty="0">
                <a:cs typeface="Ali_K_Samik" pitchFamily="2" charset="-78"/>
              </a:rPr>
              <a:t>شةشةم : طؤريني ئاراستةو شيَوازة هةلَةكانى دايك و باوك بةرامبةر مندالةكانيان .</a:t>
            </a:r>
          </a:p>
          <a:p>
            <a:pPr algn="r"/>
            <a:endParaRPr lang="ar-SA" sz="2400" dirty="0">
              <a:cs typeface="Ali_K_Samik" pitchFamily="2" charset="-78"/>
            </a:endParaRPr>
          </a:p>
          <a:p>
            <a:pPr algn="r"/>
            <a:r>
              <a:rPr lang="ar-SA" sz="2400" dirty="0">
                <a:cs typeface="Ali_K_Samik" pitchFamily="2" charset="-78"/>
              </a:rPr>
              <a:t>حةوتةم : بلاوكردنةوةى هؤشيارى ئاينى و بةهاي ئاكارى لة ناخى مندالةكان .</a:t>
            </a:r>
            <a:endParaRPr lang="en-US" sz="2400" dirty="0">
              <a:cs typeface="Ali_K_Samik" pitchFamily="2" charset="-78"/>
            </a:endParaRPr>
          </a:p>
        </p:txBody>
      </p:sp>
    </p:spTree>
    <p:extLst>
      <p:ext uri="{BB962C8B-B14F-4D97-AF65-F5344CB8AC3E}">
        <p14:creationId xmlns:p14="http://schemas.microsoft.com/office/powerpoint/2010/main" val="828261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endParaRPr lang="ar-SA" sz="4000" dirty="0">
              <a:cs typeface="Ali_K_Samik" pitchFamily="2" charset="-78"/>
            </a:endParaRPr>
          </a:p>
          <a:p>
            <a:pPr algn="ctr"/>
            <a:r>
              <a:rPr lang="ar-SA" sz="4000" dirty="0">
                <a:cs typeface="Ali_K_Samik" pitchFamily="2" charset="-78"/>
              </a:rPr>
              <a:t>هيَلَكارى ثةيوةندييةكان</a:t>
            </a:r>
          </a:p>
          <a:p>
            <a:pPr algn="ctr"/>
            <a:endParaRPr lang="en-US" sz="4000" dirty="0">
              <a:cs typeface="Ali_K_Samik" pitchFamily="2" charset="-78"/>
            </a:endParaRPr>
          </a:p>
        </p:txBody>
      </p:sp>
    </p:spTree>
    <p:extLst>
      <p:ext uri="{BB962C8B-B14F-4D97-AF65-F5344CB8AC3E}">
        <p14:creationId xmlns:p14="http://schemas.microsoft.com/office/powerpoint/2010/main" val="303972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solidFill>
            <a:schemeClr val="accent3">
              <a:lumMod val="40000"/>
              <a:lumOff val="60000"/>
            </a:schemeClr>
          </a:solidFill>
        </p:spPr>
        <p:txBody>
          <a:bodyPr>
            <a:normAutofit/>
          </a:bodyPr>
          <a:lstStyle/>
          <a:p>
            <a:pPr algn="r"/>
            <a:r>
              <a:rPr lang="ar-SA" sz="2400" dirty="0">
                <a:cs typeface="Ali_K_Samik" pitchFamily="2" charset="-78"/>
              </a:rPr>
              <a:t>هةشتةم : ثيَشكةشكردنى ثرؤطرامى بةرطري كة كار دةكات لة ثيَناو زيادكردنى ثلةى ثيَكةوة بةستن لةناو خيَزاندا لة ريَطاي ثشتبةستن بة نموونةى خيَزانيَكي تةندروست و خيَزانيَكي ناتةندروست كة بة مةبةستى زانينى ئاراستةو شيَوازةكانى ثةروةردةكردنى مندال و ضؤنيةتى مامةلَةكردن لةطةلَيان بة شيَوازيَكي ئةريَني .</a:t>
            </a:r>
          </a:p>
          <a:p>
            <a:pPr algn="r"/>
            <a:endParaRPr lang="ar-SA" sz="2400" dirty="0">
              <a:cs typeface="Ali_K_Samik" pitchFamily="2" charset="-78"/>
            </a:endParaRPr>
          </a:p>
          <a:p>
            <a:pPr algn="r"/>
            <a:r>
              <a:rPr lang="ar-SA" sz="2400" dirty="0">
                <a:cs typeface="Ali_K_Samik" pitchFamily="2" charset="-78"/>
              </a:rPr>
              <a:t>نؤيةم : بةستني كؤنطرة و سيمينار و طفتووطؤي كؤمةلآيةتى دةربارةى بةرثرسياريةتى و رِؤلَي هةريةكةيان بةرامبةر بة يةكتر .</a:t>
            </a:r>
            <a:endParaRPr lang="en-US" sz="2400" dirty="0">
              <a:cs typeface="Ali_K_Samik" pitchFamily="2" charset="-78"/>
            </a:endParaRPr>
          </a:p>
        </p:txBody>
      </p:sp>
    </p:spTree>
    <p:extLst>
      <p:ext uri="{BB962C8B-B14F-4D97-AF65-F5344CB8AC3E}">
        <p14:creationId xmlns:p14="http://schemas.microsoft.com/office/powerpoint/2010/main" val="468404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solidFill>
            <a:schemeClr val="accent3">
              <a:lumMod val="20000"/>
              <a:lumOff val="80000"/>
            </a:schemeClr>
          </a:solidFill>
        </p:spPr>
        <p:txBody>
          <a:bodyPr>
            <a:normAutofit fontScale="92500"/>
          </a:bodyPr>
          <a:lstStyle/>
          <a:p>
            <a:pPr algn="r"/>
            <a:r>
              <a:rPr lang="ar-SA" sz="2400" dirty="0">
                <a:cs typeface="Ali_K_Samik" pitchFamily="2" charset="-78"/>
              </a:rPr>
              <a:t>دةيةم : زؤر طرنطة كاتيَك تةرخان بكريَت لة هةموو هةفتةيةكدا كة تيايدا ئةندامانى خيَزان كؤببنةوة بؤ دةربرينى بيرؤكة و باسكردنى كيَشةكانيان بة شيَوازيَكي ئازادانة .</a:t>
            </a:r>
          </a:p>
          <a:p>
            <a:pPr algn="r"/>
            <a:endParaRPr lang="ar-SA" sz="2400" dirty="0">
              <a:cs typeface="Ali_K_Samik" pitchFamily="2" charset="-78"/>
            </a:endParaRPr>
          </a:p>
          <a:p>
            <a:pPr algn="r"/>
            <a:r>
              <a:rPr lang="ar-SA" sz="2400" dirty="0">
                <a:cs typeface="Ali_K_Samik" pitchFamily="2" charset="-78"/>
              </a:rPr>
              <a:t>يازدةم : كار بكريَت لة ثيَناو ثتةوكردنى ثةيوةندى نيَوان قوتابخانة و دايك و باوكى قوتابيان .</a:t>
            </a:r>
          </a:p>
          <a:p>
            <a:pPr algn="r"/>
            <a:endParaRPr lang="ar-SA" sz="2400" dirty="0">
              <a:cs typeface="Ali_K_Samik" pitchFamily="2" charset="-78"/>
            </a:endParaRPr>
          </a:p>
          <a:p>
            <a:pPr algn="r"/>
            <a:r>
              <a:rPr lang="ar-SA" sz="2400" dirty="0">
                <a:cs typeface="Ali_K_Samik" pitchFamily="2" charset="-78"/>
              </a:rPr>
              <a:t>دوانزةم : يارمةتى خيَزان بدريَت بؤ تيَركردنى ثيَداويستية دةرونيةكانى تاكةكانى بؤ ئةوةى كةشيَك دروست ببيَت كة ثرِ بيَت لة خؤشةويستى و ريَزطرتن و ثةيوةندية ئةريَنيةكان .</a:t>
            </a:r>
            <a:endParaRPr lang="en-US" sz="2400" dirty="0">
              <a:cs typeface="Ali_K_Samik" pitchFamily="2" charset="-78"/>
            </a:endParaRPr>
          </a:p>
        </p:txBody>
      </p:sp>
    </p:spTree>
    <p:extLst>
      <p:ext uri="{BB962C8B-B14F-4D97-AF65-F5344CB8AC3E}">
        <p14:creationId xmlns:p14="http://schemas.microsoft.com/office/powerpoint/2010/main" val="1813113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cs typeface="Ali_K_Samik" pitchFamily="2" charset="-78"/>
              </a:rPr>
              <a:t>طرنطترين شيَوازةكانى ريَنمايي خيَزانى</a:t>
            </a:r>
            <a:endParaRPr lang="en-US" dirty="0">
              <a:cs typeface="Ali_K_Samik" pitchFamily="2" charset="-78"/>
            </a:endParaRPr>
          </a:p>
        </p:txBody>
      </p:sp>
      <p:sp>
        <p:nvSpPr>
          <p:cNvPr id="3" name="Content Placeholder 2"/>
          <p:cNvSpPr>
            <a:spLocks noGrp="1"/>
          </p:cNvSpPr>
          <p:nvPr>
            <p:ph idx="1"/>
          </p:nvPr>
        </p:nvSpPr>
        <p:spPr>
          <a:xfrm>
            <a:off x="762000" y="1066800"/>
            <a:ext cx="7520940" cy="4766772"/>
          </a:xfrm>
        </p:spPr>
        <p:txBody>
          <a:bodyPr>
            <a:normAutofit/>
          </a:bodyPr>
          <a:lstStyle/>
          <a:p>
            <a:pPr algn="r" rtl="1"/>
            <a:r>
              <a:rPr lang="ar-SA" sz="2000" dirty="0">
                <a:solidFill>
                  <a:srgbClr val="FF0000"/>
                </a:solidFill>
                <a:cs typeface="Ali_K_Samik" pitchFamily="2" charset="-78"/>
              </a:rPr>
              <a:t>1-ثةرةثيَدانى كارامةيي ثةيوةندى كردن</a:t>
            </a:r>
            <a:r>
              <a:rPr lang="ar-SA" sz="2000" dirty="0">
                <a:cs typeface="Ali_K_Samik" pitchFamily="2" charset="-78"/>
              </a:rPr>
              <a:t>: ريَنمايي كار طةشة بة كارامةيي ثةيوةندى كردن دةدات لة نيَوان ئةندامانى خيَزان انجا بةشيَوةي زارةكى بيَ يا بة شيَوةى نازارةكى</a:t>
            </a:r>
          </a:p>
          <a:p>
            <a:pPr algn="r" rtl="1"/>
            <a:r>
              <a:rPr lang="ar-SA" sz="2000" dirty="0">
                <a:solidFill>
                  <a:srgbClr val="FF0000"/>
                </a:solidFill>
                <a:cs typeface="Ali_K_Samik" pitchFamily="2" charset="-78"/>
              </a:rPr>
              <a:t>2-ثةرة ثيَدانى كارامةيي ضارةسةر كردنى كيَشةكان</a:t>
            </a:r>
            <a:r>
              <a:rPr lang="ar-SA" sz="2000" dirty="0">
                <a:cs typeface="Ali_K_Samik" pitchFamily="2" charset="-78"/>
              </a:rPr>
              <a:t>:  ليَرةدا ريَنمايي كار اسلوبي ضارةسةر كردنى كيَشةكان  راهيَنان بة ئةندامانى خيَزان دةكات بؤ دؤزينةوةى ضارةسةرى طونجاو بؤ كيَشةكان لة ناو خيَزان.</a:t>
            </a:r>
          </a:p>
          <a:p>
            <a:pPr algn="r" rtl="1"/>
            <a:r>
              <a:rPr lang="ar-SA" sz="2000" dirty="0">
                <a:solidFill>
                  <a:srgbClr val="FF0000"/>
                </a:solidFill>
                <a:cs typeface="Ali_K_Samik" pitchFamily="2" charset="-78"/>
              </a:rPr>
              <a:t>3-طفتو طؤ كردن و ريَكةوتن و دانوستان لة نيَوان ئةندامانى خيَزان</a:t>
            </a:r>
            <a:r>
              <a:rPr lang="ar-SA" sz="2000" dirty="0">
                <a:cs typeface="Ali_K_Samik" pitchFamily="2" charset="-78"/>
              </a:rPr>
              <a:t>: كاتيَك طؤرانكاري لة ناو خيَزان روودةدات وة ثيَشهاتيَكى نويَ دروست دةبيَ ثيَويستة ضارةسةرى طونجاو ريَطاو شيوةى باش بة بيرو را طؤرينةوة لة نيَوان ئةندامانى خيَزان بيَتة طةلالة كردن.</a:t>
            </a:r>
          </a:p>
          <a:p>
            <a:pPr algn="r" rtl="1"/>
            <a:r>
              <a:rPr lang="ar-SA" sz="2000" dirty="0">
                <a:solidFill>
                  <a:srgbClr val="FF0000"/>
                </a:solidFill>
                <a:cs typeface="Ali_K_Samik" pitchFamily="2" charset="-78"/>
              </a:rPr>
              <a:t>4-ضاكسازى رةفتارى</a:t>
            </a:r>
            <a:r>
              <a:rPr lang="ar-SA" sz="2000" dirty="0">
                <a:cs typeface="Ali_K_Samik" pitchFamily="2" charset="-78"/>
              </a:rPr>
              <a:t>: ئةمةش لة كاتيَك دا ئةطةر هاتوو رةفتارى لادراو هةبوو لةلايةن مندال يا هةرزةكار لة ناو خيَزان ثيَويستة ريَنمايي كار دةورى خؤى ببينيَ لةم ضاكسازيةدا بة شيَوةيةكى طونجاو.</a:t>
            </a:r>
          </a:p>
          <a:p>
            <a:pPr algn="r" rtl="1"/>
            <a:r>
              <a:rPr lang="ar-SA" sz="2000" dirty="0">
                <a:solidFill>
                  <a:srgbClr val="FF0000"/>
                </a:solidFill>
                <a:cs typeface="Ali_K_Samik" pitchFamily="2" charset="-78"/>
              </a:rPr>
              <a:t>5-ئةركةكانى مالةوة</a:t>
            </a:r>
            <a:r>
              <a:rPr lang="ar-SA" sz="2000" dirty="0">
                <a:cs typeface="Ali_K_Samik" pitchFamily="2" charset="-78"/>
              </a:rPr>
              <a:t>: بريتية لةو ئةركانةى كة ريَنمايي كار داوا لة ئةندامانى خيَزان دةكات كة جيَ بة جيَى بكةن و ثيَيةوة ثابةند بن كة ثةيوةندى دارة بة ذيانى سروشتى هةريةك لة ئةندامانى خيَزانةكة.</a:t>
            </a:r>
          </a:p>
          <a:p>
            <a:pPr algn="r" rtl="1"/>
            <a:endParaRPr lang="en-US" sz="2000" dirty="0">
              <a:cs typeface="Ali_K_Samik" pitchFamily="2" charset="-78"/>
            </a:endParaRPr>
          </a:p>
        </p:txBody>
      </p:sp>
    </p:spTree>
    <p:extLst>
      <p:ext uri="{BB962C8B-B14F-4D97-AF65-F5344CB8AC3E}">
        <p14:creationId xmlns:p14="http://schemas.microsoft.com/office/powerpoint/2010/main" val="47181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down)">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arn(inVertical)">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arn(inVertical)">
                                      <p:cBhvr>
                                        <p:cTn id="3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fontScale="90000"/>
          </a:bodyPr>
          <a:lstStyle/>
          <a:p>
            <a:pPr algn="r"/>
            <a:r>
              <a:rPr lang="ar-SA" sz="3200" dirty="0">
                <a:cs typeface="Ali_K_Samik" pitchFamily="2" charset="-78"/>
              </a:rPr>
              <a:t>ضةمكي خيَزان وةكو سيستةميَك لة ثرؤسةي رِيَنمايي خيَزاني </a:t>
            </a:r>
            <a:endParaRPr lang="en-US" sz="3200" dirty="0">
              <a:cs typeface="Ali_K_Samik" pitchFamily="2" charset="-78"/>
            </a:endParaRPr>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gn="r"/>
            <a:r>
              <a:rPr lang="ar-SA" sz="2400" dirty="0">
                <a:cs typeface="Ali_K_Samik" pitchFamily="2" charset="-78"/>
              </a:rPr>
              <a:t>خيَزان لة سيستةميَكي تةواو ثيَكهاتووة كة هةموو ئةندامةكاني ثةيوةنديان هةية بة يةكترى و هةريةكةشيان رِؤلَي خؤي هةية و ئةم سيستةمة بةشيَوةيةكى داخراو نية بةلَكو كراوةية بؤ دةزطايةكي فراوانتر كة ئةويش كؤمةلَطاية كة بيرؤكة و دابوونةريت و بةهاكاني ليَوةردةطريَت ئةو سيستةمي خيَزانيية كار دةكات لةثيَناو ضالاككردني سيستةمي لقي ناوةكي كة بريتية لة جؤري ثةيوةنديةكاني ناو تاكةكاني خيَزان وةكو ثةيوةندي نيَوان دايك و باوك وةهةروةها ثةيوةندي نيَوان دايك و باوك و مندالَ يان ثةيوةندي نيَوان خوشك و برا وة هةتا ئةم ثةوةنديانة ثتةوتر بيَت خيَزانةكة بةوة جيادةكريَتةوة طونجاني دةرووني و كؤمةلآيةتى تيَدا هةية وة ثيَضةوانةكةشي رِاستة .</a:t>
            </a:r>
            <a:endParaRPr lang="en-US" sz="2400" dirty="0">
              <a:cs typeface="Ali_K_Samik" pitchFamily="2" charset="-78"/>
            </a:endParaRPr>
          </a:p>
        </p:txBody>
      </p:sp>
    </p:spTree>
    <p:extLst>
      <p:ext uri="{BB962C8B-B14F-4D97-AF65-F5344CB8AC3E}">
        <p14:creationId xmlns:p14="http://schemas.microsoft.com/office/powerpoint/2010/main" val="868378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853440"/>
          </a:xfrm>
          <a:solidFill>
            <a:schemeClr val="accent2">
              <a:lumMod val="40000"/>
              <a:lumOff val="60000"/>
            </a:schemeClr>
          </a:solidFill>
        </p:spPr>
        <p:txBody>
          <a:bodyPr>
            <a:normAutofit fontScale="90000"/>
          </a:bodyPr>
          <a:lstStyle/>
          <a:p>
            <a:pPr algn="r"/>
            <a:r>
              <a:rPr lang="ar-SA" sz="3200" dirty="0">
                <a:cs typeface="Ali_K_Samik" pitchFamily="2" charset="-78"/>
              </a:rPr>
              <a:t>طرنطترين تايبةتمةنديةكاني خيَزان وةك سيستةميَك</a:t>
            </a:r>
            <a:br>
              <a:rPr lang="ar-SA" sz="3200" dirty="0">
                <a:cs typeface="Ali_K_Samik" pitchFamily="2" charset="-78"/>
              </a:rPr>
            </a:br>
            <a:r>
              <a:rPr lang="ar-SA" sz="3200" dirty="0">
                <a:cs typeface="Ali_K_Samik" pitchFamily="2" charset="-78"/>
              </a:rPr>
              <a:t>ئةمانةى خوارةوةية </a:t>
            </a:r>
            <a:endParaRPr lang="en-US" sz="3200" dirty="0">
              <a:cs typeface="Ali_K_Samik" pitchFamily="2" charset="-78"/>
            </a:endParaRPr>
          </a:p>
        </p:txBody>
      </p:sp>
      <p:sp>
        <p:nvSpPr>
          <p:cNvPr id="3" name="Content Placeholder 2"/>
          <p:cNvSpPr>
            <a:spLocks noGrp="1"/>
          </p:cNvSpPr>
          <p:nvPr>
            <p:ph idx="1"/>
          </p:nvPr>
        </p:nvSpPr>
        <p:spPr>
          <a:xfrm>
            <a:off x="822960" y="1295400"/>
            <a:ext cx="7520940" cy="3733800"/>
          </a:xfrm>
          <a:solidFill>
            <a:schemeClr val="accent3">
              <a:lumMod val="40000"/>
              <a:lumOff val="60000"/>
            </a:schemeClr>
          </a:solidFill>
        </p:spPr>
        <p:txBody>
          <a:bodyPr>
            <a:normAutofit lnSpcReduction="10000"/>
          </a:bodyPr>
          <a:lstStyle/>
          <a:p>
            <a:pPr algn="r"/>
            <a:r>
              <a:rPr lang="ar-SA" sz="2400" dirty="0">
                <a:cs typeface="Ali_K_Samik" pitchFamily="2" charset="-78"/>
              </a:rPr>
              <a:t>يةكةم : تايبةتمةندي تاكةكان تيَبيني دةكريَت لة حالَةتيَك بؤ حالَةتيَكي تر جياوازة وةكو رِةفتاري مندالَ لة هةبووني دايكى و نةبووني .</a:t>
            </a:r>
          </a:p>
          <a:p>
            <a:pPr algn="r"/>
            <a:endParaRPr lang="ar-SA" sz="2400" dirty="0">
              <a:cs typeface="Ali_K_Samik" pitchFamily="2" charset="-78"/>
            </a:endParaRPr>
          </a:p>
          <a:p>
            <a:pPr algn="r"/>
            <a:r>
              <a:rPr lang="ar-SA" sz="2400" dirty="0">
                <a:cs typeface="Ali_K_Samik" pitchFamily="2" charset="-78"/>
              </a:rPr>
              <a:t>دووةم : ئةو ثةيوةنديةي كة لة نيَوان ئةنداماني خيَزان هةية كؤمةلَيَك ياساي طشتى بةرِيَوةي دةبات .</a:t>
            </a:r>
          </a:p>
          <a:p>
            <a:pPr algn="r"/>
            <a:endParaRPr lang="ar-SA" sz="2400" dirty="0">
              <a:cs typeface="Ali_K_Samik" pitchFamily="2" charset="-78"/>
            </a:endParaRPr>
          </a:p>
          <a:p>
            <a:pPr algn="r"/>
            <a:r>
              <a:rPr lang="ar-SA" sz="2400" dirty="0">
                <a:cs typeface="Ali_K_Samik" pitchFamily="2" charset="-78"/>
              </a:rPr>
              <a:t>سيَيةم : هةر خيَزانيَك سنووريَكي هةية كة جياوازة لة هةر خيَزانيَكي تر كة كار دةكات لة ثيَناو ثاراستن و ثيَكةوةبةستنى تاكةكاني و وة رِيَطري دةكات لة وةرطرتني دابوونةريتي نةخوازراو .</a:t>
            </a:r>
            <a:endParaRPr lang="en-US" sz="2400" dirty="0">
              <a:cs typeface="Ali_K_Samik" pitchFamily="2" charset="-78"/>
            </a:endParaRPr>
          </a:p>
        </p:txBody>
      </p:sp>
    </p:spTree>
    <p:extLst>
      <p:ext uri="{BB962C8B-B14F-4D97-AF65-F5344CB8AC3E}">
        <p14:creationId xmlns:p14="http://schemas.microsoft.com/office/powerpoint/2010/main" val="3321323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solidFill>
            <a:schemeClr val="accent3">
              <a:lumMod val="40000"/>
              <a:lumOff val="60000"/>
            </a:schemeClr>
          </a:solidFill>
        </p:spPr>
        <p:txBody>
          <a:bodyPr>
            <a:normAutofit fontScale="92500" lnSpcReduction="10000"/>
          </a:bodyPr>
          <a:lstStyle/>
          <a:p>
            <a:pPr algn="r"/>
            <a:r>
              <a:rPr lang="ar-SA" sz="2400" dirty="0">
                <a:cs typeface="Ali_K_Samik" pitchFamily="2" charset="-78"/>
              </a:rPr>
              <a:t>ضوارةم : سيستةمي خيَزانى كار دةكات لةثيَناو بةدةست هيَنانى جيَطيربوونى رِيَذةيي واتة هةر كاتيَك طؤرانكاريةك رِووبدات دووبارة كار دةكات بؤ بةدةست هيَناني جيَطيريةكةي .</a:t>
            </a:r>
          </a:p>
          <a:p>
            <a:pPr algn="r"/>
            <a:endParaRPr lang="ar-SA" sz="2400" dirty="0">
              <a:cs typeface="Ali_K_Samik" pitchFamily="2" charset="-78"/>
            </a:endParaRPr>
          </a:p>
          <a:p>
            <a:pPr algn="r"/>
            <a:r>
              <a:rPr lang="ar-SA" sz="2400" dirty="0">
                <a:cs typeface="Ali_K_Samik" pitchFamily="2" charset="-78"/>
              </a:rPr>
              <a:t>ثيَنجةم : خيَزان ثيَكديَت لة تؤرِيَك كة ثةيوةندي و فيدباك لة خؤي دةطريَت كة هةر يةكةشيان ثيَويستن بؤ خيَزان .</a:t>
            </a:r>
          </a:p>
          <a:p>
            <a:pPr algn="r"/>
            <a:endParaRPr lang="ar-SA" sz="2400" dirty="0">
              <a:cs typeface="Ali_K_Samik" pitchFamily="2" charset="-78"/>
            </a:endParaRPr>
          </a:p>
          <a:p>
            <a:pPr algn="r"/>
            <a:r>
              <a:rPr lang="ar-SA" sz="2400" dirty="0">
                <a:cs typeface="Ali_K_Samik" pitchFamily="2" charset="-78"/>
              </a:rPr>
              <a:t>شةشةم : ثةيوةندي نيَوان خيَزان بةوة جيا دةكريَتةوة كة ثةيوةنديةكي طؤرينةوةية واتة هةريةكة لة دايك و باوك و مندالَةكان كاريطةريان هةية لةسةر يةكتر و كاريطةر دةبن بة يةكتر بؤ نموونة ئةطةر كيَشةيةك رِوويدا لة ثةيوةنديةكةيان ئةوا هةريةكةيان كار دةكات بؤ ضارةسةرى كيَشةكةيان .</a:t>
            </a:r>
          </a:p>
        </p:txBody>
      </p:sp>
    </p:spTree>
    <p:extLst>
      <p:ext uri="{BB962C8B-B14F-4D97-AF65-F5344CB8AC3E}">
        <p14:creationId xmlns:p14="http://schemas.microsoft.com/office/powerpoint/2010/main" val="2863266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fontScale="90000"/>
          </a:bodyPr>
          <a:lstStyle/>
          <a:p>
            <a:pPr algn="r"/>
            <a:r>
              <a:rPr lang="ar-SA" sz="3200" dirty="0">
                <a:cs typeface="Ali_K_Samik" pitchFamily="2" charset="-78"/>
              </a:rPr>
              <a:t>هاوسةرطيري و ئاستةكاني </a:t>
            </a:r>
            <a:endParaRPr lang="en-US" sz="3200" dirty="0">
              <a:cs typeface="Ali_K_Samik" pitchFamily="2" charset="-78"/>
            </a:endParaRPr>
          </a:p>
        </p:txBody>
      </p:sp>
      <p:sp>
        <p:nvSpPr>
          <p:cNvPr id="3" name="Content Placeholder 2"/>
          <p:cNvSpPr>
            <a:spLocks noGrp="1"/>
          </p:cNvSpPr>
          <p:nvPr>
            <p:ph idx="1"/>
          </p:nvPr>
        </p:nvSpPr>
        <p:spPr>
          <a:solidFill>
            <a:schemeClr val="accent3">
              <a:lumMod val="20000"/>
              <a:lumOff val="80000"/>
            </a:schemeClr>
          </a:solidFill>
        </p:spPr>
        <p:txBody>
          <a:bodyPr>
            <a:normAutofit lnSpcReduction="10000"/>
          </a:bodyPr>
          <a:lstStyle/>
          <a:p>
            <a:pPr algn="r"/>
            <a:r>
              <a:rPr lang="ar-SA" sz="2400" dirty="0">
                <a:cs typeface="Ali_K_Samik" pitchFamily="2" charset="-78"/>
              </a:rPr>
              <a:t>هاوسةرطيري بة </a:t>
            </a:r>
            <a:r>
              <a:rPr lang="ar-SA" sz="2400">
                <a:cs typeface="Ali_K_Samik" pitchFamily="2" charset="-78"/>
              </a:rPr>
              <a:t>بايةخترين ثرؤسة </a:t>
            </a:r>
            <a:r>
              <a:rPr lang="ar-SA" sz="2400" dirty="0">
                <a:cs typeface="Ali_K_Samik" pitchFamily="2" charset="-78"/>
              </a:rPr>
              <a:t>دادةنريَت بؤ كؤنترؤلَكردني بؤ مامةلَةكردني سيَكسي لة زؤربةي كؤمةلَطاكان بة سيفةتيَكي ثيرؤز دادةنريَت كة كؤمةلَيَك بؤنةي ئايني و كؤمةلآيةتى و مةرجي ياسايي بؤ دانراوة . بؤ ئةوةى ثرؤسةكة شةرعي و ياسايي بيَت دوو مةرجي هةية ئةويش ئاشكراكردن و دةرخستن .</a:t>
            </a:r>
          </a:p>
          <a:p>
            <a:pPr algn="r"/>
            <a:endParaRPr lang="ar-SA" sz="2400" dirty="0">
              <a:cs typeface="Ali_K_Samik" pitchFamily="2" charset="-78"/>
            </a:endParaRPr>
          </a:p>
          <a:p>
            <a:pPr algn="r"/>
            <a:r>
              <a:rPr lang="ar-SA" sz="2400" dirty="0">
                <a:cs typeface="Ali_K_Samik" pitchFamily="2" charset="-78"/>
              </a:rPr>
              <a:t>هاوسةرطيري ثةيوةنديةكي طيانية كة لةطةلَ بةهاى مرؤظدا دةطونجيَت هةروةها بنةماي ثيَكهيَناني خيَزانة  كة لة سيَبةرى ئةودا طةشة دةكات هةروةها طريَنتيية بؤ مانةوةى جؤري مرؤظايةتى زؤربوونى . هاوسةرطيري تةنها هؤكاريَك نية بؤ حةز و ئارةزووي سيَكسي بةلَكو رِيَطةيةكة بؤ وةضة نانةوة .</a:t>
            </a:r>
          </a:p>
        </p:txBody>
      </p:sp>
    </p:spTree>
    <p:extLst>
      <p:ext uri="{BB962C8B-B14F-4D97-AF65-F5344CB8AC3E}">
        <p14:creationId xmlns:p14="http://schemas.microsoft.com/office/powerpoint/2010/main" val="1132309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52400"/>
            <a:ext cx="7520940" cy="914400"/>
          </a:xfrm>
          <a:solidFill>
            <a:schemeClr val="accent2">
              <a:lumMod val="20000"/>
              <a:lumOff val="80000"/>
            </a:schemeClr>
          </a:solidFill>
        </p:spPr>
        <p:txBody>
          <a:bodyPr>
            <a:normAutofit fontScale="90000"/>
          </a:bodyPr>
          <a:lstStyle/>
          <a:p>
            <a:pPr algn="r"/>
            <a:r>
              <a:rPr lang="ar-SA" sz="3200" dirty="0">
                <a:cs typeface="Ali_K_Samik" pitchFamily="2" charset="-78"/>
              </a:rPr>
              <a:t>لة رِيَطةى ثرؤسةى هاوسةرطيري كؤمةلَيَك لايةنى </a:t>
            </a:r>
            <a:br>
              <a:rPr lang="ar-SA" sz="3200" dirty="0">
                <a:cs typeface="Ali_K_Samik" pitchFamily="2" charset="-78"/>
              </a:rPr>
            </a:br>
            <a:r>
              <a:rPr lang="ar-SA" sz="3200" dirty="0">
                <a:cs typeface="Ali_K_Samik" pitchFamily="2" charset="-78"/>
              </a:rPr>
              <a:t>باش بةدةست ديَت لةوانة</a:t>
            </a:r>
            <a:endParaRPr lang="en-US" sz="3200" dirty="0">
              <a:cs typeface="Ali_K_Samik" pitchFamily="2" charset="-78"/>
            </a:endParaRPr>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gn="r"/>
            <a:r>
              <a:rPr lang="ar-SA" sz="2400" dirty="0">
                <a:cs typeface="Ali_K_Samik" pitchFamily="2" charset="-78"/>
              </a:rPr>
              <a:t>يةكةم : هاوسةرطيري ثةيوةندي نيَوان دوو رِةطةز رِيَكدةخات كة دةطونجيَت لةطةلَ مرؤظ وة دووري دةخاتةوة لة رِةفتاريَك كة تةنها لةثيَناوى ثالَنةرى حةز و ئارةزوودا بيَت وةكو ئاذةل . </a:t>
            </a:r>
          </a:p>
          <a:p>
            <a:pPr algn="r"/>
            <a:endParaRPr lang="ar-SA" sz="2400" dirty="0">
              <a:cs typeface="Ali_K_Samik" pitchFamily="2" charset="-78"/>
            </a:endParaRPr>
          </a:p>
          <a:p>
            <a:pPr algn="r"/>
            <a:r>
              <a:rPr lang="ar-SA" sz="2400" dirty="0">
                <a:cs typeface="Ali_K_Samik" pitchFamily="2" charset="-78"/>
              </a:rPr>
              <a:t>دووةم : دةبيَتة هؤي دروستبوونى سؤز و خؤشةويستى وة هاوكاري لة نيَوان دوو هاوسةرةكة و لة كةشيَكدا كة ثرِيةتى لة ئارامى طياني و دروستي دةروونى .</a:t>
            </a:r>
            <a:endParaRPr lang="en-US" sz="2400" dirty="0">
              <a:cs typeface="Ali_K_Samik" pitchFamily="2" charset="-78"/>
            </a:endParaRPr>
          </a:p>
        </p:txBody>
      </p:sp>
    </p:spTree>
    <p:extLst>
      <p:ext uri="{BB962C8B-B14F-4D97-AF65-F5344CB8AC3E}">
        <p14:creationId xmlns:p14="http://schemas.microsoft.com/office/powerpoint/2010/main" val="1669909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solidFill>
            <a:schemeClr val="accent3">
              <a:lumMod val="40000"/>
              <a:lumOff val="60000"/>
            </a:schemeClr>
          </a:solidFill>
        </p:spPr>
        <p:txBody>
          <a:bodyPr>
            <a:normAutofit/>
          </a:bodyPr>
          <a:lstStyle/>
          <a:p>
            <a:pPr algn="r"/>
            <a:r>
              <a:rPr lang="ar-SA" sz="2400" dirty="0">
                <a:cs typeface="Ali_K_Samik" pitchFamily="2" charset="-78"/>
              </a:rPr>
              <a:t>سيَيةم : لة رِيَطةيةوة دةتوانريَت ثاريَزطارى لة وةضةنانةوة بكات و هةلَبستيَت بة ثةروةردةكردنى مندالَ و ضاوديَري كردني .</a:t>
            </a:r>
          </a:p>
          <a:p>
            <a:pPr algn="r"/>
            <a:endParaRPr lang="ar-SA" sz="2400" dirty="0">
              <a:cs typeface="Ali_K_Samik" pitchFamily="2" charset="-78"/>
            </a:endParaRPr>
          </a:p>
          <a:p>
            <a:pPr algn="r"/>
            <a:r>
              <a:rPr lang="ar-SA" sz="2400" dirty="0">
                <a:cs typeface="Ali_K_Samik" pitchFamily="2" charset="-78"/>
              </a:rPr>
              <a:t>ضوارةم : هاوسةرطيري بنةماي سةرةكى بؤ ثيَكهيَناني خيَزان ريَكخستني و فراوان بوونى ثةيوةنديةكان .</a:t>
            </a:r>
          </a:p>
          <a:p>
            <a:pPr algn="r"/>
            <a:endParaRPr lang="ar-SA" sz="2400" dirty="0">
              <a:cs typeface="Ali_K_Samik" pitchFamily="2" charset="-78"/>
            </a:endParaRPr>
          </a:p>
          <a:p>
            <a:pPr algn="r"/>
            <a:r>
              <a:rPr lang="ar-SA" sz="2400" dirty="0">
                <a:cs typeface="Ali_K_Samik" pitchFamily="2" charset="-78"/>
              </a:rPr>
              <a:t>ثيَنجةم : هؤكاريَكة بؤ زيادكردني ذمارةى دانيشتوان بة رِيَطايةكى ئاسايي و تةندروست .</a:t>
            </a:r>
            <a:endParaRPr lang="en-US" sz="2400" dirty="0">
              <a:cs typeface="Ali_K_Samik" pitchFamily="2" charset="-78"/>
            </a:endParaRPr>
          </a:p>
        </p:txBody>
      </p:sp>
    </p:spTree>
    <p:extLst>
      <p:ext uri="{BB962C8B-B14F-4D97-AF65-F5344CB8AC3E}">
        <p14:creationId xmlns:p14="http://schemas.microsoft.com/office/powerpoint/2010/main" val="1013460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fontScale="90000"/>
          </a:bodyPr>
          <a:lstStyle/>
          <a:p>
            <a:pPr algn="r"/>
            <a:r>
              <a:rPr lang="ar-SA" sz="3200" dirty="0">
                <a:cs typeface="Ali_K_Samik" pitchFamily="2" charset="-78"/>
              </a:rPr>
              <a:t>رِيَطاكاني هةلَبذاردني هاوبةشي ذيان </a:t>
            </a:r>
            <a:endParaRPr lang="en-US" sz="3200" dirty="0">
              <a:cs typeface="Ali_K_Samik" pitchFamily="2" charset="-78"/>
            </a:endParaRPr>
          </a:p>
        </p:txBody>
      </p:sp>
      <p:sp>
        <p:nvSpPr>
          <p:cNvPr id="3" name="Content Placeholder 2"/>
          <p:cNvSpPr>
            <a:spLocks noGrp="1"/>
          </p:cNvSpPr>
          <p:nvPr>
            <p:ph idx="1"/>
          </p:nvPr>
        </p:nvSpPr>
        <p:spPr>
          <a:solidFill>
            <a:schemeClr val="accent3">
              <a:lumMod val="20000"/>
              <a:lumOff val="80000"/>
            </a:schemeClr>
          </a:solidFill>
        </p:spPr>
        <p:txBody>
          <a:bodyPr>
            <a:normAutofit fontScale="92500"/>
          </a:bodyPr>
          <a:lstStyle/>
          <a:p>
            <a:pPr algn="r"/>
            <a:r>
              <a:rPr lang="ar-SA" sz="2400" dirty="0">
                <a:cs typeface="Ali_K_Samik" pitchFamily="2" charset="-78"/>
              </a:rPr>
              <a:t>* هةلَبذاردنى هاوبةشي ذيان يةكيَكة لة طرنطترين و زةحمةتترين بريارةكان لة ذياني هةر تاكيَكماندا كة ثيَويستى بة كات و بيركردنةوةى و ماندووبوني سؤزي هةية .</a:t>
            </a:r>
          </a:p>
          <a:p>
            <a:pPr algn="r"/>
            <a:endParaRPr lang="ar-SA" sz="2400" dirty="0">
              <a:cs typeface="Ali_K_Samik" pitchFamily="2" charset="-78"/>
            </a:endParaRPr>
          </a:p>
          <a:p>
            <a:pPr algn="r"/>
            <a:r>
              <a:rPr lang="ar-SA" sz="2400" dirty="0">
                <a:cs typeface="Ali_K_Samik" pitchFamily="2" charset="-78"/>
              </a:rPr>
              <a:t>* خالَيَكي زؤر طرنط هةية ثيَويستة ثابةندي بين ئةويش لايةنى سؤزي و طياني و بةهاية زؤرجار طويَمان ليَ دةبيَت ئةم ثةيوةندية دروست دةبيَت لةسةر بنةماي سوتفة .</a:t>
            </a:r>
          </a:p>
          <a:p>
            <a:pPr algn="r"/>
            <a:endParaRPr lang="ar-SA" sz="2400" dirty="0">
              <a:cs typeface="Ali_K_Samik" pitchFamily="2" charset="-78"/>
            </a:endParaRPr>
          </a:p>
          <a:p>
            <a:pPr algn="r"/>
            <a:r>
              <a:rPr lang="ar-SA" sz="2400" dirty="0">
                <a:cs typeface="Ali_K_Samik" pitchFamily="2" charset="-78"/>
              </a:rPr>
              <a:t>* ثرؤسةى هاوسةرطيرى ثيَك دةهيَنيَت لة ريَطةى ثالَنةرى دةرةكي وةكو هةلآتن لة كةشيَكي خيَزاني ديكتاتؤردا يان ترس لة تةنهايي و سةلَتى يان رِزطار بوون لة هةذاري . </a:t>
            </a:r>
            <a:endParaRPr lang="en-US" sz="2400" dirty="0">
              <a:cs typeface="Ali_K_Samik" pitchFamily="2" charset="-78"/>
            </a:endParaRPr>
          </a:p>
        </p:txBody>
      </p:sp>
    </p:spTree>
    <p:extLst>
      <p:ext uri="{BB962C8B-B14F-4D97-AF65-F5344CB8AC3E}">
        <p14:creationId xmlns:p14="http://schemas.microsoft.com/office/powerpoint/2010/main" val="3148886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cs typeface="Ali_K_Samik" pitchFamily="2" charset="-78"/>
              </a:rPr>
              <a:t>هيَلَكارى ئةنجامى ثةيوةندييةكان</a:t>
            </a:r>
            <a:endParaRPr lang="en-US" dirty="0">
              <a:cs typeface="Ali_K_Samik"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76084980"/>
              </p:ext>
            </p:extLst>
          </p:nvPr>
        </p:nvGraphicFramePr>
        <p:xfrm>
          <a:off x="691356" y="1828800"/>
          <a:ext cx="7685088" cy="3579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Oval 7"/>
          <p:cNvSpPr/>
          <p:nvPr/>
        </p:nvSpPr>
        <p:spPr>
          <a:xfrm>
            <a:off x="6248400" y="990600"/>
            <a:ext cx="11430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a:cs typeface="Ali_K_Samik" pitchFamily="2" charset="-78"/>
              </a:rPr>
              <a:t>كض</a:t>
            </a:r>
            <a:endParaRPr lang="en-US" sz="4000" dirty="0">
              <a:cs typeface="Ali_K_Samik" pitchFamily="2" charset="-78"/>
            </a:endParaRPr>
          </a:p>
        </p:txBody>
      </p:sp>
      <p:sp>
        <p:nvSpPr>
          <p:cNvPr id="9" name="Oval 8"/>
          <p:cNvSpPr/>
          <p:nvPr/>
        </p:nvSpPr>
        <p:spPr>
          <a:xfrm>
            <a:off x="3962400" y="990600"/>
            <a:ext cx="11430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a:cs typeface="Ali_K_Samik" pitchFamily="2" charset="-78"/>
              </a:rPr>
              <a:t>كور</a:t>
            </a:r>
            <a:endParaRPr lang="en-US" sz="4000" dirty="0">
              <a:cs typeface="Ali_K_Samik" pitchFamily="2" charset="-78"/>
            </a:endParaRPr>
          </a:p>
        </p:txBody>
      </p:sp>
      <p:sp>
        <p:nvSpPr>
          <p:cNvPr id="10" name="Plus 9"/>
          <p:cNvSpPr/>
          <p:nvPr/>
        </p:nvSpPr>
        <p:spPr>
          <a:xfrm>
            <a:off x="5486401" y="1981200"/>
            <a:ext cx="457200" cy="457200"/>
          </a:xfrm>
          <a:prstGeom prst="mathPlus">
            <a:avLst>
              <a:gd name="adj1" fmla="val 175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lus 10"/>
          <p:cNvSpPr/>
          <p:nvPr/>
        </p:nvSpPr>
        <p:spPr>
          <a:xfrm>
            <a:off x="5486401" y="3429000"/>
            <a:ext cx="380999" cy="5334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lus 11"/>
          <p:cNvSpPr/>
          <p:nvPr/>
        </p:nvSpPr>
        <p:spPr>
          <a:xfrm flipV="1">
            <a:off x="5486401" y="4419599"/>
            <a:ext cx="457201" cy="457199"/>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Equal 13"/>
          <p:cNvSpPr/>
          <p:nvPr/>
        </p:nvSpPr>
        <p:spPr>
          <a:xfrm>
            <a:off x="3124199" y="3429000"/>
            <a:ext cx="478809" cy="5334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Equal 14"/>
          <p:cNvSpPr/>
          <p:nvPr/>
        </p:nvSpPr>
        <p:spPr>
          <a:xfrm>
            <a:off x="3124199" y="1981200"/>
            <a:ext cx="609599" cy="6858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Equal 15"/>
          <p:cNvSpPr/>
          <p:nvPr/>
        </p:nvSpPr>
        <p:spPr>
          <a:xfrm>
            <a:off x="3124198" y="4419600"/>
            <a:ext cx="609601" cy="609597"/>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091412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solidFill>
            <a:schemeClr val="accent3">
              <a:lumMod val="20000"/>
              <a:lumOff val="80000"/>
            </a:schemeClr>
          </a:solidFill>
        </p:spPr>
        <p:txBody>
          <a:bodyPr>
            <a:normAutofit lnSpcReduction="10000"/>
          </a:bodyPr>
          <a:lstStyle/>
          <a:p>
            <a:pPr algn="r"/>
            <a:r>
              <a:rPr lang="ar-SA" sz="2400" dirty="0">
                <a:cs typeface="Ali_K_Samik" pitchFamily="2" charset="-78"/>
              </a:rPr>
              <a:t>* يان هةنديَك كةس يةكيَك هةلَدةبذيَرن لةسةر بنةماي ئةوةى كؤمةليَك سيفاتي تيَدا هةية كة لة كةسيَكي نزيكي خؤي دةضيَت بؤ نموونة كورِيَك كضيَك هةلَدةبذيَريَت لةبةر ئةوةى لة لة دايكى دةضيَت .</a:t>
            </a:r>
          </a:p>
          <a:p>
            <a:pPr algn="r"/>
            <a:endParaRPr lang="ar-SA" sz="2400" dirty="0">
              <a:cs typeface="Ali_K_Samik" pitchFamily="2" charset="-78"/>
            </a:endParaRPr>
          </a:p>
          <a:p>
            <a:pPr algn="r"/>
            <a:r>
              <a:rPr lang="ar-SA" sz="2400" dirty="0">
                <a:cs typeface="Ali_K_Samik" pitchFamily="2" charset="-78"/>
              </a:rPr>
              <a:t>* يان كضيَك ثياويَك هةلَدةبذيَريَت كة زؤر لة خؤي بة تةمةنترة بؤ ئةوةى قةرةبووي سؤزي باوكايةتى بكاتةوة .</a:t>
            </a:r>
          </a:p>
          <a:p>
            <a:pPr algn="r"/>
            <a:endParaRPr lang="ar-SA" sz="2400" dirty="0">
              <a:cs typeface="Ali_K_Samik" pitchFamily="2" charset="-78"/>
            </a:endParaRPr>
          </a:p>
          <a:p>
            <a:pPr algn="r"/>
            <a:r>
              <a:rPr lang="ar-SA" sz="2400" dirty="0">
                <a:cs typeface="Ali_K_Samik" pitchFamily="2" charset="-78"/>
              </a:rPr>
              <a:t>* وة هةنديَك كةس لةذيَر ثالَةثةستؤي خيَزانةكانيان هاوسةرطيري دةكةن جا بة ئامانجي لايةنى ماددي يان كؤمةلآيةتى بيَت .</a:t>
            </a:r>
            <a:endParaRPr lang="en-US" sz="2400" dirty="0">
              <a:cs typeface="Ali_K_Samik" pitchFamily="2" charset="-78"/>
            </a:endParaRPr>
          </a:p>
        </p:txBody>
      </p:sp>
    </p:spTree>
    <p:extLst>
      <p:ext uri="{BB962C8B-B14F-4D97-AF65-F5344CB8AC3E}">
        <p14:creationId xmlns:p14="http://schemas.microsoft.com/office/powerpoint/2010/main" val="2392824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BED2C-6CEE-3473-73C1-CCA5F0DD3A44}"/>
              </a:ext>
            </a:extLst>
          </p:cNvPr>
          <p:cNvSpPr>
            <a:spLocks noGrp="1"/>
          </p:cNvSpPr>
          <p:nvPr>
            <p:ph type="title"/>
          </p:nvPr>
        </p:nvSpPr>
        <p:spPr/>
        <p:txBody>
          <a:bodyPr/>
          <a:lstStyle/>
          <a:p>
            <a:pPr algn="ctr"/>
            <a:r>
              <a:rPr lang="ar-SA" dirty="0">
                <a:cs typeface="Ali_K_Samik" pitchFamily="2" charset="-78"/>
              </a:rPr>
              <a:t>لةطةل ئةم جؤرة كةسايةتيانة هاوسةرطيرى مةكة </a:t>
            </a:r>
            <a:endParaRPr lang="en-US" dirty="0">
              <a:cs typeface="Ali_K_Samik" pitchFamily="2" charset="-78"/>
            </a:endParaRPr>
          </a:p>
        </p:txBody>
      </p:sp>
      <p:sp>
        <p:nvSpPr>
          <p:cNvPr id="3" name="Content Placeholder 2">
            <a:extLst>
              <a:ext uri="{FF2B5EF4-FFF2-40B4-BE49-F238E27FC236}">
                <a16:creationId xmlns:a16="http://schemas.microsoft.com/office/drawing/2014/main" id="{27F57220-2C6C-0EF9-3019-5CC48A888C95}"/>
              </a:ext>
            </a:extLst>
          </p:cNvPr>
          <p:cNvSpPr>
            <a:spLocks noGrp="1"/>
          </p:cNvSpPr>
          <p:nvPr>
            <p:ph idx="1"/>
          </p:nvPr>
        </p:nvSpPr>
        <p:spPr>
          <a:xfrm>
            <a:off x="822960" y="1066800"/>
            <a:ext cx="7520940" cy="3579849"/>
          </a:xfrm>
        </p:spPr>
        <p:txBody>
          <a:bodyPr>
            <a:normAutofit lnSpcReduction="10000"/>
          </a:bodyPr>
          <a:lstStyle/>
          <a:p>
            <a:pPr algn="r">
              <a:buFont typeface="Arial" panose="020B0604020202020204" pitchFamily="34" charset="0"/>
              <a:buChar char="•"/>
            </a:pPr>
            <a:r>
              <a:rPr lang="ar-SA" dirty="0">
                <a:cs typeface="Ali_K_Samik" pitchFamily="2" charset="-78"/>
              </a:rPr>
              <a:t>طةر لة هةموو رويَكةوة يكتري ناناسن هاوسةرطيرى مةكة.</a:t>
            </a:r>
          </a:p>
          <a:p>
            <a:pPr algn="r">
              <a:buFont typeface="Arial" panose="020B0604020202020204" pitchFamily="34" charset="0"/>
              <a:buChar char="•"/>
            </a:pPr>
            <a:r>
              <a:rPr lang="ar-SA" dirty="0">
                <a:cs typeface="Ali_K_Samik" pitchFamily="2" charset="-78"/>
              </a:rPr>
              <a:t>*لةبةر خاترى ئةوةى رحم بةكةسيَك دةكةى هاوسةرطيرى لةطةل مةكة</a:t>
            </a:r>
          </a:p>
          <a:p>
            <a:pPr algn="r">
              <a:buFont typeface="Arial" panose="020B0604020202020204" pitchFamily="34" charset="0"/>
              <a:buChar char="•"/>
            </a:pPr>
            <a:r>
              <a:rPr lang="ar-SA" dirty="0">
                <a:cs typeface="Ali_K_Samik" pitchFamily="2" charset="-78"/>
              </a:rPr>
              <a:t>*لةبةر خاترى ضاوةروانى نادروست هاوسةرطيرى مةكة</a:t>
            </a:r>
          </a:p>
          <a:p>
            <a:pPr algn="r">
              <a:buFont typeface="Arial" panose="020B0604020202020204" pitchFamily="34" charset="0"/>
              <a:buChar char="•"/>
            </a:pPr>
            <a:r>
              <a:rPr lang="ar-SA" dirty="0">
                <a:cs typeface="Ali_K_Samik" pitchFamily="2" charset="-78"/>
              </a:rPr>
              <a:t>*لةبةر ئةوةى هةست بة تةنهايي دةكةى هاوسةر طيرى مةكة</a:t>
            </a:r>
          </a:p>
          <a:p>
            <a:pPr algn="r">
              <a:buFont typeface="Arial" panose="020B0604020202020204" pitchFamily="34" charset="0"/>
              <a:buChar char="•"/>
            </a:pPr>
            <a:r>
              <a:rPr lang="ar-SA" dirty="0">
                <a:cs typeface="Ali_K_Samik" pitchFamily="2" charset="-78"/>
              </a:rPr>
              <a:t>*لةبةر ئةوةى هةست بةطوناح دةكةى هاوسةرطيرى مةكة</a:t>
            </a:r>
          </a:p>
          <a:p>
            <a:pPr algn="r">
              <a:buFont typeface="Arial" panose="020B0604020202020204" pitchFamily="34" charset="0"/>
              <a:buChar char="•"/>
            </a:pPr>
            <a:r>
              <a:rPr lang="ar-SA" dirty="0">
                <a:cs typeface="Ali_K_Samik" pitchFamily="2" charset="-78"/>
              </a:rPr>
              <a:t>*لة بؤ سةلماندنى عشقة ثاكةكةت يان خؤشةويستيةكةت هاوسةرطيرى مةكة</a:t>
            </a:r>
          </a:p>
          <a:p>
            <a:pPr algn="r">
              <a:buFont typeface="Arial" panose="020B0604020202020204" pitchFamily="34" charset="0"/>
              <a:buChar char="•"/>
            </a:pPr>
            <a:r>
              <a:rPr lang="ar-SA" dirty="0">
                <a:cs typeface="Ali_K_Samik" pitchFamily="2" charset="-78"/>
              </a:rPr>
              <a:t>* لةبةر ئةوةى كة دةتةويَ قةربووى هةست بةكةمى كردنى خؤت بكةيتةوة هاوسةرطيرى مةكة</a:t>
            </a:r>
          </a:p>
          <a:p>
            <a:pPr algn="r">
              <a:buFont typeface="Arial" panose="020B0604020202020204" pitchFamily="34" charset="0"/>
              <a:buChar char="•"/>
            </a:pPr>
            <a:r>
              <a:rPr lang="ar-SA" dirty="0">
                <a:cs typeface="Ali_K_Samik" pitchFamily="2" charset="-78"/>
              </a:rPr>
              <a:t>*لةبة ر خاترى ثيَداويستى جنسي هاوسةرطيرى مةكة</a:t>
            </a:r>
          </a:p>
          <a:p>
            <a:pPr algn="r">
              <a:buFont typeface="Arial" panose="020B0604020202020204" pitchFamily="34" charset="0"/>
              <a:buChar char="•"/>
            </a:pPr>
            <a:r>
              <a:rPr lang="ar-SA" dirty="0">
                <a:cs typeface="Ali_K_Samik" pitchFamily="2" charset="-78"/>
              </a:rPr>
              <a:t>* لةكةل كةسانى خاوةن كيَشة هاوسةرطيرى مةكة (طوماناوى،رةزيل،امركار،ئةوةى بةردةوام باسي جنس دةكات، كةسانى ئالودة،ئةوةى لةرةطةزى خؤت دةجيَ،ئةوةى بةردةوام لةطةل هاوريَكانيةتى،شويَنكةوتةى دايكى،14 جار دةمةقالى لة مانطيَك، تاكى ناو خيَزانيَكى بة كيَشةو شةر و شؤر، </a:t>
            </a:r>
            <a:endParaRPr lang="en-US" dirty="0">
              <a:cs typeface="Ali_K_Samik" pitchFamily="2" charset="-78"/>
            </a:endParaRPr>
          </a:p>
        </p:txBody>
      </p:sp>
    </p:spTree>
    <p:extLst>
      <p:ext uri="{BB962C8B-B14F-4D97-AF65-F5344CB8AC3E}">
        <p14:creationId xmlns:p14="http://schemas.microsoft.com/office/powerpoint/2010/main" val="1142453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00"/>
                                        <p:tgtEl>
                                          <p:spTgt spid="3">
                                            <p:txEl>
                                              <p:pRg st="2" end="2"/>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down)">
                                      <p:cBhvr>
                                        <p:cTn id="25" dur="500"/>
                                        <p:tgtEl>
                                          <p:spTgt spid="3">
                                            <p:txEl>
                                              <p:pRg st="4" end="4"/>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down)">
                                      <p:cBhvr>
                                        <p:cTn id="28" dur="500"/>
                                        <p:tgtEl>
                                          <p:spTgt spid="3">
                                            <p:txEl>
                                              <p:pRg st="5" end="5"/>
                                            </p:txEl>
                                          </p:spTgt>
                                        </p:tgtEl>
                                      </p:cBhvr>
                                    </p:animEffect>
                                  </p:childTnLst>
                                </p:cTn>
                              </p:par>
                              <p:par>
                                <p:cTn id="29" presetID="2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down)">
                                      <p:cBhvr>
                                        <p:cTn id="31" dur="500"/>
                                        <p:tgtEl>
                                          <p:spTgt spid="3">
                                            <p:txEl>
                                              <p:pRg st="6" end="6"/>
                                            </p:txEl>
                                          </p:spTgt>
                                        </p:tgtEl>
                                      </p:cBhvr>
                                    </p:animEffect>
                                  </p:childTnLst>
                                </p:cTn>
                              </p:par>
                              <p:par>
                                <p:cTn id="32" presetID="22" presetClass="entr" presetSubtype="4"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ipe(down)">
                                      <p:cBhvr>
                                        <p:cTn id="34" dur="500"/>
                                        <p:tgtEl>
                                          <p:spTgt spid="3">
                                            <p:txEl>
                                              <p:pRg st="7" end="7"/>
                                            </p:txEl>
                                          </p:spTgt>
                                        </p:tgtEl>
                                      </p:cBhvr>
                                    </p:animEffect>
                                  </p:childTnLst>
                                </p:cTn>
                              </p:par>
                              <p:par>
                                <p:cTn id="35" presetID="22" presetClass="entr" presetSubtype="4"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down)">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69515-0D68-83E9-A796-F140DDE9B6C5}"/>
              </a:ext>
            </a:extLst>
          </p:cNvPr>
          <p:cNvSpPr>
            <a:spLocks noGrp="1"/>
          </p:cNvSpPr>
          <p:nvPr>
            <p:ph type="title"/>
          </p:nvPr>
        </p:nvSpPr>
        <p:spPr/>
        <p:txBody>
          <a:bodyPr/>
          <a:lstStyle/>
          <a:p>
            <a:pPr algn="ctr"/>
            <a:r>
              <a:rPr lang="ar-SA" dirty="0">
                <a:cs typeface="Ali_K_Samik" pitchFamily="2" charset="-78"/>
              </a:rPr>
              <a:t>ثيَنج هؤكار كة وا سةيردةكريَن هؤكارن بؤ جيابوونةوة</a:t>
            </a:r>
            <a:endParaRPr lang="en-US" dirty="0">
              <a:cs typeface="Ali_K_Samik" pitchFamily="2" charset="-78"/>
            </a:endParaRPr>
          </a:p>
        </p:txBody>
      </p:sp>
      <p:sp>
        <p:nvSpPr>
          <p:cNvPr id="3" name="Content Placeholder 2">
            <a:extLst>
              <a:ext uri="{FF2B5EF4-FFF2-40B4-BE49-F238E27FC236}">
                <a16:creationId xmlns:a16="http://schemas.microsoft.com/office/drawing/2014/main" id="{F778BFC0-861B-D3EA-543B-CA3AF5A6C31B}"/>
              </a:ext>
            </a:extLst>
          </p:cNvPr>
          <p:cNvSpPr>
            <a:spLocks noGrp="1"/>
          </p:cNvSpPr>
          <p:nvPr>
            <p:ph idx="1"/>
          </p:nvPr>
        </p:nvSpPr>
        <p:spPr/>
        <p:txBody>
          <a:bodyPr>
            <a:normAutofit/>
          </a:bodyPr>
          <a:lstStyle/>
          <a:p>
            <a:pPr algn="r"/>
            <a:r>
              <a:rPr lang="ar-SA" sz="2000" dirty="0">
                <a:cs typeface="Ali_K_Samik" pitchFamily="2" charset="-78"/>
              </a:rPr>
              <a:t>*ثةيوةندى دووبارة لةطةل خؤشةويستى ثيَشوودا </a:t>
            </a:r>
          </a:p>
          <a:p>
            <a:pPr algn="r"/>
            <a:r>
              <a:rPr lang="ar-SA" sz="2000" dirty="0">
                <a:cs typeface="Ali_K_Samik" pitchFamily="2" charset="-78"/>
              </a:rPr>
              <a:t>*هاوسةرطيرى كردن بة ئامانجى لةبير كردنى خؤشةويستى ثيَشوو</a:t>
            </a:r>
          </a:p>
          <a:p>
            <a:pPr algn="r"/>
            <a:r>
              <a:rPr lang="ar-SA" sz="2000" dirty="0">
                <a:cs typeface="Ali_K_Samik" pitchFamily="2" charset="-78"/>
              </a:rPr>
              <a:t>*هاوسةرطيرى كردن بة هيواى ئةوةى كة بتوانى طؤرانكارى لةكةسةكةدا بكةيت</a:t>
            </a:r>
          </a:p>
          <a:p>
            <a:pPr algn="r"/>
            <a:r>
              <a:rPr lang="ar-SA" sz="2000" dirty="0">
                <a:cs typeface="Ali_K_Samik" pitchFamily="2" charset="-78"/>
              </a:rPr>
              <a:t>*هاوسةرطيرى كردن بة زؤرة ملى لة لايةن خيَزان</a:t>
            </a:r>
          </a:p>
          <a:p>
            <a:pPr algn="r"/>
            <a:r>
              <a:rPr lang="ar-SA" sz="2000" dirty="0">
                <a:cs typeface="Ali_K_Samik" pitchFamily="2" charset="-78"/>
              </a:rPr>
              <a:t>* هاوسةرطيرى كردن لةطةل كةسيَك كة هيوات وبيَ هةموو مةرجةكانى تؤى تيَدا بيَت</a:t>
            </a:r>
            <a:endParaRPr lang="en-US" sz="2000" dirty="0">
              <a:cs typeface="Ali_K_Samik" pitchFamily="2" charset="-78"/>
            </a:endParaRPr>
          </a:p>
        </p:txBody>
      </p:sp>
    </p:spTree>
    <p:extLst>
      <p:ext uri="{BB962C8B-B14F-4D97-AF65-F5344CB8AC3E}">
        <p14:creationId xmlns:p14="http://schemas.microsoft.com/office/powerpoint/2010/main" val="2580455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28600"/>
            <a:ext cx="7520940" cy="838200"/>
          </a:xfrm>
          <a:solidFill>
            <a:schemeClr val="accent2">
              <a:lumMod val="60000"/>
              <a:lumOff val="40000"/>
            </a:schemeClr>
          </a:solidFill>
        </p:spPr>
        <p:txBody>
          <a:bodyPr>
            <a:normAutofit fontScale="90000"/>
          </a:bodyPr>
          <a:lstStyle/>
          <a:p>
            <a:pPr algn="r"/>
            <a:r>
              <a:rPr lang="ar-SA" sz="3200" dirty="0">
                <a:cs typeface="Ali_K_Samik" pitchFamily="2" charset="-78"/>
              </a:rPr>
              <a:t>قؤناغي هةلَبذاردن و بريادان ثيَويستة تاك </a:t>
            </a:r>
            <a:br>
              <a:rPr lang="ar-SA" sz="3200" dirty="0">
                <a:cs typeface="Ali_K_Samik" pitchFamily="2" charset="-78"/>
              </a:rPr>
            </a:br>
            <a:r>
              <a:rPr lang="ar-SA" sz="3200" dirty="0">
                <a:cs typeface="Ali_K_Samik" pitchFamily="2" charset="-78"/>
              </a:rPr>
              <a:t>ئاطادارى ئةم خالآنة بيَت </a:t>
            </a:r>
            <a:endParaRPr lang="en-US" sz="3200" dirty="0">
              <a:cs typeface="Ali_K_Samik" pitchFamily="2" charset="-78"/>
            </a:endParaRPr>
          </a:p>
        </p:txBody>
      </p:sp>
      <p:sp>
        <p:nvSpPr>
          <p:cNvPr id="3" name="Content Placeholder 2"/>
          <p:cNvSpPr>
            <a:spLocks noGrp="1"/>
          </p:cNvSpPr>
          <p:nvPr>
            <p:ph idx="1"/>
          </p:nvPr>
        </p:nvSpPr>
        <p:spPr>
          <a:solidFill>
            <a:schemeClr val="accent3">
              <a:lumMod val="20000"/>
              <a:lumOff val="80000"/>
            </a:schemeClr>
          </a:solidFill>
        </p:spPr>
        <p:txBody>
          <a:bodyPr>
            <a:normAutofit lnSpcReduction="10000"/>
          </a:bodyPr>
          <a:lstStyle/>
          <a:p>
            <a:pPr algn="r"/>
            <a:r>
              <a:rPr lang="ar-SA" sz="2400" dirty="0">
                <a:cs typeface="Ali_K_Samik" pitchFamily="2" charset="-78"/>
              </a:rPr>
              <a:t>يةكةم : هؤشيارى خودي و رِووبةروبونةوةى خالَي لاوازي كةسايةتى خؤي بؤ ئةوةى بزانيَ ض داواكاريةك و ثيَويستيةكى هةية لة كةسي بةرامبةر .</a:t>
            </a:r>
          </a:p>
          <a:p>
            <a:pPr algn="r"/>
            <a:endParaRPr lang="ar-SA" sz="2400" dirty="0">
              <a:cs typeface="Ali_K_Samik" pitchFamily="2" charset="-78"/>
            </a:endParaRPr>
          </a:p>
          <a:p>
            <a:pPr algn="r"/>
            <a:r>
              <a:rPr lang="ar-SA" sz="2400" dirty="0">
                <a:cs typeface="Ali_K_Samik" pitchFamily="2" charset="-78"/>
              </a:rPr>
              <a:t>دووةم : ضارةسةركردني كيَشةكاني رِابردوو ثيَش بريارداني ئةو ثةيوةندية لةبةر ئةوةى زؤرجار ئةو كيَشانة زالَ دةبيَت بةسةر خؤشبةختي هاوسةرةكان .</a:t>
            </a:r>
          </a:p>
          <a:p>
            <a:pPr algn="r"/>
            <a:endParaRPr lang="ar-SA" sz="2400" dirty="0">
              <a:cs typeface="Ali_K_Samik" pitchFamily="2" charset="-78"/>
            </a:endParaRPr>
          </a:p>
          <a:p>
            <a:pPr algn="r"/>
            <a:r>
              <a:rPr lang="ar-SA" sz="2400" dirty="0">
                <a:cs typeface="Ali_K_Samik" pitchFamily="2" charset="-78"/>
              </a:rPr>
              <a:t>سيَيةم : وةرطرتني زانيارى و تيَطةيشتن لة ضةشنى كةسايةتى كةسي بةرامبةر هةروةها لايةنى دةروونى و خالَي بةهيَزي و لاوازي كة يارمةتى دةرة بؤ دروستكردنى تيَطةيشتن و رِيَزطرتن و ضاوديَرى يةكتر .</a:t>
            </a:r>
            <a:endParaRPr lang="en-US" sz="2400" dirty="0">
              <a:cs typeface="Ali_K_Samik" pitchFamily="2" charset="-78"/>
            </a:endParaRPr>
          </a:p>
        </p:txBody>
      </p:sp>
    </p:spTree>
    <p:extLst>
      <p:ext uri="{BB962C8B-B14F-4D97-AF65-F5344CB8AC3E}">
        <p14:creationId xmlns:p14="http://schemas.microsoft.com/office/powerpoint/2010/main" val="28347141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solidFill>
            <a:schemeClr val="accent3">
              <a:lumMod val="40000"/>
              <a:lumOff val="60000"/>
            </a:schemeClr>
          </a:solidFill>
        </p:spPr>
        <p:txBody>
          <a:bodyPr>
            <a:normAutofit lnSpcReduction="10000"/>
          </a:bodyPr>
          <a:lstStyle/>
          <a:p>
            <a:pPr algn="r"/>
            <a:r>
              <a:rPr lang="ar-SA" sz="2400" dirty="0">
                <a:cs typeface="Ali_K_Samik" pitchFamily="2" charset="-78"/>
              </a:rPr>
              <a:t>ضوارةم : نةكةوتنة ذيَر ثالَةثةستؤي دايك و باوك و كةسة نزيكةكان لةبةر ئةوةى ئةو دوو كةسة بةرثرسياريةتى هةلَدةطرن و بةرهةمى هاوسةرطيريةكة بةدةست دةهيَنن لةبةر ئةوة ثيَويستة لةسةر دايك و باوك فشار نةخةنة سةر مندالَةكانيان بؤ رِازي بوون و رِازينةبوون .</a:t>
            </a:r>
          </a:p>
          <a:p>
            <a:pPr algn="r"/>
            <a:endParaRPr lang="ar-SA" sz="2400" dirty="0">
              <a:cs typeface="Ali_K_Samik" pitchFamily="2" charset="-78"/>
            </a:endParaRPr>
          </a:p>
          <a:p>
            <a:pPr algn="r"/>
            <a:r>
              <a:rPr lang="ar-SA" sz="2400" dirty="0">
                <a:cs typeface="Ali_K_Samik" pitchFamily="2" charset="-78"/>
              </a:rPr>
              <a:t>ثيَنجةم : هةلَبذاردن بة عةقلَ و سؤز و سةرسامبوون جولَيَنةرى سةرةكية بؤ دروستبوونى ثةيوةنديةكة لةبةر ئةوة ثيَويستة ثشت بة بيركردنةوةى واقعي ببةستريَت بؤ هةلَبذاردنى كةسي بةرامبةر ئةمةش وا دةكات هةريةكةيان ئامادةباشي دةرووني و سؤزي هةبيَت بؤ هةلَطرتني بةرثرسياريةتى . </a:t>
            </a:r>
            <a:endParaRPr lang="en-US" sz="2400" dirty="0">
              <a:cs typeface="Ali_K_Samik" pitchFamily="2" charset="-78"/>
            </a:endParaRPr>
          </a:p>
        </p:txBody>
      </p:sp>
    </p:spTree>
    <p:extLst>
      <p:ext uri="{BB962C8B-B14F-4D97-AF65-F5344CB8AC3E}">
        <p14:creationId xmlns:p14="http://schemas.microsoft.com/office/powerpoint/2010/main" val="5034748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fontScale="90000"/>
          </a:bodyPr>
          <a:lstStyle/>
          <a:p>
            <a:pPr algn="r"/>
            <a:r>
              <a:rPr lang="ar-SA" sz="3200" dirty="0">
                <a:cs typeface="Ali_K_Samik" pitchFamily="2" charset="-78"/>
              </a:rPr>
              <a:t>ئاستةكاني هاوسةرطيري و سروشتى هاوسةرطيري </a:t>
            </a:r>
            <a:endParaRPr lang="en-US" sz="3200" dirty="0">
              <a:cs typeface="Ali_K_Samik" pitchFamily="2" charset="-78"/>
            </a:endParaRPr>
          </a:p>
        </p:txBody>
      </p:sp>
      <p:sp>
        <p:nvSpPr>
          <p:cNvPr id="3" name="Content Placeholder 2"/>
          <p:cNvSpPr>
            <a:spLocks noGrp="1"/>
          </p:cNvSpPr>
          <p:nvPr>
            <p:ph idx="1"/>
          </p:nvPr>
        </p:nvSpPr>
        <p:spPr>
          <a:solidFill>
            <a:srgbClr val="00B0F0"/>
          </a:solidFill>
        </p:spPr>
        <p:txBody>
          <a:bodyPr>
            <a:normAutofit fontScale="92500"/>
          </a:bodyPr>
          <a:lstStyle/>
          <a:p>
            <a:pPr algn="r"/>
            <a:r>
              <a:rPr lang="ar-SA" sz="2400" dirty="0">
                <a:cs typeface="Ali_K_Samik" pitchFamily="2" charset="-78"/>
              </a:rPr>
              <a:t>هةنديَك ئاستمان هةية لة هاوسةرطيريدا دةطؤريَت بةثيَي سروشتةكةي ، هاوسةرطيري وةكو مندالَيَكي تازة لة دايكبووي بضووكة وة طةشة دةكات لة ريَطاي ضاوديَرى و ثةروةردةكردن وة بيَهيَز دةبيَت لة ريَطاي ثشتطويَ خستن و مامةلَةى خراث .</a:t>
            </a:r>
          </a:p>
          <a:p>
            <a:pPr algn="r"/>
            <a:endParaRPr lang="ar-SA" sz="2400" dirty="0">
              <a:cs typeface="Ali_K_Samik" pitchFamily="2" charset="-78"/>
            </a:endParaRPr>
          </a:p>
          <a:p>
            <a:pPr algn="r"/>
            <a:r>
              <a:rPr lang="ar-SA" sz="2400" dirty="0">
                <a:cs typeface="Ali_K_Samik" pitchFamily="2" charset="-78"/>
              </a:rPr>
              <a:t>* هةروةك ضؤن مندالَي بضووك لة قؤناغي شيرةخؤريدا دووضاري هةنديَك نةخؤشي دةبيَتةوة ثيَويستى بة ضاوديَرى دايك و باوكة بؤ ئةوةى تةندروستى بؤ بطةريَتةوة بة هةمان شيَوة هاوسةرطيرى لة قؤناغي سةرةتايدا دووضارى كؤمةلَيَك ئاستةنطي دةبيَتةوة وة ثيَويستى بة ضاوديَرى كردنيَكي تايبةت هةية لةلايةن هاوسةرةكان خؤيان و كةساني نزيكيان بؤ ئةوةى ئةم قؤناغة تيَثةريَنن وة تيَطةيشتن لة نيَوانياندا دروست ببيَت .</a:t>
            </a:r>
            <a:endParaRPr lang="en-US" sz="2400" dirty="0">
              <a:cs typeface="Ali_K_Samik" pitchFamily="2" charset="-78"/>
            </a:endParaRPr>
          </a:p>
        </p:txBody>
      </p:sp>
    </p:spTree>
    <p:extLst>
      <p:ext uri="{BB962C8B-B14F-4D97-AF65-F5344CB8AC3E}">
        <p14:creationId xmlns:p14="http://schemas.microsoft.com/office/powerpoint/2010/main" val="281508706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1143000"/>
          </a:xfrm>
        </p:spPr>
        <p:txBody>
          <a:bodyPr/>
          <a:lstStyle/>
          <a:p>
            <a:endParaRPr lang="en-US" dirty="0"/>
          </a:p>
        </p:txBody>
      </p:sp>
      <p:sp>
        <p:nvSpPr>
          <p:cNvPr id="3" name="Content Placeholder 2"/>
          <p:cNvSpPr>
            <a:spLocks noGrp="1"/>
          </p:cNvSpPr>
          <p:nvPr>
            <p:ph idx="1"/>
          </p:nvPr>
        </p:nvSpPr>
        <p:spPr>
          <a:solidFill>
            <a:schemeClr val="accent3">
              <a:lumMod val="40000"/>
              <a:lumOff val="60000"/>
            </a:schemeClr>
          </a:solidFill>
        </p:spPr>
        <p:txBody>
          <a:bodyPr>
            <a:normAutofit fontScale="92500" lnSpcReduction="20000"/>
          </a:bodyPr>
          <a:lstStyle/>
          <a:p>
            <a:pPr algn="r"/>
            <a:r>
              <a:rPr lang="ar-SA" sz="2400" dirty="0">
                <a:cs typeface="Ali_K_Samik" pitchFamily="2" charset="-78"/>
              </a:rPr>
              <a:t>* زؤربةي ليَكؤلينةوةكان هؤكاري دروست بوونى كيَشة و ناخؤشي لة سةرةتاي دةطيَرِنةوة بؤ كةمي شارةزايي هةريةكةيان هةر وةك ضؤن طةشةى كةسايةتى مندالَ ثشت دةبةستيَت بة ثةيوةندي دايك و باوكي وة لة رِيَطايةوة هةست بة ئاسايش و دلَنةوايي دةكات سةركةوتني هاوسةرطيرى و بةردةوامبوونى ثشت دةبةستيَت بة ثةيوةندي نيَوان دوو هاوسةرةكة كة هةر يةكةيان هةست بة ئارامي و خؤشةويستى دةكات بةرامبةر ئةويتريان وة هةر تيَكضونيَك هةبيَت لةو ثةيوةنديةدا دةبيَتة هؤي نةخؤشكةوتني هاوسةرطيريةكة .</a:t>
            </a:r>
          </a:p>
          <a:p>
            <a:pPr algn="r"/>
            <a:r>
              <a:rPr lang="ar-SA" sz="2400" dirty="0">
                <a:cs typeface="Ali_K_Samik" pitchFamily="2" charset="-78"/>
              </a:rPr>
              <a:t>* بةلآم مةرج نية هاوسةرطيرى هةموو ئةو قؤناغانة تيَثةريَنيَت هةروةك ضؤن مرؤظيَك لة تةمةني مندالَي و هةرزةكاري و طةنجيَتى و بةسالآضوون ، هاوسةرطيرى دةكةويَتة تةمةني بةسالآضوون ئةطةر بيَت و ضاوديَرى كردن و طرينطي ثيَدان نةبيَت وة كيَشةكانيان ضارةسةر نةكةن لةهةمان كاتدا هاوسةرطيرى هةر بة طةنجيَتى دةميَنيَتةوة ئةطةر بيَت و ضاوديَري كردن و طرنطي ثيَدان هةبيَت وة ثاريَزطارى لة كارليَكي ئةريَنى نيَوان خؤياندا بكةن .</a:t>
            </a:r>
          </a:p>
        </p:txBody>
      </p:sp>
    </p:spTree>
    <p:extLst>
      <p:ext uri="{BB962C8B-B14F-4D97-AF65-F5344CB8AC3E}">
        <p14:creationId xmlns:p14="http://schemas.microsoft.com/office/powerpoint/2010/main" val="41217912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fontScale="90000"/>
          </a:bodyPr>
          <a:lstStyle/>
          <a:p>
            <a:pPr algn="r"/>
            <a:r>
              <a:rPr lang="ar-SA" sz="3200" dirty="0">
                <a:cs typeface="Ali_K_Samik" pitchFamily="2" charset="-78"/>
              </a:rPr>
              <a:t>ضةمكي هاوسةرطيري و طةشةكردن </a:t>
            </a:r>
            <a:endParaRPr lang="en-US" sz="3200" dirty="0">
              <a:cs typeface="Ali_K_Samik" pitchFamily="2" charset="-78"/>
            </a:endParaRPr>
          </a:p>
        </p:txBody>
      </p:sp>
      <p:sp>
        <p:nvSpPr>
          <p:cNvPr id="3" name="Content Placeholder 2"/>
          <p:cNvSpPr>
            <a:spLocks noGrp="1"/>
          </p:cNvSpPr>
          <p:nvPr>
            <p:ph idx="1"/>
          </p:nvPr>
        </p:nvSpPr>
        <p:spPr>
          <a:solidFill>
            <a:srgbClr val="00B0F0"/>
          </a:solidFill>
        </p:spPr>
        <p:txBody>
          <a:bodyPr>
            <a:normAutofit fontScale="92500" lnSpcReduction="10000"/>
          </a:bodyPr>
          <a:lstStyle/>
          <a:p>
            <a:pPr algn="r"/>
            <a:r>
              <a:rPr lang="ar-SA" sz="2400" dirty="0">
                <a:cs typeface="Ali_K_Samik" pitchFamily="2" charset="-78"/>
              </a:rPr>
              <a:t>* طةشةى هاوسةرطيري وةكو طةشةي كةسايةتي ضةمكيَكي طريمانةيية لة ريَطاي كارليَكي نيَوان هاوسةرةكان بؤمان دةردةكةويَت هةروةها شيَوازةكاني طونجاني هاوسةرطيري و ثرؤذةكانيان بةرامبةر بةيةكترى وة بيرؤكةكانيان دةربارةى هاوسةرطيري و خيَزان وة ئاراستةيان بةرامبةر بة ذيان .</a:t>
            </a:r>
          </a:p>
          <a:p>
            <a:pPr algn="r"/>
            <a:endParaRPr lang="ar-SA" sz="2400" dirty="0">
              <a:cs typeface="Ali_K_Samik" pitchFamily="2" charset="-78"/>
            </a:endParaRPr>
          </a:p>
          <a:p>
            <a:pPr algn="r"/>
            <a:r>
              <a:rPr lang="ar-SA" sz="2400" dirty="0">
                <a:cs typeface="Ali_K_Samik" pitchFamily="2" charset="-78"/>
              </a:rPr>
              <a:t>*مةبةستمان لة طةشةكردني هاوسةرطيري ئةوةية كة طؤريني هاوسةرةكانة لةدابونةريتى سةلَتي بؤ دابونةريتى هاوسةرطيري هةروةها فيَربوونى ضؤنيةتي مامةلَةكردن وة طةشةسةندني تواناكانيان بؤ باشتركردني ذياني هاوسةرطيريان و ضارةسةركردني كيَشةكان و هةستكردن بة بةرثرسياريةتي و طةشةسةندني ثالَنةرةكانيان بؤ كاركردن و خؤبةختكردن لةثيَناو هاوسةر و مندالَةكانيان .</a:t>
            </a:r>
            <a:endParaRPr lang="en-US" sz="2400" dirty="0">
              <a:cs typeface="Ali_K_Samik" pitchFamily="2" charset="-78"/>
            </a:endParaRPr>
          </a:p>
        </p:txBody>
      </p:sp>
    </p:spTree>
    <p:extLst>
      <p:ext uri="{BB962C8B-B14F-4D97-AF65-F5344CB8AC3E}">
        <p14:creationId xmlns:p14="http://schemas.microsoft.com/office/powerpoint/2010/main" val="3394935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47800" y="1495475"/>
            <a:ext cx="5867399" cy="5064257"/>
          </a:xfrm>
        </p:spPr>
      </p:pic>
    </p:spTree>
    <p:extLst>
      <p:ext uri="{BB962C8B-B14F-4D97-AF65-F5344CB8AC3E}">
        <p14:creationId xmlns:p14="http://schemas.microsoft.com/office/powerpoint/2010/main" val="605470937"/>
      </p:ext>
    </p:extLst>
  </p:cSld>
  <p:clrMapOvr>
    <a:masterClrMapping/>
  </p:clrMapOvr>
  <p:transition spd="slow">
    <p:comb/>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solidFill>
            <a:srgbClr val="00B0F0"/>
          </a:solidFill>
        </p:spPr>
        <p:txBody>
          <a:bodyPr>
            <a:normAutofit fontScale="85000" lnSpcReduction="10000"/>
          </a:bodyPr>
          <a:lstStyle/>
          <a:p>
            <a:pPr algn="r"/>
            <a:r>
              <a:rPr lang="ar-SA" sz="2400" dirty="0">
                <a:cs typeface="Ali_K_Samik" pitchFamily="2" charset="-78"/>
              </a:rPr>
              <a:t>* هةروةها تيَكةلبوونى بيرو هةست و ئارةزوةكانيان بؤ ئةوةى هةريةكيَكيان ببيَت بة ثؤشاكيَك بؤ ئةويتريان بةرزترين ثلةى طةشةى هاوسةرطيري لة مالَيَكي دةروونى و سؤز و خؤشةويستى لةنيَوان هاوسةرةكاندا دةبينريَت كة هةريةكةيان ثاريَزطارى لة ئةويتريان دةكات و وةكو يةك جةستةيان ليَديَت . </a:t>
            </a:r>
          </a:p>
          <a:p>
            <a:pPr algn="r"/>
            <a:endParaRPr lang="ar-SA" sz="2400" dirty="0">
              <a:cs typeface="Ali_K_Samik" pitchFamily="2" charset="-78"/>
            </a:endParaRPr>
          </a:p>
          <a:p>
            <a:pPr algn="r"/>
            <a:r>
              <a:rPr lang="ar-SA" sz="2400" dirty="0">
                <a:cs typeface="Ali_K_Samik" pitchFamily="2" charset="-78"/>
              </a:rPr>
              <a:t>* كاتيَك طةشةى هاوسةرطيري دةطاتة ئةم قؤناغة وةكو كةسايةتيةكى ئاسايي واية كة لةسةر بنةماي خؤشةويستى و كاركردن و بابةتيانة مامةلَةكردن لةطةلَ بارودؤخةكاندا دروست دةبيَت .</a:t>
            </a:r>
          </a:p>
          <a:p>
            <a:pPr algn="r"/>
            <a:endParaRPr lang="ar-SA" sz="2400" dirty="0">
              <a:cs typeface="Ali_K_Samik" pitchFamily="2" charset="-78"/>
            </a:endParaRPr>
          </a:p>
          <a:p>
            <a:pPr algn="r"/>
            <a:r>
              <a:rPr lang="ar-SA" sz="2400" dirty="0">
                <a:cs typeface="Ali_K_Samik" pitchFamily="2" charset="-78"/>
              </a:rPr>
              <a:t>*رازيبوون بةدؤخي ئيَستاو طةشبيني لة داهاتوودا طياني ليَبووردةيي و هةموو ئةمانة وا دةكات كة بنةماي هاوسةرطيريةكي سةركةوتوو دروست ببيَت وة تةندروستى دةروونى بؤ هاوسةرةكان و مندالَةكان بووني هةبيَت .</a:t>
            </a:r>
            <a:endParaRPr lang="en-US" sz="2400" dirty="0">
              <a:cs typeface="Ali_K_Samik" pitchFamily="2" charset="-78"/>
            </a:endParaRPr>
          </a:p>
        </p:txBody>
      </p:sp>
    </p:spTree>
    <p:extLst>
      <p:ext uri="{BB962C8B-B14F-4D97-AF65-F5344CB8AC3E}">
        <p14:creationId xmlns:p14="http://schemas.microsoft.com/office/powerpoint/2010/main" val="23786090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cs typeface="Ali_K_Samik" pitchFamily="2" charset="-78"/>
              </a:rPr>
              <a:t>هيَلَكارى ئةنجامى ثةيوةندييةكان</a:t>
            </a:r>
            <a:endParaRPr lang="en-US" dirty="0">
              <a:cs typeface="Ali_K_Samik"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34162733"/>
              </p:ext>
            </p:extLst>
          </p:nvPr>
        </p:nvGraphicFramePr>
        <p:xfrm>
          <a:off x="685800" y="2133600"/>
          <a:ext cx="7521575" cy="3579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Oval 3"/>
          <p:cNvSpPr/>
          <p:nvPr/>
        </p:nvSpPr>
        <p:spPr>
          <a:xfrm>
            <a:off x="6019800" y="1143000"/>
            <a:ext cx="12192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a:cs typeface="Ali_K_Samik" pitchFamily="2" charset="-78"/>
              </a:rPr>
              <a:t>كض</a:t>
            </a:r>
            <a:endParaRPr lang="en-US" sz="4000" dirty="0">
              <a:cs typeface="Ali_K_Samik" pitchFamily="2" charset="-78"/>
            </a:endParaRPr>
          </a:p>
        </p:txBody>
      </p:sp>
      <p:sp>
        <p:nvSpPr>
          <p:cNvPr id="6" name="Oval 5"/>
          <p:cNvSpPr/>
          <p:nvPr/>
        </p:nvSpPr>
        <p:spPr>
          <a:xfrm>
            <a:off x="3886200" y="1219200"/>
            <a:ext cx="13716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a:cs typeface="Ali_K_Samik" pitchFamily="2" charset="-78"/>
              </a:rPr>
              <a:t>كور</a:t>
            </a:r>
            <a:endParaRPr lang="en-US" sz="4000" dirty="0">
              <a:cs typeface="Ali_K_Samik" pitchFamily="2" charset="-78"/>
            </a:endParaRPr>
          </a:p>
        </p:txBody>
      </p:sp>
      <p:sp>
        <p:nvSpPr>
          <p:cNvPr id="7" name="Plus 6"/>
          <p:cNvSpPr/>
          <p:nvPr/>
        </p:nvSpPr>
        <p:spPr>
          <a:xfrm>
            <a:off x="5334000" y="2514600"/>
            <a:ext cx="685800" cy="6858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lus 7"/>
          <p:cNvSpPr/>
          <p:nvPr/>
        </p:nvSpPr>
        <p:spPr>
          <a:xfrm>
            <a:off x="5410200" y="3505200"/>
            <a:ext cx="457200" cy="6858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lus 8"/>
          <p:cNvSpPr/>
          <p:nvPr/>
        </p:nvSpPr>
        <p:spPr>
          <a:xfrm>
            <a:off x="5410200" y="4800600"/>
            <a:ext cx="457200" cy="6858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Equal 9"/>
          <p:cNvSpPr/>
          <p:nvPr/>
        </p:nvSpPr>
        <p:spPr>
          <a:xfrm>
            <a:off x="2971800" y="2286000"/>
            <a:ext cx="685800" cy="9144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Equal 10"/>
          <p:cNvSpPr/>
          <p:nvPr/>
        </p:nvSpPr>
        <p:spPr>
          <a:xfrm>
            <a:off x="2971800" y="3505200"/>
            <a:ext cx="685800" cy="9144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Equal 12"/>
          <p:cNvSpPr/>
          <p:nvPr/>
        </p:nvSpPr>
        <p:spPr>
          <a:xfrm>
            <a:off x="2971800" y="4648200"/>
            <a:ext cx="685800" cy="9144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334022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41771" y="1270000"/>
            <a:ext cx="7010401" cy="4673600"/>
          </a:xfrm>
        </p:spPr>
      </p:pic>
    </p:spTree>
    <p:extLst>
      <p:ext uri="{BB962C8B-B14F-4D97-AF65-F5344CB8AC3E}">
        <p14:creationId xmlns:p14="http://schemas.microsoft.com/office/powerpoint/2010/main" val="6125218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60000"/>
              <a:lumOff val="40000"/>
            </a:schemeClr>
          </a:solidFill>
        </p:spPr>
        <p:txBody>
          <a:bodyPr>
            <a:normAutofit fontScale="90000"/>
          </a:bodyPr>
          <a:lstStyle/>
          <a:p>
            <a:pPr algn="r"/>
            <a:r>
              <a:rPr lang="ar-SA" sz="3200" dirty="0">
                <a:cs typeface="Ali_K_Samik" pitchFamily="2" charset="-78"/>
              </a:rPr>
              <a:t>هؤكارةكاني هاوسةرطيري </a:t>
            </a:r>
            <a:endParaRPr lang="en-US" sz="3200" dirty="0">
              <a:cs typeface="Ali_K_Samik" pitchFamily="2" charset="-78"/>
            </a:endParaRPr>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gn="r"/>
            <a:r>
              <a:rPr lang="ar-SA" sz="2400" dirty="0">
                <a:cs typeface="Ali_K_Samik" pitchFamily="2" charset="-78"/>
              </a:rPr>
              <a:t>هاوسةرطيري كؤمةلَيَك هؤكارى هةية بةشيَوةيةكي لةناكاو رِوونادات لة هةمان كاتدا بةرهةمي رةفتارةكاني بؤماوةيي نيية  بةلَكو سيستةميَكة كة كؤمةليَك دابوونةريت و ئاراستة و بيرؤكة لةخؤي دةطريَت ئةمة جطة لةلايةنى كؤمةلآيةتى ياساكةشي غةريزةى سيَكسي يةكيَكة لةو هؤكارانةى كة ئةو ثرؤسةى لةسةر بنيات دةنريَت ئةمةش ئةوة دةطةيةنيَت كة هاوسةرطيري زؤر فراوانترو بةرزترة كة تةنها كورت بكريَتةوة بؤ تيَركردني ثالَنةرى سيَكسي ضونكة ئةطةر هاوسةرطيري بة تةنها ئةمة بيَت ئةوة لايةنة شةرعيةكةى ناميَنيَت .</a:t>
            </a:r>
            <a:endParaRPr lang="en-US" sz="2400" dirty="0">
              <a:cs typeface="Ali_K_Samik" pitchFamily="2" charset="-78"/>
            </a:endParaRPr>
          </a:p>
        </p:txBody>
      </p:sp>
    </p:spTree>
    <p:extLst>
      <p:ext uri="{BB962C8B-B14F-4D97-AF65-F5344CB8AC3E}">
        <p14:creationId xmlns:p14="http://schemas.microsoft.com/office/powerpoint/2010/main" val="164799051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fontScale="90000"/>
          </a:bodyPr>
          <a:lstStyle/>
          <a:p>
            <a:r>
              <a:rPr lang="ar-SA" sz="3200" dirty="0">
                <a:cs typeface="Ali_K_Samik" pitchFamily="2" charset="-78"/>
              </a:rPr>
              <a:t>تاكةكان هاوسةرطيري ئةنجام دةدةن لةبةر ضةند هؤكاريَك لةوانة</a:t>
            </a:r>
            <a:endParaRPr lang="en-US" sz="3200" dirty="0">
              <a:cs typeface="Ali_K_Samik" pitchFamily="2" charset="-78"/>
            </a:endParaRPr>
          </a:p>
        </p:txBody>
      </p:sp>
      <p:sp>
        <p:nvSpPr>
          <p:cNvPr id="3" name="Content Placeholder 2"/>
          <p:cNvSpPr>
            <a:spLocks noGrp="1"/>
          </p:cNvSpPr>
          <p:nvPr>
            <p:ph idx="1"/>
          </p:nvPr>
        </p:nvSpPr>
        <p:spPr>
          <a:solidFill>
            <a:schemeClr val="accent3">
              <a:lumMod val="20000"/>
              <a:lumOff val="80000"/>
            </a:schemeClr>
          </a:solidFill>
        </p:spPr>
        <p:txBody>
          <a:bodyPr>
            <a:normAutofit fontScale="85000" lnSpcReduction="20000"/>
          </a:bodyPr>
          <a:lstStyle/>
          <a:p>
            <a:pPr algn="r"/>
            <a:r>
              <a:rPr lang="ar-SA" sz="2400" dirty="0">
                <a:cs typeface="Ali_K_Samik" pitchFamily="2" charset="-78"/>
              </a:rPr>
              <a:t>* طؤرينةوةى خؤشةويستى لةطةلَ كةسي بةرامبةر </a:t>
            </a:r>
          </a:p>
          <a:p>
            <a:pPr algn="r"/>
            <a:endParaRPr lang="ar-SA" sz="2400" dirty="0">
              <a:cs typeface="Ali_K_Samik" pitchFamily="2" charset="-78"/>
            </a:endParaRPr>
          </a:p>
          <a:p>
            <a:pPr algn="r"/>
            <a:r>
              <a:rPr lang="ar-SA" sz="2400" dirty="0">
                <a:cs typeface="Ali_K_Samik" pitchFamily="2" charset="-78"/>
              </a:rPr>
              <a:t>* وة طةرِان بةدواي ئاسايشي ئابوورى ، مالَيَكي سةربةخؤ .</a:t>
            </a:r>
          </a:p>
          <a:p>
            <a:pPr algn="r"/>
            <a:endParaRPr lang="ar-SA" sz="2400" dirty="0">
              <a:cs typeface="Ali_K_Samik" pitchFamily="2" charset="-78"/>
            </a:endParaRPr>
          </a:p>
          <a:p>
            <a:pPr algn="r"/>
            <a:r>
              <a:rPr lang="ar-SA" sz="2400" dirty="0">
                <a:cs typeface="Ali_K_Samik" pitchFamily="2" charset="-78"/>
              </a:rPr>
              <a:t>* مندالَبوون بةدةست هيَنانى ئاسايشي سؤزي .</a:t>
            </a:r>
          </a:p>
          <a:p>
            <a:pPr algn="r"/>
            <a:endParaRPr lang="ar-SA" sz="2400" dirty="0">
              <a:cs typeface="Ali_K_Samik" pitchFamily="2" charset="-78"/>
            </a:endParaRPr>
          </a:p>
          <a:p>
            <a:pPr algn="r"/>
            <a:r>
              <a:rPr lang="ar-SA" sz="2400" dirty="0">
                <a:cs typeface="Ali_K_Samik" pitchFamily="2" charset="-78"/>
              </a:rPr>
              <a:t>* هةلَهاتن لة تةنهايي ياخود لة بارودؤخيَك كة ئارةزووى ليَ نةبيَت .</a:t>
            </a:r>
          </a:p>
          <a:p>
            <a:pPr algn="r"/>
            <a:endParaRPr lang="ar-SA" sz="2400" dirty="0">
              <a:cs typeface="Ali_K_Samik" pitchFamily="2" charset="-78"/>
            </a:endParaRPr>
          </a:p>
          <a:p>
            <a:pPr algn="r"/>
            <a:r>
              <a:rPr lang="ar-SA" sz="2400" dirty="0">
                <a:cs typeface="Ali_K_Samik" pitchFamily="2" charset="-78"/>
              </a:rPr>
              <a:t>* يان بةدةست هيَناني ثارةو هاوريَ يان بؤ بةناوبانطبوون يان طةيشتن بة بارودؤخيَكي كؤمةلآيةتى دياريكراو . </a:t>
            </a:r>
          </a:p>
        </p:txBody>
      </p:sp>
    </p:spTree>
    <p:extLst>
      <p:ext uri="{BB962C8B-B14F-4D97-AF65-F5344CB8AC3E}">
        <p14:creationId xmlns:p14="http://schemas.microsoft.com/office/powerpoint/2010/main" val="195077006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ircle(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ircle(in)">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circle(in)">
                                      <p:cBhvr>
                                        <p:cTn id="3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solidFill>
            <a:schemeClr val="accent3">
              <a:lumMod val="40000"/>
              <a:lumOff val="60000"/>
            </a:schemeClr>
          </a:solidFill>
        </p:spPr>
        <p:txBody>
          <a:bodyPr>
            <a:normAutofit fontScale="92500" lnSpcReduction="20000"/>
          </a:bodyPr>
          <a:lstStyle/>
          <a:p>
            <a:pPr algn="r"/>
            <a:r>
              <a:rPr lang="ar-SA" sz="2400" dirty="0">
                <a:cs typeface="Ali_K_Samik" pitchFamily="2" charset="-78"/>
              </a:rPr>
              <a:t>* لة هةنديَك حالَةتدا كاتيَك كةسيَك شكست دةهيَنيَت لة خؤشةويستيدا ياخود دةستطيرانداريةكةي هةلَبوةشيَتةوة ئةوا هةولَ دةدات دووبارة هاوسةرطيري بكاتةوة بؤ ئةوةى قةرةبووي خؤشةويستي بكاتةوة كة لة خؤشةويستى يةكةم دةيطؤريَت بؤ خؤشةويستي دووةم هةرضةندة كةسي دووةم لةهةموو لايةنةوة لةكةسي يةكةم جياواز دةبيَت .</a:t>
            </a:r>
          </a:p>
          <a:p>
            <a:pPr marL="0" indent="0" algn="r">
              <a:buNone/>
            </a:pPr>
            <a:r>
              <a:rPr lang="ar-SA" sz="2400" dirty="0">
                <a:cs typeface="Ali_K_Samik" pitchFamily="2" charset="-78"/>
              </a:rPr>
              <a:t>* بةشيَوةيةكى طشتى تاكةكان هاوسةرطيرى دةكةن قبولَكراوة و فراوانيشة بؤ دروستكردني ثةيوةندي لةنيَوان دوو رِةطةزدا .</a:t>
            </a:r>
          </a:p>
          <a:p>
            <a:pPr algn="r"/>
            <a:endParaRPr lang="ar-SA" sz="2400" dirty="0">
              <a:cs typeface="Ali_K_Samik" pitchFamily="2" charset="-78"/>
            </a:endParaRPr>
          </a:p>
          <a:p>
            <a:pPr algn="r"/>
            <a:r>
              <a:rPr lang="ar-SA" sz="2400" dirty="0">
                <a:cs typeface="Ali_K_Samik" pitchFamily="2" charset="-78"/>
              </a:rPr>
              <a:t>*بةكورتي مومارةسةكردني سيَكسي لةطةلَ تاكةكةسيَكدا جؤريَك لةخاويَنى و ثاكي تيَداية بؤ مةبةستى مانةوة لةذيان هةموو ئةوانةى باسمانكرد وا دةكات سةرنجي تاك بؤ هاوسةرطيرى رِابكيَشيَت .</a:t>
            </a:r>
            <a:endParaRPr lang="en-US" sz="2400" dirty="0">
              <a:cs typeface="Ali_K_Samik" pitchFamily="2" charset="-78"/>
            </a:endParaRPr>
          </a:p>
        </p:txBody>
      </p:sp>
    </p:spTree>
    <p:extLst>
      <p:ext uri="{BB962C8B-B14F-4D97-AF65-F5344CB8AC3E}">
        <p14:creationId xmlns:p14="http://schemas.microsoft.com/office/powerpoint/2010/main" val="66573720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heel(1)">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97112" y="1251744"/>
            <a:ext cx="4572000" cy="3276600"/>
          </a:xfrm>
        </p:spPr>
      </p:pic>
    </p:spTree>
    <p:extLst>
      <p:ext uri="{BB962C8B-B14F-4D97-AF65-F5344CB8AC3E}">
        <p14:creationId xmlns:p14="http://schemas.microsoft.com/office/powerpoint/2010/main" val="423827788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fontScale="90000"/>
          </a:bodyPr>
          <a:lstStyle/>
          <a:p>
            <a:pPr algn="r"/>
            <a:r>
              <a:rPr lang="ar-SA" sz="3200" dirty="0">
                <a:cs typeface="Ali_K_Samik" pitchFamily="2" charset="-78"/>
              </a:rPr>
              <a:t>تةمةني طونجاو بؤ هاوسةرطيري </a:t>
            </a:r>
            <a:endParaRPr lang="en-US" sz="3200" dirty="0">
              <a:cs typeface="Ali_K_Samik" pitchFamily="2" charset="-78"/>
            </a:endParaRPr>
          </a:p>
        </p:txBody>
      </p:sp>
      <p:sp>
        <p:nvSpPr>
          <p:cNvPr id="3" name="Content Placeholder 2"/>
          <p:cNvSpPr>
            <a:spLocks noGrp="1"/>
          </p:cNvSpPr>
          <p:nvPr>
            <p:ph idx="1"/>
          </p:nvPr>
        </p:nvSpPr>
        <p:spPr>
          <a:solidFill>
            <a:schemeClr val="accent3">
              <a:lumMod val="40000"/>
              <a:lumOff val="60000"/>
            </a:schemeClr>
          </a:solidFill>
        </p:spPr>
        <p:txBody>
          <a:bodyPr>
            <a:normAutofit/>
          </a:bodyPr>
          <a:lstStyle/>
          <a:p>
            <a:pPr algn="r"/>
            <a:r>
              <a:rPr lang="ar-SA" sz="2400" dirty="0">
                <a:cs typeface="Ali_K_Samik" pitchFamily="2" charset="-78"/>
              </a:rPr>
              <a:t>* تةمةني هاوسةرطيرى دةست ثيَ دةكات لةدواي تةمةني ثيَطةيشتن لةرِووي بايؤلؤجيةوة بة ريَذةيةكي زؤر يان كةم وة ثشت دةبةستيَت بةبارودؤخي ئةو كةسةى كة دةيةويَت هاوسةرطيري ئةنجام بدات وة كةسيَك دةتوانيَت كةسيَك هةلَبذيَريَت لةطةلَ تةمةني خؤي طونجاو بيَت . </a:t>
            </a:r>
          </a:p>
          <a:p>
            <a:pPr algn="r"/>
            <a:endParaRPr lang="ar-SA" sz="2400" dirty="0">
              <a:cs typeface="Ali_K_Samik" pitchFamily="2" charset="-78"/>
            </a:endParaRPr>
          </a:p>
        </p:txBody>
      </p:sp>
    </p:spTree>
    <p:extLst>
      <p:ext uri="{BB962C8B-B14F-4D97-AF65-F5344CB8AC3E}">
        <p14:creationId xmlns:p14="http://schemas.microsoft.com/office/powerpoint/2010/main" val="19129041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fontScale="92500" lnSpcReduction="20000"/>
          </a:bodyPr>
          <a:lstStyle/>
          <a:p>
            <a:pPr algn="r" rtl="1"/>
            <a:r>
              <a:rPr lang="ar-SA" sz="2400" dirty="0">
                <a:cs typeface="Ali_K_Samik" pitchFamily="2" charset="-78"/>
              </a:rPr>
              <a:t>* بةلآم لةئةنجامى طؤرانكارى كؤمةلآيةتى و رؤشنبيري واى كردووة كة تةمةني طونجاو بؤ هاوسةطيرى لةو تةمةنة بةرزتر بيَت بةتايبةت لةشويَنة شارستانيةكان لةبةر ئةوةى رِيَذةيةكي زؤر لة طةنجان لةخويَندن بةردةوام دةبن بةثيَي قؤناغة جياوازةكان كة هةر قؤناغيَك ضةند سالَيَكي دةويَت لةدواي ئةمة كاتيَكي دةويَت بؤ جيَطيربوونى مادي هةروةها ئامادةباشي بؤ هاوسةطيري (</a:t>
            </a:r>
            <a:r>
              <a:rPr lang="en-US" sz="2400" dirty="0">
                <a:cs typeface="Ali_K_Samik" pitchFamily="2" charset="-78"/>
              </a:rPr>
              <a:t>23</a:t>
            </a:r>
            <a:r>
              <a:rPr lang="ar-SA" sz="2400" dirty="0">
                <a:cs typeface="Ali_K_Samik" pitchFamily="2" charset="-78"/>
              </a:rPr>
              <a:t>-</a:t>
            </a:r>
            <a:r>
              <a:rPr lang="en-US" sz="2400" dirty="0">
                <a:cs typeface="Ali_K_Samik" pitchFamily="2" charset="-78"/>
              </a:rPr>
              <a:t>28</a:t>
            </a:r>
            <a:r>
              <a:rPr lang="ar-SA" sz="2400" dirty="0">
                <a:cs typeface="Ali_K_Samik" pitchFamily="2" charset="-78"/>
              </a:rPr>
              <a:t>) بؤ كض  (</a:t>
            </a:r>
            <a:r>
              <a:rPr lang="en-US" sz="2400" dirty="0">
                <a:cs typeface="Ali_K_Samik" pitchFamily="2" charset="-78"/>
              </a:rPr>
              <a:t>27</a:t>
            </a:r>
            <a:r>
              <a:rPr lang="ar-SA" sz="2400" dirty="0">
                <a:cs typeface="Ali_K_Samik" pitchFamily="2" charset="-78"/>
              </a:rPr>
              <a:t>-</a:t>
            </a:r>
            <a:r>
              <a:rPr lang="en-US" sz="2400" dirty="0">
                <a:cs typeface="Ali_K_Samik" pitchFamily="2" charset="-78"/>
              </a:rPr>
              <a:t>34</a:t>
            </a:r>
            <a:r>
              <a:rPr lang="ar-SA" sz="2400" dirty="0">
                <a:cs typeface="Ali_K_Samik" pitchFamily="2" charset="-78"/>
              </a:rPr>
              <a:t>) بؤ كور . </a:t>
            </a:r>
          </a:p>
          <a:p>
            <a:pPr algn="r"/>
            <a:endParaRPr lang="ar-SA" sz="2400" dirty="0">
              <a:cs typeface="Ali_K_Samik" pitchFamily="2" charset="-78"/>
            </a:endParaRPr>
          </a:p>
          <a:p>
            <a:pPr algn="r"/>
            <a:r>
              <a:rPr lang="ar-SA" sz="2400" dirty="0">
                <a:cs typeface="Ali_K_Samik" pitchFamily="2" charset="-78"/>
              </a:rPr>
              <a:t>* ئةو بارودؤخةى كة قبولَكراوة بؤ تةمةنى طونجاو ئةوةية كة ثياوةكة طةورةتر بيَت لة ئافرةتةكة لةبةر ئةوةى طةشةكردني بايؤلؤجي كورِ هيَواشترة لة طةشةكردني بايؤلؤجي كض هةروةها لةبةر ئةوةى ثياو بة سةرؤكي خيَزان دادةنريَت وة بةرثرسة ليَي ثيَويستي بة كاتيَكي زؤرة بؤ ئةوةى ئامادة بيَت بؤ ئةم ثرؤسةية، هةر لةبةر ئةمةشة ثياوان بةردةوام حةز دةكةن خيَزانةكانيان لةخؤيان بضوكتر بيَت . </a:t>
            </a:r>
          </a:p>
        </p:txBody>
      </p:sp>
    </p:spTree>
    <p:extLst>
      <p:ext uri="{BB962C8B-B14F-4D97-AF65-F5344CB8AC3E}">
        <p14:creationId xmlns:p14="http://schemas.microsoft.com/office/powerpoint/2010/main" val="251560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54262" y="1223169"/>
            <a:ext cx="4457700" cy="3333750"/>
          </a:xfrm>
        </p:spPr>
      </p:pic>
    </p:spTree>
    <p:extLst>
      <p:ext uri="{BB962C8B-B14F-4D97-AF65-F5344CB8AC3E}">
        <p14:creationId xmlns:p14="http://schemas.microsoft.com/office/powerpoint/2010/main" val="9998670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fontScale="90000"/>
          </a:bodyPr>
          <a:lstStyle/>
          <a:p>
            <a:pPr algn="r"/>
            <a:r>
              <a:rPr lang="ar-SA" sz="3200" dirty="0">
                <a:cs typeface="Ali_K_Samik" pitchFamily="2" charset="-78"/>
              </a:rPr>
              <a:t>هؤكارى نزيكي شويَني </a:t>
            </a:r>
            <a:endParaRPr lang="en-US" sz="3200" dirty="0">
              <a:cs typeface="Ali_K_Samik" pitchFamily="2" charset="-78"/>
            </a:endParaRPr>
          </a:p>
        </p:txBody>
      </p:sp>
      <p:sp>
        <p:nvSpPr>
          <p:cNvPr id="3" name="Content Placeholder 2"/>
          <p:cNvSpPr>
            <a:spLocks noGrp="1"/>
          </p:cNvSpPr>
          <p:nvPr>
            <p:ph idx="1"/>
          </p:nvPr>
        </p:nvSpPr>
        <p:spPr>
          <a:solidFill>
            <a:schemeClr val="accent3">
              <a:lumMod val="40000"/>
              <a:lumOff val="60000"/>
            </a:schemeClr>
          </a:solidFill>
        </p:spPr>
        <p:txBody>
          <a:bodyPr>
            <a:normAutofit/>
          </a:bodyPr>
          <a:lstStyle/>
          <a:p>
            <a:pPr algn="r"/>
            <a:r>
              <a:rPr lang="ar-SA" sz="2400" dirty="0">
                <a:cs typeface="Ali_K_Samik" pitchFamily="2" charset="-78"/>
              </a:rPr>
              <a:t>لة زؤربةي ليَكؤلينةوةكاندا كة لةم بوارة ئةنجام دراوة ئاماذة بؤ ئةوة دةدةن كة تاكةكان هاوسةرطيرى دةكةن لةطةلَ ئةو كةسانةى كة زؤرترين كات دةيانبينن ، جا ليَيانةوة نزيك بيَت لة مالَ يان لة شويَني كار كردن هةروةها ئةم هؤكارة هؤكاريَكي طرنطة بؤ ضاو ثيَكةوتن و ناسينى طةنجةكان لةمةشةوة دةردةكةويَت كة ئازادي رِادةربرين هةية بة ثيَي لايةنى </a:t>
            </a:r>
            <a:r>
              <a:rPr lang="ar-SA" sz="2400">
                <a:cs typeface="Ali_K_Samik" pitchFamily="2" charset="-78"/>
              </a:rPr>
              <a:t>رؤشنبيرى كةسةكان.</a:t>
            </a:r>
            <a:endParaRPr lang="en-US" sz="2400" dirty="0">
              <a:cs typeface="Ali_K_Samik" pitchFamily="2" charset="-78"/>
            </a:endParaRPr>
          </a:p>
        </p:txBody>
      </p:sp>
    </p:spTree>
    <p:extLst>
      <p:ext uri="{BB962C8B-B14F-4D97-AF65-F5344CB8AC3E}">
        <p14:creationId xmlns:p14="http://schemas.microsoft.com/office/powerpoint/2010/main" val="1279410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60000"/>
              <a:lumOff val="40000"/>
            </a:schemeClr>
          </a:solidFill>
        </p:spPr>
        <p:txBody>
          <a:bodyPr>
            <a:normAutofit fontScale="90000"/>
          </a:bodyPr>
          <a:lstStyle/>
          <a:p>
            <a:pPr algn="r"/>
            <a:r>
              <a:rPr lang="ar-SA" sz="3200" dirty="0">
                <a:cs typeface="Ali_K_Samik" pitchFamily="2" charset="-78"/>
              </a:rPr>
              <a:t>هاوسةرطيري رِيَكخراو يان ئازاد</a:t>
            </a:r>
            <a:endParaRPr lang="en-US" sz="3200" dirty="0">
              <a:cs typeface="Ali_K_Samik" pitchFamily="2" charset="-78"/>
            </a:endParaRPr>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gn="r"/>
            <a:r>
              <a:rPr lang="ar-SA" sz="2400" dirty="0">
                <a:cs typeface="Ali_K_Samik" pitchFamily="2" charset="-78"/>
              </a:rPr>
              <a:t>*ثرؤسةى هاوسةرطيري لة كؤمةلطايةك بؤ كؤمةلطايةكي تر جياوازة بةشيَوةى هةلبذاردني ئازاد كاتيَك هاوسةرطيري بةشيَوةى ريَكخراو ئةنجامبدريَت ئةوا دايك و باوك يان كةسانى نزيك بة ثرؤسةى هةلبذاردنةكة هةلَساون بوار بة بيرورِاي كضةكة يان كورةكة نادةن . </a:t>
            </a:r>
          </a:p>
          <a:p>
            <a:pPr algn="r"/>
            <a:endParaRPr lang="ar-SA" sz="2400" dirty="0">
              <a:cs typeface="Ali_K_Samik" pitchFamily="2" charset="-78"/>
            </a:endParaRPr>
          </a:p>
          <a:p>
            <a:pPr algn="r"/>
            <a:r>
              <a:rPr lang="ar-SA" sz="2400" dirty="0">
                <a:cs typeface="Ali_K_Samik" pitchFamily="2" charset="-78"/>
              </a:rPr>
              <a:t>* بةلآم هاوسةرطيري ئازاد هةرضةندة رِيَذةكةى تا رِادةيةك كةمترة بةلآم ئازادي بة كضةكة يان كورةكة دةدريَت بؤ هةلَبذاردن دايك و باوكةكة مافيان ثيَ دةدةن كة بيرورِاي خؤيان بليَن لةسةر ثرؤسةى هةلَبذاردنةكة . </a:t>
            </a:r>
            <a:endParaRPr lang="en-US" sz="2400" dirty="0">
              <a:cs typeface="Ali_K_Samik" pitchFamily="2" charset="-78"/>
            </a:endParaRPr>
          </a:p>
        </p:txBody>
      </p:sp>
    </p:spTree>
    <p:extLst>
      <p:ext uri="{BB962C8B-B14F-4D97-AF65-F5344CB8AC3E}">
        <p14:creationId xmlns:p14="http://schemas.microsoft.com/office/powerpoint/2010/main" val="3516519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cs typeface="Ali_K_Samik" pitchFamily="2" charset="-78"/>
              </a:rPr>
              <a:t>هيَلَكارى ثةيوةندييةكان</a:t>
            </a:r>
            <a:endParaRPr lang="en-US" dirty="0">
              <a:cs typeface="Ali_K_Samik" pitchFamily="2" charset="-78"/>
            </a:endParaRPr>
          </a:p>
        </p:txBody>
      </p:sp>
      <p:sp>
        <p:nvSpPr>
          <p:cNvPr id="3" name="Content Placeholder 2"/>
          <p:cNvSpPr>
            <a:spLocks noGrp="1"/>
          </p:cNvSpPr>
          <p:nvPr>
            <p:ph idx="1"/>
          </p:nvPr>
        </p:nvSpPr>
        <p:spPr>
          <a:xfrm>
            <a:off x="838200" y="999406"/>
            <a:ext cx="7520940" cy="4486993"/>
          </a:xfrm>
        </p:spPr>
        <p:txBody>
          <a:bodyPr/>
          <a:lstStyle/>
          <a:p>
            <a:endParaRPr lang="en-US" dirty="0"/>
          </a:p>
        </p:txBody>
      </p:sp>
      <p:sp>
        <p:nvSpPr>
          <p:cNvPr id="7" name="Rectangle 6"/>
          <p:cNvSpPr/>
          <p:nvPr/>
        </p:nvSpPr>
        <p:spPr>
          <a:xfrm>
            <a:off x="6019800" y="1667870"/>
            <a:ext cx="1752600" cy="5419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a:cs typeface="Ali_K_Samik" pitchFamily="2" charset="-78"/>
              </a:rPr>
              <a:t>خؤشةويستى</a:t>
            </a:r>
            <a:endParaRPr lang="en-US" sz="3200" dirty="0">
              <a:cs typeface="Ali_K_Samik" pitchFamily="2" charset="-78"/>
            </a:endParaRPr>
          </a:p>
        </p:txBody>
      </p:sp>
      <p:sp>
        <p:nvSpPr>
          <p:cNvPr id="9" name="Rectangle 8"/>
          <p:cNvSpPr/>
          <p:nvPr/>
        </p:nvSpPr>
        <p:spPr>
          <a:xfrm>
            <a:off x="3886199" y="1667870"/>
            <a:ext cx="1644555"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a:cs typeface="Ali_K_Samik" pitchFamily="2" charset="-78"/>
              </a:rPr>
              <a:t>خؤشةويستى</a:t>
            </a:r>
            <a:endParaRPr lang="en-US" sz="3200" dirty="0">
              <a:cs typeface="Ali_K_Samik" pitchFamily="2" charset="-78"/>
            </a:endParaRPr>
          </a:p>
        </p:txBody>
      </p:sp>
      <p:sp>
        <p:nvSpPr>
          <p:cNvPr id="10" name="Rectangle 9"/>
          <p:cNvSpPr/>
          <p:nvPr/>
        </p:nvSpPr>
        <p:spPr>
          <a:xfrm>
            <a:off x="1447800" y="1676400"/>
            <a:ext cx="1828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a:cs typeface="Ali_K_Samik" pitchFamily="2" charset="-78"/>
              </a:rPr>
              <a:t>مانةوةى كاتى</a:t>
            </a:r>
            <a:endParaRPr lang="en-US" sz="3200" dirty="0">
              <a:cs typeface="Ali_K_Samik" pitchFamily="2" charset="-78"/>
            </a:endParaRPr>
          </a:p>
        </p:txBody>
      </p:sp>
      <p:sp>
        <p:nvSpPr>
          <p:cNvPr id="11" name="Oval 10"/>
          <p:cNvSpPr/>
          <p:nvPr/>
        </p:nvSpPr>
        <p:spPr>
          <a:xfrm>
            <a:off x="6248400" y="1066800"/>
            <a:ext cx="10668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a:cs typeface="Ali_K_Samik" pitchFamily="2" charset="-78"/>
              </a:rPr>
              <a:t>كض</a:t>
            </a:r>
            <a:endParaRPr lang="en-US" sz="3200" dirty="0">
              <a:cs typeface="Ali_K_Samik" pitchFamily="2" charset="-78"/>
            </a:endParaRPr>
          </a:p>
        </p:txBody>
      </p:sp>
      <p:sp>
        <p:nvSpPr>
          <p:cNvPr id="12" name="Oval 11"/>
          <p:cNvSpPr/>
          <p:nvPr/>
        </p:nvSpPr>
        <p:spPr>
          <a:xfrm>
            <a:off x="3886200" y="1066800"/>
            <a:ext cx="11430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a:cs typeface="Ali_K_Samik" pitchFamily="2" charset="-78"/>
              </a:rPr>
              <a:t>كور</a:t>
            </a:r>
            <a:endParaRPr lang="en-US" sz="3200" dirty="0">
              <a:cs typeface="Ali_K_Samik" pitchFamily="2" charset="-78"/>
            </a:endParaRPr>
          </a:p>
        </p:txBody>
      </p:sp>
      <p:sp>
        <p:nvSpPr>
          <p:cNvPr id="13" name="Rectangle 12"/>
          <p:cNvSpPr/>
          <p:nvPr/>
        </p:nvSpPr>
        <p:spPr>
          <a:xfrm>
            <a:off x="6019800" y="2590800"/>
            <a:ext cx="1600200" cy="495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a:cs typeface="Ali_K_Samik" pitchFamily="2" charset="-78"/>
              </a:rPr>
              <a:t>طرنطى ثيَدان</a:t>
            </a:r>
            <a:endParaRPr lang="en-US" sz="2800" dirty="0">
              <a:cs typeface="Ali_K_Samik" pitchFamily="2" charset="-78"/>
            </a:endParaRPr>
          </a:p>
        </p:txBody>
      </p:sp>
      <p:sp>
        <p:nvSpPr>
          <p:cNvPr id="14" name="Rectangle 13"/>
          <p:cNvSpPr/>
          <p:nvPr/>
        </p:nvSpPr>
        <p:spPr>
          <a:xfrm>
            <a:off x="3886200" y="2590800"/>
            <a:ext cx="1676400" cy="495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a:cs typeface="Ali_K_Samik" pitchFamily="2" charset="-78"/>
              </a:rPr>
              <a:t>طرنطى ثيَدان</a:t>
            </a:r>
            <a:endParaRPr lang="en-US" sz="2800" dirty="0">
              <a:cs typeface="Ali_K_Samik" pitchFamily="2" charset="-78"/>
            </a:endParaRPr>
          </a:p>
        </p:txBody>
      </p:sp>
      <p:sp>
        <p:nvSpPr>
          <p:cNvPr id="15" name="Rectangle 14"/>
          <p:cNvSpPr/>
          <p:nvPr/>
        </p:nvSpPr>
        <p:spPr>
          <a:xfrm>
            <a:off x="1447800" y="2590800"/>
            <a:ext cx="1828800" cy="495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000" dirty="0">
                <a:cs typeface="Ali_K_Samik" pitchFamily="2" charset="-78"/>
              </a:rPr>
              <a:t>مانةوةى هةميشةيي</a:t>
            </a:r>
            <a:endParaRPr lang="en-US" sz="2000" dirty="0">
              <a:cs typeface="Ali_K_Samik" pitchFamily="2" charset="-78"/>
            </a:endParaRPr>
          </a:p>
        </p:txBody>
      </p:sp>
      <p:sp>
        <p:nvSpPr>
          <p:cNvPr id="16" name="Oval 15"/>
          <p:cNvSpPr/>
          <p:nvPr/>
        </p:nvSpPr>
        <p:spPr>
          <a:xfrm>
            <a:off x="6248400" y="3581400"/>
            <a:ext cx="13716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cs typeface="Ali_K_Samik" pitchFamily="2" charset="-78"/>
              </a:rPr>
              <a:t>كض</a:t>
            </a:r>
            <a:endParaRPr lang="en-US" dirty="0">
              <a:cs typeface="Ali_K_Samik" pitchFamily="2" charset="-78"/>
            </a:endParaRPr>
          </a:p>
        </p:txBody>
      </p:sp>
      <p:sp>
        <p:nvSpPr>
          <p:cNvPr id="17" name="Oval 16"/>
          <p:cNvSpPr/>
          <p:nvPr/>
        </p:nvSpPr>
        <p:spPr>
          <a:xfrm>
            <a:off x="4114800" y="3581400"/>
            <a:ext cx="14478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cs typeface="Ali_K_Samik" pitchFamily="2" charset="-78"/>
              </a:rPr>
              <a:t>كور</a:t>
            </a:r>
            <a:endParaRPr lang="en-US" dirty="0">
              <a:cs typeface="Ali_K_Samik" pitchFamily="2" charset="-78"/>
            </a:endParaRPr>
          </a:p>
        </p:txBody>
      </p:sp>
      <p:sp>
        <p:nvSpPr>
          <p:cNvPr id="18" name="Rectangle 17"/>
          <p:cNvSpPr/>
          <p:nvPr/>
        </p:nvSpPr>
        <p:spPr>
          <a:xfrm>
            <a:off x="6248400" y="4191000"/>
            <a:ext cx="1524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a:cs typeface="Ali_K_Samik" pitchFamily="2" charset="-78"/>
              </a:rPr>
              <a:t>رِق</a:t>
            </a:r>
            <a:endParaRPr lang="en-US" sz="3600" dirty="0">
              <a:cs typeface="Ali_K_Samik" pitchFamily="2" charset="-78"/>
            </a:endParaRPr>
          </a:p>
        </p:txBody>
      </p:sp>
      <p:sp>
        <p:nvSpPr>
          <p:cNvPr id="19" name="Rectangle 18"/>
          <p:cNvSpPr/>
          <p:nvPr/>
        </p:nvSpPr>
        <p:spPr>
          <a:xfrm>
            <a:off x="6248400" y="4953000"/>
            <a:ext cx="1524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a:cs typeface="Ali_K_Samik" pitchFamily="2" charset="-78"/>
              </a:rPr>
              <a:t>فةرامؤشكردن</a:t>
            </a:r>
            <a:endParaRPr lang="en-US" sz="2400" dirty="0">
              <a:cs typeface="Ali_K_Samik" pitchFamily="2" charset="-78"/>
            </a:endParaRPr>
          </a:p>
        </p:txBody>
      </p:sp>
      <p:sp>
        <p:nvSpPr>
          <p:cNvPr id="20" name="Rectangle 19"/>
          <p:cNvSpPr/>
          <p:nvPr/>
        </p:nvSpPr>
        <p:spPr>
          <a:xfrm>
            <a:off x="4129585" y="4191000"/>
            <a:ext cx="1661615"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a:cs typeface="Ali_K_Samik" pitchFamily="2" charset="-78"/>
              </a:rPr>
              <a:t>رِق</a:t>
            </a:r>
            <a:endParaRPr lang="en-US" sz="3600" dirty="0">
              <a:cs typeface="Ali_K_Samik" pitchFamily="2" charset="-78"/>
            </a:endParaRPr>
          </a:p>
        </p:txBody>
      </p:sp>
      <p:sp>
        <p:nvSpPr>
          <p:cNvPr id="21" name="Rectangle 20"/>
          <p:cNvSpPr/>
          <p:nvPr/>
        </p:nvSpPr>
        <p:spPr>
          <a:xfrm>
            <a:off x="4114800" y="4953000"/>
            <a:ext cx="1676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a:cs typeface="Ali_K_Samik" pitchFamily="2" charset="-78"/>
              </a:rPr>
              <a:t>فةرامؤشكردن</a:t>
            </a:r>
            <a:endParaRPr lang="en-US" sz="2400" dirty="0">
              <a:cs typeface="Ali_K_Samik" pitchFamily="2" charset="-78"/>
            </a:endParaRPr>
          </a:p>
        </p:txBody>
      </p:sp>
      <p:sp>
        <p:nvSpPr>
          <p:cNvPr id="22" name="Rectangle 21"/>
          <p:cNvSpPr/>
          <p:nvPr/>
        </p:nvSpPr>
        <p:spPr>
          <a:xfrm>
            <a:off x="1447800" y="4191000"/>
            <a:ext cx="1828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cs typeface="Ali_K_Samik" pitchFamily="2" charset="-78"/>
              </a:rPr>
              <a:t>دوذمنايةتى هةميشةيي</a:t>
            </a:r>
            <a:endParaRPr lang="en-US" dirty="0">
              <a:cs typeface="Ali_K_Samik" pitchFamily="2" charset="-78"/>
            </a:endParaRPr>
          </a:p>
        </p:txBody>
      </p:sp>
      <p:sp>
        <p:nvSpPr>
          <p:cNvPr id="23" name="Rectangle 22"/>
          <p:cNvSpPr/>
          <p:nvPr/>
        </p:nvSpPr>
        <p:spPr>
          <a:xfrm>
            <a:off x="1447800" y="4953000"/>
            <a:ext cx="1828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cs typeface="Ali_K_Samik" pitchFamily="2" charset="-78"/>
              </a:rPr>
              <a:t>جيابونةوةى هةميشةيي</a:t>
            </a:r>
            <a:endParaRPr lang="en-US" dirty="0">
              <a:cs typeface="Ali_K_Samik" pitchFamily="2" charset="-78"/>
            </a:endParaRPr>
          </a:p>
        </p:txBody>
      </p:sp>
      <p:sp>
        <p:nvSpPr>
          <p:cNvPr id="24" name="Equal 23"/>
          <p:cNvSpPr/>
          <p:nvPr/>
        </p:nvSpPr>
        <p:spPr>
          <a:xfrm>
            <a:off x="3276600" y="1676400"/>
            <a:ext cx="609600" cy="5334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Equal 24"/>
          <p:cNvSpPr/>
          <p:nvPr/>
        </p:nvSpPr>
        <p:spPr>
          <a:xfrm>
            <a:off x="3276600" y="2514600"/>
            <a:ext cx="571500" cy="5715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Equal 25"/>
          <p:cNvSpPr/>
          <p:nvPr/>
        </p:nvSpPr>
        <p:spPr>
          <a:xfrm>
            <a:off x="3352801" y="4191000"/>
            <a:ext cx="685800" cy="5334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Equal 26"/>
          <p:cNvSpPr/>
          <p:nvPr/>
        </p:nvSpPr>
        <p:spPr>
          <a:xfrm>
            <a:off x="3352800" y="4953000"/>
            <a:ext cx="685801" cy="5334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Plus 27"/>
          <p:cNvSpPr/>
          <p:nvPr/>
        </p:nvSpPr>
        <p:spPr>
          <a:xfrm>
            <a:off x="5530754" y="1667870"/>
            <a:ext cx="489046" cy="5334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Plus 28"/>
          <p:cNvSpPr/>
          <p:nvPr/>
        </p:nvSpPr>
        <p:spPr>
          <a:xfrm>
            <a:off x="5562600" y="2590799"/>
            <a:ext cx="342900" cy="495301"/>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Plus 29"/>
          <p:cNvSpPr/>
          <p:nvPr/>
        </p:nvSpPr>
        <p:spPr>
          <a:xfrm>
            <a:off x="5791200" y="4191000"/>
            <a:ext cx="457200" cy="5334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Plus 30"/>
          <p:cNvSpPr/>
          <p:nvPr/>
        </p:nvSpPr>
        <p:spPr>
          <a:xfrm>
            <a:off x="5791200" y="4953000"/>
            <a:ext cx="457200" cy="5334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8557462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09340" y="1184719"/>
            <a:ext cx="7191660" cy="4770469"/>
          </a:xfrm>
        </p:spPr>
      </p:pic>
    </p:spTree>
    <p:extLst>
      <p:ext uri="{BB962C8B-B14F-4D97-AF65-F5344CB8AC3E}">
        <p14:creationId xmlns:p14="http://schemas.microsoft.com/office/powerpoint/2010/main" val="17659491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solidFill>
            <a:schemeClr val="accent3">
              <a:lumMod val="20000"/>
              <a:lumOff val="80000"/>
            </a:schemeClr>
          </a:solidFill>
        </p:spPr>
        <p:txBody>
          <a:bodyPr>
            <a:normAutofit fontScale="92500" lnSpcReduction="10000"/>
          </a:bodyPr>
          <a:lstStyle/>
          <a:p>
            <a:pPr algn="r"/>
            <a:r>
              <a:rPr lang="ar-SA" sz="2400" dirty="0">
                <a:cs typeface="Ali_K_Samik" pitchFamily="2" charset="-78"/>
              </a:rPr>
              <a:t>* ثرؤسةى هاوسةرطيرى بة مةبةستي ثيَكهيَناني خيَزاني نوىَ دةبيَت هةروةها ئامرازيَكة بؤ بةردةوامبوون و جيَطيربوونى خيَزاني لةبةر ئةوة ثيَويستة ئةو هاوبةشةى كة هةليدةبذيَريَت هةمان تايبةتمةندي كؤمةلَةكةى هةبيَ لة رِووى كؤمةلآيةتى و ئابوورى و ئايينى لةطةلَ بةدةست هيَناني خؤشةويستى و ئارةزووى مندالَبوون و ئارةزووى سيَكسي .</a:t>
            </a:r>
          </a:p>
          <a:p>
            <a:pPr algn="r"/>
            <a:endParaRPr lang="ar-SA" sz="2400" dirty="0">
              <a:cs typeface="Ali_K_Samik" pitchFamily="2" charset="-78"/>
            </a:endParaRPr>
          </a:p>
          <a:p>
            <a:pPr algn="r"/>
            <a:r>
              <a:rPr lang="ar-SA" sz="2400" dirty="0">
                <a:cs typeface="Ali_K_Samik" pitchFamily="2" charset="-78"/>
              </a:rPr>
              <a:t>* بةشيَوةيةكى طشتى هةلَبذاردني ئازاد دةتوانين بليَين تا رِادةيةك بوونى نية لةبةر ئةوةى ئةطةر سةيرى ئةم ضةمكة بكةين واتة ئةنجامداني ثرؤسةى هاوسةرطيرى بةبيَ رةضاوكردنى ئارةزووى تاكةكانى تر بةتايبةتى ئارةزووى دايك و باوك لة هةمان كاتدا لةم جؤرة هاوسةرطيريةدا هةنديَك كات طرنطي بة لايةنى كؤمةلآيةتى و ثيشةى و رؤشنبيري و تةمةن نادات بةلَكو دةكةويَتة ذيَر فرمانى ثيَداويستى و بةهاكاني كةسي . </a:t>
            </a:r>
            <a:endParaRPr lang="en-US" sz="2400" dirty="0">
              <a:cs typeface="Ali_K_Samik" pitchFamily="2" charset="-78"/>
            </a:endParaRPr>
          </a:p>
        </p:txBody>
      </p:sp>
    </p:spTree>
    <p:extLst>
      <p:ext uri="{BB962C8B-B14F-4D97-AF65-F5344CB8AC3E}">
        <p14:creationId xmlns:p14="http://schemas.microsoft.com/office/powerpoint/2010/main" val="1454368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56829" y="1100138"/>
            <a:ext cx="3452567" cy="3579812"/>
          </a:xfrm>
        </p:spPr>
      </p:pic>
    </p:spTree>
    <p:extLst>
      <p:ext uri="{BB962C8B-B14F-4D97-AF65-F5344CB8AC3E}">
        <p14:creationId xmlns:p14="http://schemas.microsoft.com/office/powerpoint/2010/main" val="367210968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fontScale="90000"/>
          </a:bodyPr>
          <a:lstStyle/>
          <a:p>
            <a:pPr algn="r"/>
            <a:r>
              <a:rPr lang="ar-SA" sz="3200" dirty="0">
                <a:cs typeface="Ali_K_Samik" pitchFamily="2" charset="-78"/>
              </a:rPr>
              <a:t>جياوازى نيَوان رِيَنماي خيَزاني و رِيَنماي هاوسةرطيرى </a:t>
            </a:r>
            <a:endParaRPr lang="en-US" sz="3200" dirty="0">
              <a:cs typeface="Ali_K_Samik" pitchFamily="2" charset="-78"/>
            </a:endParaRPr>
          </a:p>
        </p:txBody>
      </p:sp>
      <p:sp>
        <p:nvSpPr>
          <p:cNvPr id="3" name="Content Placeholder 2"/>
          <p:cNvSpPr>
            <a:spLocks noGrp="1"/>
          </p:cNvSpPr>
          <p:nvPr>
            <p:ph idx="1"/>
          </p:nvPr>
        </p:nvSpPr>
        <p:spPr>
          <a:solidFill>
            <a:schemeClr val="accent3">
              <a:lumMod val="20000"/>
              <a:lumOff val="80000"/>
            </a:schemeClr>
          </a:solidFill>
        </p:spPr>
        <p:txBody>
          <a:bodyPr>
            <a:normAutofit lnSpcReduction="10000"/>
          </a:bodyPr>
          <a:lstStyle/>
          <a:p>
            <a:pPr algn="r"/>
            <a:r>
              <a:rPr lang="ar-SA" sz="2400" dirty="0">
                <a:cs typeface="Ali_K_Samik" pitchFamily="2" charset="-78"/>
              </a:rPr>
              <a:t>*هةنديَك لةو كةسانةى لةم بوارةدا كار دةكةن بة ثيَويستي دةزانن جياوازي بكريَت لة نيَوان هاوسةرطيري و خيَزان لةسةر ئةو بنةمايةى كة هاوسةرطيري ثةيوةنديةكي زؤر تايبةتة لةنيَوان دوو كةسي سةربةخؤ بةلآم خيَزان كؤمةلَةيةكة لة دايك و باوك و مندالَ و هةنديَك جار كةسي ديكةش دةطريَتةوة هةر لةبةر ئةمانة بوو جياوازى كرا لةنيَوان رِيَنماي خيَزانى و رِيَنماي هاوسةرى .</a:t>
            </a:r>
          </a:p>
          <a:p>
            <a:pPr algn="r"/>
            <a:endParaRPr lang="ar-SA" sz="2400" dirty="0">
              <a:cs typeface="Ali_K_Samik" pitchFamily="2" charset="-78"/>
            </a:endParaRPr>
          </a:p>
          <a:p>
            <a:pPr algn="r"/>
            <a:r>
              <a:rPr lang="ar-SA" sz="2400" dirty="0">
                <a:cs typeface="Ali_K_Samik" pitchFamily="2" charset="-78"/>
              </a:rPr>
              <a:t>* ريَنمايي خيَزانى طرنطي بة هةموو ئةنداماني خيَزان دةدات ثةيوةندي لةنيَوان دايك و باوك و وة ثةيوةنديان لةطةلَ مندالَةكانيان وة ثةيوةندي نيَوان مندالَةكان لةطةلَ يةكترى </a:t>
            </a:r>
          </a:p>
        </p:txBody>
      </p:sp>
    </p:spTree>
    <p:extLst>
      <p:ext uri="{BB962C8B-B14F-4D97-AF65-F5344CB8AC3E}">
        <p14:creationId xmlns:p14="http://schemas.microsoft.com/office/powerpoint/2010/main" val="3745711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solidFill>
            <a:schemeClr val="accent3">
              <a:lumMod val="40000"/>
              <a:lumOff val="60000"/>
            </a:schemeClr>
          </a:solidFill>
        </p:spPr>
        <p:txBody>
          <a:bodyPr>
            <a:normAutofit/>
          </a:bodyPr>
          <a:lstStyle/>
          <a:p>
            <a:pPr algn="r"/>
            <a:r>
              <a:rPr lang="ar-SA" sz="2400" dirty="0">
                <a:cs typeface="Ali_K_Samik" pitchFamily="2" charset="-78"/>
              </a:rPr>
              <a:t>*ئامانجي ريَنماي خيَزاني بريتية لة بةدةست هيَناني بةختةوةرى و جيَطيربوون و بةردةوامبوونى خيَزان كة لةدواى خؤيدا بةختةوةرى و جيَطيربوونى كؤمةلَطا دةطريَتةوة ئةمةش لةريَطاي فيَركردني بنةماكاني ذياني خيَزانيَكي ئاسايى وة فيَربوونى ثرؤسةى ثيَطةياندني كؤمةلآيةتى بؤ مندالَةكان و ئامرازةكانى ثةروةردةكردن و ضاوديَري كردنيان وة هةروةها يارمةتيدانيان بؤ ضارةسةركردني كيَشةكان و تيَكضونة خيَزانيةكان كة ئةمانةش دةبيَتة هؤي بةهيَز كردني خيَزان و رِزطاربوون لة ثةرتةوازةبوون و ليَكترازان . </a:t>
            </a:r>
            <a:endParaRPr lang="en-US" sz="2400" dirty="0">
              <a:cs typeface="Ali_K_Samik" pitchFamily="2" charset="-78"/>
            </a:endParaRPr>
          </a:p>
        </p:txBody>
      </p:sp>
    </p:spTree>
    <p:extLst>
      <p:ext uri="{BB962C8B-B14F-4D97-AF65-F5344CB8AC3E}">
        <p14:creationId xmlns:p14="http://schemas.microsoft.com/office/powerpoint/2010/main" val="1246094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gn="r"/>
            <a:r>
              <a:rPr lang="ar-SA" sz="2400" dirty="0">
                <a:cs typeface="Ali_K_Samik" pitchFamily="2" charset="-78"/>
              </a:rPr>
              <a:t>* بةلآم ريَنماي هاوسةرطيري بةتةنها طرنطي دةدات بة دوو هاوسةرةكة لة رِووى هةلَبذاردني هاوبةشي ذيان و ئامادةباشي بؤ ذيانى هاوسةرطيرى وة هةروةها بةدةست هيَناني جيَطيربوونى هاوسةرطيرى و وة ضارةسةركردني كيَشةكاني هاوسةرطيرى لة ثيَش ثرؤسةكة و دواى ثرؤسةكة كةواتة ريَنماى خيَزانى بريتية لة ثيَشكةش كردني خزمةتطوزارية دةروونيةكان بؤ هاوسةرةكان ثيَش ئةوةى مندالَيان ببيَت ياخود دوو هاوسةر مندالَيان نية ، بةلآم ئةطةر هاتوو ثةيوةندي دوو هاوسةرةكة تيَكضوو وة مندالَيشيان هةبيَت ئا لةم كاتةدا رِيَنمايكردنةكة دةبيَتة ريَنمايكردني خيَزانى .</a:t>
            </a:r>
            <a:endParaRPr lang="en-US" sz="2400" dirty="0">
              <a:cs typeface="Ali_K_Samik" pitchFamily="2" charset="-78"/>
            </a:endParaRPr>
          </a:p>
        </p:txBody>
      </p:sp>
    </p:spTree>
    <p:extLst>
      <p:ext uri="{BB962C8B-B14F-4D97-AF65-F5344CB8AC3E}">
        <p14:creationId xmlns:p14="http://schemas.microsoft.com/office/powerpoint/2010/main" val="900954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normAutofit fontScale="90000"/>
          </a:bodyPr>
          <a:lstStyle/>
          <a:p>
            <a:pPr algn="r"/>
            <a:r>
              <a:rPr lang="ar-SA" sz="3200" dirty="0">
                <a:cs typeface="Ali_K_Samik" pitchFamily="2" charset="-78"/>
              </a:rPr>
              <a:t>تيؤرةكاني هةلَبذاردني هاوسةرطيرى </a:t>
            </a:r>
            <a:endParaRPr lang="en-US" sz="3200" dirty="0">
              <a:cs typeface="Ali_K_Samik" pitchFamily="2" charset="-78"/>
            </a:endParaRPr>
          </a:p>
        </p:txBody>
      </p:sp>
      <p:sp>
        <p:nvSpPr>
          <p:cNvPr id="3" name="Content Placeholder 2"/>
          <p:cNvSpPr>
            <a:spLocks noGrp="1"/>
          </p:cNvSpPr>
          <p:nvPr>
            <p:ph idx="1"/>
          </p:nvPr>
        </p:nvSpPr>
        <p:spPr>
          <a:solidFill>
            <a:schemeClr val="accent3">
              <a:lumMod val="20000"/>
              <a:lumOff val="80000"/>
            </a:schemeClr>
          </a:solidFill>
        </p:spPr>
        <p:txBody>
          <a:bodyPr>
            <a:normAutofit fontScale="92500" lnSpcReduction="10000"/>
          </a:bodyPr>
          <a:lstStyle/>
          <a:p>
            <a:pPr algn="r"/>
            <a:r>
              <a:rPr lang="ar-SA" sz="2400" dirty="0">
                <a:cs typeface="Ali_K_Samik" pitchFamily="2" charset="-78"/>
              </a:rPr>
              <a:t>دوو ريَطاى سةرةكي هةية بؤ هةلَبذاردني هاوسةرطيرى يان بةشيَوةى تاكي دةروونى يان بة شيَوةى خيَزانى كؤمةلَي دةبيَ هاوسةرطيرى تةنها بريتي نية لة دروستبوونى ثةيوةندي و ليَك نزيك بوونةوةى دوو هاوسةرةكة بةلَكو دةبيَتة هؤي ليَك نزيك بوونةوةى خيَزانى ئافرةتةكة و خيَزانى ثياوةكة </a:t>
            </a:r>
          </a:p>
          <a:p>
            <a:pPr algn="r"/>
            <a:endParaRPr lang="ar-SA" sz="2400" dirty="0">
              <a:cs typeface="Ali_K_Samik" pitchFamily="2" charset="-78"/>
            </a:endParaRPr>
          </a:p>
          <a:p>
            <a:pPr algn="r"/>
            <a:r>
              <a:rPr lang="ar-SA" sz="2400" dirty="0">
                <a:cs typeface="Ali_K_Samik" pitchFamily="2" charset="-78"/>
              </a:rPr>
              <a:t>هةلَبذاردني تاكى لةسةر ئةو بنةماية دةبيَت كة تاكةكة هاوبةشي ذيانى هةلَدةبذيَريَت بةثيَي ثيَوةرى تايبةت بة خؤى و ئارةزووةكانى ئةم شيَوازة سةرى هةلَدا لة ئةنجامي ثيَشكةوتن و طؤرانكارى لة رِووى رؤشنبيرى و تةكنةلؤجيا بةلآم هةلَبذاردني خيَزانى ياخود كؤمةلَي لة كؤنةوةدا بوونى هةبووة وة تاكو ئيَستاش هةرماوة لةهةنديَك لة كؤمةلَطاكاندا </a:t>
            </a:r>
          </a:p>
        </p:txBody>
      </p:sp>
    </p:spTree>
    <p:extLst>
      <p:ext uri="{BB962C8B-B14F-4D97-AF65-F5344CB8AC3E}">
        <p14:creationId xmlns:p14="http://schemas.microsoft.com/office/powerpoint/2010/main" val="2761615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fontScale="90000"/>
          </a:bodyPr>
          <a:lstStyle/>
          <a:p>
            <a:pPr algn="r"/>
            <a:r>
              <a:rPr lang="ar-SA" sz="3200" dirty="0">
                <a:cs typeface="Ali_K_Samik" pitchFamily="2" charset="-78"/>
              </a:rPr>
              <a:t>يةكةم.تيؤرى هاوسةنطي ليَكضوون  (تجانس)</a:t>
            </a:r>
            <a:endParaRPr lang="en-US" sz="3200" dirty="0">
              <a:cs typeface="Ali_K_Samik" pitchFamily="2" charset="-78"/>
            </a:endParaRPr>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gn="r"/>
            <a:r>
              <a:rPr lang="ar-SA" sz="2400" dirty="0">
                <a:cs typeface="Ali_K_Samik" pitchFamily="2" charset="-78"/>
              </a:rPr>
              <a:t>لةسةر بنةماي ئةو طريمانةية كار دةكات كة دةلَيَ كةسيَك هاوسةرطيري لةطةلَ هاوشيَوةكةى خؤيدا دةكات كةواتة ئةم هاوسةنطية شيَوازى هةلَبذاردني كورِ لةبؤ كض يان كض لةبؤ كورِ شيدةكاتةوة ئةم ليَكضوونة لةسةر بنةماى كؤمةلَيَك هؤكارة لةوانة تةمةن و بيروباوةرِ و ئاستى رؤشنبيرى و كؤمةلآيةتى وة هةنديَك جار ئةم هةلَبذاردنة دةطاتة ئاستى ليَكضوون لة كةسايةتى و ئارةزووةكان و ئاراستة و دابوونةريتى رِةفتارى بؤ نموونة كورِاني طةنج ثيَيان باشترة هاوسةرطيرى لةطةلَ كضانيَكدا بكةن كة هاوتةمةنى خؤيانن يان ثياويَكي سةركةوتوو لة كارةكةى يان لة ذيانى رؤذانةيدا دةيةويَت هاوسةرطيرى لةطةلَ ئافرةتيَكي سةركةوتوودا ئةنجام بدات . </a:t>
            </a:r>
            <a:endParaRPr lang="en-US" sz="2400" dirty="0">
              <a:cs typeface="Ali_K_Samik" pitchFamily="2" charset="-78"/>
            </a:endParaRPr>
          </a:p>
        </p:txBody>
      </p:sp>
    </p:spTree>
    <p:extLst>
      <p:ext uri="{BB962C8B-B14F-4D97-AF65-F5344CB8AC3E}">
        <p14:creationId xmlns:p14="http://schemas.microsoft.com/office/powerpoint/2010/main" val="824985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fontScale="90000"/>
          </a:bodyPr>
          <a:lstStyle/>
          <a:p>
            <a:pPr algn="r"/>
            <a:r>
              <a:rPr lang="ar-SA" sz="3200" dirty="0">
                <a:cs typeface="Ali_K_Samik" pitchFamily="2" charset="-78"/>
              </a:rPr>
              <a:t>دووةم . تيؤرى نزيكى شويَني </a:t>
            </a:r>
            <a:endParaRPr lang="en-US" sz="3200" dirty="0">
              <a:cs typeface="Ali_K_Samik" pitchFamily="2" charset="-78"/>
            </a:endParaRPr>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gn="r"/>
            <a:r>
              <a:rPr lang="ar-SA" sz="2400" dirty="0">
                <a:cs typeface="Ali_K_Samik" pitchFamily="2" charset="-78"/>
              </a:rPr>
              <a:t>ئةم تيؤرة لةسةر ئةم بيروبؤضوونة كار دةكات كة دةليَت هاوسةرطيرى لةسةر بنةماى بيروبؤضوونى رؤشنبيري و كؤمةلآيةتى ئةنجام دةدريَت وة ثةيوةندي هةية بة نزيكى شويَنى بؤ نموونة كوريَك كاتيَك كضيَك هةلَدةبذيَريَت بؤ هاوبةشى ذيانى ئةوا لة ضوارضيَوةى جوطرافي نزيك لة خؤيةوة هةلَيدةبذيَريَت كة دابوونةريت و سروشتى ئةو كةسة لة ئةوةوة نزيك بيَت ئةم تيؤرة تةواوكةرى تيؤرى هاوسةنطية وة دةطونجيَت لة طةلَيدا دةتوانين بلَيَين ئةم هةلَبذاردنة زياتر لة لاديَكاندا بوونى هةية .</a:t>
            </a:r>
            <a:endParaRPr lang="en-US" sz="2400" dirty="0">
              <a:cs typeface="Ali_K_Samik" pitchFamily="2" charset="-78"/>
            </a:endParaRPr>
          </a:p>
        </p:txBody>
      </p:sp>
    </p:spTree>
    <p:extLst>
      <p:ext uri="{BB962C8B-B14F-4D97-AF65-F5344CB8AC3E}">
        <p14:creationId xmlns:p14="http://schemas.microsoft.com/office/powerpoint/2010/main" val="2956512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fontScale="90000"/>
          </a:bodyPr>
          <a:lstStyle/>
          <a:p>
            <a:pPr algn="r"/>
            <a:r>
              <a:rPr lang="ar-SA" sz="3200" dirty="0">
                <a:cs typeface="Ali_K_Samik" pitchFamily="2" charset="-78"/>
              </a:rPr>
              <a:t>سيَيةم . تيؤرى بةها </a:t>
            </a:r>
            <a:endParaRPr lang="en-US" sz="3200" dirty="0">
              <a:cs typeface="Ali_K_Samik" pitchFamily="2" charset="-78"/>
            </a:endParaRPr>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gn="r"/>
            <a:r>
              <a:rPr lang="ar-SA" sz="2400" dirty="0">
                <a:cs typeface="Ali_K_Samik" pitchFamily="2" charset="-78"/>
              </a:rPr>
              <a:t>لةسةر ئةو بنةماية كار دةكات كة دةليَت هةلَبذاردني هاوبةشي ذيان لةسةر بنةماي كةسايةتى و ئةو سيستةمة بةهايةي كة كةسةكة لة ناخي خؤيدا دروستى كردووة دةبيَت بؤية هةلَبذاردني هاوبةشي ذيان كة بطونجيَت لةطةلَ بةهاكةيدا ثيَي رازى دةبيَت و هةلَي دةبذيَريَت بؤ ئةوةى ئاسايشى هةلَضوونى و طونجانى هاوسةرطيرى بة دةست بهيَنيَت لة هةمان كاتدا بةها ئاراستةى سةرةكى رِةفتارة كة تاكةكة ئاراستة دةكات بؤ هةلَبذاردني هاوبةشي ذيان ئةم تيؤرةش لةطةلَ دوو تيؤرةكةى تردا دةطونجيَت .</a:t>
            </a:r>
            <a:endParaRPr lang="en-US" sz="2400" dirty="0">
              <a:cs typeface="Ali_K_Samik" pitchFamily="2" charset="-78"/>
            </a:endParaRPr>
          </a:p>
        </p:txBody>
      </p:sp>
    </p:spTree>
    <p:extLst>
      <p:ext uri="{BB962C8B-B14F-4D97-AF65-F5344CB8AC3E}">
        <p14:creationId xmlns:p14="http://schemas.microsoft.com/office/powerpoint/2010/main" val="2324987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cs typeface="Ali_K_Samik" pitchFamily="2" charset="-78"/>
              </a:rPr>
              <a:t>هيَلَكارى ئةنجامي ثةيوةندييةكان</a:t>
            </a:r>
            <a:endParaRPr lang="en-US" dirty="0">
              <a:cs typeface="Ali_K_Samik" pitchFamily="2" charset="-78"/>
            </a:endParaRPr>
          </a:p>
        </p:txBody>
      </p:sp>
      <p:sp>
        <p:nvSpPr>
          <p:cNvPr id="3" name="Content Placeholder 2"/>
          <p:cNvSpPr>
            <a:spLocks noGrp="1"/>
          </p:cNvSpPr>
          <p:nvPr>
            <p:ph idx="1"/>
          </p:nvPr>
        </p:nvSpPr>
        <p:spPr/>
        <p:txBody>
          <a:bodyPr/>
          <a:lstStyle/>
          <a:p>
            <a:endParaRPr lang="en-US" dirty="0"/>
          </a:p>
        </p:txBody>
      </p:sp>
      <p:sp>
        <p:nvSpPr>
          <p:cNvPr id="4" name="Oval 3"/>
          <p:cNvSpPr/>
          <p:nvPr/>
        </p:nvSpPr>
        <p:spPr>
          <a:xfrm>
            <a:off x="6172200" y="1447800"/>
            <a:ext cx="1295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a:cs typeface="Ali_K_Samik" pitchFamily="2" charset="-78"/>
              </a:rPr>
              <a:t>كض</a:t>
            </a:r>
            <a:endParaRPr lang="en-US" sz="4000" dirty="0">
              <a:cs typeface="Ali_K_Samik" pitchFamily="2" charset="-78"/>
            </a:endParaRPr>
          </a:p>
        </p:txBody>
      </p:sp>
      <p:sp>
        <p:nvSpPr>
          <p:cNvPr id="5" name="Oval 4"/>
          <p:cNvSpPr/>
          <p:nvPr/>
        </p:nvSpPr>
        <p:spPr>
          <a:xfrm>
            <a:off x="3886200" y="1447800"/>
            <a:ext cx="1295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a:cs typeface="Ali_K_Samik" pitchFamily="2" charset="-78"/>
              </a:rPr>
              <a:t>كورِ</a:t>
            </a:r>
            <a:endParaRPr lang="en-US" sz="4000" dirty="0">
              <a:cs typeface="Ali_K_Samik" pitchFamily="2" charset="-78"/>
            </a:endParaRPr>
          </a:p>
        </p:txBody>
      </p:sp>
      <p:sp>
        <p:nvSpPr>
          <p:cNvPr id="6" name="Rectangle 5"/>
          <p:cNvSpPr/>
          <p:nvPr/>
        </p:nvSpPr>
        <p:spPr>
          <a:xfrm>
            <a:off x="6019800" y="2667000"/>
            <a:ext cx="1676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a:cs typeface="Ali_K_Samik" pitchFamily="2" charset="-78"/>
              </a:rPr>
              <a:t>خؤشةويستى</a:t>
            </a:r>
            <a:endParaRPr lang="en-US" sz="2800" dirty="0">
              <a:cs typeface="Ali_K_Samik" pitchFamily="2" charset="-78"/>
            </a:endParaRPr>
          </a:p>
        </p:txBody>
      </p:sp>
      <p:sp>
        <p:nvSpPr>
          <p:cNvPr id="7" name="Rectangle 6"/>
          <p:cNvSpPr/>
          <p:nvPr/>
        </p:nvSpPr>
        <p:spPr>
          <a:xfrm>
            <a:off x="6019800" y="3733800"/>
            <a:ext cx="1676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a:cs typeface="Ali_K_Samik" pitchFamily="2" charset="-78"/>
              </a:rPr>
              <a:t>رِق</a:t>
            </a:r>
            <a:endParaRPr lang="en-US" sz="3600" dirty="0">
              <a:cs typeface="Ali_K_Samik" pitchFamily="2" charset="-78"/>
            </a:endParaRPr>
          </a:p>
        </p:txBody>
      </p:sp>
      <p:sp>
        <p:nvSpPr>
          <p:cNvPr id="8" name="Rectangle 7"/>
          <p:cNvSpPr/>
          <p:nvPr/>
        </p:nvSpPr>
        <p:spPr>
          <a:xfrm>
            <a:off x="3733800" y="2667000"/>
            <a:ext cx="16383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a:cs typeface="Ali_K_Samik" pitchFamily="2" charset="-78"/>
              </a:rPr>
              <a:t>خؤشةويستى</a:t>
            </a:r>
            <a:endParaRPr lang="en-US" sz="2800" dirty="0">
              <a:cs typeface="Ali_K_Samik" pitchFamily="2" charset="-78"/>
            </a:endParaRPr>
          </a:p>
        </p:txBody>
      </p:sp>
      <p:sp>
        <p:nvSpPr>
          <p:cNvPr id="9" name="Rectangle 8"/>
          <p:cNvSpPr/>
          <p:nvPr/>
        </p:nvSpPr>
        <p:spPr>
          <a:xfrm>
            <a:off x="3733800" y="3733800"/>
            <a:ext cx="16383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a:cs typeface="Ali_K_Samik" pitchFamily="2" charset="-78"/>
              </a:rPr>
              <a:t>رِق</a:t>
            </a:r>
            <a:endParaRPr lang="en-US" sz="3200" dirty="0">
              <a:cs typeface="Ali_K_Samik" pitchFamily="2" charset="-78"/>
            </a:endParaRPr>
          </a:p>
        </p:txBody>
      </p:sp>
      <p:sp>
        <p:nvSpPr>
          <p:cNvPr id="10" name="Rectangle 9"/>
          <p:cNvSpPr/>
          <p:nvPr/>
        </p:nvSpPr>
        <p:spPr>
          <a:xfrm>
            <a:off x="1066800" y="2667000"/>
            <a:ext cx="1752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a:cs typeface="Ali_K_Samik" pitchFamily="2" charset="-78"/>
              </a:rPr>
              <a:t>دؤستايةتى</a:t>
            </a:r>
            <a:endParaRPr lang="en-US" sz="2800" dirty="0">
              <a:cs typeface="Ali_K_Samik" pitchFamily="2" charset="-78"/>
            </a:endParaRPr>
          </a:p>
        </p:txBody>
      </p:sp>
      <p:sp>
        <p:nvSpPr>
          <p:cNvPr id="11" name="Rectangle 10"/>
          <p:cNvSpPr/>
          <p:nvPr/>
        </p:nvSpPr>
        <p:spPr>
          <a:xfrm>
            <a:off x="1066800" y="3733800"/>
            <a:ext cx="1752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a:cs typeface="Ali_K_Samik" pitchFamily="2" charset="-78"/>
              </a:rPr>
              <a:t>دوذمنايةتى</a:t>
            </a:r>
            <a:endParaRPr lang="en-US" sz="2800" dirty="0">
              <a:cs typeface="Ali_K_Samik" pitchFamily="2" charset="-78"/>
            </a:endParaRPr>
          </a:p>
        </p:txBody>
      </p:sp>
      <p:sp>
        <p:nvSpPr>
          <p:cNvPr id="12" name="Plus 11"/>
          <p:cNvSpPr/>
          <p:nvPr/>
        </p:nvSpPr>
        <p:spPr>
          <a:xfrm>
            <a:off x="5372100" y="2667000"/>
            <a:ext cx="647700" cy="7620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lus 12"/>
          <p:cNvSpPr/>
          <p:nvPr/>
        </p:nvSpPr>
        <p:spPr>
          <a:xfrm>
            <a:off x="5372100" y="3810000"/>
            <a:ext cx="647700" cy="6858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Equal 13"/>
          <p:cNvSpPr/>
          <p:nvPr/>
        </p:nvSpPr>
        <p:spPr>
          <a:xfrm>
            <a:off x="2819400" y="2667000"/>
            <a:ext cx="914400" cy="7620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Equal 14"/>
          <p:cNvSpPr/>
          <p:nvPr/>
        </p:nvSpPr>
        <p:spPr>
          <a:xfrm>
            <a:off x="2819400" y="3733800"/>
            <a:ext cx="914400" cy="7620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90763822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a:bodyPr>
          <a:lstStyle/>
          <a:p>
            <a:pPr algn="r"/>
            <a:r>
              <a:rPr lang="ar-SA" sz="2800" dirty="0">
                <a:cs typeface="Ali_K_Samik" pitchFamily="2" charset="-78"/>
              </a:rPr>
              <a:t>تيؤرى ثيَداويستية دةروونيةكان</a:t>
            </a:r>
            <a:endParaRPr lang="en-US" sz="2800" dirty="0">
              <a:cs typeface="Ali_K_Samik" pitchFamily="2" charset="-78"/>
            </a:endParaRPr>
          </a:p>
        </p:txBody>
      </p:sp>
      <p:sp>
        <p:nvSpPr>
          <p:cNvPr id="3" name="Content Placeholder 2"/>
          <p:cNvSpPr>
            <a:spLocks noGrp="1"/>
          </p:cNvSpPr>
          <p:nvPr>
            <p:ph idx="1"/>
          </p:nvPr>
        </p:nvSpPr>
        <p:spPr>
          <a:solidFill>
            <a:schemeClr val="accent3">
              <a:lumMod val="20000"/>
              <a:lumOff val="80000"/>
            </a:schemeClr>
          </a:solidFill>
        </p:spPr>
        <p:txBody>
          <a:bodyPr>
            <a:normAutofit fontScale="92500" lnSpcReduction="20000"/>
          </a:bodyPr>
          <a:lstStyle/>
          <a:p>
            <a:pPr algn="r"/>
            <a:r>
              <a:rPr lang="ar-SA" sz="2400" dirty="0">
                <a:cs typeface="Ali_K_Samik" pitchFamily="2" charset="-78"/>
              </a:rPr>
              <a:t>بريتية لة تيؤريَكى دةروونى كة لة تيؤرى ثيَداويستية تةواوكاريةكان دروست بووة كة زانا (رؤبةت ونش) دايمةزراندوة.</a:t>
            </a:r>
          </a:p>
          <a:p>
            <a:pPr algn="r"/>
            <a:r>
              <a:rPr lang="ar-SA" sz="2400" dirty="0">
                <a:cs typeface="Ali_K_Samik" pitchFamily="2" charset="-78"/>
              </a:rPr>
              <a:t>*بة ثيَى بؤضونى ئةم زاناية  تاك سةرنجى زياتر بؤلاى ئةو كةسانة دةضيَت كة كةم و كوريةكانى بؤ تةواو دةكات  كة ئةمةش هةستى كاملبوونى بؤ دروست دةكات كة لة ثيَش تردا نةى بووة.</a:t>
            </a:r>
          </a:p>
          <a:p>
            <a:pPr algn="r"/>
            <a:r>
              <a:rPr lang="ar-SA" sz="2400" dirty="0">
                <a:cs typeface="Ali_K_Samik" pitchFamily="2" charset="-78"/>
              </a:rPr>
              <a:t>*وة هةروةها   جةخت دةكاتةوة لةسةر هاوشيَوةى ليَكضون لة ئارةزو  ئاراستةكان هةبيَت </a:t>
            </a:r>
          </a:p>
          <a:p>
            <a:pPr algn="r"/>
            <a:r>
              <a:rPr lang="ar-SA" sz="2400" dirty="0">
                <a:cs typeface="Ali_K_Samik" pitchFamily="2" charset="-78"/>
              </a:rPr>
              <a:t>*ثيَداويستية تةواوكاريةكان زؤر جار دروست دةبيَت لة ريَطاى ئةو ويَنةىكة مندال بةرامبةر بة دايك و باوكى دروستى كردوة كة لة ئةنجامى ثةيوةندى سؤزى لةطةل يةكيَك لة كةسايةتية ية طرنطةكان بؤ ئةو تاكة دروست دةبيَت</a:t>
            </a:r>
          </a:p>
          <a:p>
            <a:pPr algn="r"/>
            <a:r>
              <a:rPr lang="ar-SA" sz="2400" dirty="0">
                <a:cs typeface="Ali_K_Samik" pitchFamily="2" charset="-78"/>
              </a:rPr>
              <a:t>لة زؤربةى كاتدا باوك ئةو كةسايةتيةية بؤ كجةكةى و دايك بؤ كورةكةى ئةم تةواو كارية روودةدات لة ئةنجامى كارليَكى كةسى كة ثيَداويستية كةيان بؤ تيَر دةكةن*</a:t>
            </a:r>
            <a:endParaRPr lang="en-US" sz="2400" dirty="0">
              <a:cs typeface="Ali_K_Samik" pitchFamily="2" charset="-78"/>
            </a:endParaRPr>
          </a:p>
        </p:txBody>
      </p:sp>
    </p:spTree>
    <p:extLst>
      <p:ext uri="{BB962C8B-B14F-4D97-AF65-F5344CB8AC3E}">
        <p14:creationId xmlns:p14="http://schemas.microsoft.com/office/powerpoint/2010/main" val="563506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fontScale="90000"/>
          </a:bodyPr>
          <a:lstStyle/>
          <a:p>
            <a:pPr algn="r"/>
            <a:r>
              <a:rPr lang="ar-SA" sz="3200" dirty="0">
                <a:cs typeface="Ali_K_Samik" pitchFamily="2" charset="-78"/>
              </a:rPr>
              <a:t>تيؤري شيكردنةوةى دةروونى </a:t>
            </a:r>
            <a:endParaRPr lang="en-US" sz="3200" dirty="0">
              <a:cs typeface="Ali_K_Samik" pitchFamily="2" charset="-78"/>
            </a:endParaRPr>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gn="r"/>
            <a:r>
              <a:rPr lang="ar-SA" sz="2400" dirty="0">
                <a:cs typeface="Ali_K_Samik" pitchFamily="2" charset="-78"/>
              </a:rPr>
              <a:t>*بيرؤكةكةى لة فرؤيدةوة وةرطيراوة كة واي بؤ دةضيَت هةلَبذاردنى هاوبةشي ذيان لة ريَطاي </a:t>
            </a:r>
            <a:r>
              <a:rPr lang="ar-SA" sz="2400">
                <a:cs typeface="Ali_K_Samik" pitchFamily="2" charset="-78"/>
              </a:rPr>
              <a:t>ثالَنةري خؤثارا ستنةوة وة </a:t>
            </a:r>
            <a:r>
              <a:rPr lang="ar-SA" sz="2400" dirty="0">
                <a:cs typeface="Ali_K_Samik" pitchFamily="2" charset="-78"/>
              </a:rPr>
              <a:t>يان لةسةر بنةماي ليَكضووني دوو كةسةكةية بؤ بابةتيَك واتة ئةو كةسةي ئةم شتةم ثيَ دةبةخشيَت .</a:t>
            </a:r>
          </a:p>
          <a:p>
            <a:pPr algn="r"/>
            <a:endParaRPr lang="ar-SA" sz="2400" dirty="0">
              <a:cs typeface="Ali_K_Samik" pitchFamily="2" charset="-78"/>
            </a:endParaRPr>
          </a:p>
          <a:p>
            <a:pPr algn="r"/>
            <a:r>
              <a:rPr lang="ar-SA" sz="2400" dirty="0">
                <a:cs typeface="Ali_K_Samik" pitchFamily="2" charset="-78"/>
              </a:rPr>
              <a:t>*فرؤيد واي دةبينيَت كة سروشتى ثةيوةندية هةلَضونيةكاني مندالَ دةبيَتة هؤي دروست بووني كةسايةتيةكةى مندالَ ثةيوةنديةكي سؤزي بةهيَزي لةطةلَ يةك لة كةسةكاني كة طرنطن بؤ ئةو دروست دةكات هةنديَك جار كةسايةتى دايك بؤ كضةكةى يان كةسايةتى باوك بؤ كورةكةى وة يان بة ثيَضةوانةوة .</a:t>
            </a:r>
            <a:endParaRPr lang="en-US" sz="2400" dirty="0">
              <a:cs typeface="Ali_K_Samik" pitchFamily="2" charset="-78"/>
            </a:endParaRPr>
          </a:p>
        </p:txBody>
      </p:sp>
    </p:spTree>
    <p:extLst>
      <p:ext uri="{BB962C8B-B14F-4D97-AF65-F5344CB8AC3E}">
        <p14:creationId xmlns:p14="http://schemas.microsoft.com/office/powerpoint/2010/main" val="2330185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gn="r"/>
            <a:r>
              <a:rPr lang="ar-SA" sz="2400" dirty="0">
                <a:cs typeface="Ali_K_Samik" pitchFamily="2" charset="-78"/>
              </a:rPr>
              <a:t>* كاتيَك ئةو مندالَة طةورة دةبيَت ئارةزووى ئةوةى بؤ دروست دةبيَت كة ئةو ثةيوةندية دووبارة دروست بكاتةوة و زيندووى بكاتةوة وة دةيةويَت هاوسةرطيرى بكات لةطةلَ ئةو كةسةي كة ثيَداويستيةكاني بؤ تيَر دةكات كة لةمةو ثيَش ثيَي نةطةيشتبوو وة ئةطةر هاوسةرطيري لةسةر ئةم بنةماية بيَت لة زؤربةي كاتدا بة جيابوونةوة و شكست خواردن كؤتايي ثيَديَت وة يان بةردةوام دةبيَت بة بيَ بوونى بةختةوةرى . </a:t>
            </a:r>
            <a:endParaRPr lang="en-US" sz="2400" dirty="0">
              <a:cs typeface="Ali_K_Samik" pitchFamily="2" charset="-78"/>
            </a:endParaRPr>
          </a:p>
        </p:txBody>
      </p:sp>
    </p:spTree>
    <p:extLst>
      <p:ext uri="{BB962C8B-B14F-4D97-AF65-F5344CB8AC3E}">
        <p14:creationId xmlns:p14="http://schemas.microsoft.com/office/powerpoint/2010/main" val="3751620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fontScale="90000"/>
          </a:bodyPr>
          <a:lstStyle/>
          <a:p>
            <a:pPr algn="r"/>
            <a:r>
              <a:rPr lang="ar-SA" sz="3200" dirty="0">
                <a:cs typeface="Ali_K_Samik" pitchFamily="2" charset="-78"/>
              </a:rPr>
              <a:t>يةكةم : تيؤري بوين</a:t>
            </a:r>
            <a:endParaRPr lang="en-US" sz="3200" dirty="0">
              <a:cs typeface="Ali_K_Samik" pitchFamily="2" charset="-78"/>
            </a:endParaRPr>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gn="r" rtl="1"/>
            <a:r>
              <a:rPr lang="ar-SA" sz="2400" dirty="0">
                <a:cs typeface="Ali_K_Samik" pitchFamily="2" charset="-78"/>
              </a:rPr>
              <a:t>بوين يةكيَكة لةو زانايانةى كة كارى كردووة لة بواري خيَزاندا وة تيؤرةكةى طةشةسةندني بةخؤيةوة ديت لة نيَوان سالآني </a:t>
            </a:r>
            <a:r>
              <a:rPr lang="en-US" sz="2400" dirty="0">
                <a:cs typeface="Ali_K_Samik" pitchFamily="2" charset="-78"/>
              </a:rPr>
              <a:t>1957</a:t>
            </a:r>
            <a:r>
              <a:rPr lang="ar-SA" sz="2400" dirty="0">
                <a:cs typeface="Ali_K_Samik" pitchFamily="2" charset="-78"/>
              </a:rPr>
              <a:t>بؤ </a:t>
            </a:r>
            <a:r>
              <a:rPr lang="en-US" sz="2400" dirty="0">
                <a:cs typeface="Ali_K_Samik" pitchFamily="2" charset="-78"/>
              </a:rPr>
              <a:t>1966</a:t>
            </a:r>
            <a:r>
              <a:rPr lang="ar-SA" sz="2400" dirty="0">
                <a:cs typeface="Ali_K_Samik" pitchFamily="2" charset="-78"/>
              </a:rPr>
              <a:t>لة ريَطاي ئةو تيَبينيانةى بةدةستى هيَنا لة ئةنجامي مامةلَةكردني لةطةل ئةو خيَزانانةى كة ئةنداميَكيان نةخؤشي شيزؤفرينيايان هةبوو لةبةر ئةوةى خؤي وةكو ثزيشك و ثزيشكي دةرووني كارى دةكرد لة نؤرينطةيةكدا لة دوايدا</a:t>
            </a:r>
          </a:p>
          <a:p>
            <a:pPr algn="r" rtl="1"/>
            <a:r>
              <a:rPr lang="ar-SA" sz="2400" dirty="0">
                <a:cs typeface="Ali_K_Samik" pitchFamily="2" charset="-78"/>
              </a:rPr>
              <a:t>رؤيشت بؤ ثةيمانطاي نةتةوةيى بؤ دروستي دةروونى لة واشنتؤن لة نيَوان سالآني </a:t>
            </a:r>
            <a:r>
              <a:rPr lang="en-US" sz="2400" dirty="0">
                <a:cs typeface="Ali_K_Samik" pitchFamily="2" charset="-78"/>
              </a:rPr>
              <a:t>1959</a:t>
            </a:r>
            <a:r>
              <a:rPr lang="ar-SA" sz="2400" dirty="0">
                <a:cs typeface="Ali_K_Samik" pitchFamily="2" charset="-78"/>
              </a:rPr>
              <a:t>بؤ </a:t>
            </a:r>
            <a:r>
              <a:rPr lang="en-US" sz="2400" dirty="0">
                <a:cs typeface="Ali_K_Samik" pitchFamily="2" charset="-78"/>
              </a:rPr>
              <a:t>1975</a:t>
            </a:r>
            <a:r>
              <a:rPr lang="ar-SA" sz="2400" dirty="0">
                <a:cs typeface="Ali_K_Samik" pitchFamily="2" charset="-78"/>
              </a:rPr>
              <a:t>هةشت ضةمكي سةرةكي لة تيؤرةكةى داهيَنا كة لة ضارةسةركردني خيَزانةكاندا بة كاري دةهيَنا .</a:t>
            </a:r>
            <a:endParaRPr lang="en-US" sz="2400" dirty="0">
              <a:cs typeface="Ali_K_Samik" pitchFamily="2" charset="-78"/>
            </a:endParaRPr>
          </a:p>
        </p:txBody>
      </p:sp>
    </p:spTree>
    <p:extLst>
      <p:ext uri="{BB962C8B-B14F-4D97-AF65-F5344CB8AC3E}">
        <p14:creationId xmlns:p14="http://schemas.microsoft.com/office/powerpoint/2010/main" val="664923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fontScale="90000"/>
          </a:bodyPr>
          <a:lstStyle/>
          <a:p>
            <a:pPr algn="r"/>
            <a:r>
              <a:rPr lang="ar-SA" sz="3200" dirty="0">
                <a:cs typeface="Ali_K_Samik" pitchFamily="2" charset="-78"/>
              </a:rPr>
              <a:t>ضةمكةكاني تيؤرةكة</a:t>
            </a:r>
            <a:endParaRPr lang="en-US" sz="3200" dirty="0">
              <a:cs typeface="Ali_K_Samik" pitchFamily="2" charset="-78"/>
            </a:endParaRPr>
          </a:p>
        </p:txBody>
      </p:sp>
      <p:sp>
        <p:nvSpPr>
          <p:cNvPr id="3" name="Content Placeholder 2"/>
          <p:cNvSpPr>
            <a:spLocks noGrp="1"/>
          </p:cNvSpPr>
          <p:nvPr>
            <p:ph idx="1"/>
          </p:nvPr>
        </p:nvSpPr>
        <p:spPr>
          <a:solidFill>
            <a:schemeClr val="accent3">
              <a:lumMod val="20000"/>
              <a:lumOff val="80000"/>
            </a:schemeClr>
          </a:solidFill>
        </p:spPr>
        <p:txBody>
          <a:bodyPr>
            <a:normAutofit fontScale="92500" lnSpcReduction="10000"/>
          </a:bodyPr>
          <a:lstStyle/>
          <a:p>
            <a:pPr algn="r"/>
            <a:r>
              <a:rPr lang="ar-SA" sz="2400" dirty="0">
                <a:cs typeface="Ali_K_Samik" pitchFamily="2" charset="-78"/>
              </a:rPr>
              <a:t>يةكةم : جياكردنةوةى خود  (تمايز </a:t>
            </a:r>
            <a:r>
              <a:rPr lang="ar-SA" sz="2400" dirty="0">
                <a:latin typeface="Ali- Arabesque" pitchFamily="2" charset="2"/>
                <a:cs typeface="Ali-A-Samik" pitchFamily="2" charset="-78"/>
              </a:rPr>
              <a:t>الذات</a:t>
            </a:r>
            <a:r>
              <a:rPr lang="ar-SA" sz="2400" dirty="0">
                <a:cs typeface="Ali_K_Samik" pitchFamily="2" charset="-78"/>
              </a:rPr>
              <a:t> )</a:t>
            </a:r>
          </a:p>
          <a:p>
            <a:pPr algn="r"/>
            <a:endParaRPr lang="ar-SA" sz="2400" dirty="0">
              <a:cs typeface="Ali_K_Samik" pitchFamily="2" charset="-78"/>
            </a:endParaRPr>
          </a:p>
          <a:p>
            <a:pPr algn="r"/>
            <a:r>
              <a:rPr lang="ar-SA" sz="2400" dirty="0">
                <a:cs typeface="Ali_K_Samik" pitchFamily="2" charset="-78"/>
              </a:rPr>
              <a:t>تيؤرةكةى بوين ثشت دةبةستيَت بة ثشكنيني سةرةكي كة ئةويش ضةمكي جياكردنةوةى خودة ئةم ضةمكة بةم شيَوةية وةسفي تاكةكان دةكات كة توانايان هةية بؤ ثاريَزطاري كردن لة لايةني هةلضوونى و ذيري بيَ ئةوةى بة يةكيان ببةستنةوة يان تيَكةلَيان بكةن بةلآم ئةو كةسانةى سةركةوتنيان بة دةست نةهيَنا ئةوانة دةطريَتةوة كة كؤنترؤلَ كراون لةلايةني هةلَضوونيةكةيان وة ئةو كةسانةى هاوسةنطي دروست دةكةن لة نيَوان لايةنى ذيرى و هةلَضونيةكة دةتوانن ئةو شارةزاييانة هةلَبذيَرن كة بؤيان طونجاوة بةلآم لة هةمان كاتدا  (بوين)  ئاماذة بةوة دةدات كة مةرج نية لة هةموو كاتيَكدا هةلَبذاردنةكان راست بيَت يان باشترين بيَت .</a:t>
            </a:r>
            <a:endParaRPr lang="en-US" sz="2400" dirty="0">
              <a:cs typeface="Ali_K_Samik" pitchFamily="2" charset="-78"/>
            </a:endParaRPr>
          </a:p>
        </p:txBody>
      </p:sp>
    </p:spTree>
    <p:extLst>
      <p:ext uri="{BB962C8B-B14F-4D97-AF65-F5344CB8AC3E}">
        <p14:creationId xmlns:p14="http://schemas.microsoft.com/office/powerpoint/2010/main" val="2758799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gn="r"/>
            <a:r>
              <a:rPr lang="ar-SA" sz="2400" dirty="0">
                <a:cs typeface="Ali_K_Samik" pitchFamily="2" charset="-78"/>
              </a:rPr>
              <a:t>دلَةراوكيَي كاريطةرى هةية لةسةر ئاستي جياكردنةوةى خود لةلاي تاكةكة هةروةك زانا  (كير)  ئاماذة ثيَ دةدات كة دةلَيَت دلةراوكيَى تيذ ئةو ترسة دروست دةكات لةلاي كةسةكة كةضى روويداوة بةلآم دلةراوكيَى دريَذخايةن ئةو ترسة دروست دةكات كةضى روودةدات بةم شيَوةيةش كاريطةرى نةريَنى لةسةر تواناي كةسةكة دروست دةكات وة ئةو كةسانةى دةتوانن جياكردنةوة درووست بكةن لة نيَوان لايةنى ذيري و لايةنى هةلَضوونيةكة باشترين ئامرازيان هةية بؤ خؤطونجاندن لةطةل دلةراوكيَكانياندا وة كةمتر توشي تيَكضون دةبن لة ذيانياندا .</a:t>
            </a:r>
            <a:endParaRPr lang="en-US" sz="2400" dirty="0">
              <a:cs typeface="Ali_K_Samik" pitchFamily="2" charset="-78"/>
            </a:endParaRPr>
          </a:p>
        </p:txBody>
      </p:sp>
    </p:spTree>
    <p:extLst>
      <p:ext uri="{BB962C8B-B14F-4D97-AF65-F5344CB8AC3E}">
        <p14:creationId xmlns:p14="http://schemas.microsoft.com/office/powerpoint/2010/main" val="445109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60000"/>
              <a:lumOff val="40000"/>
            </a:schemeClr>
          </a:solidFill>
        </p:spPr>
        <p:txBody>
          <a:bodyPr>
            <a:normAutofit fontScale="90000"/>
          </a:bodyPr>
          <a:lstStyle/>
          <a:p>
            <a:pPr algn="r"/>
            <a:r>
              <a:rPr lang="ar-SA" sz="3200" dirty="0">
                <a:cs typeface="Ali_K_Samik" pitchFamily="2" charset="-78"/>
              </a:rPr>
              <a:t>دووةم : سيَطؤشة</a:t>
            </a:r>
            <a:endParaRPr lang="en-US" sz="3200" dirty="0">
              <a:cs typeface="Ali_K_Samik" pitchFamily="2" charset="-78"/>
            </a:endParaRPr>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gn="just" rtl="1"/>
            <a:r>
              <a:rPr lang="ar-SA" sz="2400" dirty="0">
                <a:cs typeface="Ali_K_Samik" pitchFamily="2" charset="-78"/>
              </a:rPr>
              <a:t>بوين واي دةبينيَت كة سيَطؤشة يةكةيةكة لة سيَ كةس ثيَكديَت وة بنةماي سةرةكية بؤ دروست كردني ثةيوةنديةكان وة بةشيَكة لة سروشتى غةريزةى لةلاى كةسةكةدا بوين لة سالَي </a:t>
            </a:r>
            <a:r>
              <a:rPr lang="en-US" sz="2400" dirty="0">
                <a:cs typeface="Ali_K_Samik" pitchFamily="2" charset="-78"/>
              </a:rPr>
              <a:t>1978</a:t>
            </a:r>
            <a:r>
              <a:rPr lang="ar-SA" sz="2400" dirty="0">
                <a:cs typeface="Ali_K_Samik" pitchFamily="2" charset="-78"/>
              </a:rPr>
              <a:t>ئاماذة بؤ ئةوة دةدات ئةطةر هاتوو ئاستى دلةراوكيَيةكة لاواز بيَت ئةوا دوو لايةن لة سيَطؤشةكة كارليَك دةكةن وةكو ئةوة واية لة ياري كردندا بن وة لايةنى سيَيةم لة دةرةوةية و رِؤلَ نابينيَت دوو لايةنةكةى تر هةموو هةولَيَك دةدةن بؤ كؤنترؤلي بارودؤخةكة وة هةر كاتيَك ئاستي دلةراوكيَيةكة بةرز بيَتةوة لايةنى سيَيةم رادةكيَشن بؤ لاى خؤيان .</a:t>
            </a:r>
            <a:endParaRPr lang="en-US" sz="2400" dirty="0">
              <a:cs typeface="Ali_K_Samik" pitchFamily="2" charset="-78"/>
            </a:endParaRPr>
          </a:p>
        </p:txBody>
      </p:sp>
    </p:spTree>
    <p:extLst>
      <p:ext uri="{BB962C8B-B14F-4D97-AF65-F5344CB8AC3E}">
        <p14:creationId xmlns:p14="http://schemas.microsoft.com/office/powerpoint/2010/main" val="1972484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fontScale="90000"/>
          </a:bodyPr>
          <a:lstStyle/>
          <a:p>
            <a:pPr algn="r"/>
            <a:r>
              <a:rPr lang="ar-SA" sz="3200" dirty="0">
                <a:cs typeface="Ali_K_Samik" pitchFamily="2" charset="-78"/>
              </a:rPr>
              <a:t>سيَيةم : سيستةمي هةلَضوونى خيَزان</a:t>
            </a:r>
            <a:endParaRPr lang="en-US" sz="3200" dirty="0">
              <a:cs typeface="Ali_K_Samik" pitchFamily="2" charset="-78"/>
            </a:endParaRPr>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gn="r"/>
            <a:r>
              <a:rPr lang="ar-SA" sz="2400" dirty="0">
                <a:cs typeface="Ali_K_Samik" pitchFamily="2" charset="-78"/>
              </a:rPr>
              <a:t>هةموو ئةو ثرؤسانة دةطريَتةوة كة ثةيوةستة بة لايةنى هةلَضونى لة سنوورى يةك خيَزاندا بةلآم رووداوةكاني لة جيلي رابردوو روويداوة وة هةروةها لة جيلةكاني داهاتووشدا روودةداتةوة . سيَ ثرؤسة هةية كة زؤر كاريطةرى هةية لةسةر تيَكضوونى ئةركةكاني خيَزان ئةوانيش  (ململانيَي </a:t>
            </a:r>
            <a:r>
              <a:rPr lang="ar-SA" sz="2400">
                <a:cs typeface="Ali_K_Samik" pitchFamily="2" charset="-78"/>
              </a:rPr>
              <a:t>هاوسةرطيرى ونةخؤشكةتن </a:t>
            </a:r>
            <a:r>
              <a:rPr lang="ar-SA" sz="2400" dirty="0">
                <a:cs typeface="Ali_K_Samik" pitchFamily="2" charset="-78"/>
              </a:rPr>
              <a:t>وة لاداني يةكيَك يان زياتر لة مندالَةكان)  كة دةبيَتة هؤي زؤر نةخؤشي هةلَضونى و جةستةيي و كؤمةلايةتى وة لةزؤر جيَطةدا بوين ئاماذةى بةم ضةشنانة داوة كة دةبنة هؤي نةخؤشي هةلَضونى هةمان ئةم ضةشنانةن كة دةبنة هؤي نةخؤشي كؤمةلايةتى و جةستةييةكان بةلام لةطةلَ ئةوةشدا ناتوانين بليَين ئةمة سةد لة سةد راستة لةوانةية ضةند هؤكاريَكي ديكة هةبيَت بؤ رِووداني ئةم نةخؤشيانة .</a:t>
            </a:r>
            <a:endParaRPr lang="en-US" sz="2400" dirty="0">
              <a:cs typeface="Ali_K_Samik" pitchFamily="2" charset="-78"/>
            </a:endParaRPr>
          </a:p>
        </p:txBody>
      </p:sp>
    </p:spTree>
    <p:extLst>
      <p:ext uri="{BB962C8B-B14F-4D97-AF65-F5344CB8AC3E}">
        <p14:creationId xmlns:p14="http://schemas.microsoft.com/office/powerpoint/2010/main" val="1453236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fontScale="90000"/>
          </a:bodyPr>
          <a:lstStyle/>
          <a:p>
            <a:pPr algn="r"/>
            <a:r>
              <a:rPr lang="ar-SA" sz="3200" dirty="0">
                <a:cs typeface="Ali_K_Samik" pitchFamily="2" charset="-78"/>
              </a:rPr>
              <a:t>ضوارةم : ثرؤسةى خستنةسةر لة خيَزاندا</a:t>
            </a:r>
            <a:endParaRPr lang="en-US" sz="3200" dirty="0">
              <a:cs typeface="Ali_K_Samik" pitchFamily="2" charset="-78"/>
            </a:endParaRPr>
          </a:p>
        </p:txBody>
      </p:sp>
      <p:sp>
        <p:nvSpPr>
          <p:cNvPr id="3" name="Content Placeholder 2"/>
          <p:cNvSpPr>
            <a:spLocks noGrp="1"/>
          </p:cNvSpPr>
          <p:nvPr>
            <p:ph idx="1"/>
          </p:nvPr>
        </p:nvSpPr>
        <p:spPr>
          <a:xfrm>
            <a:off x="822960" y="1066800"/>
            <a:ext cx="7520940" cy="3579849"/>
          </a:xfrm>
          <a:solidFill>
            <a:schemeClr val="accent3">
              <a:lumMod val="40000"/>
              <a:lumOff val="60000"/>
            </a:schemeClr>
          </a:solidFill>
        </p:spPr>
        <p:txBody>
          <a:bodyPr>
            <a:normAutofit fontScale="92500" lnSpcReduction="10000"/>
          </a:bodyPr>
          <a:lstStyle/>
          <a:p>
            <a:pPr algn="r" rtl="1"/>
            <a:r>
              <a:rPr lang="ar-SA" sz="2400" dirty="0">
                <a:cs typeface="Ali_K_Samik" pitchFamily="2" charset="-78"/>
              </a:rPr>
              <a:t>بوين لة سالي </a:t>
            </a:r>
            <a:r>
              <a:rPr lang="en-US" sz="2400" dirty="0">
                <a:cs typeface="Ali_K_Samik" pitchFamily="2" charset="-78"/>
              </a:rPr>
              <a:t>1966</a:t>
            </a:r>
            <a:r>
              <a:rPr lang="ar-SA" sz="2400" dirty="0">
                <a:cs typeface="Ali_K_Samik" pitchFamily="2" charset="-78"/>
              </a:rPr>
              <a:t>ئاماذةى بةم ضةمكة داوة بنةماي سةرةكي ئةم ضةمكة ئةو كاتة لة خيَزاندا سةرهةلَدةدات كة دايكةكة دلةراوكيَي هةية بةرامبةر بة مندالَةكةى دةربارةى جيَبةجيَكردني ئةركةكانى وة بةهةمان شيَوة مندالَةكةش توشي دلةراوكيَ دةبيَت بؤ نموونة دايكيَك دلةراوكيَي ئةوةى هةية كة كورةكةى ضى دةكات و ضي دةليَت يان ضى كردووة و ضى طوتووة كة ئةمةش وا دةكات دايكةكة توشي كيَشةيةك ببيَت لةبةر ئةوة طرنطيةكي زياد لة ثيَويست بة مندالَةكةى دةدات كة دوورة لة واقع و هةروةها كارةكاني مندالَةكةي لةبةر ئةوة دةبينين مندالَةكة بةم شيَوةية رةفتار دةكات هةروةك ضؤن دايكةكة ويَناي دةكات كة ئةمةش دةبيَتة هؤي هيَور بوونةوة و ئارامبوونةوةى دايكةكة كة هةمان كاردانةوة لةلاي مندالَةكة دروست دةكات بوين ئاماذة بةوة دةدات كةثرؤسةى خستنةسةر بةشيَكة لة ضالاكيةكانى هةموو خيَزانيَك وة ناوةرؤكي ئةم ثرؤسةية لة خيَزانيَك بؤ خيَزانيَكي كة دةطؤريَت .</a:t>
            </a:r>
            <a:endParaRPr lang="en-US" sz="2400" dirty="0">
              <a:cs typeface="Ali_K_Samik" pitchFamily="2" charset="-78"/>
            </a:endParaRPr>
          </a:p>
        </p:txBody>
      </p:sp>
    </p:spTree>
    <p:extLst>
      <p:ext uri="{BB962C8B-B14F-4D97-AF65-F5344CB8AC3E}">
        <p14:creationId xmlns:p14="http://schemas.microsoft.com/office/powerpoint/2010/main" val="2381672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fontScale="90000"/>
          </a:bodyPr>
          <a:lstStyle/>
          <a:p>
            <a:pPr algn="r"/>
            <a:r>
              <a:rPr lang="ar-SA" sz="3200" dirty="0">
                <a:cs typeface="Ali_K_Samik" pitchFamily="2" charset="-78"/>
              </a:rPr>
              <a:t>ثيَنجةم : دابراني هةلَضوونى </a:t>
            </a:r>
            <a:endParaRPr lang="en-US" sz="3200" dirty="0">
              <a:cs typeface="Ali_K_Samik" pitchFamily="2" charset="-78"/>
            </a:endParaRPr>
          </a:p>
        </p:txBody>
      </p:sp>
      <p:sp>
        <p:nvSpPr>
          <p:cNvPr id="3" name="Content Placeholder 2"/>
          <p:cNvSpPr>
            <a:spLocks noGrp="1"/>
          </p:cNvSpPr>
          <p:nvPr>
            <p:ph idx="1"/>
          </p:nvPr>
        </p:nvSpPr>
        <p:spPr>
          <a:solidFill>
            <a:schemeClr val="accent3">
              <a:lumMod val="20000"/>
              <a:lumOff val="80000"/>
            </a:schemeClr>
          </a:solidFill>
        </p:spPr>
        <p:txBody>
          <a:bodyPr>
            <a:normAutofit lnSpcReduction="10000"/>
          </a:bodyPr>
          <a:lstStyle/>
          <a:p>
            <a:pPr algn="r"/>
            <a:r>
              <a:rPr lang="ar-SA" sz="2400" dirty="0">
                <a:cs typeface="Ali_K_Samik" pitchFamily="2" charset="-78"/>
              </a:rPr>
              <a:t>لة حةفتاكاندا بوين ئاماذةى بةم ضةمكة داوة وة دةليَت تاكيَك ثةنا بؤ ئةم ثرؤسةية دةبات بؤ كةمكردنةوةى ئةو دلةراوكيَيةى كة لة واقعدا بوونى هةية دابراني هةلَضوونى بريتية لةو ريَطايةى كة تاكةكان مامةلةى ثيَ دةكةن بؤ كاردانةوةى هةلضونةكانيان لةنيَوان جيلةكاندا وة تا ضةند كاردانةوةكة بةرزتر بيَت و تيَكةلكردن بةرزتر بيَت ئةطةرى رودانى ئةم دابرانة بةرزتر دةبيَت بؤ نموونة هةرزةكاريَك لة ماوةيةكدا توشي كيَشةى هةلَبذاردني هاوريَ دةبيَت كة دايك و باوكي لةسةريدا رازى نين كة ئةمةش دةبيَتة هؤي رووداني ضةند كيشةيةكي تر و طرتنةبةري رِةفتاري تري نائاسايي وةكو خواردني ماددةى هؤشبةر و ئةو ماددانةى كاريطةريان هةية لةسةر لايةنى ذيرى هةرزةكارةكة كة ئةمةش دةبيَتة هؤي دروست بوونى دابران لةطةلَ دايك و باوكي .</a:t>
            </a:r>
            <a:endParaRPr lang="en-US" sz="2400" dirty="0">
              <a:cs typeface="Ali_K_Samik" pitchFamily="2" charset="-78"/>
            </a:endParaRPr>
          </a:p>
        </p:txBody>
      </p:sp>
    </p:spTree>
    <p:extLst>
      <p:ext uri="{BB962C8B-B14F-4D97-AF65-F5344CB8AC3E}">
        <p14:creationId xmlns:p14="http://schemas.microsoft.com/office/powerpoint/2010/main" val="3280359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cs typeface="Ali_K_Samik" pitchFamily="2" charset="-78"/>
              </a:rPr>
              <a:t>هيَلَكارى ثؤليَنى ثةيوةندييةكان</a:t>
            </a:r>
            <a:endParaRPr lang="en-US" dirty="0">
              <a:cs typeface="Ali_K_Samik" pitchFamily="2" charset="-78"/>
            </a:endParaRPr>
          </a:p>
        </p:txBody>
      </p:sp>
      <p:sp>
        <p:nvSpPr>
          <p:cNvPr id="3" name="Content Placeholder 2"/>
          <p:cNvSpPr>
            <a:spLocks noGrp="1"/>
          </p:cNvSpPr>
          <p:nvPr>
            <p:ph idx="1"/>
          </p:nvPr>
        </p:nvSpPr>
        <p:spPr>
          <a:xfrm>
            <a:off x="0" y="914400"/>
            <a:ext cx="9144000" cy="4648200"/>
          </a:xfrm>
        </p:spPr>
        <p:txBody>
          <a:bodyPr/>
          <a:lstStyle/>
          <a:p>
            <a:endParaRPr lang="en-US" dirty="0"/>
          </a:p>
        </p:txBody>
      </p:sp>
      <p:sp>
        <p:nvSpPr>
          <p:cNvPr id="4" name="Oval 3"/>
          <p:cNvSpPr/>
          <p:nvPr/>
        </p:nvSpPr>
        <p:spPr>
          <a:xfrm>
            <a:off x="7620000" y="1066800"/>
            <a:ext cx="12192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a:cs typeface="Ali_K_Samik" pitchFamily="2" charset="-78"/>
              </a:rPr>
              <a:t>كورِ</a:t>
            </a:r>
            <a:endParaRPr lang="en-US" sz="2400" dirty="0">
              <a:cs typeface="Ali_K_Samik" pitchFamily="2" charset="-78"/>
            </a:endParaRPr>
          </a:p>
        </p:txBody>
      </p:sp>
      <p:sp>
        <p:nvSpPr>
          <p:cNvPr id="5" name="Oval 4"/>
          <p:cNvSpPr/>
          <p:nvPr/>
        </p:nvSpPr>
        <p:spPr>
          <a:xfrm>
            <a:off x="7620000" y="1595438"/>
            <a:ext cx="1219200" cy="3381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a:cs typeface="Ali_K_Samik" pitchFamily="2" charset="-78"/>
              </a:rPr>
              <a:t>كض</a:t>
            </a:r>
            <a:endParaRPr lang="en-US" sz="2400" dirty="0">
              <a:cs typeface="Ali_K_Samik" pitchFamily="2" charset="-78"/>
            </a:endParaRPr>
          </a:p>
        </p:txBody>
      </p:sp>
      <p:sp>
        <p:nvSpPr>
          <p:cNvPr id="6" name="Rectangle 5"/>
          <p:cNvSpPr/>
          <p:nvPr/>
        </p:nvSpPr>
        <p:spPr>
          <a:xfrm>
            <a:off x="6324600" y="1257300"/>
            <a:ext cx="990600" cy="676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cs typeface="Ali_K_Samik" pitchFamily="2" charset="-78"/>
              </a:rPr>
              <a:t>هاوريَيةتى</a:t>
            </a:r>
            <a:endParaRPr lang="en-US" dirty="0">
              <a:cs typeface="Ali_K_Samik" pitchFamily="2" charset="-78"/>
            </a:endParaRPr>
          </a:p>
        </p:txBody>
      </p:sp>
      <p:sp>
        <p:nvSpPr>
          <p:cNvPr id="7" name="Arc 6"/>
          <p:cNvSpPr/>
          <p:nvPr/>
        </p:nvSpPr>
        <p:spPr>
          <a:xfrm>
            <a:off x="7620000" y="1257300"/>
            <a:ext cx="45719" cy="1905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Rectangle 7"/>
          <p:cNvSpPr/>
          <p:nvPr/>
        </p:nvSpPr>
        <p:spPr>
          <a:xfrm flipH="1">
            <a:off x="4724400" y="1257300"/>
            <a:ext cx="1066800" cy="6762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cs typeface="Ali_K_Samik" pitchFamily="2" charset="-78"/>
              </a:rPr>
              <a:t>خؤشةويستى</a:t>
            </a:r>
            <a:endParaRPr lang="en-US" dirty="0">
              <a:cs typeface="Ali_K_Samik" pitchFamily="2" charset="-78"/>
            </a:endParaRPr>
          </a:p>
        </p:txBody>
      </p:sp>
      <p:sp>
        <p:nvSpPr>
          <p:cNvPr id="9" name="Rectangle 8"/>
          <p:cNvSpPr/>
          <p:nvPr/>
        </p:nvSpPr>
        <p:spPr>
          <a:xfrm>
            <a:off x="3276600" y="1257300"/>
            <a:ext cx="990600" cy="6762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cs typeface="Ali_K_Samik" pitchFamily="2" charset="-78"/>
              </a:rPr>
              <a:t>طرنطيثيًدان</a:t>
            </a:r>
            <a:endParaRPr lang="en-US" dirty="0">
              <a:cs typeface="Ali_K_Samik" pitchFamily="2" charset="-78"/>
            </a:endParaRPr>
          </a:p>
        </p:txBody>
      </p:sp>
      <p:sp>
        <p:nvSpPr>
          <p:cNvPr id="10" name="Rectangle 9"/>
          <p:cNvSpPr/>
          <p:nvPr/>
        </p:nvSpPr>
        <p:spPr>
          <a:xfrm>
            <a:off x="1828800" y="1257300"/>
            <a:ext cx="990600" cy="6762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cs typeface="Ali_K_Samik" pitchFamily="2" charset="-78"/>
              </a:rPr>
              <a:t>هاوسةرطيرى</a:t>
            </a:r>
            <a:endParaRPr lang="en-US" dirty="0">
              <a:cs typeface="Ali_K_Samik" pitchFamily="2" charset="-78"/>
            </a:endParaRPr>
          </a:p>
        </p:txBody>
      </p:sp>
      <p:sp>
        <p:nvSpPr>
          <p:cNvPr id="11" name="Rectangle 10"/>
          <p:cNvSpPr/>
          <p:nvPr/>
        </p:nvSpPr>
        <p:spPr>
          <a:xfrm>
            <a:off x="228600" y="1257300"/>
            <a:ext cx="1143000" cy="6762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cs typeface="Ali_K_Samik" pitchFamily="2" charset="-78"/>
              </a:rPr>
              <a:t>مانةوةى هةميشةيي</a:t>
            </a:r>
            <a:endParaRPr lang="en-US" dirty="0">
              <a:cs typeface="Ali_K_Samik" pitchFamily="2" charset="-78"/>
            </a:endParaRPr>
          </a:p>
        </p:txBody>
      </p:sp>
      <p:sp>
        <p:nvSpPr>
          <p:cNvPr id="12" name="Oval 11"/>
          <p:cNvSpPr/>
          <p:nvPr/>
        </p:nvSpPr>
        <p:spPr>
          <a:xfrm>
            <a:off x="7665719" y="2209800"/>
            <a:ext cx="1173481"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a:cs typeface="Ali_K_Samik" pitchFamily="2" charset="-78"/>
              </a:rPr>
              <a:t>كورِ</a:t>
            </a:r>
            <a:endParaRPr lang="en-US" sz="2400" dirty="0">
              <a:cs typeface="Ali_K_Samik" pitchFamily="2" charset="-78"/>
            </a:endParaRPr>
          </a:p>
        </p:txBody>
      </p:sp>
      <p:sp>
        <p:nvSpPr>
          <p:cNvPr id="13" name="Oval 12"/>
          <p:cNvSpPr/>
          <p:nvPr/>
        </p:nvSpPr>
        <p:spPr>
          <a:xfrm>
            <a:off x="7665719" y="2667000"/>
            <a:ext cx="1173481"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a:cs typeface="Ali_K_Samik" pitchFamily="2" charset="-78"/>
              </a:rPr>
              <a:t>كض</a:t>
            </a:r>
            <a:endParaRPr lang="en-US" sz="2400" dirty="0">
              <a:cs typeface="Ali_K_Samik" pitchFamily="2" charset="-78"/>
            </a:endParaRPr>
          </a:p>
        </p:txBody>
      </p:sp>
      <p:sp>
        <p:nvSpPr>
          <p:cNvPr id="14" name="Rectangle 13"/>
          <p:cNvSpPr/>
          <p:nvPr/>
        </p:nvSpPr>
        <p:spPr>
          <a:xfrm>
            <a:off x="6324600" y="2209800"/>
            <a:ext cx="990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cs typeface="Ali_K_Samik" pitchFamily="2" charset="-78"/>
              </a:rPr>
              <a:t>هاوريًيةتى</a:t>
            </a:r>
            <a:endParaRPr lang="en-US" dirty="0">
              <a:cs typeface="Ali_K_Samik" pitchFamily="2" charset="-78"/>
            </a:endParaRPr>
          </a:p>
        </p:txBody>
      </p:sp>
      <p:sp>
        <p:nvSpPr>
          <p:cNvPr id="15" name="Rectangle 14"/>
          <p:cNvSpPr/>
          <p:nvPr/>
        </p:nvSpPr>
        <p:spPr>
          <a:xfrm>
            <a:off x="4724400" y="2209800"/>
            <a:ext cx="1066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cs typeface="Ali_K_Samik" pitchFamily="2" charset="-78"/>
              </a:rPr>
              <a:t>خؤشةويستى</a:t>
            </a:r>
            <a:endParaRPr lang="en-US" dirty="0">
              <a:cs typeface="Ali_K_Samik" pitchFamily="2" charset="-78"/>
            </a:endParaRPr>
          </a:p>
        </p:txBody>
      </p:sp>
      <p:sp>
        <p:nvSpPr>
          <p:cNvPr id="16" name="Rectangle 15"/>
          <p:cNvSpPr/>
          <p:nvPr/>
        </p:nvSpPr>
        <p:spPr>
          <a:xfrm>
            <a:off x="3276599" y="2209800"/>
            <a:ext cx="1066799"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cs typeface="Ali_K_Samik" pitchFamily="2" charset="-78"/>
              </a:rPr>
              <a:t>فةرامؤشكردن</a:t>
            </a:r>
            <a:endParaRPr lang="en-US" dirty="0">
              <a:cs typeface="Ali_K_Samik" pitchFamily="2" charset="-78"/>
            </a:endParaRPr>
          </a:p>
        </p:txBody>
      </p:sp>
      <p:sp>
        <p:nvSpPr>
          <p:cNvPr id="18" name="Rectangle 17"/>
          <p:cNvSpPr/>
          <p:nvPr/>
        </p:nvSpPr>
        <p:spPr>
          <a:xfrm>
            <a:off x="1828800" y="2209800"/>
            <a:ext cx="990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cs typeface="Ali_K_Samik" pitchFamily="2" charset="-78"/>
              </a:rPr>
              <a:t>هاوسةرطيرى</a:t>
            </a:r>
            <a:endParaRPr lang="en-US" dirty="0">
              <a:cs typeface="Ali_K_Samik" pitchFamily="2" charset="-78"/>
            </a:endParaRPr>
          </a:p>
        </p:txBody>
      </p:sp>
      <p:sp>
        <p:nvSpPr>
          <p:cNvPr id="19" name="Rectangle 18"/>
          <p:cNvSpPr/>
          <p:nvPr/>
        </p:nvSpPr>
        <p:spPr>
          <a:xfrm>
            <a:off x="228600" y="2209800"/>
            <a:ext cx="1143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cs typeface="Ali_K_Samik" pitchFamily="2" charset="-78"/>
              </a:rPr>
              <a:t>جيابونةوةى هةميشةيي</a:t>
            </a:r>
            <a:endParaRPr lang="en-US" dirty="0">
              <a:cs typeface="Ali_K_Samik" pitchFamily="2" charset="-78"/>
            </a:endParaRPr>
          </a:p>
        </p:txBody>
      </p:sp>
      <p:sp>
        <p:nvSpPr>
          <p:cNvPr id="20" name="Oval 19"/>
          <p:cNvSpPr/>
          <p:nvPr/>
        </p:nvSpPr>
        <p:spPr>
          <a:xfrm>
            <a:off x="7665719" y="3352800"/>
            <a:ext cx="1173481"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a:cs typeface="Ali_K_Samik" pitchFamily="2" charset="-78"/>
              </a:rPr>
              <a:t>كورِ</a:t>
            </a:r>
            <a:endParaRPr lang="en-US" sz="2400" dirty="0">
              <a:cs typeface="Ali_K_Samik" pitchFamily="2" charset="-78"/>
            </a:endParaRPr>
          </a:p>
        </p:txBody>
      </p:sp>
      <p:sp>
        <p:nvSpPr>
          <p:cNvPr id="21" name="Oval 20"/>
          <p:cNvSpPr/>
          <p:nvPr/>
        </p:nvSpPr>
        <p:spPr>
          <a:xfrm>
            <a:off x="7665719" y="3733800"/>
            <a:ext cx="1173481" cy="2667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a:cs typeface="Ali_K_Samik" pitchFamily="2" charset="-78"/>
              </a:rPr>
              <a:t>كض</a:t>
            </a:r>
            <a:endParaRPr lang="en-US" sz="2400" dirty="0">
              <a:cs typeface="Ali_K_Samik" pitchFamily="2" charset="-78"/>
            </a:endParaRPr>
          </a:p>
        </p:txBody>
      </p:sp>
      <p:sp>
        <p:nvSpPr>
          <p:cNvPr id="22" name="Rectangle 21"/>
          <p:cNvSpPr/>
          <p:nvPr/>
        </p:nvSpPr>
        <p:spPr>
          <a:xfrm>
            <a:off x="6324600" y="3352800"/>
            <a:ext cx="990600" cy="647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cs typeface="Ali_K_Samik" pitchFamily="2" charset="-78"/>
              </a:rPr>
              <a:t>هاوريًيةتى</a:t>
            </a:r>
            <a:endParaRPr lang="en-US" dirty="0">
              <a:cs typeface="Ali_K_Samik" pitchFamily="2" charset="-78"/>
            </a:endParaRPr>
          </a:p>
        </p:txBody>
      </p:sp>
      <p:sp>
        <p:nvSpPr>
          <p:cNvPr id="24" name="Rectangle 23"/>
          <p:cNvSpPr/>
          <p:nvPr/>
        </p:nvSpPr>
        <p:spPr>
          <a:xfrm>
            <a:off x="4724400" y="3352800"/>
            <a:ext cx="1066800" cy="647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cs typeface="Ali_K_Samik" pitchFamily="2" charset="-78"/>
              </a:rPr>
              <a:t>خؤشةويستى</a:t>
            </a:r>
            <a:endParaRPr lang="en-US" dirty="0">
              <a:cs typeface="Ali_K_Samik" pitchFamily="2" charset="-78"/>
            </a:endParaRPr>
          </a:p>
        </p:txBody>
      </p:sp>
      <p:sp>
        <p:nvSpPr>
          <p:cNvPr id="25" name="Rectangle 24"/>
          <p:cNvSpPr/>
          <p:nvPr/>
        </p:nvSpPr>
        <p:spPr>
          <a:xfrm>
            <a:off x="3276600" y="3352800"/>
            <a:ext cx="990600" cy="647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cs typeface="Ali_K_Samik" pitchFamily="2" charset="-78"/>
              </a:rPr>
              <a:t>خؤشةويستى</a:t>
            </a:r>
            <a:endParaRPr lang="en-US" dirty="0">
              <a:cs typeface="Ali_K_Samik" pitchFamily="2" charset="-78"/>
            </a:endParaRPr>
          </a:p>
        </p:txBody>
      </p:sp>
      <p:sp>
        <p:nvSpPr>
          <p:cNvPr id="26" name="Rectangle 25"/>
          <p:cNvSpPr/>
          <p:nvPr/>
        </p:nvSpPr>
        <p:spPr>
          <a:xfrm>
            <a:off x="1828800" y="3352800"/>
            <a:ext cx="990600" cy="647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cs typeface="Ali_K_Samik" pitchFamily="2" charset="-78"/>
              </a:rPr>
              <a:t>هاوسةرطيرى</a:t>
            </a:r>
            <a:endParaRPr lang="en-US" dirty="0">
              <a:cs typeface="Ali_K_Samik" pitchFamily="2" charset="-78"/>
            </a:endParaRPr>
          </a:p>
        </p:txBody>
      </p:sp>
      <p:sp>
        <p:nvSpPr>
          <p:cNvPr id="27" name="Rectangle 26"/>
          <p:cNvSpPr/>
          <p:nvPr/>
        </p:nvSpPr>
        <p:spPr>
          <a:xfrm>
            <a:off x="228600" y="3352800"/>
            <a:ext cx="1143000" cy="647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cs typeface="Ali_K_Samik" pitchFamily="2" charset="-78"/>
              </a:rPr>
              <a:t>دؤستايةتى هةميشةيي</a:t>
            </a:r>
            <a:endParaRPr lang="en-US" dirty="0">
              <a:cs typeface="Ali_K_Samik" pitchFamily="2" charset="-78"/>
            </a:endParaRPr>
          </a:p>
        </p:txBody>
      </p:sp>
      <p:sp>
        <p:nvSpPr>
          <p:cNvPr id="28" name="Oval 27"/>
          <p:cNvSpPr/>
          <p:nvPr/>
        </p:nvSpPr>
        <p:spPr>
          <a:xfrm>
            <a:off x="7665719" y="4162567"/>
            <a:ext cx="1173481" cy="3332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a:cs typeface="Ali_K_Samik" pitchFamily="2" charset="-78"/>
              </a:rPr>
              <a:t>كورِ</a:t>
            </a:r>
            <a:endParaRPr lang="en-US" sz="2400" dirty="0">
              <a:cs typeface="Ali_K_Samik" pitchFamily="2" charset="-78"/>
            </a:endParaRPr>
          </a:p>
        </p:txBody>
      </p:sp>
      <p:sp>
        <p:nvSpPr>
          <p:cNvPr id="29" name="Oval 28"/>
          <p:cNvSpPr/>
          <p:nvPr/>
        </p:nvSpPr>
        <p:spPr>
          <a:xfrm>
            <a:off x="7665719" y="4572000"/>
            <a:ext cx="1173481"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a:cs typeface="Ali_K_Samik" pitchFamily="2" charset="-78"/>
              </a:rPr>
              <a:t>كض</a:t>
            </a:r>
            <a:endParaRPr lang="en-US" sz="2400" dirty="0">
              <a:cs typeface="Ali_K_Samik" pitchFamily="2" charset="-78"/>
            </a:endParaRPr>
          </a:p>
        </p:txBody>
      </p:sp>
      <p:sp>
        <p:nvSpPr>
          <p:cNvPr id="30" name="Rectangle 29"/>
          <p:cNvSpPr/>
          <p:nvPr/>
        </p:nvSpPr>
        <p:spPr>
          <a:xfrm>
            <a:off x="6324600" y="4135271"/>
            <a:ext cx="990600" cy="7142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cs typeface="Ali_K_Samik" pitchFamily="2" charset="-78"/>
              </a:rPr>
              <a:t>هاوريًيةتى</a:t>
            </a:r>
            <a:endParaRPr lang="en-US" dirty="0">
              <a:cs typeface="Ali_K_Samik" pitchFamily="2" charset="-78"/>
            </a:endParaRPr>
          </a:p>
        </p:txBody>
      </p:sp>
      <p:sp>
        <p:nvSpPr>
          <p:cNvPr id="31" name="Rectangle 30"/>
          <p:cNvSpPr/>
          <p:nvPr/>
        </p:nvSpPr>
        <p:spPr>
          <a:xfrm>
            <a:off x="4724400" y="4162567"/>
            <a:ext cx="1066800" cy="6869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cs typeface="Ali_K_Samik" pitchFamily="2" charset="-78"/>
              </a:rPr>
              <a:t>خؤشةويستى</a:t>
            </a:r>
            <a:endParaRPr lang="en-US" dirty="0">
              <a:cs typeface="Ali_K_Samik" pitchFamily="2" charset="-78"/>
            </a:endParaRPr>
          </a:p>
        </p:txBody>
      </p:sp>
      <p:sp>
        <p:nvSpPr>
          <p:cNvPr id="32" name="Rectangle 31"/>
          <p:cNvSpPr/>
          <p:nvPr/>
        </p:nvSpPr>
        <p:spPr>
          <a:xfrm>
            <a:off x="3276600" y="4162567"/>
            <a:ext cx="990600" cy="6869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cs typeface="Ali_K_Samik" pitchFamily="2" charset="-78"/>
              </a:rPr>
              <a:t>رِق</a:t>
            </a:r>
            <a:endParaRPr lang="en-US" dirty="0">
              <a:cs typeface="Ali_K_Samik" pitchFamily="2" charset="-78"/>
            </a:endParaRPr>
          </a:p>
        </p:txBody>
      </p:sp>
      <p:sp>
        <p:nvSpPr>
          <p:cNvPr id="33" name="Rectangle 32"/>
          <p:cNvSpPr/>
          <p:nvPr/>
        </p:nvSpPr>
        <p:spPr>
          <a:xfrm>
            <a:off x="1828800" y="4162567"/>
            <a:ext cx="990600" cy="7142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cs typeface="Ali_K_Samik" pitchFamily="2" charset="-78"/>
              </a:rPr>
              <a:t>هاوسةرطيرى</a:t>
            </a:r>
            <a:endParaRPr lang="en-US" dirty="0">
              <a:cs typeface="Ali_K_Samik" pitchFamily="2" charset="-78"/>
            </a:endParaRPr>
          </a:p>
        </p:txBody>
      </p:sp>
      <p:sp>
        <p:nvSpPr>
          <p:cNvPr id="34" name="Rectangle 33"/>
          <p:cNvSpPr/>
          <p:nvPr/>
        </p:nvSpPr>
        <p:spPr>
          <a:xfrm>
            <a:off x="228600" y="4162567"/>
            <a:ext cx="1143000" cy="6869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cs typeface="Ali_K_Samik" pitchFamily="2" charset="-78"/>
              </a:rPr>
              <a:t>دوذمنايةتى هةميشةيي</a:t>
            </a:r>
            <a:endParaRPr lang="en-US" dirty="0">
              <a:cs typeface="Ali_K_Samik" pitchFamily="2" charset="-78"/>
            </a:endParaRPr>
          </a:p>
        </p:txBody>
      </p:sp>
      <p:sp>
        <p:nvSpPr>
          <p:cNvPr id="47" name="Freeform 46"/>
          <p:cNvSpPr/>
          <p:nvPr/>
        </p:nvSpPr>
        <p:spPr>
          <a:xfrm>
            <a:off x="7410607" y="3521122"/>
            <a:ext cx="284386" cy="334880"/>
          </a:xfrm>
          <a:custGeom>
            <a:avLst/>
            <a:gdLst>
              <a:gd name="connsiteX0" fmla="*/ 232139 w 284386"/>
              <a:gd name="connsiteY0" fmla="*/ 0 h 334880"/>
              <a:gd name="connsiteX1" fmla="*/ 127 w 284386"/>
              <a:gd name="connsiteY1" fmla="*/ 150126 h 334880"/>
              <a:gd name="connsiteX2" fmla="*/ 259435 w 284386"/>
              <a:gd name="connsiteY2" fmla="*/ 313899 h 334880"/>
              <a:gd name="connsiteX3" fmla="*/ 259435 w 284386"/>
              <a:gd name="connsiteY3" fmla="*/ 327547 h 334880"/>
            </a:gdLst>
            <a:ahLst/>
            <a:cxnLst>
              <a:cxn ang="0">
                <a:pos x="connsiteX0" y="connsiteY0"/>
              </a:cxn>
              <a:cxn ang="0">
                <a:pos x="connsiteX1" y="connsiteY1"/>
              </a:cxn>
              <a:cxn ang="0">
                <a:pos x="connsiteX2" y="connsiteY2"/>
              </a:cxn>
              <a:cxn ang="0">
                <a:pos x="connsiteX3" y="connsiteY3"/>
              </a:cxn>
            </a:cxnLst>
            <a:rect l="l" t="t" r="r" b="b"/>
            <a:pathLst>
              <a:path w="284386" h="334880">
                <a:moveTo>
                  <a:pt x="232139" y="0"/>
                </a:moveTo>
                <a:cubicBezTo>
                  <a:pt x="113858" y="48905"/>
                  <a:pt x="-4422" y="97810"/>
                  <a:pt x="127" y="150126"/>
                </a:cubicBezTo>
                <a:cubicBezTo>
                  <a:pt x="4676" y="202442"/>
                  <a:pt x="216217" y="284329"/>
                  <a:pt x="259435" y="313899"/>
                </a:cubicBezTo>
                <a:cubicBezTo>
                  <a:pt x="302653" y="343469"/>
                  <a:pt x="281044" y="335508"/>
                  <a:pt x="259435" y="327547"/>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7383439" y="2361063"/>
            <a:ext cx="298408" cy="417956"/>
          </a:xfrm>
          <a:custGeom>
            <a:avLst/>
            <a:gdLst>
              <a:gd name="connsiteX0" fmla="*/ 272955 w 298408"/>
              <a:gd name="connsiteY0" fmla="*/ 0 h 417956"/>
              <a:gd name="connsiteX1" fmla="*/ 0 w 298408"/>
              <a:gd name="connsiteY1" fmla="*/ 204716 h 417956"/>
              <a:gd name="connsiteX2" fmla="*/ 272955 w 298408"/>
              <a:gd name="connsiteY2" fmla="*/ 409433 h 417956"/>
              <a:gd name="connsiteX3" fmla="*/ 286603 w 298408"/>
              <a:gd name="connsiteY3" fmla="*/ 382137 h 417956"/>
            </a:gdLst>
            <a:ahLst/>
            <a:cxnLst>
              <a:cxn ang="0">
                <a:pos x="connsiteX0" y="connsiteY0"/>
              </a:cxn>
              <a:cxn ang="0">
                <a:pos x="connsiteX1" y="connsiteY1"/>
              </a:cxn>
              <a:cxn ang="0">
                <a:pos x="connsiteX2" y="connsiteY2"/>
              </a:cxn>
              <a:cxn ang="0">
                <a:pos x="connsiteX3" y="connsiteY3"/>
              </a:cxn>
            </a:cxnLst>
            <a:rect l="l" t="t" r="r" b="b"/>
            <a:pathLst>
              <a:path w="298408" h="417956">
                <a:moveTo>
                  <a:pt x="272955" y="0"/>
                </a:moveTo>
                <a:cubicBezTo>
                  <a:pt x="136477" y="68238"/>
                  <a:pt x="0" y="136477"/>
                  <a:pt x="0" y="204716"/>
                </a:cubicBezTo>
                <a:cubicBezTo>
                  <a:pt x="0" y="272955"/>
                  <a:pt x="225188" y="379863"/>
                  <a:pt x="272955" y="409433"/>
                </a:cubicBezTo>
                <a:cubicBezTo>
                  <a:pt x="320722" y="439003"/>
                  <a:pt x="286603" y="382137"/>
                  <a:pt x="286603" y="382137"/>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7435266" y="1323833"/>
            <a:ext cx="195007" cy="354842"/>
          </a:xfrm>
          <a:custGeom>
            <a:avLst/>
            <a:gdLst>
              <a:gd name="connsiteX0" fmla="*/ 166537 w 195007"/>
              <a:gd name="connsiteY0" fmla="*/ 0 h 354842"/>
              <a:gd name="connsiteX1" fmla="*/ 71003 w 195007"/>
              <a:gd name="connsiteY1" fmla="*/ 109182 h 354842"/>
              <a:gd name="connsiteX2" fmla="*/ 2764 w 195007"/>
              <a:gd name="connsiteY2" fmla="*/ 218364 h 354842"/>
              <a:gd name="connsiteX3" fmla="*/ 166537 w 195007"/>
              <a:gd name="connsiteY3" fmla="*/ 327546 h 354842"/>
              <a:gd name="connsiteX4" fmla="*/ 193833 w 195007"/>
              <a:gd name="connsiteY4" fmla="*/ 354842 h 3548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007" h="354842">
                <a:moveTo>
                  <a:pt x="166537" y="0"/>
                </a:moveTo>
                <a:cubicBezTo>
                  <a:pt x="132417" y="36394"/>
                  <a:pt x="98298" y="72788"/>
                  <a:pt x="71003" y="109182"/>
                </a:cubicBezTo>
                <a:cubicBezTo>
                  <a:pt x="43708" y="145576"/>
                  <a:pt x="-13158" y="181970"/>
                  <a:pt x="2764" y="218364"/>
                </a:cubicBezTo>
                <a:cubicBezTo>
                  <a:pt x="18686" y="254758"/>
                  <a:pt x="134692" y="304800"/>
                  <a:pt x="166537" y="327546"/>
                </a:cubicBezTo>
                <a:cubicBezTo>
                  <a:pt x="198382" y="350292"/>
                  <a:pt x="196107" y="352567"/>
                  <a:pt x="193833" y="354842"/>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7383424" y="4285397"/>
            <a:ext cx="259322" cy="382137"/>
          </a:xfrm>
          <a:custGeom>
            <a:avLst/>
            <a:gdLst>
              <a:gd name="connsiteX0" fmla="*/ 259322 w 259322"/>
              <a:gd name="connsiteY0" fmla="*/ 0 h 382137"/>
              <a:gd name="connsiteX1" fmla="*/ 15 w 259322"/>
              <a:gd name="connsiteY1" fmla="*/ 163773 h 382137"/>
              <a:gd name="connsiteX2" fmla="*/ 245675 w 259322"/>
              <a:gd name="connsiteY2" fmla="*/ 382137 h 382137"/>
              <a:gd name="connsiteX3" fmla="*/ 245675 w 259322"/>
              <a:gd name="connsiteY3" fmla="*/ 382137 h 382137"/>
            </a:gdLst>
            <a:ahLst/>
            <a:cxnLst>
              <a:cxn ang="0">
                <a:pos x="connsiteX0" y="connsiteY0"/>
              </a:cxn>
              <a:cxn ang="0">
                <a:pos x="connsiteX1" y="connsiteY1"/>
              </a:cxn>
              <a:cxn ang="0">
                <a:pos x="connsiteX2" y="connsiteY2"/>
              </a:cxn>
              <a:cxn ang="0">
                <a:pos x="connsiteX3" y="connsiteY3"/>
              </a:cxn>
            </a:cxnLst>
            <a:rect l="l" t="t" r="r" b="b"/>
            <a:pathLst>
              <a:path w="259322" h="382137">
                <a:moveTo>
                  <a:pt x="259322" y="0"/>
                </a:moveTo>
                <a:cubicBezTo>
                  <a:pt x="130805" y="50042"/>
                  <a:pt x="2289" y="100084"/>
                  <a:pt x="15" y="163773"/>
                </a:cubicBezTo>
                <a:cubicBezTo>
                  <a:pt x="-2259" y="227462"/>
                  <a:pt x="245675" y="382137"/>
                  <a:pt x="245675" y="382137"/>
                </a:cubicBezTo>
                <a:lnTo>
                  <a:pt x="245675" y="382137"/>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Equal 50"/>
          <p:cNvSpPr/>
          <p:nvPr/>
        </p:nvSpPr>
        <p:spPr>
          <a:xfrm>
            <a:off x="1371600" y="1323832"/>
            <a:ext cx="457200" cy="609743"/>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2" name="Equal 51"/>
          <p:cNvSpPr/>
          <p:nvPr/>
        </p:nvSpPr>
        <p:spPr>
          <a:xfrm>
            <a:off x="1371600" y="2209800"/>
            <a:ext cx="457200" cy="7620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3" name="Equal 52"/>
          <p:cNvSpPr/>
          <p:nvPr/>
        </p:nvSpPr>
        <p:spPr>
          <a:xfrm>
            <a:off x="1371600" y="3505201"/>
            <a:ext cx="457200" cy="495299"/>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4" name="Equal 53"/>
          <p:cNvSpPr/>
          <p:nvPr/>
        </p:nvSpPr>
        <p:spPr>
          <a:xfrm>
            <a:off x="1371600" y="4285397"/>
            <a:ext cx="457200" cy="564108"/>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5" name="Plus 54"/>
          <p:cNvSpPr/>
          <p:nvPr/>
        </p:nvSpPr>
        <p:spPr>
          <a:xfrm>
            <a:off x="2819400" y="1352550"/>
            <a:ext cx="457200" cy="581025"/>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Plus 55"/>
          <p:cNvSpPr/>
          <p:nvPr/>
        </p:nvSpPr>
        <p:spPr>
          <a:xfrm>
            <a:off x="2819400" y="2400299"/>
            <a:ext cx="457200" cy="419101"/>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Plus 56"/>
          <p:cNvSpPr/>
          <p:nvPr/>
        </p:nvSpPr>
        <p:spPr>
          <a:xfrm>
            <a:off x="2819400" y="3352800"/>
            <a:ext cx="457200" cy="51435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Plus 57"/>
          <p:cNvSpPr/>
          <p:nvPr/>
        </p:nvSpPr>
        <p:spPr>
          <a:xfrm>
            <a:off x="2819400" y="4162567"/>
            <a:ext cx="457200" cy="561833"/>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Plus 58"/>
          <p:cNvSpPr/>
          <p:nvPr/>
        </p:nvSpPr>
        <p:spPr>
          <a:xfrm>
            <a:off x="4267200" y="1447800"/>
            <a:ext cx="381000" cy="485775"/>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Plus 59"/>
          <p:cNvSpPr/>
          <p:nvPr/>
        </p:nvSpPr>
        <p:spPr>
          <a:xfrm>
            <a:off x="4328158" y="2361063"/>
            <a:ext cx="381000" cy="458337"/>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Plus 60"/>
          <p:cNvSpPr/>
          <p:nvPr/>
        </p:nvSpPr>
        <p:spPr>
          <a:xfrm>
            <a:off x="4267200" y="3352800"/>
            <a:ext cx="457200" cy="6477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Plus 61"/>
          <p:cNvSpPr/>
          <p:nvPr/>
        </p:nvSpPr>
        <p:spPr>
          <a:xfrm>
            <a:off x="4267200" y="4329183"/>
            <a:ext cx="381000" cy="547617"/>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Plus 62"/>
          <p:cNvSpPr/>
          <p:nvPr/>
        </p:nvSpPr>
        <p:spPr>
          <a:xfrm>
            <a:off x="5791200" y="1447800"/>
            <a:ext cx="533400" cy="485775"/>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Plus 63"/>
          <p:cNvSpPr/>
          <p:nvPr/>
        </p:nvSpPr>
        <p:spPr>
          <a:xfrm>
            <a:off x="5791200" y="2361063"/>
            <a:ext cx="533400" cy="458337"/>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Plus 64"/>
          <p:cNvSpPr/>
          <p:nvPr/>
        </p:nvSpPr>
        <p:spPr>
          <a:xfrm>
            <a:off x="5791200" y="3505200"/>
            <a:ext cx="533400" cy="457201"/>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Plus 65"/>
          <p:cNvSpPr/>
          <p:nvPr/>
        </p:nvSpPr>
        <p:spPr>
          <a:xfrm>
            <a:off x="5791200" y="4285397"/>
            <a:ext cx="533400" cy="591403"/>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2573742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fontScale="90000"/>
          </a:bodyPr>
          <a:lstStyle/>
          <a:p>
            <a:pPr algn="r"/>
            <a:r>
              <a:rPr lang="ar-SA" sz="3200" dirty="0">
                <a:cs typeface="Ali_K_Samik" pitchFamily="2" charset="-78"/>
              </a:rPr>
              <a:t>شةشةم : حالةتي مندال لة نيَوان خوشك و براكانيدا</a:t>
            </a:r>
            <a:endParaRPr lang="en-US" sz="3200" dirty="0">
              <a:cs typeface="Ali_K_Samik" pitchFamily="2" charset="-78"/>
            </a:endParaRPr>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gn="r" rtl="1"/>
            <a:r>
              <a:rPr lang="ar-SA" sz="2400" dirty="0">
                <a:cs typeface="Ali_K_Samik" pitchFamily="2" charset="-78"/>
              </a:rPr>
              <a:t>بوين لة سالي </a:t>
            </a:r>
            <a:r>
              <a:rPr lang="en-US" sz="2400">
                <a:cs typeface="Ali_K_Samik" pitchFamily="2" charset="-78"/>
              </a:rPr>
              <a:t>1978</a:t>
            </a:r>
            <a:r>
              <a:rPr lang="ar-SA" sz="2400">
                <a:cs typeface="Ali_K_Samik" pitchFamily="2" charset="-78"/>
              </a:rPr>
              <a:t>دا </a:t>
            </a:r>
            <a:r>
              <a:rPr lang="ar-SA" sz="2400" dirty="0">
                <a:cs typeface="Ali_K_Samik" pitchFamily="2" charset="-78"/>
              </a:rPr>
              <a:t>جةختي لةوة كردةوة كة زؤر ثيَويست نية حالةتي مندالةكة لة نيَوان خوشك و براكانيدا بزانريَت بؤ تيَطةيشتن لة رةفتاري مندالةكة وةكو ئةنداميَك لة خيَزانةكةدا بةلام لةطةلَ ئةمةدا جةختي كردةوة لةسةر كاردانةوةى هةلضووني كاتيَك كورِيَك برا طةورة بيَت ئةركةكاني خؤي جيَبةجيَ دةكات وة بةرثرسيارةتيش هةلدةطريَت بة ثيَضةوانةى كوري بضووك كة ثةنا دةباتة بةر ثشت بةستن و بةرطري كردن ئةمةش لة نةوةى ئيَستاو رابردوودا بةدي دةكريَت .</a:t>
            </a:r>
            <a:endParaRPr lang="en-US" sz="2400" dirty="0">
              <a:cs typeface="Ali_K_Samik" pitchFamily="2" charset="-78"/>
            </a:endParaRPr>
          </a:p>
        </p:txBody>
      </p:sp>
    </p:spTree>
    <p:extLst>
      <p:ext uri="{BB962C8B-B14F-4D97-AF65-F5344CB8AC3E}">
        <p14:creationId xmlns:p14="http://schemas.microsoft.com/office/powerpoint/2010/main" val="752410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fontScale="90000"/>
          </a:bodyPr>
          <a:lstStyle/>
          <a:p>
            <a:pPr algn="r"/>
            <a:r>
              <a:rPr lang="ar-SA" sz="3200" dirty="0">
                <a:cs typeface="Ali_K_Samik" pitchFamily="2" charset="-78"/>
              </a:rPr>
              <a:t>حةوتةم : طواستنةوة لة نيَوان نةوةكان </a:t>
            </a:r>
            <a:endParaRPr lang="en-US" sz="3200" dirty="0">
              <a:cs typeface="Ali_K_Samik" pitchFamily="2" charset="-78"/>
            </a:endParaRPr>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gn="r"/>
            <a:r>
              <a:rPr lang="ar-SA" sz="2400" dirty="0">
                <a:cs typeface="Ali_K_Samik" pitchFamily="2" charset="-78"/>
              </a:rPr>
              <a:t>ئةم ضةمكة باس لة ثرؤسةى خستنةسةر دةكات لةناو خيَزاندا لة نيَوان ضةندين جيلدا مندالةكان دةبن بة ئامانجي ئةو ثرؤسةية ئةطةر بيَت و بة شيَوازي ثيَوانةيي سةيرى بكةين كةميَك جياوازتر بة دةردةكةون لة دايك و باوكيان  بوين برواى واية هةرضةندة ئاستى جياكردنةوةكة نزمتر بيَتةوة لةنيَوان جيلةكاندا ئةطةرى سةرهةلَدانى نةخؤشي فيصامي زياتر دةكات لة خيَزاندا ئةم ثرؤسةيةش لة نيَوان هةشت بؤ دة جيل كاريطةرى دةمينيت . </a:t>
            </a:r>
            <a:endParaRPr lang="en-US" sz="2400" dirty="0">
              <a:cs typeface="Ali_K_Samik" pitchFamily="2" charset="-78"/>
            </a:endParaRPr>
          </a:p>
        </p:txBody>
      </p:sp>
    </p:spTree>
    <p:extLst>
      <p:ext uri="{BB962C8B-B14F-4D97-AF65-F5344CB8AC3E}">
        <p14:creationId xmlns:p14="http://schemas.microsoft.com/office/powerpoint/2010/main" val="2918772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fontScale="90000"/>
          </a:bodyPr>
          <a:lstStyle/>
          <a:p>
            <a:pPr algn="r"/>
            <a:r>
              <a:rPr lang="ar-SA" sz="3200" dirty="0">
                <a:cs typeface="Ali_K_Samik" pitchFamily="2" charset="-78"/>
              </a:rPr>
              <a:t>هةشتةم : طةرِانةوةى كؤمةلَي</a:t>
            </a:r>
            <a:endParaRPr lang="en-US" sz="3200" dirty="0">
              <a:cs typeface="Ali_K_Samik" pitchFamily="2" charset="-78"/>
            </a:endParaRPr>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gn="r"/>
            <a:r>
              <a:rPr lang="ar-SA" sz="2400" dirty="0">
                <a:cs typeface="Ali_K_Samik" pitchFamily="2" charset="-78"/>
              </a:rPr>
              <a:t>ضةمكي كوتاو هةشتةمة لة تيؤرةكةيدا وة كاردةكات لةسةر بيرؤكةى دلةراوكيَ لةناو كؤمةلطادا بوين طريمانةى ئةوة دةكات كة ضؤن ثرؤسةى طةرانةوة لةناو خيَزاندا كاريطةرى هةية لةسةر تاكةكان بة هةمان شيَوة ثرؤسةى طةرانةوةى كؤمةلي كاريطةرى دةبيَت و كاتيَك كؤمةلَطةيةك دلةراوكيَي دريَذخايةني هةبيَت ثيَويست دةكات لةسةر تاكةكاني كة بريار بدةن لةسةر بنةماي هةلضوون و سؤز بة جيَطاي عةقل و زانيارى و ئةم ثرؤسةية تيَكةلَ دةبيَت لةطةلَ سيستةمي هةلَضووني كة وا دةكات ئاستى جياكردنةوة دابةزي وة  تواناي نةبيَت خودي خؤي دةست نيشان بكات .</a:t>
            </a:r>
          </a:p>
        </p:txBody>
      </p:sp>
    </p:spTree>
    <p:extLst>
      <p:ext uri="{BB962C8B-B14F-4D97-AF65-F5344CB8AC3E}">
        <p14:creationId xmlns:p14="http://schemas.microsoft.com/office/powerpoint/2010/main" val="1297847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fontScale="90000"/>
          </a:bodyPr>
          <a:lstStyle/>
          <a:p>
            <a:pPr algn="r"/>
            <a:r>
              <a:rPr lang="ar-SA" sz="3200" dirty="0">
                <a:cs typeface="Ali_K_Samik" pitchFamily="2" charset="-78"/>
              </a:rPr>
              <a:t>ثرؤسةى ريَنمايكردن بة ثيَي تيؤري بوين</a:t>
            </a:r>
            <a:endParaRPr lang="en-US" sz="3200" dirty="0">
              <a:cs typeface="Ali_K_Samik" pitchFamily="2" charset="-78"/>
            </a:endParaRPr>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gn="r"/>
            <a:r>
              <a:rPr lang="ar-SA" sz="2400" dirty="0">
                <a:cs typeface="Ali_K_Samik" pitchFamily="2" charset="-78"/>
              </a:rPr>
              <a:t>لة ثرؤسةى ريَنمايكردندا بيون و هاوريَكاني هةولَ دةدةن ئةو تيَكةل بونةى رويداوة لة تاكةكةدا و كاريطةرى كردية لةسةر جياكردنةوة كة هةولدةدةن دووبارة جياكردنةوةى خودى بؤ تاكةكة دروست بكةنةوة طةر هاتوو ئةم ئامانجة بةدى هات لةطةلَ يةكيَك لة تاكةكانى خيَزانةكة ئةوا زؤر بة خيَرايي تاكةكانى تر بةرةو ضارةسةر دةرؤن ئةوة ئامانجة بؤ تاك . ئامانج بؤ خيَزان نزم كردنةوةى دلةراوكيَي هةلَضونيةكة لةنيَوان خيَزانةكةدا ئةمةش ثةيوةندي هةية بة ئامانجي تاكي  كة ثةيوةنديان بة يةكة هةية .</a:t>
            </a:r>
            <a:endParaRPr lang="en-US" sz="2400" dirty="0">
              <a:cs typeface="Ali_K_Samik" pitchFamily="2" charset="-78"/>
            </a:endParaRPr>
          </a:p>
        </p:txBody>
      </p:sp>
    </p:spTree>
    <p:extLst>
      <p:ext uri="{BB962C8B-B14F-4D97-AF65-F5344CB8AC3E}">
        <p14:creationId xmlns:p14="http://schemas.microsoft.com/office/powerpoint/2010/main" val="2132365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solidFill>
            <a:schemeClr val="accent3">
              <a:lumMod val="20000"/>
              <a:lumOff val="80000"/>
            </a:schemeClr>
          </a:solidFill>
        </p:spPr>
        <p:txBody>
          <a:bodyPr>
            <a:normAutofit lnSpcReduction="10000"/>
          </a:bodyPr>
          <a:lstStyle/>
          <a:p>
            <a:pPr algn="r"/>
            <a:r>
              <a:rPr lang="ar-SA" sz="2400" dirty="0">
                <a:cs typeface="Ali_K_Samik" pitchFamily="2" charset="-78"/>
              </a:rPr>
              <a:t>لة جةلساتي ضارةسةر كردن بوين مامةلة لةطةل سيَ كةس دةكات كة ئةوانيش دوو هاوسةر و ضارةسةركارةكةية بةهيض شيَوةيةك مندال بةذدارى ثيَناكات هةرضةندة طةر دايك و باوك جةخت بكةنةوة كة مندالةكة ئةندامة نةخؤشةكةية لةبةر ئةوةى بة بؤضونى ئةو كيَشةى خيَزانى بة شيَوةى بةردةوام لة نيَوان هاوسةران روودةدات مندال هيض ثةيوةندي نية تةنيا دةبيَتة قورباني وة كار لةسةر كيَشةى ئيَستادا ناكات بةلَكو هةولدةدات بؤ دووبارة طةراندنةوةى يةكساني هةلَضوونى وة جةخت لةوة دةكاتةوة كة دةبيَت ضارةسةركار خؤي تةداخول لة سيستةمي خيَزانيةكة نةكات بؤ ئةوةى بتوانى كارةكةي بة شيَوةيةكى باش بكات وة لةكاتى كاركردني لةطةلَ هاوسةران بةشيَوةى ثرسيار دةست ثيَدةكةن و ئاراستةى يةكيَك لة هاوسةرةكان دةكات و ريَطة بة ئةوي تر نادات جواب بداتةوة .</a:t>
            </a:r>
            <a:endParaRPr lang="en-US" sz="2400" dirty="0">
              <a:cs typeface="Ali_K_Samik" pitchFamily="2" charset="-78"/>
            </a:endParaRPr>
          </a:p>
        </p:txBody>
      </p:sp>
    </p:spTree>
    <p:extLst>
      <p:ext uri="{BB962C8B-B14F-4D97-AF65-F5344CB8AC3E}">
        <p14:creationId xmlns:p14="http://schemas.microsoft.com/office/powerpoint/2010/main" val="1055447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fontScale="90000"/>
          </a:bodyPr>
          <a:lstStyle/>
          <a:p>
            <a:pPr algn="r"/>
            <a:r>
              <a:rPr lang="ar-SA" sz="3200" dirty="0">
                <a:cs typeface="Ali_K_Samik" pitchFamily="2" charset="-78"/>
              </a:rPr>
              <a:t>دووةم : تيؤري تيَكضوونى دةروونى خيَزانى  (هالي)</a:t>
            </a:r>
            <a:endParaRPr lang="en-US" sz="3200" dirty="0">
              <a:cs typeface="Ali_K_Samik" pitchFamily="2" charset="-78"/>
            </a:endParaRPr>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gn="r"/>
            <a:r>
              <a:rPr lang="ar-SA" sz="2400" dirty="0">
                <a:cs typeface="Ali_K_Samik" pitchFamily="2" charset="-78"/>
              </a:rPr>
              <a:t>هالي واي دةبينيَت هةر سيستةميَك كة هةية كاردةكات بؤ بةدةست هيَنانى طونجان و يةكسانى وة هةموو بةشةكاني ئةم سيستةمة هةولدةدةن يةكطرتن  ثيَك بهيَنن لةطةلَ لايةنةكانى تردا بؤ ئةوةى بة هيَزتر بن وة ئةم يةكطرتنانة بة شيَوةيةكى زؤر ئاشكرا لة سيستةمي ئةو خيَزانانة سةرهةلدةدات كة ثةيوةندي خيَزاني نةريَنيان هةية لة هةمانكاتدا سيَ ضةشن لة خؤ دةطريَت </a:t>
            </a:r>
            <a:endParaRPr lang="en-US" sz="2400" dirty="0">
              <a:cs typeface="Ali_K_Samik" pitchFamily="2" charset="-78"/>
            </a:endParaRPr>
          </a:p>
        </p:txBody>
      </p:sp>
    </p:spTree>
    <p:extLst>
      <p:ext uri="{BB962C8B-B14F-4D97-AF65-F5344CB8AC3E}">
        <p14:creationId xmlns:p14="http://schemas.microsoft.com/office/powerpoint/2010/main" val="3832450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fontScale="90000"/>
          </a:bodyPr>
          <a:lstStyle/>
          <a:p>
            <a:pPr algn="r"/>
            <a:r>
              <a:rPr lang="ar-SA" sz="3200" dirty="0">
                <a:cs typeface="Ali_K_Samik" pitchFamily="2" charset="-78"/>
              </a:rPr>
              <a:t>يةكةم : يةكطرتني جيَطير </a:t>
            </a:r>
            <a:endParaRPr lang="en-US" sz="3200" dirty="0">
              <a:cs typeface="Ali_K_Samik" pitchFamily="2" charset="-78"/>
            </a:endParaRPr>
          </a:p>
        </p:txBody>
      </p:sp>
      <p:sp>
        <p:nvSpPr>
          <p:cNvPr id="3" name="Content Placeholder 2"/>
          <p:cNvSpPr>
            <a:spLocks noGrp="1"/>
          </p:cNvSpPr>
          <p:nvPr>
            <p:ph idx="1"/>
          </p:nvPr>
        </p:nvSpPr>
        <p:spPr>
          <a:solidFill>
            <a:schemeClr val="accent3">
              <a:lumMod val="20000"/>
              <a:lumOff val="80000"/>
            </a:schemeClr>
          </a:solidFill>
        </p:spPr>
        <p:txBody>
          <a:bodyPr>
            <a:normAutofit fontScale="92500"/>
          </a:bodyPr>
          <a:lstStyle/>
          <a:p>
            <a:pPr algn="r"/>
            <a:r>
              <a:rPr lang="ar-SA" sz="2400" dirty="0">
                <a:cs typeface="Ali_K_Samik" pitchFamily="2" charset="-78"/>
              </a:rPr>
              <a:t>كاتيَك ثةيوةندي خيَزانيةكة نةريَني بيَت  (دايك و باوك)  ئةم يةكطرتنة دروست دةبيَت بؤ خؤ رزطاركردن لة ليَكترازاني خيَزان بؤية هةريةك لة هاوسةران هةولدةدات يةكطرتن لةطةلَ مندالَ دروست بكات و كاردةكات بؤ ثيَكهيَنانى ثةيوةندي ئةريَنى لةطةلَ مندالَ هةروةك</a:t>
            </a:r>
          </a:p>
          <a:p>
            <a:pPr algn="r"/>
            <a:r>
              <a:rPr lang="ar-SA" sz="2400" dirty="0">
                <a:cs typeface="Ali_K_Samik" pitchFamily="2" charset="-78"/>
              </a:rPr>
              <a:t>ئةم جؤرة يةكطرتنة وا لة مندالَ دةكات لة داهاتوودا دووضاري دابةشبون ببيَت كة دةبيَتة هؤي دروستبوونى كةسايةتى فيصامي ليَرةدا مندالَةكة رؤلَي ضاكسازي كؤمةلايةتى دةطيَريَت لة خيَزانةكةدا لةبةر ئةوة ثةنا دةباتة بةر رةفتاري دةروونى جةستةيي </a:t>
            </a:r>
          </a:p>
          <a:p>
            <a:pPr algn="r"/>
            <a:r>
              <a:rPr lang="ar-SA" sz="2400" dirty="0">
                <a:cs typeface="Ali_K_Samik" pitchFamily="2" charset="-78"/>
              </a:rPr>
              <a:t>وةك هةلَضوون ذانةسةر ذاني طةدة  وة تاضةند زياتر دووبارة ببيَتةوة دةبيَتة نةخؤشي فسيؤلؤجي .</a:t>
            </a:r>
            <a:endParaRPr lang="en-US" sz="2400" dirty="0">
              <a:cs typeface="Ali_K_Samik" pitchFamily="2" charset="-78"/>
            </a:endParaRPr>
          </a:p>
        </p:txBody>
      </p:sp>
    </p:spTree>
    <p:extLst>
      <p:ext uri="{BB962C8B-B14F-4D97-AF65-F5344CB8AC3E}">
        <p14:creationId xmlns:p14="http://schemas.microsoft.com/office/powerpoint/2010/main" val="699805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par>
                                <p:cTn id="18" presetID="6" presetClass="entr" presetSubtype="16"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circle(in)">
                                      <p:cBhvr>
                                        <p:cTn id="2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fontScale="90000"/>
          </a:bodyPr>
          <a:lstStyle/>
          <a:p>
            <a:pPr algn="r"/>
            <a:r>
              <a:rPr lang="ar-SA" sz="3200" dirty="0">
                <a:cs typeface="Ali_K_Samik" pitchFamily="2" charset="-78"/>
              </a:rPr>
              <a:t>دووةم : يةكطرتني ثيَضةوانة </a:t>
            </a:r>
            <a:endParaRPr lang="en-US" sz="3200" dirty="0">
              <a:cs typeface="Ali_K_Samik" pitchFamily="2" charset="-78"/>
            </a:endParaRPr>
          </a:p>
        </p:txBody>
      </p:sp>
      <p:sp>
        <p:nvSpPr>
          <p:cNvPr id="3" name="Content Placeholder 2"/>
          <p:cNvSpPr>
            <a:spLocks noGrp="1"/>
          </p:cNvSpPr>
          <p:nvPr>
            <p:ph idx="1"/>
          </p:nvPr>
        </p:nvSpPr>
        <p:spPr>
          <a:solidFill>
            <a:schemeClr val="accent3">
              <a:lumMod val="20000"/>
              <a:lumOff val="80000"/>
            </a:schemeClr>
          </a:solidFill>
        </p:spPr>
        <p:txBody>
          <a:bodyPr>
            <a:normAutofit fontScale="85000" lnSpcReduction="10000"/>
          </a:bodyPr>
          <a:lstStyle/>
          <a:p>
            <a:pPr algn="r"/>
            <a:r>
              <a:rPr lang="ar-SA" sz="2400" dirty="0">
                <a:cs typeface="Ali_K_Samik" pitchFamily="2" charset="-78"/>
              </a:rPr>
              <a:t>لةم خيَزانةدا سةرهةلدةدات كة يةكيَك لةهاوسةران رؤلَي دةسةلاتدار ببيني وة زيادةرةوي بكات بؤ تيَركردني ثيَداويستى بيَ ئةوةى ريَطة بةلايةنى دووةم بدات بؤ تيَركردني هةمان ثيَداوستي لةم ضةشنةدا لايةنة بيَهيَزةكة هةلَدةستيَت بةيةكطرتن لةطةلَ لايةنى سيَيةم بؤ ئةوةى حالةتى طونجان بؤخؤي بةدةست بهيَنيَت بؤنموونة دايك لةطةلَ كضةكةي يةكدةطرى دذي باوك لةم سيستةمةدا ثةيوةندي نةريَني لةنيَوان باوك وكضةكةدا دروست دةبيَت بؤية باوكةكة بةشيَوةيةكي دةروني دوردةكةويَتةوة دوركةوتنةكةى زياد دةكات بةتيَثةربوونى كات وةهةنديَك جار هةنديَ رةفتاري نةخوازراو دةطريَتةبةر وةك خواردني كحول ومخدةرات وكردني قومار لةشةوان زؤر درةنط دةطةريَتةوة ئةوةش دةبيَتة هؤي دروستبونى جيابونةوةى دةرونى وة ئةمةش دةبيَتة هؤي سةرهةلَداني دروستكردني ثةيوةندى لةنيَوان باوك و كوردا ليَرةدا سيستةمةكة طونجاني بةدةست هيَنا بةشيَوةيةكى بيركاري وة ثاريَزطاري لةخؤيان دةكةن تائةوكاتةى مندالةكان طةورةدةبن وهاوسةرطيرى دةكةن ئةوان سةرلةنويَ ئاذاوةى هاوسةران سةرهةلدةدات وجيابونةوةى دةرونى يان جةستةى سةرهةلَدةدات .</a:t>
            </a:r>
            <a:endParaRPr lang="en-US" sz="2400" dirty="0">
              <a:cs typeface="Ali_K_Samik" pitchFamily="2" charset="-78"/>
            </a:endParaRPr>
          </a:p>
        </p:txBody>
      </p:sp>
    </p:spTree>
    <p:extLst>
      <p:ext uri="{BB962C8B-B14F-4D97-AF65-F5344CB8AC3E}">
        <p14:creationId xmlns:p14="http://schemas.microsoft.com/office/powerpoint/2010/main" val="4230538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fontScale="90000"/>
          </a:bodyPr>
          <a:lstStyle/>
          <a:p>
            <a:pPr algn="r"/>
            <a:r>
              <a:rPr lang="ar-SA" sz="3200" dirty="0">
                <a:cs typeface="Ali_K_Samik" pitchFamily="2" charset="-78"/>
              </a:rPr>
              <a:t>سيَيةم : ثةيوةندي ئةريَنى دايك و باوك</a:t>
            </a:r>
            <a:endParaRPr lang="en-US" sz="3200" dirty="0">
              <a:cs typeface="Ali_K_Samik" pitchFamily="2" charset="-78"/>
            </a:endParaRPr>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gn="r"/>
            <a:r>
              <a:rPr lang="ar-SA" sz="2400" dirty="0">
                <a:cs typeface="Ali_K_Samik" pitchFamily="2" charset="-78"/>
              </a:rPr>
              <a:t>لةم ضةشنةدا هةرضةندة ثةيوةندي نيَوانيان ئةريَنية بةلآم دايك و باوك شكست دةهيَنن لةطةلَ دروست كردني ثةيوةندي ئةريَني لةطةلَ مندالَةكانيان بةتايبةتى مندالَةكة نةخوازراو بيَت ليَرةدا مندالَةكة رؤلَي قورباني دةبينيَت وة وا دةكات تووشي ضةند رةفتاريَكي نةشياو ببيَتةوة وة زؤرجار ناتوانى جياوازى بكات بكات لة نيَوان راست و هةلةدا ياخود توشي راراي و دوودلي دةبيَت يان تيَكضوونى دةرووني وة لة هةنديَك حالةتدا لة مالَ رادةكات بؤ طةرِان بةدواي سؤز و طةرموطوري لة شويَنيَكي تردا .</a:t>
            </a:r>
            <a:endParaRPr lang="en-US" sz="2400" dirty="0">
              <a:cs typeface="Ali_K_Samik" pitchFamily="2" charset="-78"/>
            </a:endParaRPr>
          </a:p>
        </p:txBody>
      </p:sp>
    </p:spTree>
    <p:extLst>
      <p:ext uri="{BB962C8B-B14F-4D97-AF65-F5344CB8AC3E}">
        <p14:creationId xmlns:p14="http://schemas.microsoft.com/office/powerpoint/2010/main" val="2809029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fontScale="90000"/>
          </a:bodyPr>
          <a:lstStyle/>
          <a:p>
            <a:pPr algn="r"/>
            <a:r>
              <a:rPr lang="ar-SA" sz="3200" dirty="0">
                <a:cs typeface="Ali_K_Samik" pitchFamily="2" charset="-78"/>
              </a:rPr>
              <a:t>ضارةسةرى ريَنمايي خيَزاني بة ثيَي هالي </a:t>
            </a:r>
            <a:endParaRPr lang="en-US" sz="3200" dirty="0">
              <a:cs typeface="Ali_K_Samik" pitchFamily="2" charset="-78"/>
            </a:endParaRPr>
          </a:p>
        </p:txBody>
      </p:sp>
      <p:sp>
        <p:nvSpPr>
          <p:cNvPr id="3" name="Content Placeholder 2"/>
          <p:cNvSpPr>
            <a:spLocks noGrp="1"/>
          </p:cNvSpPr>
          <p:nvPr>
            <p:ph idx="1"/>
          </p:nvPr>
        </p:nvSpPr>
        <p:spPr>
          <a:solidFill>
            <a:schemeClr val="accent3">
              <a:lumMod val="20000"/>
              <a:lumOff val="80000"/>
            </a:schemeClr>
          </a:solidFill>
        </p:spPr>
        <p:txBody>
          <a:bodyPr>
            <a:normAutofit fontScale="92500" lnSpcReduction="20000"/>
          </a:bodyPr>
          <a:lstStyle/>
          <a:p>
            <a:pPr algn="r"/>
            <a:r>
              <a:rPr lang="ar-SA" sz="2400" dirty="0">
                <a:cs typeface="Ali_K_Samik" pitchFamily="2" charset="-78"/>
              </a:rPr>
              <a:t>هالي يةكةم كةس بوو كة ضةمكي ستراتيذيةتي بةكارهيَنا بؤ وةسفكردني ريَنمايي دةرووني كة زؤربةى ريَنمايةكاني تر بةكاريان دةهيَنا كة زؤر ضالاكانة لةطةلَ كيَشة دةطونجيَت هالي و هاوريَكاني طرينطي نادةن بة ثيَكهاتةى خيَزان ياخود سيستةمي خيَزاني وة يةكةم كار ئةنجامي دةدةن ضاوثيَكةوتنةكة زؤر ثرسيار لة خؤ دةطريَت كة يارمةتيدةرن بؤ ضارةسةر .</a:t>
            </a:r>
          </a:p>
          <a:p>
            <a:pPr algn="r"/>
            <a:r>
              <a:rPr lang="ar-SA" sz="2400" dirty="0">
                <a:cs typeface="Ali_K_Samik" pitchFamily="2" charset="-78"/>
              </a:rPr>
              <a:t>كيَشةكة ضية ؟</a:t>
            </a:r>
          </a:p>
          <a:p>
            <a:pPr algn="r"/>
            <a:r>
              <a:rPr lang="ar-SA" sz="2400" dirty="0">
                <a:cs typeface="Ali_K_Samik" pitchFamily="2" charset="-78"/>
              </a:rPr>
              <a:t>كؤتا جار كةي بوو روويدا ؟</a:t>
            </a:r>
          </a:p>
          <a:p>
            <a:pPr algn="r"/>
            <a:r>
              <a:rPr lang="ar-SA" sz="2400" dirty="0">
                <a:cs typeface="Ali_K_Samik" pitchFamily="2" charset="-78"/>
              </a:rPr>
              <a:t>ئةطةري دووبارة بونةوةى هةية ؟</a:t>
            </a:r>
          </a:p>
          <a:p>
            <a:pPr algn="r"/>
            <a:r>
              <a:rPr lang="ar-SA" sz="2400" dirty="0">
                <a:cs typeface="Ali_K_Samik" pitchFamily="2" charset="-78"/>
              </a:rPr>
              <a:t>يةكةمجار ض كاتيَك بوو ؟</a:t>
            </a:r>
          </a:p>
          <a:p>
            <a:pPr algn="r"/>
            <a:r>
              <a:rPr lang="ar-SA" sz="2400" dirty="0">
                <a:cs typeface="Ali_K_Samik" pitchFamily="2" charset="-78"/>
              </a:rPr>
              <a:t>وة هالي جةخت لةوة دةكاتةوة كة باشترين ضارةسةر بؤ كيَشةكان لةنيَوان خيَزاندا ئةوةية كار لةسةر رةفتار بكريَت نةك بيرؤكة .</a:t>
            </a:r>
            <a:endParaRPr lang="en-US" sz="2400" dirty="0">
              <a:cs typeface="Ali_K_Samik" pitchFamily="2" charset="-78"/>
            </a:endParaRPr>
          </a:p>
        </p:txBody>
      </p:sp>
    </p:spTree>
    <p:extLst>
      <p:ext uri="{BB962C8B-B14F-4D97-AF65-F5344CB8AC3E}">
        <p14:creationId xmlns:p14="http://schemas.microsoft.com/office/powerpoint/2010/main" val="2375752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additive="base">
                                        <p:cTn id="4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a:cs typeface="Ali_K_Samik" pitchFamily="2" charset="-78"/>
              </a:rPr>
              <a:t>هيَلَكارى ثؤليَنى ثةيوةنديةكان لة ثرؤسةى هاوسةرطيري</a:t>
            </a:r>
            <a:endParaRPr lang="en-US" dirty="0">
              <a:cs typeface="Ali_K_Samik" pitchFamily="2" charset="-78"/>
            </a:endParaRPr>
          </a:p>
        </p:txBody>
      </p:sp>
      <p:sp>
        <p:nvSpPr>
          <p:cNvPr id="3" name="Content Placeholder 2"/>
          <p:cNvSpPr>
            <a:spLocks noGrp="1"/>
          </p:cNvSpPr>
          <p:nvPr>
            <p:ph idx="1"/>
          </p:nvPr>
        </p:nvSpPr>
        <p:spPr>
          <a:xfrm>
            <a:off x="822960" y="1100628"/>
            <a:ext cx="7520940" cy="4461972"/>
          </a:xfrm>
        </p:spPr>
        <p:txBody>
          <a:bodyPr/>
          <a:lstStyle/>
          <a:p>
            <a:endParaRPr lang="en-US" dirty="0"/>
          </a:p>
        </p:txBody>
      </p:sp>
      <p:sp>
        <p:nvSpPr>
          <p:cNvPr id="4" name="Oval 3"/>
          <p:cNvSpPr/>
          <p:nvPr/>
        </p:nvSpPr>
        <p:spPr>
          <a:xfrm>
            <a:off x="6858000" y="1219200"/>
            <a:ext cx="9906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cs typeface="Ali_K_Samik" pitchFamily="2" charset="-78"/>
              </a:rPr>
              <a:t>كض</a:t>
            </a:r>
            <a:endParaRPr lang="en-US" dirty="0">
              <a:cs typeface="Ali_K_Samik" pitchFamily="2" charset="-78"/>
            </a:endParaRPr>
          </a:p>
        </p:txBody>
      </p:sp>
      <p:sp>
        <p:nvSpPr>
          <p:cNvPr id="5" name="Oval 4"/>
          <p:cNvSpPr/>
          <p:nvPr/>
        </p:nvSpPr>
        <p:spPr>
          <a:xfrm>
            <a:off x="6858000" y="1752600"/>
            <a:ext cx="990600" cy="342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cs typeface="Ali_K_Samik" pitchFamily="2" charset="-78"/>
              </a:rPr>
              <a:t>كورِ</a:t>
            </a:r>
            <a:endParaRPr lang="en-US" dirty="0">
              <a:cs typeface="Ali_K_Samik" pitchFamily="2" charset="-78"/>
            </a:endParaRPr>
          </a:p>
        </p:txBody>
      </p:sp>
      <p:sp>
        <p:nvSpPr>
          <p:cNvPr id="6" name="Freeform 5"/>
          <p:cNvSpPr/>
          <p:nvPr/>
        </p:nvSpPr>
        <p:spPr>
          <a:xfrm>
            <a:off x="6494334" y="1409700"/>
            <a:ext cx="492387" cy="530981"/>
          </a:xfrm>
          <a:custGeom>
            <a:avLst/>
            <a:gdLst>
              <a:gd name="connsiteX0" fmla="*/ 329547 w 492387"/>
              <a:gd name="connsiteY0" fmla="*/ 0 h 711668"/>
              <a:gd name="connsiteX1" fmla="*/ 2000 w 492387"/>
              <a:gd name="connsiteY1" fmla="*/ 395785 h 711668"/>
              <a:gd name="connsiteX2" fmla="*/ 466024 w 492387"/>
              <a:gd name="connsiteY2" fmla="*/ 682388 h 711668"/>
              <a:gd name="connsiteX3" fmla="*/ 425081 w 492387"/>
              <a:gd name="connsiteY3" fmla="*/ 696035 h 711668"/>
              <a:gd name="connsiteX4" fmla="*/ 343194 w 492387"/>
              <a:gd name="connsiteY4" fmla="*/ 627797 h 7116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387" h="711668">
                <a:moveTo>
                  <a:pt x="329547" y="0"/>
                </a:moveTo>
                <a:cubicBezTo>
                  <a:pt x="154400" y="141027"/>
                  <a:pt x="-20746" y="282054"/>
                  <a:pt x="2000" y="395785"/>
                </a:cubicBezTo>
                <a:cubicBezTo>
                  <a:pt x="24746" y="509516"/>
                  <a:pt x="395511" y="632346"/>
                  <a:pt x="466024" y="682388"/>
                </a:cubicBezTo>
                <a:cubicBezTo>
                  <a:pt x="536538" y="732430"/>
                  <a:pt x="445553" y="705133"/>
                  <a:pt x="425081" y="696035"/>
                </a:cubicBezTo>
                <a:cubicBezTo>
                  <a:pt x="404609" y="686937"/>
                  <a:pt x="373901" y="657367"/>
                  <a:pt x="343194" y="627797"/>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Rectangle 7"/>
          <p:cNvSpPr/>
          <p:nvPr/>
        </p:nvSpPr>
        <p:spPr>
          <a:xfrm>
            <a:off x="4876800" y="1219200"/>
            <a:ext cx="1447800" cy="876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cs typeface="Ali_K_Samik" pitchFamily="2" charset="-78"/>
              </a:rPr>
              <a:t>هاوريًيةتى</a:t>
            </a:r>
            <a:endParaRPr lang="en-US" dirty="0">
              <a:cs typeface="Ali_K_Samik" pitchFamily="2" charset="-78"/>
            </a:endParaRPr>
          </a:p>
        </p:txBody>
      </p:sp>
      <p:sp>
        <p:nvSpPr>
          <p:cNvPr id="9" name="Rectangle 8"/>
          <p:cNvSpPr/>
          <p:nvPr/>
        </p:nvSpPr>
        <p:spPr>
          <a:xfrm>
            <a:off x="2971800" y="1219200"/>
            <a:ext cx="1447800" cy="876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cs typeface="Ali_K_Samik" pitchFamily="2" charset="-78"/>
              </a:rPr>
              <a:t>خؤشةويستى</a:t>
            </a:r>
            <a:endParaRPr lang="en-US" dirty="0">
              <a:cs typeface="Ali_K_Samik" pitchFamily="2" charset="-78"/>
            </a:endParaRPr>
          </a:p>
        </p:txBody>
      </p:sp>
      <p:sp>
        <p:nvSpPr>
          <p:cNvPr id="10" name="Rectangle 9"/>
          <p:cNvSpPr/>
          <p:nvPr/>
        </p:nvSpPr>
        <p:spPr>
          <a:xfrm>
            <a:off x="914400" y="1219201"/>
            <a:ext cx="1447800" cy="8762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cs typeface="Ali_K_Samik" pitchFamily="2" charset="-78"/>
              </a:rPr>
              <a:t>هاوسةرطيري</a:t>
            </a:r>
            <a:endParaRPr lang="en-US" dirty="0">
              <a:cs typeface="Ali_K_Samik" pitchFamily="2" charset="-78"/>
            </a:endParaRPr>
          </a:p>
        </p:txBody>
      </p:sp>
      <p:sp>
        <p:nvSpPr>
          <p:cNvPr id="11" name="Plus 10"/>
          <p:cNvSpPr/>
          <p:nvPr/>
        </p:nvSpPr>
        <p:spPr>
          <a:xfrm>
            <a:off x="4419600" y="1409700"/>
            <a:ext cx="457200" cy="51435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Equal 11"/>
          <p:cNvSpPr/>
          <p:nvPr/>
        </p:nvSpPr>
        <p:spPr>
          <a:xfrm>
            <a:off x="2362200" y="1219200"/>
            <a:ext cx="609600" cy="8763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Oval 12"/>
          <p:cNvSpPr/>
          <p:nvPr/>
        </p:nvSpPr>
        <p:spPr>
          <a:xfrm>
            <a:off x="5791200" y="2362200"/>
            <a:ext cx="10668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cs typeface="Ali_K_Samik" pitchFamily="2" charset="-78"/>
              </a:rPr>
              <a:t>كض</a:t>
            </a:r>
            <a:endParaRPr lang="en-US" dirty="0">
              <a:cs typeface="Ali_K_Samik" pitchFamily="2" charset="-78"/>
            </a:endParaRPr>
          </a:p>
        </p:txBody>
      </p:sp>
      <p:sp>
        <p:nvSpPr>
          <p:cNvPr id="14" name="Oval 13"/>
          <p:cNvSpPr/>
          <p:nvPr/>
        </p:nvSpPr>
        <p:spPr>
          <a:xfrm>
            <a:off x="5791201" y="3124200"/>
            <a:ext cx="1066800" cy="571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cs typeface="Ali_K_Samik" pitchFamily="2" charset="-78"/>
              </a:rPr>
              <a:t>كور</a:t>
            </a:r>
            <a:endParaRPr lang="en-US" dirty="0">
              <a:cs typeface="Ali_K_Samik" pitchFamily="2" charset="-78"/>
            </a:endParaRPr>
          </a:p>
        </p:txBody>
      </p:sp>
      <p:sp>
        <p:nvSpPr>
          <p:cNvPr id="15" name="Rectangle 14"/>
          <p:cNvSpPr/>
          <p:nvPr/>
        </p:nvSpPr>
        <p:spPr>
          <a:xfrm>
            <a:off x="3429000" y="2819400"/>
            <a:ext cx="1828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cs typeface="Ali_K_Samik" pitchFamily="2" charset="-78"/>
              </a:rPr>
              <a:t>طرنطيثيًدان</a:t>
            </a:r>
            <a:endParaRPr lang="en-US" dirty="0">
              <a:cs typeface="Ali_K_Samik" pitchFamily="2" charset="-78"/>
            </a:endParaRPr>
          </a:p>
        </p:txBody>
      </p:sp>
      <p:sp>
        <p:nvSpPr>
          <p:cNvPr id="16" name="Rectangle 15"/>
          <p:cNvSpPr/>
          <p:nvPr/>
        </p:nvSpPr>
        <p:spPr>
          <a:xfrm>
            <a:off x="3429000" y="3581400"/>
            <a:ext cx="1828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cs typeface="Ali_K_Samik" pitchFamily="2" charset="-78"/>
              </a:rPr>
              <a:t>فةرامؤشكردن</a:t>
            </a:r>
            <a:endParaRPr lang="en-US" dirty="0">
              <a:cs typeface="Ali_K_Samik" pitchFamily="2" charset="-78"/>
            </a:endParaRPr>
          </a:p>
        </p:txBody>
      </p:sp>
      <p:sp>
        <p:nvSpPr>
          <p:cNvPr id="17" name="Rectangle 16"/>
          <p:cNvSpPr/>
          <p:nvPr/>
        </p:nvSpPr>
        <p:spPr>
          <a:xfrm>
            <a:off x="3429000" y="4267200"/>
            <a:ext cx="1828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cs typeface="Ali_K_Samik" pitchFamily="2" charset="-78"/>
              </a:rPr>
              <a:t>خؤشةويستى</a:t>
            </a:r>
            <a:endParaRPr lang="en-US" dirty="0">
              <a:cs typeface="Ali_K_Samik" pitchFamily="2" charset="-78"/>
            </a:endParaRPr>
          </a:p>
        </p:txBody>
      </p:sp>
      <p:sp>
        <p:nvSpPr>
          <p:cNvPr id="18" name="Rectangle 17"/>
          <p:cNvSpPr/>
          <p:nvPr/>
        </p:nvSpPr>
        <p:spPr>
          <a:xfrm>
            <a:off x="3429000" y="4953000"/>
            <a:ext cx="18288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cs typeface="Ali_K_Samik" pitchFamily="2" charset="-78"/>
              </a:rPr>
              <a:t>رِق</a:t>
            </a:r>
            <a:endParaRPr lang="en-US" dirty="0">
              <a:cs typeface="Ali_K_Samik" pitchFamily="2" charset="-78"/>
            </a:endParaRPr>
          </a:p>
        </p:txBody>
      </p:sp>
      <p:sp>
        <p:nvSpPr>
          <p:cNvPr id="21" name="Down Arrow 20"/>
          <p:cNvSpPr/>
          <p:nvPr/>
        </p:nvSpPr>
        <p:spPr>
          <a:xfrm>
            <a:off x="4191000" y="3276600"/>
            <a:ext cx="198119"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Down Arrow 21"/>
          <p:cNvSpPr/>
          <p:nvPr/>
        </p:nvSpPr>
        <p:spPr>
          <a:xfrm>
            <a:off x="4191000" y="4038600"/>
            <a:ext cx="2286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Down Arrow 22"/>
          <p:cNvSpPr/>
          <p:nvPr/>
        </p:nvSpPr>
        <p:spPr>
          <a:xfrm>
            <a:off x="4191000" y="4724400"/>
            <a:ext cx="2286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914400" y="2819400"/>
            <a:ext cx="1752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cs typeface="Ali_K_Samik" pitchFamily="2" charset="-78"/>
              </a:rPr>
              <a:t>مانةوةى هةميشةيي</a:t>
            </a:r>
            <a:endParaRPr lang="en-US" dirty="0">
              <a:cs typeface="Ali_K_Samik" pitchFamily="2" charset="-78"/>
            </a:endParaRPr>
          </a:p>
        </p:txBody>
      </p:sp>
      <p:sp>
        <p:nvSpPr>
          <p:cNvPr id="25" name="Rectangle 24"/>
          <p:cNvSpPr/>
          <p:nvPr/>
        </p:nvSpPr>
        <p:spPr>
          <a:xfrm>
            <a:off x="914400" y="3581400"/>
            <a:ext cx="1752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cs typeface="Ali_K_Samik" pitchFamily="2" charset="-78"/>
              </a:rPr>
              <a:t>جيابوونةوةى هةميشةيي</a:t>
            </a:r>
            <a:endParaRPr lang="en-US" dirty="0">
              <a:cs typeface="Ali_K_Samik" pitchFamily="2" charset="-78"/>
            </a:endParaRPr>
          </a:p>
        </p:txBody>
      </p:sp>
      <p:sp>
        <p:nvSpPr>
          <p:cNvPr id="26" name="Rectangle 25"/>
          <p:cNvSpPr/>
          <p:nvPr/>
        </p:nvSpPr>
        <p:spPr>
          <a:xfrm>
            <a:off x="914400" y="4267200"/>
            <a:ext cx="1752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cs typeface="Ali_K_Samik" pitchFamily="2" charset="-78"/>
              </a:rPr>
              <a:t>دؤستايةتى هةميشةيي</a:t>
            </a:r>
            <a:endParaRPr lang="en-US" dirty="0">
              <a:cs typeface="Ali_K_Samik" pitchFamily="2" charset="-78"/>
            </a:endParaRPr>
          </a:p>
        </p:txBody>
      </p:sp>
      <p:sp>
        <p:nvSpPr>
          <p:cNvPr id="27" name="Rectangle 26"/>
          <p:cNvSpPr/>
          <p:nvPr/>
        </p:nvSpPr>
        <p:spPr>
          <a:xfrm>
            <a:off x="914400" y="4953000"/>
            <a:ext cx="1752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cs typeface="Ali_K_Samik" pitchFamily="2" charset="-78"/>
              </a:rPr>
              <a:t>رِق</a:t>
            </a:r>
            <a:endParaRPr lang="en-US" dirty="0">
              <a:cs typeface="Ali_K_Samik" pitchFamily="2" charset="-78"/>
            </a:endParaRPr>
          </a:p>
        </p:txBody>
      </p:sp>
      <p:sp>
        <p:nvSpPr>
          <p:cNvPr id="28" name="Equal 27"/>
          <p:cNvSpPr/>
          <p:nvPr/>
        </p:nvSpPr>
        <p:spPr>
          <a:xfrm>
            <a:off x="2667000" y="2819400"/>
            <a:ext cx="762000" cy="4572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Equal 28"/>
          <p:cNvSpPr/>
          <p:nvPr/>
        </p:nvSpPr>
        <p:spPr>
          <a:xfrm>
            <a:off x="2667000" y="3581400"/>
            <a:ext cx="762000" cy="4572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Equal 29"/>
          <p:cNvSpPr/>
          <p:nvPr/>
        </p:nvSpPr>
        <p:spPr>
          <a:xfrm>
            <a:off x="2667000" y="4267200"/>
            <a:ext cx="762000" cy="4572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Equal 30"/>
          <p:cNvSpPr/>
          <p:nvPr/>
        </p:nvSpPr>
        <p:spPr>
          <a:xfrm>
            <a:off x="2667000" y="4953000"/>
            <a:ext cx="762000" cy="380999"/>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Freeform 31"/>
          <p:cNvSpPr/>
          <p:nvPr/>
        </p:nvSpPr>
        <p:spPr>
          <a:xfrm>
            <a:off x="5281331" y="2743200"/>
            <a:ext cx="626394" cy="713843"/>
          </a:xfrm>
          <a:custGeom>
            <a:avLst/>
            <a:gdLst>
              <a:gd name="connsiteX0" fmla="*/ 518968 w 626394"/>
              <a:gd name="connsiteY0" fmla="*/ 0 h 713843"/>
              <a:gd name="connsiteX1" fmla="*/ 353 w 626394"/>
              <a:gd name="connsiteY1" fmla="*/ 354842 h 713843"/>
              <a:gd name="connsiteX2" fmla="*/ 587206 w 626394"/>
              <a:gd name="connsiteY2" fmla="*/ 696036 h 713843"/>
              <a:gd name="connsiteX3" fmla="*/ 573559 w 626394"/>
              <a:gd name="connsiteY3" fmla="*/ 668740 h 713843"/>
              <a:gd name="connsiteX4" fmla="*/ 573559 w 626394"/>
              <a:gd name="connsiteY4" fmla="*/ 668740 h 713843"/>
              <a:gd name="connsiteX5" fmla="*/ 573559 w 626394"/>
              <a:gd name="connsiteY5" fmla="*/ 668740 h 713843"/>
              <a:gd name="connsiteX6" fmla="*/ 573559 w 626394"/>
              <a:gd name="connsiteY6" fmla="*/ 668740 h 713843"/>
              <a:gd name="connsiteX7" fmla="*/ 464376 w 626394"/>
              <a:gd name="connsiteY7" fmla="*/ 627797 h 713843"/>
              <a:gd name="connsiteX8" fmla="*/ 464376 w 626394"/>
              <a:gd name="connsiteY8" fmla="*/ 627797 h 713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6394" h="713843">
                <a:moveTo>
                  <a:pt x="518968" y="0"/>
                </a:moveTo>
                <a:cubicBezTo>
                  <a:pt x="253974" y="119418"/>
                  <a:pt x="-11020" y="238836"/>
                  <a:pt x="353" y="354842"/>
                </a:cubicBezTo>
                <a:cubicBezTo>
                  <a:pt x="11726" y="470848"/>
                  <a:pt x="491672" y="643720"/>
                  <a:pt x="587206" y="696036"/>
                </a:cubicBezTo>
                <a:cubicBezTo>
                  <a:pt x="682740" y="748352"/>
                  <a:pt x="573559" y="668740"/>
                  <a:pt x="573559" y="668740"/>
                </a:cubicBezTo>
                <a:lnTo>
                  <a:pt x="573559" y="668740"/>
                </a:lnTo>
                <a:lnTo>
                  <a:pt x="573559" y="668740"/>
                </a:lnTo>
                <a:lnTo>
                  <a:pt x="573559" y="668740"/>
                </a:lnTo>
                <a:lnTo>
                  <a:pt x="464376" y="627797"/>
                </a:lnTo>
                <a:lnTo>
                  <a:pt x="464376" y="627797"/>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58260886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gn="r"/>
            <a:r>
              <a:rPr lang="ar-SA" sz="2400" dirty="0">
                <a:cs typeface="Ali_K_Samik" pitchFamily="2" charset="-78"/>
              </a:rPr>
              <a:t>لةبةر ئةوة طرنطي بة وردةكاريةكاني كيَشةكة دةدةن وة لة كاتي ضارةسةركردنةكةدا ئةو رةفتارةى دةيان ويست لة تاكةكة بوونى هةبيَت سةرهةلدةدات نمونة كاتيَك ئافرةتيَك زؤر غيرة لة ثياوةكةى دةكات بةثيَي ئةم ضارةسةركردنة ئةوةية كة وا لة ذنةكة بكات بيَدةنط بوون هةلَبذيَريَت واتا طرتنةبةري رةفتاريَكي ثيَضةوانة كة ئةمةش لةلاى ثياوةكةى قبول كراو دةبيَت وة ئةم بيرؤكةية بةثيَي ئةم ضارةسةرة سةركةوتنى بةدةست هيَناوة لةلاى هةنديَك ئافرةت بؤ نموونة بتوانى بؤ ماوةي يةك هةفتة خؤي بيَدةنط بكات .</a:t>
            </a:r>
            <a:endParaRPr lang="en-US" sz="2400" dirty="0">
              <a:cs typeface="Ali_K_Samik" pitchFamily="2" charset="-78"/>
            </a:endParaRPr>
          </a:p>
        </p:txBody>
      </p:sp>
    </p:spTree>
    <p:extLst>
      <p:ext uri="{BB962C8B-B14F-4D97-AF65-F5344CB8AC3E}">
        <p14:creationId xmlns:p14="http://schemas.microsoft.com/office/powerpoint/2010/main" val="3732297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fontScale="90000"/>
          </a:bodyPr>
          <a:lstStyle/>
          <a:p>
            <a:pPr algn="r"/>
            <a:r>
              <a:rPr lang="ar-SA" sz="3200" dirty="0">
                <a:cs typeface="Ali_K_Samik" pitchFamily="2" charset="-78"/>
              </a:rPr>
              <a:t>رِوونكردنةوةى بيردؤزى هالى لةم شيَوازانةى خوارةوةدا</a:t>
            </a:r>
            <a:endParaRPr lang="en-US" sz="3200" dirty="0">
              <a:cs typeface="Ali_K_Samik" pitchFamily="2" charset="-78"/>
            </a:endParaRPr>
          </a:p>
        </p:txBody>
      </p:sp>
      <p:sp>
        <p:nvSpPr>
          <p:cNvPr id="3" name="Content Placeholder 2"/>
          <p:cNvSpPr>
            <a:spLocks noGrp="1"/>
          </p:cNvSpPr>
          <p:nvPr>
            <p:ph idx="1"/>
          </p:nvPr>
        </p:nvSpPr>
        <p:spPr>
          <a:xfrm>
            <a:off x="457200" y="1282319"/>
            <a:ext cx="8305800" cy="5270879"/>
          </a:xfrm>
          <a:solidFill>
            <a:schemeClr val="accent2">
              <a:lumMod val="20000"/>
              <a:lumOff val="80000"/>
            </a:schemeClr>
          </a:solidFill>
        </p:spPr>
        <p:txBody>
          <a:bodyPr>
            <a:normAutofit/>
          </a:bodyPr>
          <a:lstStyle/>
          <a:p>
            <a:pPr algn="r"/>
            <a:r>
              <a:rPr lang="ar-SA" sz="2400" dirty="0">
                <a:cs typeface="Ali_K_Samik" pitchFamily="2" charset="-78"/>
              </a:rPr>
              <a:t>يةكةم .يةكطرتني جيَطير</a:t>
            </a:r>
            <a:endParaRPr lang="en-US" sz="2400" dirty="0">
              <a:cs typeface="Ali_K_Samik" pitchFamily="2" charset="-78"/>
            </a:endParaRPr>
          </a:p>
        </p:txBody>
      </p:sp>
      <p:sp>
        <p:nvSpPr>
          <p:cNvPr id="13" name="Rectangle 12"/>
          <p:cNvSpPr/>
          <p:nvPr/>
        </p:nvSpPr>
        <p:spPr>
          <a:xfrm>
            <a:off x="2971800" y="2150090"/>
            <a:ext cx="2514600" cy="1278909"/>
          </a:xfrm>
          <a:prstGeom prst="rect">
            <a:avLst/>
          </a:prstGeom>
          <a:solidFill>
            <a:schemeClr val="tx1">
              <a:lumMod val="95000"/>
              <a:lumOff val="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ar-SA" sz="4000" dirty="0">
                <a:solidFill>
                  <a:schemeClr val="bg1"/>
                </a:solidFill>
              </a:rPr>
              <a:t>مندال</a:t>
            </a:r>
            <a:endParaRPr lang="en-US" sz="4000" dirty="0">
              <a:solidFill>
                <a:schemeClr val="bg1"/>
              </a:solidFill>
            </a:endParaRPr>
          </a:p>
        </p:txBody>
      </p:sp>
      <p:sp>
        <p:nvSpPr>
          <p:cNvPr id="14" name="Rectangle 13"/>
          <p:cNvSpPr/>
          <p:nvPr/>
        </p:nvSpPr>
        <p:spPr>
          <a:xfrm>
            <a:off x="4953000" y="4572000"/>
            <a:ext cx="2362200" cy="1143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SA" sz="4000" dirty="0"/>
              <a:t>باوك</a:t>
            </a:r>
            <a:endParaRPr lang="en-US" sz="4000" dirty="0"/>
          </a:p>
        </p:txBody>
      </p:sp>
      <p:sp>
        <p:nvSpPr>
          <p:cNvPr id="15" name="Rectangle 14"/>
          <p:cNvSpPr/>
          <p:nvPr/>
        </p:nvSpPr>
        <p:spPr>
          <a:xfrm>
            <a:off x="1219200" y="4572000"/>
            <a:ext cx="2362200" cy="1143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SA" sz="4000" dirty="0"/>
              <a:t>دايك</a:t>
            </a:r>
            <a:endParaRPr lang="en-US" sz="4000" dirty="0"/>
          </a:p>
        </p:txBody>
      </p:sp>
      <p:sp>
        <p:nvSpPr>
          <p:cNvPr id="17" name="Plus 16"/>
          <p:cNvSpPr/>
          <p:nvPr/>
        </p:nvSpPr>
        <p:spPr>
          <a:xfrm>
            <a:off x="6705600" y="3657600"/>
            <a:ext cx="533400" cy="4572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Minus 17"/>
          <p:cNvSpPr/>
          <p:nvPr/>
        </p:nvSpPr>
        <p:spPr>
          <a:xfrm flipV="1">
            <a:off x="3886200" y="6172200"/>
            <a:ext cx="571500" cy="38099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Plus 23"/>
          <p:cNvSpPr/>
          <p:nvPr/>
        </p:nvSpPr>
        <p:spPr>
          <a:xfrm>
            <a:off x="1371600" y="3733800"/>
            <a:ext cx="533400" cy="3810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lowchart: Connector 26"/>
          <p:cNvSpPr/>
          <p:nvPr/>
        </p:nvSpPr>
        <p:spPr>
          <a:xfrm>
            <a:off x="2305050" y="2895600"/>
            <a:ext cx="3848100" cy="3200400"/>
          </a:xfrm>
          <a:prstGeom prst="flowChartConnector">
            <a:avLst/>
          </a:prstGeom>
          <a:no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956580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nodePh="1">
                                  <p:stCondLst>
                                    <p:cond delay="0"/>
                                  </p:stCondLst>
                                  <p:endCondLst>
                                    <p:cond evt="begin" delay="0">
                                      <p:tn val="12"/>
                                    </p:cond>
                                  </p:endCondLst>
                                  <p:childTnLst>
                                    <p:set>
                                      <p:cBhvr>
                                        <p:cTn id="13" dur="1" fill="hold">
                                          <p:stCondLst>
                                            <p:cond delay="0"/>
                                          </p:stCondLst>
                                        </p:cTn>
                                        <p:tgtEl>
                                          <p:spTgt spid="27"/>
                                        </p:tgtEl>
                                        <p:attrNameLst>
                                          <p:attrName>style.visibility</p:attrName>
                                        </p:attrNameLst>
                                      </p:cBhvr>
                                      <p:to>
                                        <p:strVal val="visible"/>
                                      </p:to>
                                    </p:set>
                                    <p:animEffect transition="in" filter="fade">
                                      <p:cBhvr>
                                        <p:cTn id="14" dur="1000"/>
                                        <p:tgtEl>
                                          <p:spTgt spid="27"/>
                                        </p:tgtEl>
                                      </p:cBhvr>
                                    </p:animEffect>
                                    <p:anim calcmode="lin" valueType="num">
                                      <p:cBhvr>
                                        <p:cTn id="15" dur="1000" fill="hold"/>
                                        <p:tgtEl>
                                          <p:spTgt spid="27"/>
                                        </p:tgtEl>
                                        <p:attrNameLst>
                                          <p:attrName>ppt_x</p:attrName>
                                        </p:attrNameLst>
                                      </p:cBhvr>
                                      <p:tavLst>
                                        <p:tav tm="0">
                                          <p:val>
                                            <p:strVal val="#ppt_x"/>
                                          </p:val>
                                        </p:tav>
                                        <p:tav tm="100000">
                                          <p:val>
                                            <p:strVal val="#ppt_x"/>
                                          </p:val>
                                        </p:tav>
                                      </p:tavLst>
                                    </p:anim>
                                    <p:anim calcmode="lin" valueType="num">
                                      <p:cBhvr>
                                        <p:cTn id="16"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7" grpId="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00201" y="1532892"/>
            <a:ext cx="5257799" cy="4282915"/>
          </a:xfrm>
        </p:spPr>
      </p:pic>
    </p:spTree>
    <p:extLst>
      <p:ext uri="{BB962C8B-B14F-4D97-AF65-F5344CB8AC3E}">
        <p14:creationId xmlns:p14="http://schemas.microsoft.com/office/powerpoint/2010/main" val="339619342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fontScale="90000"/>
          </a:bodyPr>
          <a:lstStyle/>
          <a:p>
            <a:pPr algn="r"/>
            <a:r>
              <a:rPr lang="ar-SA" sz="2000" dirty="0">
                <a:cs typeface="Ali_K_Samik" pitchFamily="2" charset="-78"/>
              </a:rPr>
              <a:t>دووةم .يةكطرتني ثيَضةوانة: لةو كاتةى كةدايك يان باوك يةكيَكيان دةسةلآتى مالَةوة قؤرخ دةكةن لةم كاتةدا ئةطةر باوك سالارى مالَةوة بوو ئةوا باوكةكة لةطةلَ دايك و مندالَةكة سالب دةبيَت </a:t>
            </a:r>
            <a:endParaRPr lang="en-US" sz="2000" dirty="0">
              <a:cs typeface="Ali_K_Samik" pitchFamily="2" charset="-78"/>
            </a:endParaRPr>
          </a:p>
        </p:txBody>
      </p:sp>
      <p:sp>
        <p:nvSpPr>
          <p:cNvPr id="5" name="Content Placeholder 4"/>
          <p:cNvSpPr>
            <a:spLocks noGrp="1"/>
          </p:cNvSpPr>
          <p:nvPr>
            <p:ph idx="1"/>
          </p:nvPr>
        </p:nvSpPr>
        <p:spPr>
          <a:solidFill>
            <a:schemeClr val="accent2">
              <a:lumMod val="20000"/>
              <a:lumOff val="80000"/>
            </a:schemeClr>
          </a:solidFill>
        </p:spPr>
        <p:txBody>
          <a:bodyPr/>
          <a:lstStyle/>
          <a:p>
            <a:endParaRPr lang="en-US" dirty="0"/>
          </a:p>
        </p:txBody>
      </p:sp>
      <p:sp>
        <p:nvSpPr>
          <p:cNvPr id="11" name="Flowchart: Connector 10"/>
          <p:cNvSpPr/>
          <p:nvPr/>
        </p:nvSpPr>
        <p:spPr>
          <a:xfrm>
            <a:off x="2476500" y="2307040"/>
            <a:ext cx="3581400" cy="2971800"/>
          </a:xfrm>
          <a:prstGeom prst="flowChartConnector">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124200" y="1752600"/>
            <a:ext cx="24384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a:solidFill>
                  <a:schemeClr val="tx1">
                    <a:lumMod val="95000"/>
                    <a:lumOff val="5000"/>
                  </a:schemeClr>
                </a:solidFill>
                <a:cs typeface="Ali_K_Samik" pitchFamily="2" charset="-78"/>
              </a:rPr>
              <a:t>مندالَ ، كض</a:t>
            </a:r>
            <a:endParaRPr lang="en-US" sz="3200" dirty="0">
              <a:solidFill>
                <a:schemeClr val="tx1">
                  <a:lumMod val="95000"/>
                  <a:lumOff val="5000"/>
                </a:schemeClr>
              </a:solidFill>
              <a:cs typeface="Ali_K_Samik" pitchFamily="2" charset="-78"/>
            </a:endParaRPr>
          </a:p>
        </p:txBody>
      </p:sp>
      <p:sp>
        <p:nvSpPr>
          <p:cNvPr id="13" name="Rectangle 12"/>
          <p:cNvSpPr/>
          <p:nvPr/>
        </p:nvSpPr>
        <p:spPr>
          <a:xfrm>
            <a:off x="5334000" y="3962400"/>
            <a:ext cx="22860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a:solidFill>
                  <a:schemeClr val="tx1">
                    <a:lumMod val="95000"/>
                    <a:lumOff val="5000"/>
                  </a:schemeClr>
                </a:solidFill>
                <a:cs typeface="Ali_K_Samik" pitchFamily="2" charset="-78"/>
              </a:rPr>
              <a:t>باوك</a:t>
            </a:r>
            <a:endParaRPr lang="en-US" sz="3200" dirty="0">
              <a:solidFill>
                <a:schemeClr val="tx1">
                  <a:lumMod val="95000"/>
                  <a:lumOff val="5000"/>
                </a:schemeClr>
              </a:solidFill>
              <a:cs typeface="Ali_K_Samik" pitchFamily="2" charset="-78"/>
            </a:endParaRPr>
          </a:p>
        </p:txBody>
      </p:sp>
      <p:sp>
        <p:nvSpPr>
          <p:cNvPr id="14" name="Rectangle 13"/>
          <p:cNvSpPr/>
          <p:nvPr/>
        </p:nvSpPr>
        <p:spPr>
          <a:xfrm>
            <a:off x="1066800" y="3848100"/>
            <a:ext cx="2286000" cy="14307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a:solidFill>
                  <a:schemeClr val="tx1">
                    <a:lumMod val="95000"/>
                    <a:lumOff val="5000"/>
                  </a:schemeClr>
                </a:solidFill>
                <a:cs typeface="Ali_K_Samik" pitchFamily="2" charset="-78"/>
              </a:rPr>
              <a:t>دايك</a:t>
            </a:r>
            <a:endParaRPr lang="en-US" sz="3200" dirty="0">
              <a:solidFill>
                <a:schemeClr val="tx1">
                  <a:lumMod val="95000"/>
                  <a:lumOff val="5000"/>
                </a:schemeClr>
              </a:solidFill>
              <a:cs typeface="Ali_K_Samik" pitchFamily="2" charset="-78"/>
            </a:endParaRPr>
          </a:p>
        </p:txBody>
      </p:sp>
      <p:sp>
        <p:nvSpPr>
          <p:cNvPr id="15" name="Plus 14"/>
          <p:cNvSpPr/>
          <p:nvPr/>
        </p:nvSpPr>
        <p:spPr>
          <a:xfrm>
            <a:off x="2057400" y="2743200"/>
            <a:ext cx="419100" cy="3048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Minus 15"/>
          <p:cNvSpPr/>
          <p:nvPr/>
        </p:nvSpPr>
        <p:spPr>
          <a:xfrm>
            <a:off x="4343400" y="5486400"/>
            <a:ext cx="381000" cy="2286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Minus 16"/>
          <p:cNvSpPr/>
          <p:nvPr/>
        </p:nvSpPr>
        <p:spPr>
          <a:xfrm>
            <a:off x="6477000" y="2895600"/>
            <a:ext cx="381000" cy="1524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5042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fontScale="90000"/>
          </a:bodyPr>
          <a:lstStyle/>
          <a:p>
            <a:r>
              <a:rPr lang="ar-SA" sz="3200" dirty="0">
                <a:cs typeface="Ali_K_Samik" pitchFamily="2" charset="-78"/>
              </a:rPr>
              <a:t>بةلآم لة كاتي تةلآقي نةفسي ويَنةكة دةطؤريَت بؤ ئةم شيَوةية </a:t>
            </a:r>
            <a:endParaRPr lang="en-US" sz="3200" dirty="0">
              <a:cs typeface="Ali_K_Samik"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71328357"/>
              </p:ext>
            </p:extLst>
          </p:nvPr>
        </p:nvGraphicFramePr>
        <p:xfrm>
          <a:off x="822325" y="1100138"/>
          <a:ext cx="7521575" cy="3579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lus 4"/>
          <p:cNvSpPr/>
          <p:nvPr/>
        </p:nvSpPr>
        <p:spPr>
          <a:xfrm>
            <a:off x="2667000" y="2362200"/>
            <a:ext cx="457200" cy="3048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Minus 5"/>
          <p:cNvSpPr/>
          <p:nvPr/>
        </p:nvSpPr>
        <p:spPr>
          <a:xfrm>
            <a:off x="3505200" y="3619500"/>
            <a:ext cx="304800" cy="2286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lus 6"/>
          <p:cNvSpPr/>
          <p:nvPr/>
        </p:nvSpPr>
        <p:spPr>
          <a:xfrm>
            <a:off x="5334000" y="3581400"/>
            <a:ext cx="457200" cy="3048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Minus 8"/>
          <p:cNvSpPr/>
          <p:nvPr/>
        </p:nvSpPr>
        <p:spPr>
          <a:xfrm>
            <a:off x="6400800" y="2209800"/>
            <a:ext cx="304800" cy="1524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28989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22325" y="1764824"/>
            <a:ext cx="3200400" cy="2377440"/>
          </a:xfrm>
        </p:spPr>
      </p:pic>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024438" y="2058194"/>
            <a:ext cx="2552700" cy="1790700"/>
          </a:xfrm>
        </p:spPr>
      </p:pic>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7281942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lstStyle/>
          <a:p>
            <a:pPr algn="r"/>
            <a:r>
              <a:rPr lang="ar-SA" dirty="0">
                <a:cs typeface="Ali_K_Samik" pitchFamily="2" charset="-78"/>
              </a:rPr>
              <a:t>ثةيوةندى ئةرريَنى دايك و باوك</a:t>
            </a:r>
            <a:endParaRPr lang="en-US" dirty="0">
              <a:cs typeface="Ali_K_Samik" pitchFamily="2" charset="-78"/>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778540" y="1390298"/>
            <a:ext cx="3609145" cy="2999492"/>
          </a:xfrm>
          <a:prstGeom prst="rect">
            <a:avLst/>
          </a:prstGeom>
          <a:solidFill>
            <a:schemeClr val="accent3">
              <a:lumMod val="20000"/>
              <a:lumOff val="80000"/>
            </a:schemeClr>
          </a:solidFill>
          <a:ln>
            <a:noFill/>
          </a:ln>
          <a:effectLst/>
        </p:spPr>
      </p:pic>
      <p:sp>
        <p:nvSpPr>
          <p:cNvPr id="4" name="Rectangle 3"/>
          <p:cNvSpPr/>
          <p:nvPr/>
        </p:nvSpPr>
        <p:spPr>
          <a:xfrm>
            <a:off x="3352800" y="2133600"/>
            <a:ext cx="2362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a:t>مندال</a:t>
            </a:r>
            <a:endParaRPr lang="en-US" sz="4000" dirty="0"/>
          </a:p>
        </p:txBody>
      </p:sp>
      <p:sp>
        <p:nvSpPr>
          <p:cNvPr id="5" name="Rectangle 4"/>
          <p:cNvSpPr/>
          <p:nvPr/>
        </p:nvSpPr>
        <p:spPr>
          <a:xfrm>
            <a:off x="1981200" y="3810000"/>
            <a:ext cx="21336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a:t>دايك</a:t>
            </a:r>
            <a:endParaRPr lang="en-US" sz="4000" dirty="0"/>
          </a:p>
        </p:txBody>
      </p:sp>
      <p:sp>
        <p:nvSpPr>
          <p:cNvPr id="6" name="Rectangle 5"/>
          <p:cNvSpPr/>
          <p:nvPr/>
        </p:nvSpPr>
        <p:spPr>
          <a:xfrm>
            <a:off x="4953000" y="3810000"/>
            <a:ext cx="20574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a:t>باوك</a:t>
            </a:r>
            <a:endParaRPr lang="en-US" sz="4000" dirty="0"/>
          </a:p>
        </p:txBody>
      </p:sp>
      <p:sp>
        <p:nvSpPr>
          <p:cNvPr id="7" name="Plus 6"/>
          <p:cNvSpPr/>
          <p:nvPr/>
        </p:nvSpPr>
        <p:spPr>
          <a:xfrm>
            <a:off x="4305300" y="4381500"/>
            <a:ext cx="457200" cy="3048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Minus 7"/>
          <p:cNvSpPr/>
          <p:nvPr/>
        </p:nvSpPr>
        <p:spPr>
          <a:xfrm>
            <a:off x="2667000" y="3200400"/>
            <a:ext cx="381000" cy="4571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Minus 8"/>
          <p:cNvSpPr/>
          <p:nvPr/>
        </p:nvSpPr>
        <p:spPr>
          <a:xfrm>
            <a:off x="5715000" y="3352800"/>
            <a:ext cx="457200" cy="4571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8205328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98525" y="1429544"/>
            <a:ext cx="3048000" cy="3048000"/>
          </a:xfrm>
        </p:spPr>
      </p:pic>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700588" y="1364456"/>
            <a:ext cx="3200400" cy="3178175"/>
          </a:xfrm>
        </p:spPr>
      </p:pic>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76089385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pPr algn="r"/>
            <a:r>
              <a:rPr lang="ar-SA" dirty="0">
                <a:cs typeface="Ali_K_Samik" pitchFamily="2" charset="-78"/>
              </a:rPr>
              <a:t>حالةتى كؤتايي سةركةوت و  و بةختةوةرى خيَزان</a:t>
            </a:r>
            <a:endParaRPr lang="en-US" dirty="0">
              <a:cs typeface="Ali_K_Samik" pitchFamily="2" charset="-78"/>
            </a:endParaRP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778540" y="1390298"/>
            <a:ext cx="3609145" cy="29994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3657600" y="1981200"/>
            <a:ext cx="1752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a:t>مندال</a:t>
            </a:r>
            <a:endParaRPr lang="en-US" sz="4000" dirty="0"/>
          </a:p>
        </p:txBody>
      </p:sp>
      <p:sp>
        <p:nvSpPr>
          <p:cNvPr id="5" name="Rectangle 4"/>
          <p:cNvSpPr/>
          <p:nvPr/>
        </p:nvSpPr>
        <p:spPr>
          <a:xfrm>
            <a:off x="1981200" y="3810000"/>
            <a:ext cx="17526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a:t>دايك</a:t>
            </a:r>
            <a:endParaRPr lang="en-US" sz="4000" dirty="0"/>
          </a:p>
        </p:txBody>
      </p:sp>
      <p:sp>
        <p:nvSpPr>
          <p:cNvPr id="6" name="Rectangle 5"/>
          <p:cNvSpPr/>
          <p:nvPr/>
        </p:nvSpPr>
        <p:spPr>
          <a:xfrm>
            <a:off x="5410200" y="3810000"/>
            <a:ext cx="17526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a:t>باوك</a:t>
            </a:r>
            <a:endParaRPr lang="en-US" sz="4000" dirty="0"/>
          </a:p>
        </p:txBody>
      </p:sp>
      <p:sp>
        <p:nvSpPr>
          <p:cNvPr id="7" name="Plus 6"/>
          <p:cNvSpPr/>
          <p:nvPr/>
        </p:nvSpPr>
        <p:spPr>
          <a:xfrm>
            <a:off x="2667000" y="2895600"/>
            <a:ext cx="533400" cy="4572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lus 7"/>
          <p:cNvSpPr/>
          <p:nvPr/>
        </p:nvSpPr>
        <p:spPr>
          <a:xfrm>
            <a:off x="5943600" y="2895600"/>
            <a:ext cx="533400" cy="4572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lus 8"/>
          <p:cNvSpPr/>
          <p:nvPr/>
        </p:nvSpPr>
        <p:spPr>
          <a:xfrm>
            <a:off x="4486986" y="4152331"/>
            <a:ext cx="419100" cy="4572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388430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fontScale="90000"/>
          </a:bodyPr>
          <a:lstStyle/>
          <a:p>
            <a:pPr algn="r"/>
            <a:r>
              <a:rPr lang="ar-SA" sz="3200" dirty="0">
                <a:cs typeface="Ali_K_Samik" pitchFamily="2" charset="-78"/>
              </a:rPr>
              <a:t>سيَيةم – تيؤري شيتةلكارى دةرووني (كارين هورناي)</a:t>
            </a:r>
            <a:endParaRPr lang="en-US" sz="3200" dirty="0">
              <a:cs typeface="Ali_K_Samik" pitchFamily="2" charset="-78"/>
            </a:endParaRPr>
          </a:p>
        </p:txBody>
      </p:sp>
      <p:sp>
        <p:nvSpPr>
          <p:cNvPr id="3" name="Content Placeholder 2"/>
          <p:cNvSpPr>
            <a:spLocks noGrp="1"/>
          </p:cNvSpPr>
          <p:nvPr>
            <p:ph idx="1"/>
          </p:nvPr>
        </p:nvSpPr>
        <p:spPr>
          <a:solidFill>
            <a:schemeClr val="accent3">
              <a:lumMod val="20000"/>
              <a:lumOff val="80000"/>
            </a:schemeClr>
          </a:solidFill>
        </p:spPr>
        <p:txBody>
          <a:bodyPr>
            <a:normAutofit fontScale="92500" lnSpcReduction="10000"/>
          </a:bodyPr>
          <a:lstStyle/>
          <a:p>
            <a:pPr algn="r"/>
            <a:r>
              <a:rPr lang="ar-SA" sz="2400" dirty="0">
                <a:cs typeface="Ali_K_Samik" pitchFamily="2" charset="-78"/>
              </a:rPr>
              <a:t>فرؤيدة نويَيةكان لة ريَنمايكردن و ضارةسةركردن .</a:t>
            </a:r>
          </a:p>
          <a:p>
            <a:pPr algn="r"/>
            <a:r>
              <a:rPr lang="ar-SA" sz="2400" dirty="0">
                <a:cs typeface="Ali_K_Samik" pitchFamily="2" charset="-78"/>
              </a:rPr>
              <a:t>ضةمكة سةرةكيةكان :</a:t>
            </a:r>
          </a:p>
          <a:p>
            <a:pPr algn="r"/>
            <a:endParaRPr lang="ar-SA" sz="2400" dirty="0">
              <a:cs typeface="Ali_K_Samik" pitchFamily="2" charset="-78"/>
            </a:endParaRPr>
          </a:p>
          <a:p>
            <a:pPr algn="r" rtl="1"/>
            <a:r>
              <a:rPr lang="en-US" sz="2400" dirty="0">
                <a:cs typeface="Ali_K_Samik" pitchFamily="2" charset="-78"/>
              </a:rPr>
              <a:t>1</a:t>
            </a:r>
            <a:r>
              <a:rPr lang="ar-SA" sz="2400" dirty="0">
                <a:cs typeface="Ali_K_Samik" pitchFamily="2" charset="-78"/>
              </a:rPr>
              <a:t>-هؤكاري تيَكضوني رةفتار دةطريَتةوة بؤ سروشتى ثةيوةنديةكانى ناو خيَزان .</a:t>
            </a:r>
          </a:p>
          <a:p>
            <a:pPr algn="r" rtl="1"/>
            <a:r>
              <a:rPr lang="en-US" sz="2400" dirty="0">
                <a:cs typeface="Ali_K_Samik" pitchFamily="2" charset="-78"/>
              </a:rPr>
              <a:t>2</a:t>
            </a:r>
            <a:r>
              <a:rPr lang="ar-SA" sz="2400" dirty="0">
                <a:cs typeface="Ali_K_Samik" pitchFamily="2" charset="-78"/>
              </a:rPr>
              <a:t>-رةفتارى مرؤظ رةفتاريَكي فيَركراوة لة ريَطاي كؤمةلطاو ذينطة و كلتورةوة وةريدةطريَت .</a:t>
            </a:r>
          </a:p>
          <a:p>
            <a:pPr algn="r" rtl="1"/>
            <a:r>
              <a:rPr lang="en-US" sz="2400" dirty="0">
                <a:cs typeface="Ali_K_Samik" pitchFamily="2" charset="-78"/>
              </a:rPr>
              <a:t>3</a:t>
            </a:r>
            <a:r>
              <a:rPr lang="ar-SA" sz="2400" dirty="0">
                <a:cs typeface="Ali_K_Samik" pitchFamily="2" charset="-78"/>
              </a:rPr>
              <a:t>- طرينطي دان بة سالَةكانى سةرةتاي ذيانى مرؤظ  (ثيَنج) سالَي يةكةم .</a:t>
            </a:r>
          </a:p>
          <a:p>
            <a:pPr algn="r" rtl="1"/>
            <a:r>
              <a:rPr lang="en-US" sz="2400" dirty="0">
                <a:cs typeface="Ali_K_Samik" pitchFamily="2" charset="-78"/>
              </a:rPr>
              <a:t>4</a:t>
            </a:r>
            <a:r>
              <a:rPr lang="ar-SA" sz="2400" dirty="0">
                <a:cs typeface="Ali_K_Samik" pitchFamily="2" charset="-78"/>
              </a:rPr>
              <a:t>-طرينطى دان بة رابردووى كةسي تيَكضوو .</a:t>
            </a:r>
          </a:p>
          <a:p>
            <a:pPr algn="r" rtl="1"/>
            <a:r>
              <a:rPr lang="en-US" sz="2400" dirty="0">
                <a:cs typeface="Ali_K_Samik" pitchFamily="2" charset="-78"/>
              </a:rPr>
              <a:t>5</a:t>
            </a:r>
            <a:r>
              <a:rPr lang="ar-SA" sz="2400" dirty="0">
                <a:cs typeface="Ali_K_Samik" pitchFamily="2" charset="-78"/>
              </a:rPr>
              <a:t>-هؤكارى كؤمةلآيةتى كلتورى كة رؤليَكي دياريان هةية لة ئالَؤز كردني رةفتارى تاك وة كاريطةرى هةية لةسةر ضؤنيةتى وةلآمدانةوة و مامةلةكردني لةطةلَ كةسانى تردا .</a:t>
            </a:r>
            <a:endParaRPr lang="en-US" sz="2400" dirty="0">
              <a:cs typeface="Ali_K_Samik" pitchFamily="2" charset="-78"/>
            </a:endParaRPr>
          </a:p>
        </p:txBody>
      </p:sp>
    </p:spTree>
    <p:extLst>
      <p:ext uri="{BB962C8B-B14F-4D97-AF65-F5344CB8AC3E}">
        <p14:creationId xmlns:p14="http://schemas.microsoft.com/office/powerpoint/2010/main" val="302997091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2648</TotalTime>
  <Words>7962</Words>
  <Application>Microsoft Office PowerPoint</Application>
  <PresentationFormat>On-screen Show (4:3)</PresentationFormat>
  <Paragraphs>489</Paragraphs>
  <Slides>120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120</vt:i4>
      </vt:variant>
    </vt:vector>
  </HeadingPairs>
  <TitlesOfParts>
    <vt:vector size="128" baseType="lpstr">
      <vt:lpstr>Ali- Arabesque</vt:lpstr>
      <vt:lpstr>Ali_K_Samik</vt:lpstr>
      <vt:lpstr>Arial</vt:lpstr>
      <vt:lpstr>Calibri</vt:lpstr>
      <vt:lpstr>Franklin Gothic Book</vt:lpstr>
      <vt:lpstr>Franklin Gothic Medium</vt:lpstr>
      <vt:lpstr>Wingdings</vt:lpstr>
      <vt:lpstr>Angles</vt:lpstr>
      <vt:lpstr>ريَنمايي خيَزانى</vt:lpstr>
      <vt:lpstr>PowerPoint Presentation</vt:lpstr>
      <vt:lpstr>PowerPoint Presentation</vt:lpstr>
      <vt:lpstr>هيَلَكارى ئةنجامى ثةيوةندييةكان</vt:lpstr>
      <vt:lpstr>هيَلَكارى ئةنجامى ثةيوةندييةكان</vt:lpstr>
      <vt:lpstr>هيَلَكارى ثةيوةندييةكان</vt:lpstr>
      <vt:lpstr>هيَلَكارى ئةنجامي ثةيوةندييةكان</vt:lpstr>
      <vt:lpstr>هيَلَكارى ثؤليَنى ثةيوةندييةكان</vt:lpstr>
      <vt:lpstr>هيَلَكارى ثؤليَنى ثةيوةنديةكان لة ثرؤسةى هاوسةرطيري</vt:lpstr>
      <vt:lpstr>ضةمكى خيَزان</vt:lpstr>
      <vt:lpstr>PowerPoint Presentation</vt:lpstr>
      <vt:lpstr>جياكةرةوةكانى خيَزان </vt:lpstr>
      <vt:lpstr>رؤلى خيَزان </vt:lpstr>
      <vt:lpstr>ليَرةدا ثيَويستيمان بة جؤريَكى ريَنمايي دةروونى بةديار دةكةويَت كة ئةويش رِيَنمايي خيَزانية</vt:lpstr>
      <vt:lpstr>PowerPoint Presentation</vt:lpstr>
      <vt:lpstr>PowerPoint Presentation</vt:lpstr>
      <vt:lpstr>ثيَناسةى ريَنمايي خيَزانى </vt:lpstr>
      <vt:lpstr>PowerPoint Presentation</vt:lpstr>
      <vt:lpstr>هةنديَك ريَكةوتني سةرةتايي </vt:lpstr>
      <vt:lpstr>جياكةرةوةكانى ريَنماي خيَزانى  رِيَنماي خيَزانى بةم خالاَنة جيادةكريَتةوة </vt:lpstr>
      <vt:lpstr>ريَنماي خيَزانى كار دةكات لة ثيَناو بة دةست هيَنانى ضةند ئامانجيَك :</vt:lpstr>
      <vt:lpstr> </vt:lpstr>
      <vt:lpstr>وظائف الاسرة...كردارو ئةركةكانى خيَزان</vt:lpstr>
      <vt:lpstr>PowerPoint Presentation</vt:lpstr>
      <vt:lpstr>ثيَويستيمان بؤ ريَنمايي خيَزانى </vt:lpstr>
      <vt:lpstr>ثرسيار: ض كاتيَك ضارةسةركردنى خيَزانى ثيَويست دةبيَت </vt:lpstr>
      <vt:lpstr>PowerPoint Presentation</vt:lpstr>
      <vt:lpstr>خزمةتةكانى ريَنمايي خيَزانى  ريَنمايي خيَزانى كؤمةلَيَك خزمةت ثيَشكةش دةكات طرنطترينيان :</vt:lpstr>
      <vt:lpstr>PowerPoint Presentation</vt:lpstr>
      <vt:lpstr>PowerPoint Presentation</vt:lpstr>
      <vt:lpstr>PowerPoint Presentation</vt:lpstr>
      <vt:lpstr>طرنطترين شيَوازةكانى ريَنمايي خيَزانى</vt:lpstr>
      <vt:lpstr>ضةمكي خيَزان وةكو سيستةميَك لة ثرؤسةي رِيَنمايي خيَزاني </vt:lpstr>
      <vt:lpstr>طرنطترين تايبةتمةنديةكاني خيَزان وةك سيستةميَك ئةمانةى خوارةوةية </vt:lpstr>
      <vt:lpstr>PowerPoint Presentation</vt:lpstr>
      <vt:lpstr>هاوسةرطيري و ئاستةكاني </vt:lpstr>
      <vt:lpstr>لة رِيَطةى ثرؤسةى هاوسةرطيري كؤمةلَيَك لايةنى  باش بةدةست ديَت لةوانة</vt:lpstr>
      <vt:lpstr>PowerPoint Presentation</vt:lpstr>
      <vt:lpstr>رِيَطاكاني هةلَبذاردني هاوبةشي ذيان </vt:lpstr>
      <vt:lpstr>PowerPoint Presentation</vt:lpstr>
      <vt:lpstr>لةطةل ئةم جؤرة كةسايةتيانة هاوسةرطيرى مةكة </vt:lpstr>
      <vt:lpstr>ثيَنج هؤكار كة وا سةيردةكريَن هؤكارن بؤ جيابوونةوة</vt:lpstr>
      <vt:lpstr>قؤناغي هةلَبذاردن و بريادان ثيَويستة تاك  ئاطادارى ئةم خالآنة بيَت </vt:lpstr>
      <vt:lpstr>PowerPoint Presentation</vt:lpstr>
      <vt:lpstr>ئاستةكاني هاوسةرطيري و سروشتى هاوسةرطيري </vt:lpstr>
      <vt:lpstr>PowerPoint Presentation</vt:lpstr>
      <vt:lpstr>ضةمكي هاوسةرطيري و طةشةكردن </vt:lpstr>
      <vt:lpstr>PowerPoint Presentation</vt:lpstr>
      <vt:lpstr>PowerPoint Presentation</vt:lpstr>
      <vt:lpstr>PowerPoint Presentation</vt:lpstr>
      <vt:lpstr>هؤكارةكاني هاوسةرطيري </vt:lpstr>
      <vt:lpstr>تاكةكان هاوسةرطيري ئةنجام دةدةن لةبةر ضةند هؤكاريَك لةوانة</vt:lpstr>
      <vt:lpstr>PowerPoint Presentation</vt:lpstr>
      <vt:lpstr>PowerPoint Presentation</vt:lpstr>
      <vt:lpstr>تةمةني طونجاو بؤ هاوسةرطيري </vt:lpstr>
      <vt:lpstr>PowerPoint Presentation</vt:lpstr>
      <vt:lpstr>PowerPoint Presentation</vt:lpstr>
      <vt:lpstr>هؤكارى نزيكي شويَني </vt:lpstr>
      <vt:lpstr>هاوسةرطيري رِيَكخراو يان ئازاد</vt:lpstr>
      <vt:lpstr>PowerPoint Presentation</vt:lpstr>
      <vt:lpstr>PowerPoint Presentation</vt:lpstr>
      <vt:lpstr>PowerPoint Presentation</vt:lpstr>
      <vt:lpstr>جياوازى نيَوان رِيَنماي خيَزاني و رِيَنماي هاوسةرطيرى </vt:lpstr>
      <vt:lpstr>PowerPoint Presentation</vt:lpstr>
      <vt:lpstr>PowerPoint Presentation</vt:lpstr>
      <vt:lpstr>تيؤرةكاني هةلَبذاردني هاوسةرطيرى </vt:lpstr>
      <vt:lpstr>يةكةم.تيؤرى هاوسةنطي ليَكضوون  (تجانس)</vt:lpstr>
      <vt:lpstr>دووةم . تيؤرى نزيكى شويَني </vt:lpstr>
      <vt:lpstr>سيَيةم . تيؤرى بةها </vt:lpstr>
      <vt:lpstr>تيؤرى ثيَداويستية دةروونيةكان</vt:lpstr>
      <vt:lpstr>تيؤري شيكردنةوةى دةروونى </vt:lpstr>
      <vt:lpstr>PowerPoint Presentation</vt:lpstr>
      <vt:lpstr>يةكةم : تيؤري بوين</vt:lpstr>
      <vt:lpstr>ضةمكةكاني تيؤرةكة</vt:lpstr>
      <vt:lpstr>PowerPoint Presentation</vt:lpstr>
      <vt:lpstr>دووةم : سيَطؤشة</vt:lpstr>
      <vt:lpstr>سيَيةم : سيستةمي هةلَضوونى خيَزان</vt:lpstr>
      <vt:lpstr>ضوارةم : ثرؤسةى خستنةسةر لة خيَزاندا</vt:lpstr>
      <vt:lpstr>ثيَنجةم : دابراني هةلَضوونى </vt:lpstr>
      <vt:lpstr>شةشةم : حالةتي مندال لة نيَوان خوشك و براكانيدا</vt:lpstr>
      <vt:lpstr>حةوتةم : طواستنةوة لة نيَوان نةوةكان </vt:lpstr>
      <vt:lpstr>هةشتةم : طةرِانةوةى كؤمةلَي</vt:lpstr>
      <vt:lpstr>ثرؤسةى ريَنمايكردن بة ثيَي تيؤري بوين</vt:lpstr>
      <vt:lpstr>PowerPoint Presentation</vt:lpstr>
      <vt:lpstr>دووةم : تيؤري تيَكضوونى دةروونى خيَزانى  (هالي)</vt:lpstr>
      <vt:lpstr>يةكةم : يةكطرتني جيَطير </vt:lpstr>
      <vt:lpstr>دووةم : يةكطرتني ثيَضةوانة </vt:lpstr>
      <vt:lpstr>سيَيةم : ثةيوةندي ئةريَنى دايك و باوك</vt:lpstr>
      <vt:lpstr>ضارةسةرى ريَنمايي خيَزاني بة ثيَي هالي </vt:lpstr>
      <vt:lpstr>PowerPoint Presentation</vt:lpstr>
      <vt:lpstr>رِوونكردنةوةى بيردؤزى هالى لةم شيَوازانةى خوارةوةدا</vt:lpstr>
      <vt:lpstr>PowerPoint Presentation</vt:lpstr>
      <vt:lpstr>دووةم .يةكطرتني ثيَضةوانة: لةو كاتةى كةدايك يان باوك يةكيَكيان دةسةلآتى مالَةوة قؤرخ دةكةن لةم كاتةدا ئةطةر باوك سالارى مالَةوة بوو ئةوا باوكةكة لةطةلَ دايك و مندالَةكة سالب دةبيَت </vt:lpstr>
      <vt:lpstr>بةلآم لة كاتي تةلآقي نةفسي ويَنةكة دةطؤريَت بؤ ئةم شيَوةية </vt:lpstr>
      <vt:lpstr>PowerPoint Presentation</vt:lpstr>
      <vt:lpstr>ثةيوةندى ئةرريَنى دايك و باوك</vt:lpstr>
      <vt:lpstr>PowerPoint Presentation</vt:lpstr>
      <vt:lpstr>حالةتى كؤتايي سةركةوت و  و بةختةوةرى خيَزان</vt:lpstr>
      <vt:lpstr>سيَيةم – تيؤري شيتةلكارى دةرووني (كارين هورناي)</vt:lpstr>
      <vt:lpstr>PowerPoint Presentation</vt:lpstr>
      <vt:lpstr>ئاراستةى تاكةكان بة ثيَي  هورناي سيَ جؤرة </vt:lpstr>
      <vt:lpstr>PowerPoint Presentation</vt:lpstr>
      <vt:lpstr>PowerPoint Presentation</vt:lpstr>
      <vt:lpstr>PowerPoint Presentation</vt:lpstr>
      <vt:lpstr>PowerPoint Presentation</vt:lpstr>
      <vt:lpstr>شيَوازي ريَنماي كردن</vt:lpstr>
      <vt:lpstr>ضوارةم – تيؤرى موارى بوين لة ريَنماي خيَزان </vt:lpstr>
      <vt:lpstr>PowerPoint Presentation</vt:lpstr>
      <vt:lpstr>PowerPoint Presentation</vt:lpstr>
      <vt:lpstr>خيَزانى داهاتوو</vt:lpstr>
      <vt:lpstr>PowerPoint Presentation</vt:lpstr>
      <vt:lpstr>ضؤنيةتى ثرؤسةى ريَنماي كردن</vt:lpstr>
      <vt:lpstr>كيَشة كؤمةلآيةتيةكان </vt:lpstr>
      <vt:lpstr>PowerPoint Presentation</vt:lpstr>
      <vt:lpstr>PowerPoint Presentation</vt:lpstr>
      <vt:lpstr>رؤلَي ريَنمايكردني هاوسةرطيري بؤ بةختةوةرى </vt:lpstr>
      <vt:lpstr>PowerPoint Presentation</vt:lpstr>
      <vt:lpstr>خزمةتطوزارية دةرووني و كؤمةلآيةتيةكاني ريَنمايي خيَزاني بؤ خيَزان</vt:lpstr>
      <vt:lpstr>رِيَنماي خيَزاني كؤمةلَي</vt:lpstr>
      <vt:lpstr>PowerPoint Presentation</vt:lpstr>
    </vt:vector>
  </TitlesOfParts>
  <Company>Naim Al Hussaini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SIPAN</dc:creator>
  <cp:lastModifiedBy>sipan</cp:lastModifiedBy>
  <cp:revision>918</cp:revision>
  <dcterms:created xsi:type="dcterms:W3CDTF">2018-09-18T10:52:13Z</dcterms:created>
  <dcterms:modified xsi:type="dcterms:W3CDTF">2023-04-25T01:35:10Z</dcterms:modified>
</cp:coreProperties>
</file>