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43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95167-BD2C-8C2D-3349-C78FACD2D7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1E75AB-060E-5075-33E5-A84C734A9B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6B4670-3337-4EEA-85BD-9E34057D6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6A6BB-AD2E-4F49-B800-F6D2B6C5CE50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75644A-029B-0EE0-FAD0-BD9D9545F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9E07E2-8EDD-67CA-9854-2FEF6AF68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460D3-886B-4ED4-846E-73FFC2C6E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265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5CDB8-DC36-DAF2-AA7A-F17DF00FB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88EE7F-6F56-DACD-DE53-1820AEDE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D39900-6091-D9FE-4F5D-5785B80DC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6A6BB-AD2E-4F49-B800-F6D2B6C5CE50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A8C64A-90EE-0FC7-3D19-6E5F13842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A1253A-E2B5-B273-BAB2-EA996F4AF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460D3-886B-4ED4-846E-73FFC2C6E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458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53B24F-75CA-A6B1-E480-82B5F0E7CF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E817A8-3F67-68D0-BA0E-EB81251ACE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CEAE4E-1ABC-3749-72AA-E90E9D4A9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6A6BB-AD2E-4F49-B800-F6D2B6C5CE50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CDAFE6-756A-D7DC-6F60-B09E8626F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5C74B5-7675-6A32-8D9F-C647DC0F5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460D3-886B-4ED4-846E-73FFC2C6E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538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8AC3B-0842-DA31-B924-230311F79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39B13A-B6AD-E693-387C-91127D60EB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CCA60D-3524-0CB0-D6AE-721450157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6A6BB-AD2E-4F49-B800-F6D2B6C5CE50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F8E47D-83FE-88B7-432C-DDEBF3DDA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7345D3-163F-4168-C793-F6C004F3B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460D3-886B-4ED4-846E-73FFC2C6E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121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C5F04-C594-46AA-D05D-59DE0DC62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B513B7-FBF7-18E7-1537-116667DB41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E9A209-BD95-4144-F270-8458D90E3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6A6BB-AD2E-4F49-B800-F6D2B6C5CE50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865BEE-54DC-4E45-DBAA-000CF8E72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DBAB0A-3039-F149-E0C8-5A4D780D9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460D3-886B-4ED4-846E-73FFC2C6E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84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8106E-4427-78CC-84E3-50ACEE534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25230-ACA5-772F-06B1-D6EA47EFCB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AF37C6-E3F1-824C-D8F8-665CFFEDFE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E840CC-DAFF-C53C-A87A-E1885B5CF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6A6BB-AD2E-4F49-B800-F6D2B6C5CE50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8D29DC-FAED-9FCF-68FF-2761FE85D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A079A3-6964-E7C0-3583-2B846B523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460D3-886B-4ED4-846E-73FFC2C6E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54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49DA8-5D7E-7F00-382C-A1D3D9C94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3A459B-EAE8-BA5D-1112-672539DC9B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E43E9E-D302-981F-9993-C0152A943F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15104B-D85A-5F42-441A-362432E426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3D4004-2BBD-7DDA-1752-C5D78BCD67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CBC4BE-111A-9A81-C2F0-F7D88CC30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6A6BB-AD2E-4F49-B800-F6D2B6C5CE50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121C1A-AF08-BC0C-4F85-364E90EBF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D14B09-9B20-02CE-7C0A-09502CAC9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460D3-886B-4ED4-846E-73FFC2C6E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425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57F28-F7C5-D2BC-2B7A-90C27626A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5B7F4F-87D1-6894-8F54-51DE5D458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6A6BB-AD2E-4F49-B800-F6D2B6C5CE50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1E7435-76B6-BCC5-1FD8-DB61574C7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79138B-B7EE-C78F-AA1B-874223C74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460D3-886B-4ED4-846E-73FFC2C6E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517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BC5897-8D34-9EF7-C127-74E845953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6A6BB-AD2E-4F49-B800-F6D2B6C5CE50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3E355E-3CEB-3E67-03D3-5D857623C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C85107-1A03-B3F4-2B93-24DEADCA8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460D3-886B-4ED4-846E-73FFC2C6E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967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9D0B9-ED2F-3CBE-BB3D-868E0604B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D1D8F8-1B42-E37C-4B68-EF5870A9D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B5CC63-71C0-4845-293E-76A2ED611B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E1AF64-566B-497F-CD2F-6694E55A9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6A6BB-AD2E-4F49-B800-F6D2B6C5CE50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9E6643-464D-B4E3-F0CA-8EABD55F3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F6038D-2C65-302E-4EBF-31BFAD74B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460D3-886B-4ED4-846E-73FFC2C6E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53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BADA9-694A-8585-98CD-7A9B26612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7237F0-51BC-1915-1EE3-3C4D24E5FF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A323AF-4E85-7699-5B2F-1608E5569E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7C61C8-B7E3-61CE-771E-6066F71C6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6A6BB-AD2E-4F49-B800-F6D2B6C5CE50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01BB89-A81D-DA59-4084-83689EA08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5DECF7-4158-7E23-0AC8-CD29EBFDF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460D3-886B-4ED4-846E-73FFC2C6E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82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CE36BC-9CC0-AB61-35CD-E97284EF2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37B7D7-22A3-D8FF-142F-1069EC0A92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E26C76-C501-53DA-CBDC-B6672FA670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6A6BB-AD2E-4F49-B800-F6D2B6C5CE50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404838-D1A5-D3D4-9609-798FF64C6C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ADB00A-4003-ED3E-8A1C-3A54A8D58D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460D3-886B-4ED4-846E-73FFC2C6E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56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035CC-75BB-FFF6-F4F0-E28BF23213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SA" sz="2800" dirty="0">
                <a:cs typeface="Ali_K_Samik" pitchFamily="2" charset="-78"/>
              </a:rPr>
              <a:t>ثةروةردو كاريطةر ى دايك و باوك و دةوروبةر لةسةر مندال</a:t>
            </a:r>
            <a:endParaRPr lang="en-US" sz="2800" dirty="0">
              <a:cs typeface="Ali_K_Samik" pitchFamily="2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D63212-439E-0B61-03AB-A16EFC19BE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>
                <a:cs typeface="Ali_K_Samik" pitchFamily="2" charset="-78"/>
              </a:rPr>
              <a:t>بة وريايةوة مامةلة لةطةل مندالةكانتان بكةن </a:t>
            </a:r>
          </a:p>
          <a:p>
            <a:r>
              <a:rPr lang="ar-SA" dirty="0">
                <a:cs typeface="Ali_K_Samik" pitchFamily="2" charset="-78"/>
              </a:rPr>
              <a:t>جونكة مندال فةيلةسوفي بجوكة</a:t>
            </a:r>
            <a:endParaRPr lang="en-US" dirty="0">
              <a:cs typeface="Ali_K_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52290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8A8C3-7223-B11C-9B88-DC9C66A5649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ar-SA" dirty="0">
                <a:cs typeface="Ali_K_Samik" pitchFamily="2" charset="-78"/>
              </a:rPr>
              <a:t>مندال دةرهاويشتةى ئةو ذينطةية كة تيايدا دةذيت </a:t>
            </a:r>
            <a:endParaRPr lang="en-US" dirty="0">
              <a:cs typeface="Ali_K_Samik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AD48F-B4F5-863E-1713-AE45BF94FFED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r"/>
            <a:r>
              <a:rPr lang="ar-SA" sz="2400" dirty="0">
                <a:cs typeface="Ali_K_Samik" pitchFamily="2" charset="-78"/>
              </a:rPr>
              <a:t>1-ئةطةر مندال لة خيَزانيَكدا ذيا بؤ كارو سةركةوتنةكانى دةستخؤشى ليَكرا ئةوا متمانة بة خؤ بوونى زياد دةبيَت</a:t>
            </a:r>
          </a:p>
          <a:p>
            <a:pPr algn="r"/>
            <a:endParaRPr lang="ar-SA" sz="2400" dirty="0">
              <a:cs typeface="Ali_K_Samik" pitchFamily="2" charset="-78"/>
            </a:endParaRPr>
          </a:p>
          <a:p>
            <a:pPr algn="r"/>
            <a:r>
              <a:rPr lang="ar-SA" sz="2400" dirty="0">
                <a:cs typeface="Ali_K_Samik" pitchFamily="2" charset="-78"/>
              </a:rPr>
              <a:t>2-ئارام طرتنى دايك و باوك منداليَكى ئارامطر ديَتة بوون </a:t>
            </a:r>
          </a:p>
          <a:p>
            <a:pPr algn="r"/>
            <a:endParaRPr lang="ar-SA" sz="2400" dirty="0">
              <a:cs typeface="Ali_K_Samik" pitchFamily="2" charset="-78"/>
            </a:endParaRPr>
          </a:p>
          <a:p>
            <a:pPr algn="r"/>
            <a:r>
              <a:rPr lang="ar-SA" sz="2400" dirty="0">
                <a:cs typeface="Ali_K_Samik" pitchFamily="2" charset="-78"/>
              </a:rPr>
              <a:t>3-ئةو خيَزانةى كةوا بؤ كارةكان سوثاسطوزارى ثيَشكةشى يكتري دةكةن ئةوامنداليَك دروست دةبيَت كة فيَرى خؤشةويستى دةبيَت بؤ دةوروبةرةكةي</a:t>
            </a:r>
            <a:endParaRPr lang="en-US" sz="2400" dirty="0">
              <a:cs typeface="Ali_K_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52669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F753A-7FDC-67AD-1CDE-0A4EA99D6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6A2309-F447-4BB4-F2BC-F6DD95CA0DC9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r"/>
            <a:r>
              <a:rPr lang="ar-SA" sz="2400" dirty="0">
                <a:cs typeface="Ali_K_Samik" pitchFamily="2" charset="-78"/>
              </a:rPr>
              <a:t>4-ئةطةر خيَزان بةشدارى بة مندال بكات لة كارة و دةربرينى بيروبؤجون ئةوا مندال فيَرى بةرثرسيارةتى و  بةخشندةيي دةبيَت</a:t>
            </a:r>
          </a:p>
          <a:p>
            <a:pPr algn="r"/>
            <a:endParaRPr lang="ar-SA" sz="2400" dirty="0">
              <a:cs typeface="Ali_K_Samik" pitchFamily="2" charset="-78"/>
            </a:endParaRPr>
          </a:p>
          <a:p>
            <a:pPr marL="0" indent="0" algn="r">
              <a:buNone/>
            </a:pPr>
            <a:r>
              <a:rPr lang="ar-SA" sz="2400" dirty="0">
                <a:cs typeface="Ali_K_Samik" pitchFamily="2" charset="-78"/>
              </a:rPr>
              <a:t>5-لة هةر خيَزانيَك روونى لة مامةلةكردن لةطةل يكترى هةبوو مندال فيَرى راستطؤيي دةبيَت</a:t>
            </a:r>
          </a:p>
          <a:p>
            <a:pPr algn="r"/>
            <a:endParaRPr lang="ar-SA" sz="2400" dirty="0">
              <a:cs typeface="Ali_K_Samik" pitchFamily="2" charset="-78"/>
            </a:endParaRPr>
          </a:p>
          <a:p>
            <a:pPr algn="r"/>
            <a:r>
              <a:rPr lang="ar-SA" sz="2400" dirty="0">
                <a:cs typeface="Ali_K_Samik" pitchFamily="2" charset="-78"/>
              </a:rPr>
              <a:t>6-بؤ ئةوةى مندالةكةت فيَرى دادثةروةرى بيَت بة ويذدانةوة مامةلة لةطةل هةمووشتيَك بكة تةنانةت رووةك و طول و طيانلةبةرانيش</a:t>
            </a:r>
            <a:endParaRPr lang="en-US" sz="2400" dirty="0">
              <a:cs typeface="Ali_K_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689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5D1D5-1062-362E-0E04-309921D83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A19CA0-EB8E-0EF4-C44C-0C027E4532C5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r"/>
            <a:r>
              <a:rPr lang="ar-SA" sz="2400" dirty="0">
                <a:cs typeface="Ali_K_Samik" pitchFamily="2" charset="-78"/>
              </a:rPr>
              <a:t>7-بؤ ئةوةى مندالةكةت فيَرى ريَزببيَت ئةوا ريَز لة هةستةكانى بطرة</a:t>
            </a:r>
          </a:p>
          <a:p>
            <a:pPr algn="r"/>
            <a:endParaRPr lang="ar-SA" sz="2400" dirty="0">
              <a:cs typeface="Ali_K_Samik" pitchFamily="2" charset="-78"/>
            </a:endParaRPr>
          </a:p>
          <a:p>
            <a:pPr algn="r"/>
            <a:r>
              <a:rPr lang="ar-SA" sz="2400" dirty="0">
                <a:cs typeface="Ali_K_Samik" pitchFamily="2" charset="-78"/>
              </a:rPr>
              <a:t>8-بؤ ئةوةى مندالةكةت فيَرى درؤكردن نةبيَت ثيَويستة بةردةوام رةخنةى ليَ نةطريت و ليَثرسينةوةى لةطةل نةكةيت و وة نابيَت مندال درؤكردن هةست ثيَبكات لةلاى طةورةكان جونكة لاسايي دةكاتةوة</a:t>
            </a:r>
          </a:p>
          <a:p>
            <a:pPr algn="r"/>
            <a:endParaRPr lang="ar-SA" sz="2400" dirty="0">
              <a:cs typeface="Ali_K_Samik" pitchFamily="2" charset="-78"/>
            </a:endParaRPr>
          </a:p>
          <a:p>
            <a:pPr algn="r"/>
            <a:r>
              <a:rPr lang="ar-SA" sz="2400" dirty="0">
                <a:cs typeface="Ali_K_Samik" pitchFamily="2" charset="-78"/>
              </a:rPr>
              <a:t>9-توندوتيذى و ئاذاوةى مال  مندال فيَرى شةرنطيَزى و توندوتيذى دةكات </a:t>
            </a:r>
          </a:p>
          <a:p>
            <a:pPr algn="r"/>
            <a:r>
              <a:rPr lang="ar-SA" sz="2400" dirty="0">
                <a:cs typeface="Ali_K_Samik" pitchFamily="2" charset="-78"/>
              </a:rPr>
              <a:t>10-بؤئةوةى مندال بة هيَزبيَت و دوودل نةبيَت ثيَويستة هةست بة ئاسايشى دةرونى بكات و دووربيَت لة ترس</a:t>
            </a:r>
            <a:endParaRPr lang="en-US" sz="2400" dirty="0">
              <a:cs typeface="Ali_K_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68645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B339E-B890-7C46-D6C4-9B0E8987A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6668D5-A842-4E02-43AA-CF897A349A51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r"/>
            <a:r>
              <a:rPr lang="ar-SA" sz="2400" dirty="0">
                <a:cs typeface="Ali_K_Samik" pitchFamily="2" charset="-78"/>
              </a:rPr>
              <a:t>11-سوكايةتى كردن بة مندال منداليَكى شةرمن و دوورة ثةريَز لة داهاتوو دروست دةبيَت</a:t>
            </a:r>
          </a:p>
          <a:p>
            <a:pPr algn="r"/>
            <a:endParaRPr lang="ar-SA" sz="2400" dirty="0">
              <a:cs typeface="Ali_K_Samik" pitchFamily="2" charset="-78"/>
            </a:endParaRPr>
          </a:p>
          <a:p>
            <a:pPr algn="r"/>
            <a:r>
              <a:rPr lang="ar-SA" sz="2400" dirty="0">
                <a:cs typeface="Ali_K_Samik" pitchFamily="2" charset="-78"/>
              </a:rPr>
              <a:t>12-بةناز ثةروةردةكردن و طرنطى ثيَدانى زياد لة ثيَويست منداليَك ديَتة بوون لاواز وة ثشت بة خؤى نابةستى </a:t>
            </a:r>
          </a:p>
          <a:p>
            <a:pPr algn="r"/>
            <a:endParaRPr lang="ar-SA" sz="2400" dirty="0">
              <a:cs typeface="Ali_K_Samik" pitchFamily="2" charset="-78"/>
            </a:endParaRPr>
          </a:p>
          <a:p>
            <a:pPr algn="r"/>
            <a:r>
              <a:rPr lang="ar-SA" sz="2400" dirty="0">
                <a:solidFill>
                  <a:srgbClr val="C00000"/>
                </a:solidFill>
                <a:cs typeface="Ali_K_Samik" pitchFamily="2" charset="-78"/>
              </a:rPr>
              <a:t>بة هيواى سود بينين لة ثةروةردةى مندالةكانتان :م.ي.نوزاد اسماعيل ريَنمايكارى ثةروةردةيي و دةرونى</a:t>
            </a:r>
            <a:endParaRPr lang="en-US" sz="2400" dirty="0">
              <a:solidFill>
                <a:srgbClr val="C00000"/>
              </a:solidFill>
              <a:cs typeface="Ali_K_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30366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232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ثةروةردو كاريطةر ى دايك و باوك و دةوروبةر لةسةر مندال</vt:lpstr>
      <vt:lpstr>مندال دةرهاويشتةى ئةو ذينطةية كة تيايدا دةذيت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ثةروةردو كاريطةر ى دياك و باوك و دةوروبةر لةسةر مندال</dc:title>
  <dc:creator>sipan</dc:creator>
  <cp:lastModifiedBy>sipan</cp:lastModifiedBy>
  <cp:revision>39</cp:revision>
  <dcterms:created xsi:type="dcterms:W3CDTF">2022-12-10T05:50:53Z</dcterms:created>
  <dcterms:modified xsi:type="dcterms:W3CDTF">2022-12-10T06:27:54Z</dcterms:modified>
</cp:coreProperties>
</file>