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872835"/>
            <a:ext cx="10515600" cy="530412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The Tissues</a:t>
            </a:r>
          </a:p>
          <a:p>
            <a:pPr marL="0" indent="0">
              <a:buSzTx/>
              <a:buNone/>
            </a:pPr>
            <a:r>
              <a:t>Tissues may be defined as an aggregate of cells, which perform one function or more, some tissues collect to form an organ, which perform one or more functions. </a:t>
            </a:r>
          </a:p>
        </p:txBody>
      </p:sp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2"/>
          <a:srcRect t="18182"/>
          <a:stretch>
            <a:fillRect/>
          </a:stretch>
        </p:blipFill>
        <p:spPr>
          <a:xfrm>
            <a:off x="6206402" y="2978727"/>
            <a:ext cx="5147398" cy="2924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5" descr="Picture 5"/>
          <p:cNvPicPr>
            <a:picLocks noChangeAspect="1"/>
          </p:cNvPicPr>
          <p:nvPr/>
        </p:nvPicPr>
        <p:blipFill>
          <a:blip r:embed="rId3"/>
          <a:srcRect l="250" t="23000"/>
          <a:stretch>
            <a:fillRect/>
          </a:stretch>
        </p:blipFill>
        <p:spPr>
          <a:xfrm>
            <a:off x="664585" y="2978726"/>
            <a:ext cx="5527964" cy="32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86691" y="620807"/>
            <a:ext cx="2854037" cy="20669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A tissue </a:t>
            </a:r>
            <a:r>
              <a:rPr b="0"/>
              <a:t>: </a:t>
            </a:r>
            <a:r>
              <a:rPr sz="2400" b="0"/>
              <a:t>is composed of cells that function together in a specialized activity.</a:t>
            </a:r>
          </a:p>
        </p:txBody>
      </p:sp>
      <p:pic>
        <p:nvPicPr>
          <p:cNvPr id="9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7" y="193963"/>
            <a:ext cx="7763741" cy="647007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Rectangle 5"/>
          <p:cNvSpPr txBox="1"/>
          <p:nvPr/>
        </p:nvSpPr>
        <p:spPr>
          <a:xfrm>
            <a:off x="883919" y="2967334"/>
            <a:ext cx="3199016" cy="303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/>
            </a:pPr>
            <a:r>
              <a:t>Organs</a:t>
            </a:r>
            <a:r>
              <a:rPr b="0"/>
              <a:t> :</a:t>
            </a:r>
            <a:r>
              <a:rPr sz="2400" b="0"/>
              <a:t>Organs are composed of two or more tissues which function together to perform a common task. For example, the heart contains all 4 types of tissues.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387926"/>
            <a:ext cx="10841184" cy="20504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 b="1"/>
            </a:pPr>
            <a:r>
              <a:t>Organ systems </a:t>
            </a:r>
            <a:r>
              <a:rPr sz="2800" b="0"/>
              <a:t>:</a:t>
            </a:r>
          </a:p>
          <a:p>
            <a:pPr marL="0" indent="0">
              <a:buSzTx/>
              <a:buNone/>
            </a:pPr>
            <a:r>
              <a:t> An organ system consists of two or more organs which perform a specific task.</a:t>
            </a:r>
          </a:p>
        </p:txBody>
      </p:sp>
      <p:pic>
        <p:nvPicPr>
          <p:cNvPr id="10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70363"/>
            <a:ext cx="10138065" cy="4544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858982"/>
            <a:ext cx="10515600" cy="531798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There are four main groups of tissues that are known in the body, these tissues are:</a:t>
            </a:r>
          </a:p>
          <a:p>
            <a:pPr marL="0" indent="0">
              <a:buSzTx/>
              <a:buNone/>
            </a:pPr>
            <a:r>
              <a:t>1.	Epithelial Tissues </a:t>
            </a:r>
          </a:p>
          <a:p>
            <a:pPr marL="0" indent="0">
              <a:buSzTx/>
              <a:buNone/>
            </a:pPr>
            <a:r>
              <a:t>2.	Connective Tissues </a:t>
            </a:r>
          </a:p>
          <a:p>
            <a:pPr marL="0" indent="0">
              <a:buSzTx/>
              <a:buNone/>
            </a:pPr>
            <a:r>
              <a:t>3.	Muscular Tissues </a:t>
            </a:r>
          </a:p>
          <a:p>
            <a:pPr marL="0" indent="0">
              <a:buSzTx/>
              <a:buNone/>
            </a:pPr>
            <a:r>
              <a:t>4.	Nervous Tissues </a:t>
            </a:r>
          </a:p>
        </p:txBody>
      </p:sp>
      <p:pic>
        <p:nvPicPr>
          <p:cNvPr id="106" name="Picture 3" descr="Picture 3"/>
          <p:cNvPicPr>
            <a:picLocks noChangeAspect="1"/>
          </p:cNvPicPr>
          <p:nvPr/>
        </p:nvPicPr>
        <p:blipFill>
          <a:blip r:embed="rId2"/>
          <a:srcRect t="8950" b="12908"/>
          <a:stretch>
            <a:fillRect/>
          </a:stretch>
        </p:blipFill>
        <p:spPr>
          <a:xfrm>
            <a:off x="4833496" y="2008908"/>
            <a:ext cx="7150687" cy="4168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Epithelial Tissues</a:t>
            </a:r>
            <a:br/>
            <a:endParaRPr/>
          </a:p>
        </p:txBody>
      </p:sp>
      <p:sp>
        <p:nvSpPr>
          <p:cNvPr id="1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274618"/>
            <a:ext cx="10515600" cy="49023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Epithelial tissue covers external surfaces and internal cavities and organs.</a:t>
            </a:r>
          </a:p>
          <a:p>
            <a:pPr marL="0" indent="0">
              <a:buSzTx/>
              <a:buNone/>
            </a:pPr>
            <a:r>
              <a:t>Glands are also composed of epithelial tissue.</a:t>
            </a:r>
          </a:p>
          <a:p>
            <a:pPr marL="0" indent="0">
              <a:buSzTx/>
              <a:buNone/>
            </a:pPr>
            <a:r>
              <a:t>Function of Epithelial Tissue</a:t>
            </a:r>
          </a:p>
          <a:p>
            <a:pPr marL="0" indent="0">
              <a:buSzTx/>
              <a:buNone/>
            </a:pPr>
            <a:r>
              <a:t>•	Protection</a:t>
            </a:r>
          </a:p>
          <a:p>
            <a:pPr marL="0" indent="0">
              <a:buSzTx/>
              <a:buNone/>
            </a:pPr>
            <a:r>
              <a:t>•	Absorption</a:t>
            </a:r>
          </a:p>
          <a:p>
            <a:pPr marL="0" indent="0">
              <a:buSzTx/>
              <a:buNone/>
            </a:pPr>
            <a:r>
              <a:t>•	Secretion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678873"/>
            <a:ext cx="10515600" cy="549809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Epithelia are commonly classified based on the shape of the cells on the free surface, as well as the number of cell layers. Sample types include:</a:t>
            </a:r>
          </a:p>
          <a:p>
            <a:pPr>
              <a:defRPr b="1" u="sng"/>
            </a:pPr>
            <a:r>
              <a:t>Simple Epithelium</a:t>
            </a:r>
            <a:r>
              <a:rPr b="0" u="none"/>
              <a:t>: A simple epithelium has a single layer of cells. </a:t>
            </a:r>
          </a:p>
          <a:p>
            <a:pPr>
              <a:defRPr b="1" u="sng"/>
            </a:pPr>
            <a:r>
              <a:t>Stratified Epithelium</a:t>
            </a:r>
            <a:r>
              <a:rPr b="0" u="none"/>
              <a:t>: A stratified epithelium has multiple layers of cells.</a:t>
            </a:r>
          </a:p>
        </p:txBody>
      </p: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/>
          <a:srcRect b="62040"/>
          <a:stretch>
            <a:fillRect/>
          </a:stretch>
        </p:blipFill>
        <p:spPr>
          <a:xfrm>
            <a:off x="381000" y="3744244"/>
            <a:ext cx="5313219" cy="2060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/>
          <a:srcRect t="37030" r="236" b="9393"/>
          <a:stretch>
            <a:fillRect/>
          </a:stretch>
        </p:blipFill>
        <p:spPr>
          <a:xfrm>
            <a:off x="6109869" y="3449780"/>
            <a:ext cx="5863057" cy="2727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Epithelial Tissues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Mobilizer Erbil 1</cp:lastModifiedBy>
  <cp:revision>3</cp:revision>
  <dcterms:modified xsi:type="dcterms:W3CDTF">2024-05-31T20:33:18Z</dcterms:modified>
</cp:coreProperties>
</file>