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81" r:id="rId4"/>
    <p:sldId id="282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2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6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8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8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4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5461-E727-4C94-8364-4A68774AAC9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D647-B8F6-47B0-BC30-947B4EEE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Double Skin </a:t>
            </a:r>
            <a:r>
              <a:rPr lang="en-US" dirty="0"/>
              <a:t>façade</a:t>
            </a:r>
            <a:br>
              <a:rPr lang="en-US" dirty="0"/>
            </a:br>
            <a:r>
              <a:rPr lang="en-US" sz="2800" dirty="0"/>
              <a:t>Materials, Advantages &amp; Examples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90600" y="228600"/>
            <a:ext cx="3505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Salahaddin</a:t>
            </a:r>
          </a:p>
          <a:p>
            <a:pPr algn="l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</a:t>
            </a:r>
          </a:p>
          <a:p>
            <a:pPr algn="l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Architecture</a:t>
            </a:r>
          </a:p>
          <a:p>
            <a:pPr>
              <a:lnSpc>
                <a:spcPct val="90000"/>
              </a:lnSpc>
            </a:pPr>
            <a:endParaRPr lang="en-US" altLang="en-US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67400" y="4860925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</a:t>
            </a:r>
          </a:p>
          <a:p>
            <a:pPr eaLnBrk="1" hangingPunct="1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Muhannad</a:t>
            </a: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en-US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Rassam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2022-2023         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Skin Facade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Double-Skin Facade system is a sustainable design solution.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lesson, you will learn about the materials used in this system, its advantages, and some examples.</a:t>
            </a:r>
          </a:p>
        </p:txBody>
      </p:sp>
    </p:spTree>
    <p:extLst>
      <p:ext uri="{BB962C8B-B14F-4D97-AF65-F5344CB8AC3E}">
        <p14:creationId xmlns:p14="http://schemas.microsoft.com/office/powerpoint/2010/main" val="40944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Building Skin Like Human body skin?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How do you stay warm in winter? </a:t>
            </a:r>
            <a:r>
              <a:rPr lang="en-US" sz="2800" dirty="0" smtClean="0"/>
              <a:t>You </a:t>
            </a:r>
            <a:r>
              <a:rPr lang="en-US" sz="2800" dirty="0"/>
              <a:t>wear layers of clothing to insulate your body, right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If </a:t>
            </a:r>
            <a:r>
              <a:rPr lang="en-US" sz="2800" b="1" dirty="0">
                <a:solidFill>
                  <a:srgbClr val="FF0000"/>
                </a:solidFill>
              </a:rPr>
              <a:t>it's summer</a:t>
            </a:r>
            <a:r>
              <a:rPr lang="en-US" sz="2800" dirty="0"/>
              <a:t>, you ventilate your face with a hand fan.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90850"/>
            <a:ext cx="2533650" cy="3790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00375"/>
            <a:ext cx="2314232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0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Building Skin Like Human body skin?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YES</a:t>
            </a:r>
            <a:r>
              <a:rPr lang="en-US" i="1" dirty="0"/>
              <a:t> </a:t>
            </a:r>
            <a:r>
              <a:rPr lang="en-US" i="1" dirty="0" smtClean="0"/>
              <a:t>a </a:t>
            </a:r>
            <a:r>
              <a:rPr lang="en-US" i="1" dirty="0"/>
              <a:t>building's exterior wall is like the skin of human body.</a:t>
            </a:r>
          </a:p>
          <a:p>
            <a:r>
              <a:rPr lang="en-US" i="1" dirty="0" smtClean="0"/>
              <a:t>Architects </a:t>
            </a:r>
            <a:r>
              <a:rPr lang="en-US" i="1" dirty="0"/>
              <a:t>use the same tactics to keep buildings warm or cool;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0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facade Vs. Active Facade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exterior wall is the barrier between the outside and inside of a building, which is called a </a:t>
            </a:r>
            <a:r>
              <a:rPr lang="en-US" b="1" dirty="0" smtClean="0"/>
              <a:t>facade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''passive facade'' </a:t>
            </a:r>
            <a:r>
              <a:rPr lang="en-US" dirty="0" smtClean="0"/>
              <a:t>deals with the heating or cooling issues naturally. 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''active facade''</a:t>
            </a:r>
            <a:r>
              <a:rPr lang="en-US" dirty="0" smtClean="0"/>
              <a:t>, actively influences the indoor climate by integrating mechanical or digital devices and systems. See </a:t>
            </a:r>
            <a:r>
              <a:rPr lang="en-US" b="1" dirty="0" err="1" smtClean="0"/>
              <a:t>Kraanspoor</a:t>
            </a:r>
            <a:r>
              <a:rPr lang="en-US" b="1" dirty="0" smtClean="0"/>
              <a:t>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6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Kraanspoor</a:t>
            </a:r>
            <a:r>
              <a:rPr lang="en-US" b="1" dirty="0" smtClean="0"/>
              <a:t> Building in Netherland </a:t>
            </a:r>
            <a:br>
              <a:rPr lang="en-US" b="1" dirty="0" smtClean="0"/>
            </a:br>
            <a:r>
              <a:rPr lang="en-US" sz="3100" dirty="0" smtClean="0"/>
              <a:t>A </a:t>
            </a:r>
            <a:r>
              <a:rPr lang="en-US" sz="3100" dirty="0"/>
              <a:t>seamless combination of industrial heritage and high-tech/innovative technology.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600200"/>
            <a:ext cx="7010400" cy="5257800"/>
          </a:xfrm>
        </p:spPr>
      </p:pic>
    </p:spTree>
    <p:extLst>
      <p:ext uri="{BB962C8B-B14F-4D97-AF65-F5344CB8AC3E}">
        <p14:creationId xmlns:p14="http://schemas.microsoft.com/office/powerpoint/2010/main" val="231470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158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Double Skin façade Materials, Advantages &amp; Examples </vt:lpstr>
      <vt:lpstr>Double Skin Facade</vt:lpstr>
      <vt:lpstr>Is Building Skin Like Human body skin?</vt:lpstr>
      <vt:lpstr>Is Building Skin Like Human body skin?</vt:lpstr>
      <vt:lpstr>Passive facade Vs. Active Facade</vt:lpstr>
      <vt:lpstr>Kraanspoor Building in Netherland  A seamless combination of industrial heritage and high-tech/innovative technology.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Skin facade</dc:title>
  <dc:creator>max</dc:creator>
  <cp:lastModifiedBy>MiQDAD</cp:lastModifiedBy>
  <cp:revision>36</cp:revision>
  <dcterms:created xsi:type="dcterms:W3CDTF">2019-02-22T17:41:07Z</dcterms:created>
  <dcterms:modified xsi:type="dcterms:W3CDTF">2023-05-23T13:14:20Z</dcterms:modified>
</cp:coreProperties>
</file>