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69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9437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947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3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8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8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8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3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7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8663-E73D-4264-9BAE-5FAF140059E5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88DF70-4D4B-423E-8A2D-1C7399A2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0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5A53-1607-1810-61F3-304596251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7914" y="2310732"/>
            <a:ext cx="5306519" cy="1648936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biology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stage Geology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4A66DE-B3B6-4160-C1AE-A5110AD0F3E4}"/>
              </a:ext>
            </a:extLst>
          </p:cNvPr>
          <p:cNvSpPr txBox="1"/>
          <p:nvPr/>
        </p:nvSpPr>
        <p:spPr>
          <a:xfrm>
            <a:off x="719527" y="449705"/>
            <a:ext cx="591736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University of Salahaddin</a:t>
            </a:r>
          </a:p>
          <a:p>
            <a:endParaRPr lang="en-US" dirty="0"/>
          </a:p>
          <a:p>
            <a:r>
              <a:rPr lang="en-US" dirty="0"/>
              <a:t>College of Science</a:t>
            </a:r>
          </a:p>
          <a:p>
            <a:endParaRPr lang="en-US" dirty="0"/>
          </a:p>
          <a:p>
            <a:r>
              <a:rPr lang="en-US" dirty="0"/>
              <a:t>Department of Biology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FC983-54B8-1F0F-7627-1F038529425C}"/>
              </a:ext>
            </a:extLst>
          </p:cNvPr>
          <p:cNvSpPr txBox="1"/>
          <p:nvPr/>
        </p:nvSpPr>
        <p:spPr>
          <a:xfrm>
            <a:off x="8373256" y="1340631"/>
            <a:ext cx="1543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Lab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4278B4-F954-942F-EA9A-5355993C9DFA}"/>
              </a:ext>
            </a:extLst>
          </p:cNvPr>
          <p:cNvSpPr txBox="1"/>
          <p:nvPr/>
        </p:nvSpPr>
        <p:spPr>
          <a:xfrm>
            <a:off x="543393" y="4409373"/>
            <a:ext cx="104256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Neveen</a:t>
            </a:r>
            <a:r>
              <a:rPr lang="en-US" dirty="0"/>
              <a:t> </a:t>
            </a:r>
            <a:r>
              <a:rPr lang="en-US" dirty="0" err="1"/>
              <a:t>N.Rajab</a:t>
            </a:r>
            <a:endParaRPr lang="en-US" dirty="0"/>
          </a:p>
          <a:p>
            <a:endParaRPr lang="en-US" dirty="0"/>
          </a:p>
          <a:p>
            <a:r>
              <a:rPr lang="en-US" dirty="0"/>
              <a:t>M.Sc. degree in Mycology</a:t>
            </a:r>
          </a:p>
        </p:txBody>
      </p:sp>
    </p:spTree>
    <p:extLst>
      <p:ext uri="{BB962C8B-B14F-4D97-AF65-F5344CB8AC3E}">
        <p14:creationId xmlns:p14="http://schemas.microsoft.com/office/powerpoint/2010/main" val="317210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FFCCD1A-2846-4920-A5BC-6D2AB9F69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615353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859B0C78-A44C-4DA3-8ED9-350DE89F5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65698" cy="66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72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28B46FC-0CBB-4967-8DEA-DD4DC1CE9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4580" y="1470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6FF55E04-2CCA-43BE-942D-99E2458BD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80" y="1470025"/>
            <a:ext cx="4090988" cy="296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8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AB9D29B-60F6-42AF-8748-B0DA94E51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458" y="604909"/>
            <a:ext cx="61897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 descr=" ">
            <a:extLst>
              <a:ext uri="{FF2B5EF4-FFF2-40B4-BE49-F238E27FC236}">
                <a16:creationId xmlns:a16="http://schemas.microsoft.com/office/drawing/2014/main" id="{20F19034-67E7-429B-BCAF-46F73954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58" y="604910"/>
            <a:ext cx="3041760" cy="447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E9F3F3-0E43-4AE1-8168-A464EE07A7F4}"/>
              </a:ext>
            </a:extLst>
          </p:cNvPr>
          <p:cNvSpPr txBox="1"/>
          <p:nvPr/>
        </p:nvSpPr>
        <p:spPr>
          <a:xfrm>
            <a:off x="3260187" y="5078437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Dissecting Microscope</a:t>
            </a:r>
          </a:p>
        </p:txBody>
      </p:sp>
    </p:spTree>
    <p:extLst>
      <p:ext uri="{BB962C8B-B14F-4D97-AF65-F5344CB8AC3E}">
        <p14:creationId xmlns:p14="http://schemas.microsoft.com/office/powerpoint/2010/main" val="16252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AF20C15-AFAE-4AD3-A672-4D249583A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0061" y="-200429"/>
            <a:ext cx="127426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>
            <a:extLst>
              <a:ext uri="{FF2B5EF4-FFF2-40B4-BE49-F238E27FC236}">
                <a16:creationId xmlns:a16="http://schemas.microsoft.com/office/drawing/2014/main" id="{6A3530A6-1101-4B87-ACC4-8347144AF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103" y="363854"/>
            <a:ext cx="3583858" cy="477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3681BE-22D3-4894-A205-C69F4A0342C1}"/>
              </a:ext>
            </a:extLst>
          </p:cNvPr>
          <p:cNvSpPr txBox="1"/>
          <p:nvPr/>
        </p:nvSpPr>
        <p:spPr>
          <a:xfrm>
            <a:off x="2253299" y="5472911"/>
            <a:ext cx="74479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 Microscope</a:t>
            </a:r>
          </a:p>
        </p:txBody>
      </p:sp>
    </p:spTree>
    <p:extLst>
      <p:ext uri="{BB962C8B-B14F-4D97-AF65-F5344CB8AC3E}">
        <p14:creationId xmlns:p14="http://schemas.microsoft.com/office/powerpoint/2010/main" val="186003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E3464F-685E-4F14-9EA3-81D74DB77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958" y="-917295"/>
            <a:ext cx="80393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>
            <a:extLst>
              <a:ext uri="{FF2B5EF4-FFF2-40B4-BE49-F238E27FC236}">
                <a16:creationId xmlns:a16="http://schemas.microsoft.com/office/drawing/2014/main" id="{38F8FE6C-0DF5-45CA-A263-DD9BB8EF0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95" y="0"/>
            <a:ext cx="42342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7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A2020C-1AC8-48F1-8BFB-C1A9BD0D837D}"/>
              </a:ext>
            </a:extLst>
          </p:cNvPr>
          <p:cNvSpPr txBox="1"/>
          <p:nvPr/>
        </p:nvSpPr>
        <p:spPr>
          <a:xfrm>
            <a:off x="0" y="302359"/>
            <a:ext cx="1132546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Biology: Is the branch of science dealing with the study of  life. It is concerned with the characteristics, classification and behaviors of organisms.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Zoology: - is the science that studies the animal shape, structure, function, reproduction mode, genetic characteristic and animal relationship and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related to its environment.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Botany;-the scientific study of the physiology, structure, genetics, ecology, distribution, classification, and economic importance of plants.</a:t>
            </a:r>
          </a:p>
          <a:p>
            <a:endParaRPr lang="en-US" sz="28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Mycology:- is the branch of biology concerned with the study of fungi, including their genetic and biochemical properties, their taxonomy and their use to humans</a:t>
            </a:r>
            <a:br>
              <a:rPr lang="en-US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7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321EC5-09AE-E5A4-A419-CA839C1C9FEF}"/>
              </a:ext>
            </a:extLst>
          </p:cNvPr>
          <p:cNvSpPr txBox="1"/>
          <p:nvPr/>
        </p:nvSpPr>
        <p:spPr>
          <a:xfrm>
            <a:off x="569626" y="824459"/>
            <a:ext cx="9368853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Morphology: the science of the forms and structure of organisms.</a:t>
            </a: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Anatomy: The science of the structure of the animal body and the relation of its parts; it is largely based on dissection. </a:t>
            </a: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</a:rPr>
              <a:t>Taxonomy: The orderly classification of organism into appropriate categories (taxa) on the basis of relationships among them. Homo sapiens</a:t>
            </a: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8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D8CABE-6761-42A7-B94C-71C9BB5F1DE0}"/>
              </a:ext>
            </a:extLst>
          </p:cNvPr>
          <p:cNvSpPr txBox="1"/>
          <p:nvPr/>
        </p:nvSpPr>
        <p:spPr>
          <a:xfrm>
            <a:off x="689317" y="661183"/>
            <a:ext cx="970670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Debussy"/>
                <a:ea typeface="Times New Roman" panose="02020603050405020304" pitchFamily="18" charset="0"/>
              </a:rPr>
              <a:t>Microscope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Micro= small thing       Scope= to be seen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57300" marR="0" indent="-1257300" algn="justLow">
              <a:spcBef>
                <a:spcPts val="0"/>
              </a:spcBef>
              <a:spcAft>
                <a:spcPts val="0"/>
              </a:spcAft>
            </a:pPr>
            <a:endParaRPr lang="en-US" sz="2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57300" marR="0" indent="-125730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*Microscope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a coordinated system of lens arranged to produce an enlarged focusable image slide. 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endParaRPr lang="en-US" sz="2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endParaRPr lang="en-US" sz="28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endParaRPr lang="en-US" sz="2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*Types of microscope:-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Compound (light) microscope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Dissecting microscope 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Electron microscope</a:t>
            </a:r>
          </a:p>
        </p:txBody>
      </p:sp>
    </p:spTree>
    <p:extLst>
      <p:ext uri="{BB962C8B-B14F-4D97-AF65-F5344CB8AC3E}">
        <p14:creationId xmlns:p14="http://schemas.microsoft.com/office/powerpoint/2010/main" val="86722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9BE5B3-9A51-47A5-B4AA-91EE670F0E91}"/>
              </a:ext>
            </a:extLst>
          </p:cNvPr>
          <p:cNvSpPr txBox="1"/>
          <p:nvPr/>
        </p:nvSpPr>
        <p:spPr>
          <a:xfrm>
            <a:off x="323557" y="196948"/>
            <a:ext cx="1086025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*Parts of light microscope:-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Ocular lens (eye piece):-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the lens you look through, they made with different magnifications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6X, 10X, 15X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Body tube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:-is the hallow tube through which light travels to the ocular.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Revolving nose piece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:-this part located at the bottom of the body tube, used for changing the magnification power of objective lenses which mounted on it.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Objective lenses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:-are set of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lenses mounted on revolving nose piece which provide most of the magnification and improve resolution. are:-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Scanning (small) lens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4x, 5X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Low power (medium) lens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High power (large) lens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Oil immersion (largest) lens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which must always be used with drop of oil.</a:t>
            </a:r>
          </a:p>
        </p:txBody>
      </p:sp>
    </p:spTree>
    <p:extLst>
      <p:ext uri="{BB962C8B-B14F-4D97-AF65-F5344CB8AC3E}">
        <p14:creationId xmlns:p14="http://schemas.microsoft.com/office/powerpoint/2010/main" val="302059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FC1A85-4A93-425F-ABA7-B1FFC2D0A720}"/>
              </a:ext>
            </a:extLst>
          </p:cNvPr>
          <p:cNvSpPr txBox="1"/>
          <p:nvPr/>
        </p:nvSpPr>
        <p:spPr>
          <a:xfrm>
            <a:off x="787790" y="534573"/>
            <a:ext cx="1108534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Arm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:-metal part of microscope, by which we can carry microscope.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Stage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:-horizontal surface on which slide is placed.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Condenser lens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:-a system of lens that concentrates light on the specimen above, located directly under the stage.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Diaphragm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:-regulate the amount of light that pass to the specimen.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Coarse adjustment knob:-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used for movement of stage up and down with large movement, used with scanning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and low power lens (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10X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Fine adjustment knob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:-they used for movement of stage up and down with slight movement, it used with high power and oil immersion lens.</a:t>
            </a:r>
          </a:p>
        </p:txBody>
      </p:sp>
    </p:spTree>
    <p:extLst>
      <p:ext uri="{BB962C8B-B14F-4D97-AF65-F5344CB8AC3E}">
        <p14:creationId xmlns:p14="http://schemas.microsoft.com/office/powerpoint/2010/main" val="45905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B3B31C-65B6-43D1-B0A9-83D7B875EE7B}"/>
              </a:ext>
            </a:extLst>
          </p:cNvPr>
          <p:cNvSpPr txBox="1"/>
          <p:nvPr/>
        </p:nvSpPr>
        <p:spPr>
          <a:xfrm>
            <a:off x="750276" y="787790"/>
            <a:ext cx="10691447" cy="3246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Stage knobs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:-they are knob used to move stage to left, right, forward, and backward direction.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Light sources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:-the light source has on/off switch and may have adjustable intensities and color filters.</a:t>
            </a:r>
          </a:p>
          <a:p>
            <a:pPr marL="0" marR="0" algn="justLow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Base:-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the metal part of the microscope it is the part of stabling the microscope on the table and also used for carrying microscope.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2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407FDB-A9F5-48D7-8F64-C1E223C500C0}"/>
              </a:ext>
            </a:extLst>
          </p:cNvPr>
          <p:cNvSpPr txBox="1"/>
          <p:nvPr/>
        </p:nvSpPr>
        <p:spPr>
          <a:xfrm>
            <a:off x="759655" y="801858"/>
            <a:ext cx="100584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Procedure: </a:t>
            </a:r>
            <a:b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Remove microscope from its cabinet &amp; carry upright with arm &amp; base by both hands &amp; place on the table in front of you. 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Clean all lenses with lens paper. 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Turn on the light source. 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Always begin examining slides with Low power Objective. 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A. Place a microscopic slide of newsprint of the begin letter of your name on the horizontal stage 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Place a drop of pond water on clean microscopic slide, place the edge of clean cover slip at one edge of the drop &amp; slowly lower the cover slip on to the drop so that no air bubbles are trapped. This specimen called Wet mount. 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Examine your preparations &amp; rotating the coarse adjustment knob, in case of wet mount; sketch the organism that you see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935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47B2DF7-47DD-473A-BDAB-27CD2271E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3" y="112542"/>
            <a:ext cx="8538869" cy="70065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9057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775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</vt:lpstr>
      <vt:lpstr>Debussy</vt:lpstr>
      <vt:lpstr>Times New Roman</vt:lpstr>
      <vt:lpstr>Trebuchet MS</vt:lpstr>
      <vt:lpstr>Wingdings 3</vt:lpstr>
      <vt:lpstr>Facet</vt:lpstr>
      <vt:lpstr>General biology 1st stage Geology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 Mohammed</dc:creator>
  <cp:lastModifiedBy>Source Tech</cp:lastModifiedBy>
  <cp:revision>31</cp:revision>
  <dcterms:created xsi:type="dcterms:W3CDTF">2020-11-21T17:54:36Z</dcterms:created>
  <dcterms:modified xsi:type="dcterms:W3CDTF">2022-10-29T19:20:47Z</dcterms:modified>
</cp:coreProperties>
</file>