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2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7F7FD-940A-43F5-A441-94F9E527C24E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81DE1-F4BC-46B7-9102-8A9B9985E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4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A286-1788-4274-81F5-F3EBFF9C786C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8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7DBC-26D3-46BA-A4FA-97D6B75841D5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5FCC-AA43-4A77-BD7E-B68F5A60E7D3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9732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E4B9-9220-40D6-A53E-949EFF09B4DF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49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77F6-3779-45E3-9914-F4E9CFA91AB3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611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C7AB-F183-4A3E-B38B-824146E0E7E3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55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3DE9-3382-4F2D-96A1-469F5FB713F0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91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19FE-7745-49B9-A4F4-344E99636F34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0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F960-1E2B-47CC-A63A-8415261F722D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8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431C-2EE9-4720-9235-C647CC7641DA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5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14F3-652E-4904-A2B4-4D40ADB72A2B}" type="datetime1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2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CDE6-4C27-4E66-AE8D-A94633C95987}" type="datetime1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7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A806-2257-47A4-A24B-C2FA33667C6E}" type="datetime1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0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1426-C855-417A-857B-32DCD878A534}" type="datetime1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9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05CF-DCB5-4F01-8246-639EF7B54EF8}" type="datetime1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1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6D530-33BD-43E6-B6BA-9B0BB2A6E308}" type="datetime1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7D9D0-6EFE-40F7-B915-3B83E2FBF26C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A90F9F-FE76-409A-98E3-25D0C25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1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.wikipedia.org/wiki/File:Salahaddin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lahaddin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309" y="418635"/>
            <a:ext cx="2095500" cy="20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73151" y="673604"/>
            <a:ext cx="6096000" cy="15855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Kurdistan Region-Iraq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Ministry of Higher Education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Scientific Research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Salahaddin University-Erbil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2921" y="2743876"/>
            <a:ext cx="4673074" cy="2035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3276600" algn="l"/>
              </a:tabLst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Software Defined Radio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3276600" algn="l"/>
              </a:tabLst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Base of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3276600" algn="l"/>
              </a:tabLst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cognitive radio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893" y="5515147"/>
            <a:ext cx="10649415" cy="76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32766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3276600" algn="l"/>
              </a:tabLs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Niyaz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Othman Ali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81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CAQ7YJF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81385"/>
          </a:xfrm>
          <a:prstGeom prst="rect">
            <a:avLst/>
          </a:prstGeom>
          <a:solidFill>
            <a:schemeClr val="bg1"/>
          </a:solidFill>
          <a:ln w="190500" cap="sq">
            <a:solidFill>
              <a:schemeClr val="bg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100361" y="6534616"/>
            <a:ext cx="11965259" cy="6467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5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ts val="1000"/>
              </a:spcBef>
            </a:pP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Introduction</a:t>
            </a:r>
            <a:b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the last few years analog radio system are being replaced by digital radio system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Programmable hardware development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is more flexible than hardware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Promising technology is by using software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77745" y="6215795"/>
            <a:ext cx="683339" cy="365125"/>
          </a:xfrm>
        </p:spPr>
        <p:txBody>
          <a:bodyPr/>
          <a:lstStyle/>
          <a:p>
            <a:fld id="{EFA90F9F-FE76-409A-98E3-25D0C25FCA80}" type="slidenum">
              <a:rPr lang="en-US" sz="3600" smtClean="0">
                <a:solidFill>
                  <a:schemeClr val="tx1"/>
                </a:solidFill>
              </a:rPr>
              <a:t>2</a:t>
            </a:fld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77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SDR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SDR  refers to technology wherein software modules running on a generic hardware platform </a:t>
            </a:r>
          </a:p>
          <a:p>
            <a:pPr marL="0" indent="0">
              <a:buNone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SDR is a radio that which operating parameter can be altered by making a change in software without making any hardware change</a:t>
            </a:r>
          </a:p>
          <a:p>
            <a:endParaRPr lang="en-US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77745" y="6215795"/>
            <a:ext cx="683339" cy="365125"/>
          </a:xfrm>
        </p:spPr>
        <p:txBody>
          <a:bodyPr/>
          <a:lstStyle/>
          <a:p>
            <a:fld id="{EFA90F9F-FE76-409A-98E3-25D0C25FCA80}" type="slidenum">
              <a:rPr lang="en-US" sz="3600" smtClean="0">
                <a:solidFill>
                  <a:schemeClr val="tx1"/>
                </a:solidFill>
              </a:rPr>
              <a:t>3</a:t>
            </a:fld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78618"/>
            <a:ext cx="5159202" cy="188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64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SDR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957320" cy="3880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Constant evolution of link-layer protocol standard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Existence of incompatible wireless network technologies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Rolling – out new services/feature costly problem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Infrastructure updating and wireless operators</a:t>
            </a:r>
          </a:p>
          <a:p>
            <a:pPr marL="0" indent="0">
              <a:buNone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77745" y="6215795"/>
            <a:ext cx="683339" cy="365125"/>
          </a:xfrm>
        </p:spPr>
        <p:txBody>
          <a:bodyPr/>
          <a:lstStyle/>
          <a:p>
            <a:fld id="{EFA90F9F-FE76-409A-98E3-25D0C25FCA80}" type="slidenum">
              <a:rPr lang="en-US" sz="3600" smtClean="0">
                <a:solidFill>
                  <a:schemeClr val="tx1"/>
                </a:solidFill>
              </a:rPr>
              <a:t>4</a:t>
            </a:fld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012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588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SDR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15483"/>
            <a:ext cx="9280705" cy="495114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Reusable device with long usage life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Device can be upgrade and heeling </a:t>
            </a:r>
          </a:p>
          <a:p>
            <a:pPr marL="0" indent="0"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some bug after manufacturer over the air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Reduce cost  and time of design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Integrated handset and infrastructure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theoretically possible by hardware,</a:t>
            </a:r>
          </a:p>
          <a:p>
            <a:pPr marL="0" indent="0"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now it is practically possible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Ubiquitous connectivity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Efficient use of spectrum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It is the enabler of the future radio “cognitive radio”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77745" y="6215795"/>
            <a:ext cx="683339" cy="365125"/>
          </a:xfrm>
        </p:spPr>
        <p:txBody>
          <a:bodyPr/>
          <a:lstStyle/>
          <a:p>
            <a:fld id="{EFA90F9F-FE76-409A-98E3-25D0C25FCA80}" type="slidenum">
              <a:rPr lang="en-US" sz="3600" smtClean="0">
                <a:solidFill>
                  <a:schemeClr val="tx1"/>
                </a:solidFill>
              </a:rPr>
              <a:t>5</a:t>
            </a:fld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070" y="1215482"/>
            <a:ext cx="5144877" cy="454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078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015" y="334538"/>
            <a:ext cx="8682987" cy="646770"/>
          </a:xfrm>
        </p:spPr>
        <p:txBody>
          <a:bodyPr>
            <a:normAutofit fontScale="90000"/>
          </a:bodyPr>
          <a:lstStyle/>
          <a:p>
            <a:pPr lvl="0" defTabSz="914400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vivante-iot-ecosystem-e14164406238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9365" y="1204332"/>
            <a:ext cx="8419171" cy="5185317"/>
          </a:xfrm>
          <a:prstGeom prst="rect">
            <a:avLst/>
          </a:prstGeom>
        </p:spPr>
      </p:pic>
      <p:sp>
        <p:nvSpPr>
          <p:cNvPr id="6" name="Slide Number Placeholder 3"/>
          <p:cNvSpPr txBox="1">
            <a:spLocks/>
          </p:cNvSpPr>
          <p:nvPr/>
        </p:nvSpPr>
        <p:spPr>
          <a:xfrm>
            <a:off x="11177745" y="621579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A90F9F-FE76-409A-98E3-25D0C25FCA80}" type="slidenum">
              <a:rPr lang="en-US" sz="3600" smtClean="0">
                <a:solidFill>
                  <a:schemeClr val="tx1"/>
                </a:solidFill>
              </a:rPr>
              <a:pPr/>
              <a:t>6</a:t>
            </a:fld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7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Different teams from different countries can communicate with each others</a:t>
            </a:r>
            <a:endParaRPr lang="en-US" sz="2800" dirty="0"/>
          </a:p>
        </p:txBody>
      </p:sp>
      <p:pic>
        <p:nvPicPr>
          <p:cNvPr id="4" name="Content Placeholder 3" descr="chile-earthquake-crisisboo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4227" y="1930400"/>
            <a:ext cx="5238777" cy="4221197"/>
          </a:xfrm>
          <a:prstGeom prst="rect">
            <a:avLst/>
          </a:prstGeom>
        </p:spPr>
      </p:pic>
      <p:pic>
        <p:nvPicPr>
          <p:cNvPr id="5" name="Picture 4" descr="imagesCA95R8W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47" y="1930400"/>
            <a:ext cx="3468290" cy="4221197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77745" y="6215795"/>
            <a:ext cx="683339" cy="365125"/>
          </a:xfrm>
        </p:spPr>
        <p:txBody>
          <a:bodyPr/>
          <a:lstStyle/>
          <a:p>
            <a:fld id="{EFA90F9F-FE76-409A-98E3-25D0C25FCA80}" type="slidenum">
              <a:rPr lang="en-US" sz="3600" smtClean="0">
                <a:solidFill>
                  <a:schemeClr val="tx1"/>
                </a:solidFill>
              </a:rPr>
              <a:t>7</a:t>
            </a:fld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910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defTabSz="914400">
              <a:spcBef>
                <a:spcPct val="20000"/>
              </a:spcBef>
            </a:pPr>
            <a:r>
              <a:rPr lang="en-GB" sz="31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Military, different legions concurrently communicate with each others</a:t>
            </a:r>
            <a:br>
              <a:rPr lang="en-GB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US" dirty="0"/>
          </a:p>
        </p:txBody>
      </p:sp>
      <p:pic>
        <p:nvPicPr>
          <p:cNvPr id="4" name="Content Placeholder 3" descr="gi-mj13-30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2888" y="1717288"/>
            <a:ext cx="9121697" cy="47838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0F9F-FE76-409A-98E3-25D0C25FCA80}" type="slidenum">
              <a:rPr lang="en-US" smtClean="0"/>
              <a:t>8</a:t>
            </a:fld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11177745" y="621579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A90F9F-FE76-409A-98E3-25D0C25FCA80}" type="slidenum">
              <a:rPr lang="en-US" sz="3600" smtClean="0">
                <a:solidFill>
                  <a:schemeClr val="tx1"/>
                </a:solidFill>
              </a:rPr>
              <a:pPr/>
              <a:t>8</a:t>
            </a:fld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978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259" y="609600"/>
            <a:ext cx="9155151" cy="13208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Major obstacles in face of  wideband SDR application</a:t>
            </a:r>
            <a:b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30614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 antenna characteristic should be controlled by software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Complexity and throughput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Efforts of enhance both processing power and software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77745" y="6215795"/>
            <a:ext cx="683339" cy="365125"/>
          </a:xfrm>
        </p:spPr>
        <p:txBody>
          <a:bodyPr/>
          <a:lstStyle/>
          <a:p>
            <a:fld id="{EFA90F9F-FE76-409A-98E3-25D0C25FCA80}" type="slidenum">
              <a:rPr lang="en-US" sz="3600" smtClean="0">
                <a:solidFill>
                  <a:schemeClr val="tx1"/>
                </a:solidFill>
              </a:rPr>
              <a:t>9</a:t>
            </a:fld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618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616</TotalTime>
  <Words>232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PowerPoint Presentation</vt:lpstr>
      <vt:lpstr>Introduction </vt:lpstr>
      <vt:lpstr>What is SDR</vt:lpstr>
      <vt:lpstr>SDR motivation</vt:lpstr>
      <vt:lpstr>SDR advantages</vt:lpstr>
      <vt:lpstr>Application  </vt:lpstr>
      <vt:lpstr>Different teams from different countries can communicate with each others</vt:lpstr>
      <vt:lpstr>Military, different legions concurrently communicate with each others </vt:lpstr>
      <vt:lpstr>Major obstacles in face of  wideband SDR application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37</cp:revision>
  <dcterms:created xsi:type="dcterms:W3CDTF">2016-08-23T14:52:39Z</dcterms:created>
  <dcterms:modified xsi:type="dcterms:W3CDTF">2019-06-03T20:02:46Z</dcterms:modified>
</cp:coreProperties>
</file>