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hiba" initials="T" lastIdx="1" clrIdx="0">
    <p:extLst>
      <p:ext uri="{19B8F6BF-5375-455C-9EA6-DF929625EA0E}">
        <p15:presenceInfo xmlns:p15="http://schemas.microsoft.com/office/powerpoint/2012/main" userId="Toshi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EE29-283C-4314-B7DB-A585F2D1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C274A-CFBD-4F2A-A321-86DE58BB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9E788-BD82-49DB-81D4-2DD0B048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7181-86A5-4042-9EC8-B8E06DA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4833-3000-42B5-8A5F-89A4A634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E633-4D69-40BC-B093-D2138ACB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AA7DB-D6D3-440D-A878-8DD3DB4EE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EC6F6-65B2-41CC-9C4D-C1DCE498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C903F-06A6-41C7-A7B5-81FE249E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613D3-3E68-4E6B-BF30-6237F345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13913-1562-4828-991B-6227C657E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0B5DA-1C3C-40AB-ADF1-7F4A00F7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8568-F15C-49AB-991F-E0CD7064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6371-08BC-4FF2-94CA-B2A75327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3CF1-401A-417E-ADC0-5029E0F9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3CE1-9900-4340-917F-B297EFB2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EA47-7650-4297-8B53-8DEF4049E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2D688-39DD-4AC6-A193-BDE895E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18AC-B4F6-47F4-9883-7198E840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1F36-FF3C-45B0-851D-AAD7DFCA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A165-83F2-433A-A1CC-4743A0DB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44EB-668D-477C-A3B5-84B55E210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1490-C402-4942-A64F-CB173E4E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E043-387E-4AB0-B550-71172629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C56BE-E76A-4E55-B397-978A3ADE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D666-AC73-4858-9BD0-6D318ECF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868-6885-4CA1-B6DA-A7CF0B1DC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D7A03-EC16-48E5-B9CD-585D7500B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8F45-E109-4C63-B5AE-B0E17204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95E68-CA11-4BA7-B19B-3D409520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F8A6F-2CC1-4D7F-B760-6458A35F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AF94-EE9A-4DB8-ADB7-AAC419D9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D92E-9076-4497-891B-4FA18BCF4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5B599-E0F8-4C3D-BB96-23957AF5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1B76-F3FC-4B2B-AF20-3A7323C1B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4F0D6-E3CE-4DC9-BABD-BD902CE61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AAC86-045B-440F-BF12-F6EB3E8C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E7044-628C-4CD0-B484-5D73765D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6EA88-EF42-4F77-B06A-17C06C9C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023B-D1E1-431A-9643-F1CCB521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1C154-D61D-4072-8AC8-961142A3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32637-E4B8-4158-9264-601F6F18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92C57-6B3C-4257-BDBE-1547E5BC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BEE35-E165-4678-8DCD-81F168B7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B0880-2B51-4720-9E74-047757F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5D9EF-8CED-469B-9BCD-9366AAFD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67CF-9737-4410-BB9F-E956616A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B622-F5A0-4DB1-8BC1-1A7CC2B6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6CC34-C0E0-4757-8214-606089F83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EA206-2E76-491F-992A-D9CD88A0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405DB-DE07-4F1B-9010-3C5AC65F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AD4AE-581E-4A1B-B33F-25CBE501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FBF5-6D82-4009-9D7D-3077B79D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4FC74-DE56-4BAF-83F1-1A14CD614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C26DB-4A5D-4BB3-856B-B9876398E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1262C-B8B7-4086-AA7F-B07F9A0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D9307-78CF-43A4-94B0-17EBB333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773E1-82E6-4990-8379-86B91EA2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A0B3A-8800-44BA-8CDD-33A466CC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BEDB-1B5B-42D7-ADF7-6DD2B8583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00A5D-7F21-44C6-A763-E473A3AD0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71B2-F115-4805-995B-A231CB89BDC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48543-7F94-4032-9DAF-34555FBEE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7833-4630-49E0-B31B-DEF932C43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9B63B-EB25-4FF9-8687-2E4E3359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iaz.ali@su.edu.kr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oRyuOLP5x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1_AxGswGn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yLSHNV4pSw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eXhbQU9rzY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l33a25lchT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Rr6ABy2Kf_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839" y="2588493"/>
            <a:ext cx="11039707" cy="370079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endParaRPr lang="en-US" b="1" dirty="0">
              <a:solidFill>
                <a:srgbClr val="0000CC"/>
              </a:solidFill>
            </a:endParaRPr>
          </a:p>
          <a:p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</a:p>
          <a:p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By  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Niyaz O. Ali</a:t>
            </a:r>
          </a:p>
          <a:p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niaz.ali@su.edu.krd</a:t>
            </a:r>
            <a:endParaRPr lang="en-US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258" y="483731"/>
            <a:ext cx="2104762" cy="21047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6146" y="561642"/>
            <a:ext cx="11199542" cy="202685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Salahadden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-Erbil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Engineering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Department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6359-5DBE-4B2D-AA63-EA4479E1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742"/>
            <a:ext cx="10515600" cy="56922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8-</a:t>
            </a:r>
            <a:r>
              <a:rPr lang="en-US" dirty="0"/>
              <a:t> </a:t>
            </a:r>
            <a:r>
              <a:rPr lang="en-US" b="1" dirty="0"/>
              <a:t>FACT: Thermal scanners CANNOT detect COVID-19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ENG-Mythbusting-nCoV (75)">
            <a:extLst>
              <a:ext uri="{FF2B5EF4-FFF2-40B4-BE49-F238E27FC236}">
                <a16:creationId xmlns:a16="http://schemas.microsoft.com/office/drawing/2014/main" id="{0815BB33-54CA-43B6-8C21-43431514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975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6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B6B6-A1A3-4431-9082-9CA2E203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810"/>
            <a:ext cx="10515600" cy="587199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9-</a:t>
            </a:r>
            <a:r>
              <a:rPr lang="en-US" b="1" dirty="0"/>
              <a:t>FACT: There are currently no drugs licensed for the treatment or prevention of COVID-19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 descr="FACT: There are currently no drugs licensed for the treatment of prevention of COVID-19">
            <a:extLst>
              <a:ext uri="{FF2B5EF4-FFF2-40B4-BE49-F238E27FC236}">
                <a16:creationId xmlns:a16="http://schemas.microsoft.com/office/drawing/2014/main" id="{FD347C7A-14D5-4786-B60A-D0A701BC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4" y="1524000"/>
            <a:ext cx="1059363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6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2D23-9288-4388-B085-7211CD354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1350"/>
            <a:ext cx="10515600" cy="587199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10-</a:t>
            </a:r>
            <a:r>
              <a:rPr lang="en-US" b="1" dirty="0"/>
              <a:t>FACT: Adding pepper to your soup or other meals DOES NOT prevent or cure COVID-19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FACT: Adding pepper to your soup or other meals DOES NOT prevent or cure COVID-19">
            <a:extLst>
              <a:ext uri="{FF2B5EF4-FFF2-40B4-BE49-F238E27FC236}">
                <a16:creationId xmlns:a16="http://schemas.microsoft.com/office/drawing/2014/main" id="{E2FE2D37-FDA7-4C03-A7EB-7227C6A4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41722"/>
            <a:ext cx="10515599" cy="403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0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7B06-369C-4807-AFFE-A206904C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911"/>
            <a:ext cx="10515600" cy="57060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11- </a:t>
            </a:r>
            <a:r>
              <a:rPr lang="en-US" b="1" dirty="0">
                <a:solidFill>
                  <a:srgbClr val="3C4245"/>
                </a:solidFill>
                <a:latin typeface="Arial" panose="020B0604020202020204" pitchFamily="34" charset="0"/>
              </a:rPr>
              <a:t>FACT: COVID-19 is NOT transmitted through houseflies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2" name="Picture 2" descr="FACT: COVID-19 IS NOT transmitted through houseflies">
            <a:extLst>
              <a:ext uri="{FF2B5EF4-FFF2-40B4-BE49-F238E27FC236}">
                <a16:creationId xmlns:a16="http://schemas.microsoft.com/office/drawing/2014/main" id="{7F650C69-B9B3-45EA-B5B4-64BED135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67788"/>
            <a:ext cx="10515599" cy="500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4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593F-EA5A-424F-99F6-877A34E4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8130"/>
            <a:ext cx="10515600" cy="55269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12-</a:t>
            </a:r>
            <a:r>
              <a:rPr lang="en-US" b="1" dirty="0"/>
              <a:t>FACT: Spraying and introducing bleach or another disinfectant into your body WILL NOT protect you against COVID-19 and can be dangerous.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hlinkClick r:id="rId2"/>
              </a:rPr>
              <a:t>https://youtu.be/oRyuOLP5xUE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1266" name="Picture 2" descr="FACT: Spraying and introducing bleach or another disinfectant into your body WILL NOT protect you against COVID-19 and can be dangerous">
            <a:extLst>
              <a:ext uri="{FF2B5EF4-FFF2-40B4-BE49-F238E27FC236}">
                <a16:creationId xmlns:a16="http://schemas.microsoft.com/office/drawing/2014/main" id="{79DE212C-550D-4170-94AF-E3FF207F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11846"/>
            <a:ext cx="10515600" cy="38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3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3CC3-AA67-4D02-86CF-3C905D8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7961"/>
            <a:ext cx="10515600" cy="55490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MythBusters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1- </a:t>
            </a:r>
            <a:r>
              <a:rPr lang="en-US" b="1" dirty="0"/>
              <a:t>FACT: Vitamin and mineral supplements cannot cure COVID-19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48EF9-1BC7-4891-8C77-05689B7C3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7" y="1575412"/>
            <a:ext cx="10421957" cy="50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8447-FDDA-472F-B018-E393EC0C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593906"/>
            <a:ext cx="11717357" cy="56701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-</a:t>
            </a:r>
            <a:r>
              <a:rPr lang="en-US" b="1" dirty="0"/>
              <a:t>FACT: Studies show hydroxychloroquine does not have clinical    benefits in treating COVID-1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AC2A7-FF8D-4B55-A54A-83267DA9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1377110"/>
            <a:ext cx="11717356" cy="53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6C2F-037B-4307-B30D-EE20692E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810"/>
            <a:ext cx="10515600" cy="564815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3-</a:t>
            </a:r>
            <a:r>
              <a:rPr lang="en-US" dirty="0"/>
              <a:t> </a:t>
            </a:r>
            <a:r>
              <a:rPr lang="en-US" b="1" dirty="0"/>
              <a:t>FACT: People should NOT wear masks while exercising</a:t>
            </a:r>
            <a:endParaRPr lang="en-US" dirty="0"/>
          </a:p>
          <a:p>
            <a:r>
              <a:rPr lang="en-US" dirty="0">
                <a:hlinkClick r:id="rId2"/>
              </a:rPr>
              <a:t>https://youtu.be/1_AxGswGnno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C48473-DB3C-40CA-B8C9-C68E807F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68" y="1508393"/>
            <a:ext cx="10581368" cy="51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0FD3-1DC9-4165-A3C0-7704B8EA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607"/>
            <a:ext cx="10515600" cy="57803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4-</a:t>
            </a:r>
            <a:r>
              <a:rPr lang="en-US" b="1" dirty="0"/>
              <a:t>FACT: The likelihood of shoes spreading COVID-19 is very low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https://youtu.be/yLSHNV4pSwc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06615-1AF3-405C-B26F-F66810E3E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2004"/>
            <a:ext cx="10664356" cy="50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3FC7-77A4-47E3-B7B4-E330B737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708"/>
            <a:ext cx="10515600" cy="57142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5- </a:t>
            </a:r>
            <a:r>
              <a:rPr lang="en-US" b="1" dirty="0"/>
              <a:t>FACT: The coronavirus disease (COVID-19) is caused by a virus, NOT by bacteria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https://youtu.be/eXhbQU9rzYo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F9A52-A0F0-4EBB-A717-B1EAD31D2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6" y="1904692"/>
            <a:ext cx="10670753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B439-EADF-4D03-A2A6-59F97DA1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55"/>
            <a:ext cx="10515600" cy="626859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5- </a:t>
            </a:r>
            <a:r>
              <a:rPr lang="en-US" b="1" dirty="0"/>
              <a:t>FACT: The prolonged use of medical masks when properly worn, DOES NOT cause CO2 intoxication nor oxygen deficiency</a:t>
            </a:r>
          </a:p>
          <a:p>
            <a:r>
              <a:rPr lang="en-US" dirty="0">
                <a:hlinkClick r:id="rId2"/>
              </a:rPr>
              <a:t>https://youtu.be/l33a25lchT8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D99B02-2EA8-47A7-809D-A1DB8E7C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3135"/>
            <a:ext cx="10515600" cy="45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6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8E61-D879-4775-9F5C-8C73751C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429658"/>
            <a:ext cx="10515600" cy="619147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6-</a:t>
            </a:r>
            <a:r>
              <a:rPr lang="en-US" b="1" dirty="0"/>
              <a:t>FACT: Most people who get COVID-19 recover from it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122" name="Picture 2" descr="ENG-Mythbusting-nCoV (80)">
            <a:extLst>
              <a:ext uri="{FF2B5EF4-FFF2-40B4-BE49-F238E27FC236}">
                <a16:creationId xmlns:a16="http://schemas.microsoft.com/office/drawing/2014/main" id="{C0E53579-98C0-47E0-8BA4-F3BD2D82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35" y="1210938"/>
            <a:ext cx="9958330" cy="52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1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1DB6F-A5CE-44F0-9055-A54251871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275422"/>
            <a:ext cx="11071952" cy="64448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7-</a:t>
            </a:r>
            <a:r>
              <a:rPr lang="en-US" b="1" dirty="0"/>
              <a:t>FACT: Drinking alcohol does not protect you against COVID-19 and can be dangerous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https://youtu.be/Rr6ABy2Kf_Y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C9144D-0324-44CB-9E55-D09C65CA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3489"/>
            <a:ext cx="975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2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257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University of Salahadden-Erbil School of Engineering Electrical Department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20</cp:revision>
  <dcterms:created xsi:type="dcterms:W3CDTF">2020-10-01T13:19:54Z</dcterms:created>
  <dcterms:modified xsi:type="dcterms:W3CDTF">2021-05-26T06:45:51Z</dcterms:modified>
</cp:coreProperties>
</file>