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71" r:id="rId5"/>
    <p:sldId id="259" r:id="rId6"/>
    <p:sldId id="270" r:id="rId7"/>
    <p:sldId id="264" r:id="rId8"/>
    <p:sldId id="260" r:id="rId9"/>
    <p:sldId id="265" r:id="rId10"/>
    <p:sldId id="261" r:id="rId11"/>
    <p:sldId id="269" r:id="rId12"/>
    <p:sldId id="266" r:id="rId13"/>
    <p:sldId id="268" r:id="rId14"/>
    <p:sldId id="262"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BF2185-70D9-4C39-92D1-87E2924E73E3}"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F2185-70D9-4C39-92D1-87E2924E73E3}"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F2185-70D9-4C39-92D1-87E2924E73E3}"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BF2185-70D9-4C39-92D1-87E2924E73E3}"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BF2185-70D9-4C39-92D1-87E2924E73E3}"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BF2185-70D9-4C39-92D1-87E2924E73E3}"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BF2185-70D9-4C39-92D1-87E2924E73E3}" type="datetimeFigureOut">
              <a:rPr lang="en-US" smtClean="0"/>
              <a:pPr/>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BF2185-70D9-4C39-92D1-87E2924E73E3}" type="datetimeFigureOut">
              <a:rPr lang="en-US" smtClean="0"/>
              <a:pPr/>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F2185-70D9-4C39-92D1-87E2924E73E3}" type="datetimeFigureOut">
              <a:rPr lang="en-US" smtClean="0"/>
              <a:pPr/>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BF2185-70D9-4C39-92D1-87E2924E73E3}"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BF2185-70D9-4C39-92D1-87E2924E73E3}"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EEEC1-3B6F-4E88-85C1-DF58DFD94C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F2185-70D9-4C39-92D1-87E2924E73E3}" type="datetimeFigureOut">
              <a:rPr lang="en-US" smtClean="0"/>
              <a:pPr/>
              <a:t>3/9/2022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EEEC1-3B6F-4E88-85C1-DF58DFD94C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Two type of brooding systems are in common use. These are sometimes called “warm-room” and “cool room”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Feed Formulation</a:t>
            </a:r>
            <a:endParaRPr lang="en-US" dirty="0"/>
          </a:p>
        </p:txBody>
      </p:sp>
      <p:sp>
        <p:nvSpPr>
          <p:cNvPr id="3" name="Content Placeholder 2"/>
          <p:cNvSpPr>
            <a:spLocks noGrp="1"/>
          </p:cNvSpPr>
          <p:nvPr>
            <p:ph idx="1"/>
          </p:nvPr>
        </p:nvSpPr>
        <p:spPr>
          <a:xfrm>
            <a:off x="457200" y="990600"/>
            <a:ext cx="8229600" cy="5486400"/>
          </a:xfrm>
        </p:spPr>
        <p:txBody>
          <a:bodyPr>
            <a:normAutofit/>
          </a:bodyPr>
          <a:lstStyle/>
          <a:p>
            <a:r>
              <a:rPr lang="en-US" b="1" dirty="0"/>
              <a:t>Poultry diets are commonly formulated by computer programs which match ingredient composition with diet specification to achieve the lowest-cost feed. Diets are composed of grains, protein supplements, byproduct feedstuffs, minerals, and vitamin supplements. Fats may be added to increase energy and reduce dustiness.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b="1" dirty="0"/>
              <a:t>The most frequently used grains are corn, grain sorghum, wheat, oats, and barley. Soybean meal, meat meal, fish meal, safflower meal, feather meal, and canola meal are typical protein supplements. Byproduct ingredients (</a:t>
            </a:r>
            <a:r>
              <a:rPr lang="en-US" b="1" dirty="0" err="1"/>
              <a:t>e.g</a:t>
            </a:r>
            <a:r>
              <a:rPr lang="en-US" b="1" dirty="0"/>
              <a:t>, corn gluten meal, wheat bran, rice bran, bakery product meal, or brewer’s grains) are also used in poultry diets when warranted by availability and price.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r>
              <a:rPr lang="en-US" b="1" dirty="0"/>
              <a:t>The energy value of soybean meal and some varieties of barley can be enhanced by addition of enzyme preparations to diets. Ingredient quality is important and ingredients must be free from mold toxins (e.g., </a:t>
            </a:r>
            <a:r>
              <a:rPr lang="en-US" b="1" dirty="0" err="1"/>
              <a:t>aflatoxin</a:t>
            </a:r>
            <a:r>
              <a:rPr lang="en-US" b="1" dirty="0"/>
              <a:t>), harmful bacteria, and chemical contaminants for successful use in poultry feeds. Most high protein seeds contain </a:t>
            </a:r>
            <a:r>
              <a:rPr lang="en-US" b="1" dirty="0" err="1"/>
              <a:t>antinutritional</a:t>
            </a:r>
            <a:r>
              <a:rPr lang="en-US" b="1" dirty="0"/>
              <a:t> factors which must be destroyed by heat treatment before they are useful for poultry feeding.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dirty="0"/>
              <a:t>Antioxidants and mold inhibitors are often added to poultry feeds to protect critical nutrients from oxidative destruction and growth of molds which can produce </a:t>
            </a:r>
            <a:r>
              <a:rPr lang="en-US" b="1" dirty="0" err="1"/>
              <a:t>mycotoxins</a:t>
            </a:r>
            <a:r>
              <a:rPr lang="en-US" b="1" dirty="0"/>
              <a:t>. Quality control at the feed mill extremely important to assure that the feeds produced will result in optimum flock performance and production of poultry and eggs free from residues.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a:t>Feed Processing</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b="1" dirty="0"/>
              <a:t>Feeds can be </a:t>
            </a:r>
            <a:r>
              <a:rPr lang="en-US" b="1" dirty="0" err="1"/>
              <a:t>pelleted</a:t>
            </a:r>
            <a:r>
              <a:rPr lang="en-US" b="1" dirty="0"/>
              <a:t> and </a:t>
            </a:r>
            <a:r>
              <a:rPr lang="en-US" b="1" dirty="0" err="1"/>
              <a:t>pelleting</a:t>
            </a:r>
            <a:r>
              <a:rPr lang="en-US" b="1" dirty="0"/>
              <a:t> can be preceded by treatment with steam or other preconditioning. Advantages cited for these processes are improved nutrient utilization, reduced separation during transportation or when conveyed by mechanical feeding systems, and reduction of bacterial contaminants in feeds.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err="1"/>
              <a:t>Pelleting</a:t>
            </a:r>
            <a:r>
              <a:rPr lang="en-US" b="1" dirty="0"/>
              <a:t> also allows additional fat to be added to produce higher-energy diets. Typical </a:t>
            </a:r>
            <a:r>
              <a:rPr lang="en-US" b="1" dirty="0" err="1"/>
              <a:t>pelleting</a:t>
            </a:r>
            <a:r>
              <a:rPr lang="en-US" b="1" dirty="0"/>
              <a:t> produces particles that are too large for young poultry. Pellets are commonly crushed to produce a crumbled feed for young birds. </a:t>
            </a:r>
            <a:r>
              <a:rPr lang="en-US" b="1" dirty="0" err="1"/>
              <a:t>Pelleted</a:t>
            </a:r>
            <a:r>
              <a:rPr lang="en-US" b="1" dirty="0"/>
              <a:t> feeds are widely utilized foe growing poultry but are less popular for laying hens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a:t>WARM-ROOM BROODING.   Warm-room brooding is accomplished by heating the entire house or pen to the required temperature (85—90  F̊</a:t>
            </a:r>
            <a:r>
              <a:rPr lang="en-US" dirty="0"/>
              <a:t> </a:t>
            </a:r>
            <a:r>
              <a:rPr lang="en-US" b="1" dirty="0"/>
              <a:t>for day-old chickens). This system requires very careful temperature control so that birds are kept within their comfort zone as they grow and develop feathers. Overheating will delay feather development and may stress chicks.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r>
              <a:rPr lang="en-US" b="1" dirty="0"/>
              <a:t>COOL-ROOM BROODING. With this system a concentrated heat source such as a radiant gas brooder stove is used. The young poultry are provided sufficient space so that they can move away from the stove to find their comfort zone. The stove is adjusted to provide a starting temperature of 32⁰C-35⁰C on the edge of the stove at bird level.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This system works well for litter brooding; it promotes fast feathering of birds and makes it easier to properly adjust the heater settings. A low fence (or chick guard) 12 to 18 inches high is usually placed around the stove to confine the young poultry close to the heat and prevent drafts.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Food and Water in Poultry</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endParaRPr lang="en-US" dirty="0"/>
          </a:p>
          <a:p>
            <a:r>
              <a:rPr lang="en-US" b="1" dirty="0"/>
              <a:t>Young poultry hatch with enough residual yolk to supply their nutritional needs for about 36 hours. Dehydration is a frequent cause of early mortality. Research has demonstrated that providing water before feed can help to reduce this early mortality.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b="1" dirty="0"/>
              <a:t>Feeders and </a:t>
            </a:r>
            <a:r>
              <a:rPr lang="en-US" b="1" dirty="0" err="1"/>
              <a:t>waterers</a:t>
            </a:r>
            <a:r>
              <a:rPr lang="en-US" b="1" dirty="0"/>
              <a:t> of appropriate size should be place at frequent intervals close to the heat source and positioned so that they will not block the chicks travel back to the heat. Troughs are often oriented like spokes of a wheel. they learn to eat from larger feeders.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b="1" dirty="0"/>
              <a:t>Feed on the trays is decreased after two or three days and the trays are gradually removed. To reduce </a:t>
            </a:r>
            <a:r>
              <a:rPr lang="en-US" b="1" dirty="0" err="1"/>
              <a:t>larbor</a:t>
            </a:r>
            <a:r>
              <a:rPr lang="en-US" b="1" dirty="0"/>
              <a:t>, birds can be quickly trained to eat from mechanical feeders and drink from water delivery systems. Watering systems have traditionally provided water in small troughs or cups, but nipple drinkers are gaining in popularity since they reduce bacterial contamination of water.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t> FEEDING AND NUTRITION</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b="1" dirty="0"/>
              <a:t>Nutrient requirements of commercial type poultry are estimated from available experimental data, updated and published in the united states by the he nutritional research council. In general, poultry have the highest dietary requirement for protein (amino acids) when they are day-old and this declines as they mature.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a:t>Pullets or hens in production require higher dietary protein levels than cocks of the same age. Hens also require a high calcium level (3 to 4%) for egg-shell formation. Maintaining the optimum </a:t>
            </a:r>
            <a:r>
              <a:rPr lang="en-US" b="1" dirty="0" err="1"/>
              <a:t>Ca:P</a:t>
            </a:r>
            <a:r>
              <a:rPr lang="en-US" b="1" dirty="0"/>
              <a:t> ratio in growing diets is critical for bone development. Laying or breeding diets should never be feed to growing poultry, as the high calcium content inhibits phosphorus absorption and may cause rickets.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867</Words>
  <Application>Microsoft Office PowerPoint</Application>
  <PresentationFormat>On-screen Show (4:3)</PresentationFormat>
  <Paragraphs>20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Food and Water in Poultry</vt:lpstr>
      <vt:lpstr>PowerPoint Presentation</vt:lpstr>
      <vt:lpstr>PowerPoint Presentation</vt:lpstr>
      <vt:lpstr> FEEDING AND NUTRITION</vt:lpstr>
      <vt:lpstr>PowerPoint Presentation</vt:lpstr>
      <vt:lpstr>Feed Formulation</vt:lpstr>
      <vt:lpstr>PowerPoint Presentation</vt:lpstr>
      <vt:lpstr>PowerPoint Presentation</vt:lpstr>
      <vt:lpstr>PowerPoint Presentation</vt:lpstr>
      <vt:lpstr>Feed Processing</vt:lpstr>
      <vt:lpstr>PowerPoint Presentation</vt:lpstr>
    </vt:vector>
  </TitlesOfParts>
  <Company>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dc:creator>
  <cp:lastModifiedBy>Majid Dindo</cp:lastModifiedBy>
  <cp:revision>5</cp:revision>
  <dcterms:created xsi:type="dcterms:W3CDTF">2011-05-11T09:46:43Z</dcterms:created>
  <dcterms:modified xsi:type="dcterms:W3CDTF">2022-03-09T16:50:40Z</dcterms:modified>
</cp:coreProperties>
</file>