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2" r:id="rId20"/>
    <p:sldId id="273" r:id="rId21"/>
    <p:sldId id="276" r:id="rId22"/>
    <p:sldId id="277" r:id="rId23"/>
    <p:sldId id="278" r:id="rId24"/>
    <p:sldId id="288" r:id="rId25"/>
    <p:sldId id="279" r:id="rId26"/>
    <p:sldId id="280" r:id="rId27"/>
    <p:sldId id="281" r:id="rId28"/>
    <p:sldId id="282" r:id="rId29"/>
    <p:sldId id="283" r:id="rId30"/>
    <p:sldId id="284" r:id="rId31"/>
    <p:sldId id="285" r:id="rId32"/>
    <p:sldId id="286"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b="1" dirty="0"/>
              <a:t>جەنگی نێوان داگیرگاکان و هێزەکانی بەریتانیا</a:t>
            </a:r>
            <a:r>
              <a:rPr lang="en-US" dirty="0"/>
              <a:t/>
            </a:r>
            <a:br>
              <a:rPr lang="en-US" dirty="0"/>
            </a:br>
            <a:endParaRPr lang="en-US" dirty="0"/>
          </a:p>
        </p:txBody>
      </p:sp>
      <p:sp>
        <p:nvSpPr>
          <p:cNvPr id="3" name="Subtitle 2"/>
          <p:cNvSpPr>
            <a:spLocks noGrp="1"/>
          </p:cNvSpPr>
          <p:nvPr>
            <p:ph type="subTitle" idx="1"/>
          </p:nvPr>
        </p:nvSpPr>
        <p:spPr/>
        <p:txBody>
          <a:bodyPr>
            <a:normAutofit fontScale="92500" lnSpcReduction="10000"/>
          </a:bodyPr>
          <a:lstStyle/>
          <a:p>
            <a:pPr rtl="1"/>
            <a:r>
              <a:rPr lang="ar-IQ" dirty="0" smtClean="0"/>
              <a:t>شەڕو </a:t>
            </a:r>
            <a:r>
              <a:rPr lang="ar-IQ" dirty="0"/>
              <a:t>پێکدادانەکان دەستیانپێکرد. فەرەنسا  بە نهێنی بە چەک هاوکاری شۆڕشگیڕانی ئەمریکای کرد. هەروەک ئیسپانیا و هۆڵەندییەکان هاوکاری شۆڕشگیڕانیان کرد.</a:t>
            </a:r>
            <a:endParaRPr lang="en-US" dirty="0"/>
          </a:p>
          <a:p>
            <a:endParaRPr lang="en-US" dirty="0"/>
          </a:p>
        </p:txBody>
      </p:sp>
    </p:spTree>
    <p:extLst>
      <p:ext uri="{BB962C8B-B14F-4D97-AF65-F5344CB8AC3E}">
        <p14:creationId xmlns:p14="http://schemas.microsoft.com/office/powerpoint/2010/main" val="415383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Low" rtl="1"/>
            <a:r>
              <a:rPr lang="ku-Arab-IQ" dirty="0"/>
              <a:t>هەروەها سازشی لە دوورگەی سانت لوشیا لە بەرامبەر گەڕاندنەوەی هەندێک دوورگەی کاریبی کە فەرەنسای داگیری کردبوو، لەگەڵ هەندێک بەندەری کەنداوی هدسۆن بۆ سەروەریی بەریتانیا</a:t>
            </a:r>
            <a:endParaRPr lang="en-US" dirty="0"/>
          </a:p>
        </p:txBody>
      </p:sp>
    </p:spTree>
    <p:extLst>
      <p:ext uri="{BB962C8B-B14F-4D97-AF65-F5344CB8AC3E}">
        <p14:creationId xmlns:p14="http://schemas.microsoft.com/office/powerpoint/2010/main" val="1395169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u-Arab-IQ" b="1" dirty="0"/>
              <a:t>ئەنجامەکانی شۆڕشی ئەمریکی </a:t>
            </a:r>
            <a:r>
              <a:rPr lang="en-US" dirty="0"/>
              <a:t/>
            </a:r>
            <a:br>
              <a:rPr lang="en-US" dirty="0"/>
            </a:br>
            <a:endParaRPr lang="en-US" dirty="0"/>
          </a:p>
        </p:txBody>
      </p:sp>
      <p:sp>
        <p:nvSpPr>
          <p:cNvPr id="3" name="Content Placeholder 2"/>
          <p:cNvSpPr>
            <a:spLocks noGrp="1"/>
          </p:cNvSpPr>
          <p:nvPr>
            <p:ph idx="1"/>
          </p:nvPr>
        </p:nvSpPr>
        <p:spPr/>
        <p:txBody>
          <a:bodyPr/>
          <a:lstStyle/>
          <a:p>
            <a:pPr algn="justLow" rtl="1"/>
            <a:r>
              <a:rPr lang="ku-Arab-IQ" dirty="0"/>
              <a:t>دەکرێت هەندێک ئەنجام بخەینەڕوو کە بەهۆی جەنگی سەربەخۆیی ئەمریکی بوون، لەوانە:</a:t>
            </a:r>
            <a:endParaRPr lang="en-US" dirty="0"/>
          </a:p>
          <a:p>
            <a:pPr lvl="0" algn="justLow" rtl="1"/>
            <a:r>
              <a:rPr lang="ku-Arab-IQ" dirty="0"/>
              <a:t>شۆڕشی ئەمریکا 1782 هۆکاری راستەوخۆی هەڵگیرسانی شۆڕشی فەرەنسی بوو لە 1789.</a:t>
            </a:r>
            <a:endParaRPr lang="en-US" dirty="0"/>
          </a:p>
          <a:p>
            <a:pPr lvl="0" algn="justLow" rtl="1"/>
            <a:r>
              <a:rPr lang="ku-Arab-IQ" dirty="0"/>
              <a:t>بڵاوبوونەوەی شۆڕشی ئەمریکی لە نێو دانیشتوانی ئەمریکای لاتینی.</a:t>
            </a:r>
            <a:endParaRPr lang="en-US" dirty="0"/>
          </a:p>
          <a:p>
            <a:pPr lvl="0" algn="justLow" rtl="1"/>
            <a:r>
              <a:rPr lang="ku-Arab-IQ" dirty="0"/>
              <a:t>هاندانی داگیرگەکانی بەریتانیا لە ئاسیا و ئەفریقا بۆ ئەوەی دەست بە شۆڕش لە دژی بەریتانیا بکەن.</a:t>
            </a:r>
            <a:endParaRPr lang="en-US" dirty="0"/>
          </a:p>
          <a:p>
            <a:pPr algn="justLow" rtl="1"/>
            <a:endParaRPr lang="en-US" dirty="0"/>
          </a:p>
        </p:txBody>
      </p:sp>
    </p:spTree>
    <p:extLst>
      <p:ext uri="{BB962C8B-B14F-4D97-AF65-F5344CB8AC3E}">
        <p14:creationId xmlns:p14="http://schemas.microsoft.com/office/powerpoint/2010/main" val="2977223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r>
              <a:rPr lang="ku-Arab-IQ" dirty="0"/>
              <a:t>شۆڕشی ئەمریکی بووە سیمبولێک بۆ نوێ بوونەوە لە هەموو شتێك بەپێچەوانەی ئەوروپای کۆن.</a:t>
            </a:r>
            <a:endParaRPr lang="en-US" dirty="0"/>
          </a:p>
          <a:p>
            <a:pPr lvl="0" algn="just" rtl="1"/>
            <a:r>
              <a:rPr lang="ku-Arab-IQ" dirty="0"/>
              <a:t>کۆچکردنی دانیشتوانی ئەوروپا بەمەبەستی کارکردن بۆ ئەمریکا و نیشتەجێبوونی هەمیشەیی.</a:t>
            </a:r>
            <a:endParaRPr lang="en-US" dirty="0"/>
          </a:p>
          <a:p>
            <a:pPr lvl="0" algn="just" rtl="1"/>
            <a:r>
              <a:rPr lang="ku-Arab-IQ" dirty="0"/>
              <a:t>داگیرگاکانی ئیسپانیا لە ئەمریکا باشوور وەک ویلایەتە یەکگرتووەکانی ئەمریکا لە ئیستعماری ئەوروپی دەربازیان بوو.</a:t>
            </a:r>
            <a:endParaRPr lang="en-US" dirty="0"/>
          </a:p>
          <a:p>
            <a:pPr algn="just" rtl="1"/>
            <a:endParaRPr lang="en-US" dirty="0"/>
          </a:p>
        </p:txBody>
      </p:sp>
    </p:spTree>
    <p:extLst>
      <p:ext uri="{BB962C8B-B14F-4D97-AF65-F5344CB8AC3E}">
        <p14:creationId xmlns:p14="http://schemas.microsoft.com/office/powerpoint/2010/main" val="279307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r>
              <a:rPr lang="ku-Arab-IQ" dirty="0"/>
              <a:t>جەنگی ئەمریکا فاکتەرێکی یەکخستنی هەوڵەکانی ئەمریکا و لێتێگەیشتن بوو لەبارەی سەربەخۆی و یەکڕیزیان.</a:t>
            </a:r>
            <a:endParaRPr lang="en-US" dirty="0"/>
          </a:p>
          <a:p>
            <a:pPr lvl="0" algn="just" rtl="1"/>
            <a:r>
              <a:rPr lang="ar-IQ" dirty="0"/>
              <a:t>جەنگ  ترس لە دڵی زۆر لە ئەمریکییەکان رەواندەوە، کە لەبەرامبەر یەکدی هەیان بوو.</a:t>
            </a:r>
            <a:endParaRPr lang="en-US" dirty="0"/>
          </a:p>
          <a:p>
            <a:pPr algn="just"/>
            <a:endParaRPr lang="en-US" dirty="0"/>
          </a:p>
        </p:txBody>
      </p:sp>
    </p:spTree>
    <p:extLst>
      <p:ext uri="{BB962C8B-B14F-4D97-AF65-F5344CB8AC3E}">
        <p14:creationId xmlns:p14="http://schemas.microsoft.com/office/powerpoint/2010/main" val="2928896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u-Arab-IQ" b="1" dirty="0"/>
              <a:t>دەستووری ئەمریکا</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ku-Arab-IQ" dirty="0"/>
              <a:t>ویلایە یەکگرتووەکانیە ئەمریکا بۆ ماوەیەک لە رەوشێکدا بوو، کە حکومەتی ناوەندی گشتی بوونی نەبوو، بوونی ئەو حکومەتە پشت بە دەستووری گشتی دەبەستێت بۆ رێکخستنی کاروبارەکان. لە 1787 ئەمریکا دەستی بەرکارکردن لەسەر گەڵاڵەکردنی دەستوور کرد. </a:t>
            </a:r>
            <a:endParaRPr lang="en-US" dirty="0"/>
          </a:p>
          <a:p>
            <a:pPr algn="just" rtl="1"/>
            <a:endParaRPr lang="en-US" dirty="0"/>
          </a:p>
        </p:txBody>
      </p:sp>
    </p:spTree>
    <p:extLst>
      <p:ext uri="{BB962C8B-B14F-4D97-AF65-F5344CB8AC3E}">
        <p14:creationId xmlns:p14="http://schemas.microsoft.com/office/powerpoint/2010/main" val="1587752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dirty="0"/>
              <a:t>لایەنە گشتییەکان لەبارەی دەستوور بەم شێوەیە بوو:</a:t>
            </a:r>
            <a:endParaRPr lang="en-US" dirty="0"/>
          </a:p>
          <a:p>
            <a:pPr lvl="0" algn="just" rtl="1"/>
            <a:r>
              <a:rPr lang="ku-Arab-IQ" dirty="0"/>
              <a:t>پاراستنی مادە سەرەکییەکان کە بەڵگەنامەی سەربەخۆیی دا هاتووە وەک مافی رەوای دانیشتوان.</a:t>
            </a:r>
            <a:endParaRPr lang="en-US" dirty="0"/>
          </a:p>
          <a:p>
            <a:pPr lvl="0" algn="just" rtl="1"/>
            <a:r>
              <a:rPr lang="ku-Arab-IQ" dirty="0"/>
              <a:t>گەل مافی خۆیەتی سەرپەرشتی دەسەڵاتی جێبەجێکردن و چاودێری بکات.</a:t>
            </a:r>
            <a:endParaRPr lang="en-US" dirty="0"/>
          </a:p>
          <a:p>
            <a:pPr lvl="0" algn="just" rtl="1"/>
            <a:r>
              <a:rPr lang="ku-Arab-IQ" dirty="0"/>
              <a:t>گرنگیدان بە دەرخستنی ئومەی بەهێزی ئەمریکا.</a:t>
            </a:r>
            <a:endParaRPr lang="en-US" dirty="0"/>
          </a:p>
          <a:p>
            <a:pPr algn="just" rtl="1"/>
            <a:endParaRPr lang="en-US" dirty="0"/>
          </a:p>
        </p:txBody>
      </p:sp>
    </p:spTree>
    <p:extLst>
      <p:ext uri="{BB962C8B-B14F-4D97-AF65-F5344CB8AC3E}">
        <p14:creationId xmlns:p14="http://schemas.microsoft.com/office/powerpoint/2010/main" val="2071812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r>
              <a:rPr lang="en-US" dirty="0"/>
              <a:t> </a:t>
            </a:r>
          </a:p>
          <a:p>
            <a:pPr lvl="0" algn="just" rtl="1"/>
            <a:r>
              <a:rPr lang="ku-Arab-IQ" dirty="0"/>
              <a:t>جەختکردنەوە لەسەر پرەنسیپی دیموکراسی.</a:t>
            </a:r>
            <a:endParaRPr lang="en-US" dirty="0"/>
          </a:p>
          <a:p>
            <a:pPr lvl="0" algn="just" rtl="1"/>
            <a:r>
              <a:rPr lang="ku-Arab-IQ" dirty="0"/>
              <a:t>کارکردن لەسەر بەردەوامی یەکێتی نێوان ویلایەتەکانی ئەمریکا.</a:t>
            </a:r>
            <a:endParaRPr lang="en-US" dirty="0"/>
          </a:p>
          <a:p>
            <a:pPr algn="just" rtl="1"/>
            <a:r>
              <a:rPr lang="ku-Arab-IQ" dirty="0"/>
              <a:t>کارکردن بۆ فەراهەمکردنی ئازادی و سەروەریی ناوخۆیی هەر ویلایەتێکی ئەمریکی.</a:t>
            </a:r>
            <a:endParaRPr lang="en-US" dirty="0"/>
          </a:p>
        </p:txBody>
      </p:sp>
    </p:spTree>
    <p:extLst>
      <p:ext uri="{BB962C8B-B14F-4D97-AF65-F5344CB8AC3E}">
        <p14:creationId xmlns:p14="http://schemas.microsoft.com/office/powerpoint/2010/main" val="244488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r>
              <a:rPr lang="ku-Arab-IQ" dirty="0"/>
              <a:t>کۆنگریس دەسەڵاتی بەهێزی هەبێت.</a:t>
            </a:r>
            <a:endParaRPr lang="en-US" dirty="0"/>
          </a:p>
          <a:p>
            <a:pPr lvl="0" algn="r" rtl="1"/>
            <a:r>
              <a:rPr lang="ku-Arab-IQ" dirty="0"/>
              <a:t>سەرۆکی دەوڵەت دەسەڵاتی فراوانی هەیە.</a:t>
            </a:r>
            <a:endParaRPr lang="en-US" dirty="0"/>
          </a:p>
          <a:p>
            <a:pPr algn="r" rtl="1"/>
            <a:endParaRPr lang="en-US" dirty="0"/>
          </a:p>
        </p:txBody>
      </p:sp>
    </p:spTree>
    <p:extLst>
      <p:ext uri="{BB962C8B-B14F-4D97-AF65-F5344CB8AC3E}">
        <p14:creationId xmlns:p14="http://schemas.microsoft.com/office/powerpoint/2010/main" val="5635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u-Arab-IQ" b="1" dirty="0"/>
              <a:t>هێڵە گشتییەکانی دەستووری ئەمریکی:</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ku-Arab-IQ" dirty="0"/>
              <a:t>دەقی دەستووری نوێی عێراق بەم شێوەیە:</a:t>
            </a:r>
            <a:endParaRPr lang="en-US" dirty="0"/>
          </a:p>
          <a:p>
            <a:pPr lvl="0" algn="just" rtl="1"/>
            <a:r>
              <a:rPr lang="ku-Arab-IQ" dirty="0"/>
              <a:t>دەسەڵاتی یاسادانان پێکهاتووە لە دوو ئەنجوومەن، یەکەم: ئەنجوومەنی پیران. دووەم: ئەنجوومەنی نوێنەران. هەردوو ئەنجوومەنەکە بە کۆنگریسی ئەمریکا دەناسرێت.</a:t>
            </a:r>
            <a:endParaRPr lang="en-US" dirty="0"/>
          </a:p>
          <a:p>
            <a:pPr lvl="0" algn="just" rtl="1"/>
            <a:r>
              <a:rPr lang="ku-Arab-IQ" dirty="0"/>
              <a:t>هەڵبژاردنی سەرۆکی ویلایەتە یەکگرتووەکانی ئەمریکا بۆ ماوەی چوار ساڵ دەبێت و دەسەڵاتی فراوانی دەبێت.</a:t>
            </a:r>
            <a:endParaRPr lang="en-US" dirty="0"/>
          </a:p>
          <a:p>
            <a:pPr algn="just" rtl="1"/>
            <a:endParaRPr lang="en-US" dirty="0"/>
          </a:p>
        </p:txBody>
      </p:sp>
    </p:spTree>
    <p:extLst>
      <p:ext uri="{BB962C8B-B14F-4D97-AF65-F5344CB8AC3E}">
        <p14:creationId xmlns:p14="http://schemas.microsoft.com/office/powerpoint/2010/main" val="2326289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r>
              <a:rPr lang="ku-Arab-IQ" dirty="0"/>
              <a:t>دامەزراندنی دادگای باڵا کە دەسەڵاتی دادوەریی لەدەست دەبێت.</a:t>
            </a:r>
            <a:endParaRPr lang="en-US" dirty="0"/>
          </a:p>
          <a:p>
            <a:pPr lvl="0" algn="just" rtl="1"/>
            <a:r>
              <a:rPr lang="ku-Arab-IQ" dirty="0"/>
              <a:t>پێدانی ئازادی بە تاکی ئەمریکی لە ئایین، ئاینزا، قسە، رۆژنامە، کۆبوونەوە، پاراستنی سەرو ماڵی.</a:t>
            </a:r>
            <a:endParaRPr lang="en-US" dirty="0"/>
          </a:p>
          <a:p>
            <a:pPr lvl="0" algn="just" rtl="1"/>
            <a:r>
              <a:rPr lang="ku-Arab-IQ" dirty="0"/>
              <a:t>یاساکان دەخرێنەبەردەم ئەنجوومەنی دادوەریی پێش ئەوەی پەسندبکرێت، ئەمەش بە مەبەستی هاوتابوونیان لەگەڵ دەستوور.</a:t>
            </a:r>
            <a:endParaRPr lang="en-US" dirty="0"/>
          </a:p>
          <a:p>
            <a:pPr algn="just" rtl="1"/>
            <a:endParaRPr lang="en-US" dirty="0"/>
          </a:p>
        </p:txBody>
      </p:sp>
    </p:spTree>
    <p:extLst>
      <p:ext uri="{BB962C8B-B14F-4D97-AF65-F5344CB8AC3E}">
        <p14:creationId xmlns:p14="http://schemas.microsoft.com/office/powerpoint/2010/main" val="35328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IQ" dirty="0"/>
              <a:t>یەکەم شەڕو پێکدادانی فەرمی لە نزیک شاری بۆستن روویدا لە شوێنێک کە پێی دەگوترێت ( بنکرهیل) لە یونیوی 1776، کە هەردوولا زیانی گەورەیان بەرکەوت.  </a:t>
            </a:r>
            <a:endParaRPr lang="en-US" dirty="0" smtClean="0"/>
          </a:p>
          <a:p>
            <a:pPr algn="just" rtl="1"/>
            <a:r>
              <a:rPr lang="ar-IQ" dirty="0" smtClean="0"/>
              <a:t>جۆرج </a:t>
            </a:r>
            <a:r>
              <a:rPr lang="ar-IQ" dirty="0"/>
              <a:t>واشنتن کە بە توانای سەربازیی و ئازا بەناوبانگ بوو، هەوڵیدا هێرشبکاتە سەر بەریتانییەکان لە شاری بۆستن، هەندێک شوێنی کۆنترڵکردوە و بەریتانیا لە بەرگریکردنی شارەکە شکان و جۆرج واشنتن چووە نێو شارەکە.  </a:t>
            </a:r>
            <a:endParaRPr lang="en-US" dirty="0"/>
          </a:p>
        </p:txBody>
      </p:sp>
    </p:spTree>
    <p:extLst>
      <p:ext uri="{BB962C8B-B14F-4D97-AF65-F5344CB8AC3E}">
        <p14:creationId xmlns:p14="http://schemas.microsoft.com/office/powerpoint/2010/main" val="4058633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Low" rtl="1"/>
            <a:r>
              <a:rPr lang="ku-Arab-IQ" dirty="0"/>
              <a:t>ئەمانە هێڵە گشتییەکای دەستوور ئەمریکی نوێ بوون.  پرسێکی گرنگ لەو دەستووەردا جیاکردنەوەی هەرسێ دەسەڵاتەکەیە لە یەکدی، جێبەجێکردن، یاسادان و دادوەریی، هەریەک لەمانە پسپۆری خۆیان هەیە، بەبێ ئەوەی دەسەڵاتەکانی دیکە پێشلکبات. </a:t>
            </a:r>
            <a:endParaRPr lang="en-US" dirty="0"/>
          </a:p>
          <a:p>
            <a:pPr algn="justLow" rtl="1"/>
            <a:endParaRPr lang="en-US" dirty="0"/>
          </a:p>
        </p:txBody>
      </p:sp>
    </p:spTree>
    <p:extLst>
      <p:ext uri="{BB962C8B-B14F-4D97-AF65-F5344CB8AC3E}">
        <p14:creationId xmlns:p14="http://schemas.microsoft.com/office/powerpoint/2010/main" val="1557731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dirty="0" smtClean="0"/>
              <a:t>دەسەڵاتی یاسادانان</a:t>
            </a:r>
            <a:endParaRPr lang="en-US" dirty="0"/>
          </a:p>
        </p:txBody>
      </p:sp>
      <p:sp>
        <p:nvSpPr>
          <p:cNvPr id="3" name="Content Placeholder 2"/>
          <p:cNvSpPr>
            <a:spLocks noGrp="1"/>
          </p:cNvSpPr>
          <p:nvPr>
            <p:ph idx="1"/>
          </p:nvPr>
        </p:nvSpPr>
        <p:spPr/>
        <p:txBody>
          <a:bodyPr/>
          <a:lstStyle/>
          <a:p>
            <a:pPr marL="0" indent="0" algn="r">
              <a:buNone/>
            </a:pPr>
            <a:r>
              <a:rPr lang="ku-Arab-IQ" dirty="0" smtClean="0"/>
              <a:t>ئەم دەسەڵاتە لە هەردوو ئەنجوومەنی نوێنەران و ئەنجوومەنی پیران پێکدەهێنێت، بە هەردوو ئەنجوومەنەکەش دەگوترێت، کۆنگریس.</a:t>
            </a:r>
          </a:p>
          <a:p>
            <a:pPr marL="0" indent="0" algn="r">
              <a:buNone/>
            </a:pPr>
            <a:r>
              <a:rPr lang="ku-Arab-IQ" dirty="0" smtClean="0"/>
              <a:t>هۆکاری سەرەکی لە پێکهێنانی ئەم دوو ئەنجوومەنە لەلایەک پاراستنی هاوسەنگی نێوان ویلایەتە گەورەکان و بچووکەکان و لەلایەکی دیکەوە دەرخستنی شێوەی ( دەوڵەتی فیدرالی بوو).</a:t>
            </a:r>
            <a:endParaRPr lang="en-US" dirty="0"/>
          </a:p>
        </p:txBody>
      </p:sp>
    </p:spTree>
    <p:extLst>
      <p:ext uri="{BB962C8B-B14F-4D97-AF65-F5344CB8AC3E}">
        <p14:creationId xmlns:p14="http://schemas.microsoft.com/office/powerpoint/2010/main" val="2142408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dirty="0" smtClean="0"/>
              <a:t>یەکەم: ئەنجوومەنی پیران</a:t>
            </a:r>
            <a:endParaRPr lang="en-US" dirty="0"/>
          </a:p>
        </p:txBody>
      </p:sp>
      <p:sp>
        <p:nvSpPr>
          <p:cNvPr id="3" name="Content Placeholder 2"/>
          <p:cNvSpPr>
            <a:spLocks noGrp="1"/>
          </p:cNvSpPr>
          <p:nvPr>
            <p:ph idx="1"/>
          </p:nvPr>
        </p:nvSpPr>
        <p:spPr/>
        <p:txBody>
          <a:bodyPr/>
          <a:lstStyle/>
          <a:p>
            <a:pPr marL="0" indent="0">
              <a:buNone/>
            </a:pPr>
            <a:r>
              <a:rPr lang="ku-Arab-IQ" dirty="0" smtClean="0"/>
              <a:t>2 ئەندام لە هەر ویلایەتێک</a:t>
            </a:r>
          </a:p>
          <a:p>
            <a:pPr marL="0" indent="0">
              <a:buNone/>
            </a:pPr>
            <a:r>
              <a:rPr lang="ku-Arab-IQ" dirty="0" smtClean="0"/>
              <a:t>ماوەی ئەندامییەتی 6 ساڵە</a:t>
            </a:r>
          </a:p>
          <a:p>
            <a:pPr marL="0" indent="0">
              <a:buNone/>
            </a:pPr>
            <a:r>
              <a:rPr lang="ku-Arab-IQ" dirty="0" smtClean="0"/>
              <a:t>تەمەنی نابێت لە 30 ساڵ کەمتربێت.</a:t>
            </a:r>
          </a:p>
          <a:p>
            <a:pPr marL="0" indent="0">
              <a:buNone/>
            </a:pPr>
            <a:r>
              <a:rPr lang="ku-Arab-IQ" dirty="0" smtClean="0"/>
              <a:t>9 ساڵ بەسەر دانیشتنی لەو ویلایەتە تێپەڕبێت</a:t>
            </a:r>
            <a:endParaRPr lang="en-US" dirty="0"/>
          </a:p>
        </p:txBody>
      </p:sp>
    </p:spTree>
    <p:extLst>
      <p:ext uri="{BB962C8B-B14F-4D97-AF65-F5344CB8AC3E}">
        <p14:creationId xmlns:p14="http://schemas.microsoft.com/office/powerpoint/2010/main" val="2683686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dirty="0" smtClean="0"/>
              <a:t>ئەنجوومەنی نوێنەران</a:t>
            </a:r>
            <a:endParaRPr lang="en-US" dirty="0"/>
          </a:p>
        </p:txBody>
      </p:sp>
      <p:sp>
        <p:nvSpPr>
          <p:cNvPr id="3" name="Content Placeholder 2"/>
          <p:cNvSpPr>
            <a:spLocks noGrp="1"/>
          </p:cNvSpPr>
          <p:nvPr>
            <p:ph idx="1"/>
          </p:nvPr>
        </p:nvSpPr>
        <p:spPr/>
        <p:txBody>
          <a:bodyPr/>
          <a:lstStyle/>
          <a:p>
            <a:r>
              <a:rPr lang="ku-Arab-IQ" dirty="0" smtClean="0"/>
              <a:t>ڕاستەوخۆ لەلایەن گەلە هەڵدەبژێرێت</a:t>
            </a:r>
          </a:p>
          <a:p>
            <a:r>
              <a:rPr lang="ku-Arab-IQ" dirty="0" smtClean="0"/>
              <a:t>هەر ئەندامێک نوێنەرایەتی 30 هەزار کەس دەکات</a:t>
            </a:r>
          </a:p>
          <a:p>
            <a:r>
              <a:rPr lang="ku-Arab-IQ" dirty="0" smtClean="0"/>
              <a:t>ماوەی ئەندامییەتی 2 ساڵە</a:t>
            </a:r>
          </a:p>
          <a:p>
            <a:r>
              <a:rPr lang="ku-Arab-IQ" dirty="0" smtClean="0"/>
              <a:t>بەربژێر دەبێت 25 ساڵ کەمتر نەبێت</a:t>
            </a:r>
          </a:p>
          <a:p>
            <a:r>
              <a:rPr lang="ku-Arab-IQ" dirty="0" smtClean="0"/>
              <a:t>هەڵگری رەگەزنامەی ئەمریکی بێت</a:t>
            </a:r>
          </a:p>
          <a:p>
            <a:r>
              <a:rPr lang="ku-Arab-IQ" dirty="0" smtClean="0"/>
              <a:t>نابێت ماوەی بەدەستهێنانی رەگەزنامەکەی 7 ساڵ کەمتربێت</a:t>
            </a:r>
            <a:endParaRPr lang="en-US" dirty="0"/>
          </a:p>
        </p:txBody>
      </p:sp>
    </p:spTree>
    <p:extLst>
      <p:ext uri="{BB962C8B-B14F-4D97-AF65-F5344CB8AC3E}">
        <p14:creationId xmlns:p14="http://schemas.microsoft.com/office/powerpoint/2010/main" val="4130020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س</a:t>
            </a:r>
            <a:r>
              <a:rPr lang="ku-Arab-IQ" dirty="0"/>
              <a:t>ەردەمی جۆرج واشنتن (١٧٨٩-١٧٩٧)</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1600200"/>
            <a:ext cx="4876800" cy="4525963"/>
          </a:xfrm>
        </p:spPr>
      </p:pic>
    </p:spTree>
    <p:extLst>
      <p:ext uri="{BB962C8B-B14F-4D97-AF65-F5344CB8AC3E}">
        <p14:creationId xmlns:p14="http://schemas.microsoft.com/office/powerpoint/2010/main" val="1571716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س</a:t>
            </a:r>
            <a:r>
              <a:rPr lang="ku-Arab-IQ" dirty="0" smtClean="0"/>
              <a:t>ەردەمی جۆرج واشنتن (١٧٨٩-١٧٩٧)</a:t>
            </a:r>
            <a:endParaRPr lang="en-US" dirty="0"/>
          </a:p>
        </p:txBody>
      </p:sp>
      <p:sp>
        <p:nvSpPr>
          <p:cNvPr id="3" name="Content Placeholder 2"/>
          <p:cNvSpPr>
            <a:spLocks noGrp="1"/>
          </p:cNvSpPr>
          <p:nvPr>
            <p:ph idx="1"/>
          </p:nvPr>
        </p:nvSpPr>
        <p:spPr/>
        <p:txBody>
          <a:bodyPr/>
          <a:lstStyle/>
          <a:p>
            <a:pPr algn="r" rtl="1"/>
            <a:r>
              <a:rPr lang="ku-Arab-IQ" dirty="0" smtClean="0"/>
              <a:t>کۆنگریس بە زۆرینەی دەنگ لە 30ی نیسانی 1789 بە سەرۆک کۆمار هەڵیبژارد.</a:t>
            </a:r>
          </a:p>
          <a:p>
            <a:pPr marL="0" indent="0" algn="r" rtl="1">
              <a:buNone/>
            </a:pPr>
            <a:r>
              <a:rPr lang="ku-Arab-IQ" dirty="0" smtClean="0"/>
              <a:t>ئەلیکسەندەر هامڵتۆن وەزیری دارایی</a:t>
            </a:r>
          </a:p>
          <a:p>
            <a:pPr marL="0" indent="0" algn="r" rtl="1">
              <a:buNone/>
            </a:pPr>
            <a:r>
              <a:rPr lang="ku-Arab-IQ" dirty="0" smtClean="0"/>
              <a:t>تۆماس جیفرسۆن وەزیری دەرەوە</a:t>
            </a:r>
          </a:p>
          <a:p>
            <a:pPr marL="0" indent="0" algn="r" rtl="1">
              <a:buNone/>
            </a:pPr>
            <a:r>
              <a:rPr lang="ku-Arab-IQ" dirty="0" smtClean="0"/>
              <a:t>وەزارەتی جەنگ جەنەراڵ هێنری نوکس</a:t>
            </a:r>
          </a:p>
          <a:p>
            <a:pPr marL="0" indent="0" algn="r" rtl="1">
              <a:buNone/>
            </a:pPr>
            <a:r>
              <a:rPr lang="ku-Arab-IQ" dirty="0" smtClean="0"/>
              <a:t>ئەدمۆندراندۆلف، چاودێری گشتی</a:t>
            </a:r>
          </a:p>
          <a:p>
            <a:pPr marL="0" indent="0" algn="r" rtl="1">
              <a:buNone/>
            </a:pPr>
            <a:r>
              <a:rPr lang="ku-Arab-IQ" dirty="0" smtClean="0"/>
              <a:t>دامەزراندنی دادگای باڵای دامەزراند و جۆن جای بە سەرۆکی دادگا هەڵبژێردرا</a:t>
            </a:r>
            <a:endParaRPr lang="en-US" dirty="0"/>
          </a:p>
        </p:txBody>
      </p:sp>
    </p:spTree>
    <p:extLst>
      <p:ext uri="{BB962C8B-B14F-4D97-AF65-F5344CB8AC3E}">
        <p14:creationId xmlns:p14="http://schemas.microsoft.com/office/powerpoint/2010/main" val="1526893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smtClean="0"/>
              <a:t> س</a:t>
            </a:r>
            <a:r>
              <a:rPr lang="ku-Arab-IQ" dirty="0" smtClean="0"/>
              <a:t>ێ بەڕێوەبەرایەتی و سیانزە دادگای دیکە لە ویلایەتەکان دامەزراند.</a:t>
            </a:r>
          </a:p>
          <a:p>
            <a:pPr algn="r" rtl="1"/>
            <a:r>
              <a:rPr lang="ku-Arab-IQ" dirty="0" smtClean="0"/>
              <a:t>رووبەڕووی قەیرانی دارایی بووەوە، ئەلیکسەندەر هامڵتۆن لە ١٧٩١ بانکی نیشتمانی دامەزراند و لقی لە ویلاتەکان کردەوە، ئەمەش لە ڕێی قەرزکردنی پارە لە ویلاتەکاندا.</a:t>
            </a:r>
          </a:p>
          <a:p>
            <a:pPr algn="r" rtl="1"/>
            <a:r>
              <a:rPr lang="ku-Arab-IQ" dirty="0" smtClean="0"/>
              <a:t>خانەی سکەلێدانی دامەزراند</a:t>
            </a:r>
          </a:p>
          <a:p>
            <a:pPr algn="r" rtl="1"/>
            <a:r>
              <a:rPr lang="ku-Arab-IQ" dirty="0" smtClean="0"/>
              <a:t>باجی لە پێناوی پاراستنی بەرووبوومی ناوخۆی گومرگی بەسەر شتوومەکە دەرەکییەکاندا سەپاند.</a:t>
            </a:r>
            <a:endParaRPr lang="en-US" dirty="0"/>
          </a:p>
        </p:txBody>
      </p:sp>
    </p:spTree>
    <p:extLst>
      <p:ext uri="{BB962C8B-B14F-4D97-AF65-F5344CB8AC3E}">
        <p14:creationId xmlns:p14="http://schemas.microsoft.com/office/powerpoint/2010/main" val="1346881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ku-Arab-IQ" dirty="0" smtClean="0"/>
              <a:t>یەکەم هەمواری دەستوور لە 15ی کانوونی یەکەمی 1791 لەسەردەمی ئەودا پەسندکرا.</a:t>
            </a:r>
          </a:p>
          <a:p>
            <a:r>
              <a:rPr lang="ku-Arab-IQ" dirty="0" smtClean="0"/>
              <a:t>10 بەند بۆ دەستوور زیادکرا کە بەیاننامەی مافەکان دەناسرێت</a:t>
            </a:r>
          </a:p>
          <a:p>
            <a:pPr marL="0" indent="0">
              <a:buNone/>
            </a:pPr>
            <a:r>
              <a:rPr lang="ku-Arab-IQ" dirty="0" smtClean="0"/>
              <a:t>.</a:t>
            </a:r>
          </a:p>
          <a:p>
            <a:pPr marL="0" indent="0">
              <a:buNone/>
            </a:pPr>
            <a:r>
              <a:rPr lang="ku-Arab-IQ" dirty="0" smtClean="0"/>
              <a:t>لە ١٧٩١ سیستەمی بانکی نیشمانی دامەزرا.</a:t>
            </a:r>
          </a:p>
          <a:p>
            <a:pPr marL="0" indent="0">
              <a:buNone/>
            </a:pPr>
            <a:r>
              <a:rPr lang="ku-Arab-IQ" dirty="0" smtClean="0"/>
              <a:t>لە ١٧٩٢ پۆستەخانە لەلایەن کۆنگریس دامەزرا.</a:t>
            </a:r>
            <a:endParaRPr lang="en-US" dirty="0"/>
          </a:p>
        </p:txBody>
      </p:sp>
    </p:spTree>
    <p:extLst>
      <p:ext uri="{BB962C8B-B14F-4D97-AF65-F5344CB8AC3E}">
        <p14:creationId xmlns:p14="http://schemas.microsoft.com/office/powerpoint/2010/main" val="3282205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ku-Arab-IQ" dirty="0" smtClean="0"/>
              <a:t>دوای تەواوکردنی چوار ساڵ، جارێکی دیکە خۆی بەربژێر کردەوە و بە سەرۆکی وڵات هەڵبژێردرایەوە.</a:t>
            </a:r>
          </a:p>
          <a:p>
            <a:r>
              <a:rPr lang="ku-Arab-IQ" dirty="0" smtClean="0"/>
              <a:t>لە ساڵی ١٧٩٤ لە رۆژئاوای پەنسلڤانیا شۆڕشێک سەری هەڵدا،کە بە شۆڕشی ویسکی ناودەبرێت، ئەوەش لە ئەنجامی ئەو باجە زۆرانەی حکومەت سەری هەڵدا کە خرابووە سەر بەرووبوومەکان بە تایبەتی ویسکی، بەڵام جۆرج واشنتن و ئەلیکسەندەر هامڵتۆن توانیان بەهۆی سوپاوە شۆڕشەکە سەرکووت بکەن و دایمرکێننەوە</a:t>
            </a:r>
            <a:endParaRPr lang="en-US" dirty="0"/>
          </a:p>
        </p:txBody>
      </p:sp>
    </p:spTree>
    <p:extLst>
      <p:ext uri="{BB962C8B-B14F-4D97-AF65-F5344CB8AC3E}">
        <p14:creationId xmlns:p14="http://schemas.microsoft.com/office/powerpoint/2010/main" val="1937222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dirty="0" smtClean="0"/>
              <a:t>سیاسەتی دەرەوە</a:t>
            </a:r>
            <a:endParaRPr lang="en-US" dirty="0"/>
          </a:p>
        </p:txBody>
      </p:sp>
      <p:sp>
        <p:nvSpPr>
          <p:cNvPr id="3" name="Content Placeholder 2"/>
          <p:cNvSpPr>
            <a:spLocks noGrp="1"/>
          </p:cNvSpPr>
          <p:nvPr>
            <p:ph idx="1"/>
          </p:nvPr>
        </p:nvSpPr>
        <p:spPr/>
        <p:txBody>
          <a:bodyPr/>
          <a:lstStyle/>
          <a:p>
            <a:r>
              <a:rPr lang="ku-Arab-IQ" dirty="0" smtClean="0"/>
              <a:t>فەرەنسا</a:t>
            </a:r>
          </a:p>
          <a:p>
            <a:r>
              <a:rPr lang="ku-Arab-IQ" dirty="0" smtClean="0"/>
              <a:t>ئەو ساڵەی جۆرج واشنتن دەسەڵاتی گرتە دەست هەمان ساڵ شۆڕشی فەرەنسا بەرپا بوو، دەسەڵاتی پاشایەتی بۆربۆن کۆتایی هات.</a:t>
            </a:r>
          </a:p>
          <a:p>
            <a:r>
              <a:rPr lang="ku-Arab-IQ" dirty="0" smtClean="0"/>
              <a:t>فەرەنسا و ئەمریکا بەپێی رێککەوتنی ساڵی ١٧٧٨ هاوپەیمان بوو.</a:t>
            </a:r>
          </a:p>
          <a:p>
            <a:r>
              <a:rPr lang="ku-Arab-IQ" dirty="0" smtClean="0"/>
              <a:t>جۆرج واشنتن بێلایەنی پاراست</a:t>
            </a:r>
            <a:endParaRPr lang="en-US" dirty="0"/>
          </a:p>
        </p:txBody>
      </p:sp>
    </p:spTree>
    <p:extLst>
      <p:ext uri="{BB962C8B-B14F-4D97-AF65-F5344CB8AC3E}">
        <p14:creationId xmlns:p14="http://schemas.microsoft.com/office/powerpoint/2010/main" val="1498308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Low" rtl="1"/>
            <a:r>
              <a:rPr lang="ar-IQ" dirty="0"/>
              <a:t>لە بەرامبەردا ( ولیام هاو) فەرماندەی بەریتانی لە ساڵی 1776 هەوڵیدا لە شاری نیویورک لە شۆڕشگێڕان بدات، سەرکەوتوو بوو لە کۆنترۆڵکردنی. هەروەها (جای کارلتۆن) فەرماندەی ئینگلیزی قەڵای کراون-ی کۆنترۆڵ کرد.</a:t>
            </a:r>
            <a:endParaRPr lang="en-US" dirty="0"/>
          </a:p>
          <a:p>
            <a:pPr algn="justLow" rtl="1"/>
            <a:endParaRPr lang="en-US" dirty="0"/>
          </a:p>
        </p:txBody>
      </p:sp>
    </p:spTree>
    <p:extLst>
      <p:ext uri="{BB962C8B-B14F-4D97-AF65-F5344CB8AC3E}">
        <p14:creationId xmlns:p14="http://schemas.microsoft.com/office/powerpoint/2010/main" val="32683600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ku-Arab-IQ" dirty="0" smtClean="0"/>
          </a:p>
          <a:p>
            <a:pPr marL="0" indent="0">
              <a:buNone/>
            </a:pPr>
            <a:r>
              <a:rPr lang="ku-Arab-IQ" dirty="0" smtClean="0"/>
              <a:t>ئینگلتەرا</a:t>
            </a:r>
          </a:p>
          <a:p>
            <a:pPr marL="0" indent="0">
              <a:buNone/>
            </a:pPr>
            <a:r>
              <a:rPr lang="ku-Arab-IQ" dirty="0" smtClean="0"/>
              <a:t>پەیوەندییەکان باش نەبوون</a:t>
            </a:r>
          </a:p>
          <a:p>
            <a:pPr marL="0" indent="0">
              <a:buNone/>
            </a:pPr>
            <a:r>
              <a:rPr lang="ku-Arab-IQ" dirty="0" smtClean="0"/>
              <a:t>ئینگلتەرا چەند سەنتەر و قەڵایەکی لە باکووری رۆژئاوای ویلایەتە یەکگرتووەکان هەبوو</a:t>
            </a:r>
          </a:p>
          <a:p>
            <a:pPr marL="0" indent="0">
              <a:buNone/>
            </a:pPr>
            <a:r>
              <a:rPr lang="ku-Arab-IQ" dirty="0" smtClean="0"/>
              <a:t>هانی هیندییە سوورەکان دەدا لە دژی ئەمریکییەکان بۆ گەڕاندنەوەی ناوچەکانیان</a:t>
            </a:r>
          </a:p>
          <a:p>
            <a:pPr marL="0" indent="0">
              <a:buNone/>
            </a:pPr>
            <a:r>
              <a:rPr lang="ku-Arab-IQ" dirty="0" smtClean="0"/>
              <a:t>لە دەریا کەشتییەکان رێگریان لە کەشتی ئەمریکا دەکرد</a:t>
            </a:r>
            <a:endParaRPr lang="en-US" dirty="0"/>
          </a:p>
        </p:txBody>
      </p:sp>
    </p:spTree>
    <p:extLst>
      <p:ext uri="{BB962C8B-B14F-4D97-AF65-F5344CB8AC3E}">
        <p14:creationId xmlns:p14="http://schemas.microsoft.com/office/powerpoint/2010/main" val="1733626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ku-Arab-IQ" dirty="0" smtClean="0"/>
              <a:t>لە ساڵی 1794 جۆرج واشنتن، جۆن جای نارد بۆ چارەسەرکردنی کێشەی دەریا، ئەوەبوو پەیماننای لەگەڵ بەستن کە دەسەڵاتی ئینگلیزی لە ناوچەکانی رۆژئاوا چۆڵ کرد.</a:t>
            </a:r>
          </a:p>
          <a:p>
            <a:r>
              <a:rPr lang="ku-Arab-IQ" dirty="0" smtClean="0"/>
              <a:t>بەڵام باسی کێشەی دەریایی نەکرد ئەمەش ئەمریکییەکانی توڕە و ناڕەزایی کرد. ئەم پەیمانە بووە هۆی وروژاندنی فەرەنسییەکان کە ئینگلیزەکان لە دژیان دەجەنگان</a:t>
            </a:r>
            <a:endParaRPr lang="en-US" dirty="0"/>
          </a:p>
        </p:txBody>
      </p:sp>
    </p:spTree>
    <p:extLst>
      <p:ext uri="{BB962C8B-B14F-4D97-AF65-F5344CB8AC3E}">
        <p14:creationId xmlns:p14="http://schemas.microsoft.com/office/powerpoint/2010/main" val="161178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ku-Arab-IQ" dirty="0" smtClean="0"/>
              <a:t>ئیسپانیا</a:t>
            </a:r>
          </a:p>
          <a:p>
            <a:pPr marL="0" indent="0">
              <a:buNone/>
            </a:pPr>
            <a:r>
              <a:rPr lang="ku-Arab-IQ" dirty="0" smtClean="0"/>
              <a:t>پەیماننانەی لەگەڵ ئیسپانیان مۆرکرد، کە بەپێی پەیمانناکە سنووری ئیسپانیای دیاری کرد، مافی دەریاوانی لە رووباری میسیسپی بەدەستهێنا، لەگەڵ مافی داگرتنی بارە کەشتییەکان لە بەندەری (نیوئۆلیانز) ئەم پەیماننامە بە پەیماننامەی (پاینکنی) دەناسرێت.</a:t>
            </a:r>
            <a:endParaRPr lang="en-US" dirty="0"/>
          </a:p>
        </p:txBody>
      </p:sp>
    </p:spTree>
    <p:extLst>
      <p:ext uri="{BB962C8B-B14F-4D97-AF65-F5344CB8AC3E}">
        <p14:creationId xmlns:p14="http://schemas.microsoft.com/office/powerpoint/2010/main" val="2324739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dirty="0" smtClean="0"/>
              <a:t>پارتایەتی لە ئەمریکا</a:t>
            </a:r>
            <a:endParaRPr lang="en-US" dirty="0"/>
          </a:p>
        </p:txBody>
      </p:sp>
      <p:sp>
        <p:nvSpPr>
          <p:cNvPr id="3" name="Content Placeholder 2"/>
          <p:cNvSpPr>
            <a:spLocks noGrp="1"/>
          </p:cNvSpPr>
          <p:nvPr>
            <p:ph idx="1"/>
          </p:nvPr>
        </p:nvSpPr>
        <p:spPr/>
        <p:txBody>
          <a:bodyPr/>
          <a:lstStyle/>
          <a:p>
            <a:pPr algn="r"/>
            <a:r>
              <a:rPr lang="ku-Arab-IQ" dirty="0" smtClean="0"/>
              <a:t>لەسەرەتادا پارت لە دروستکردن و دامەزراندنی وڵات بوونی نەبوو.</a:t>
            </a:r>
          </a:p>
          <a:p>
            <a:pPr algn="r"/>
            <a:r>
              <a:rPr lang="ku-Arab-IQ" dirty="0" smtClean="0"/>
              <a:t>دروستبوونی پارتەکان دەگەڕێتەوە بۆ پێکهێنانی یەکەم حکومەتی دوای شۆڕش.</a:t>
            </a:r>
          </a:p>
          <a:p>
            <a:pPr algn="r"/>
            <a:r>
              <a:rPr lang="ku-Arab-IQ" dirty="0" smtClean="0"/>
              <a:t>پارتی فیدرالی وەک یەکەمین پارت لە ویلایەتە یەکگرتووەکانی ئەمریکا لە ساڵی ١٧٨٧ دروستبوو، لە سەرووبەندی پرۆسەی چەسپاندنی دەستوور بە سەرۆکایەتی (ئەلیکسەندەر هاملتۆن).</a:t>
            </a:r>
            <a:endParaRPr lang="en-US" dirty="0"/>
          </a:p>
        </p:txBody>
      </p:sp>
    </p:spTree>
    <p:extLst>
      <p:ext uri="{BB962C8B-B14F-4D97-AF65-F5344CB8AC3E}">
        <p14:creationId xmlns:p14="http://schemas.microsoft.com/office/powerpoint/2010/main" val="3235737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ku-Arab-IQ" dirty="0" smtClean="0"/>
              <a:t>داوای کەمکردنەوەی دەسەڵاتی زۆرینەی گەلیان دەکرد، لە بەرامبەردا لەگەڵ دامەزراندنی حکومەتێکی یەکگرتووی ناوەندی بەهێزی فیدرالی بوون.</a:t>
            </a:r>
          </a:p>
          <a:p>
            <a:pPr algn="r"/>
            <a:r>
              <a:rPr lang="ku-Arab-IQ" dirty="0" smtClean="0"/>
              <a:t>داوایان دەکرد شیکردنەوە و لێکدانەوەی فراوانتر بۆ دەستوور بکرێت و دەسەڵات و مافی زیاتر بە دەسەڵاتی ناوەند بدرێت.</a:t>
            </a:r>
          </a:p>
          <a:p>
            <a:pPr algn="r"/>
            <a:r>
              <a:rPr lang="ku-Arab-IQ" dirty="0" smtClean="0"/>
              <a:t>بۆ ناڕەزاییەکانی دژە فیدراڵییەکان سەبارەت بە دەستوور وەڵامیان لە چەند خاڵێک چڕکردبووەوە:</a:t>
            </a:r>
            <a:endParaRPr lang="en-US" dirty="0"/>
          </a:p>
        </p:txBody>
      </p:sp>
    </p:spTree>
    <p:extLst>
      <p:ext uri="{BB962C8B-B14F-4D97-AF65-F5344CB8AC3E}">
        <p14:creationId xmlns:p14="http://schemas.microsoft.com/office/powerpoint/2010/main" val="3354488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ku-Arab-IQ" dirty="0" smtClean="0"/>
              <a:t>یەکەم: رێگەنەدان بەهیچ پارتێک بۆ کۆنترۆڵنەکردنی سیاسەتی یەکێتی فیدرالی.</a:t>
            </a:r>
          </a:p>
          <a:p>
            <a:pPr algn="r"/>
            <a:r>
              <a:rPr lang="ku-Arab-IQ" dirty="0" smtClean="0"/>
              <a:t>دووەم:گەرەنتیدان بۆ دابەشکردنی هەرسێ دەسەڵاتی ( جێبەجێکردن، یاسادان و دادوەریی).</a:t>
            </a:r>
          </a:p>
          <a:p>
            <a:pPr algn="r"/>
            <a:r>
              <a:rPr lang="ku-Arab-IQ" dirty="0" smtClean="0"/>
              <a:t>سێیەم: دەستوور گەرەنتی ئەوەی تێیدایە مافی ویلایەتەکان بپارێزرێت و دەسەڵاتیان پێدەدات.</a:t>
            </a:r>
          </a:p>
          <a:p>
            <a:pPr algn="r"/>
            <a:r>
              <a:rPr lang="ku-Arab-IQ" dirty="0" smtClean="0"/>
              <a:t>چوارەم: ڕەشنووسی (یاسای مافەکان) دەخرێتە ناو ناوەڕۆکی دەستوورەوە.</a:t>
            </a:r>
            <a:endParaRPr lang="en-US" dirty="0"/>
          </a:p>
        </p:txBody>
      </p:sp>
    </p:spTree>
    <p:extLst>
      <p:ext uri="{BB962C8B-B14F-4D97-AF65-F5344CB8AC3E}">
        <p14:creationId xmlns:p14="http://schemas.microsoft.com/office/powerpoint/2010/main" val="3164642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ku-Arab-IQ" dirty="0" smtClean="0"/>
              <a:t>فیدراڵییەکان لە یەکەم و دووەم پۆستی سەرۆککۆماردا سەرکەوتن، بەڵام ئەو سەرکەوتنە زۆری نەخایاند و لە کاروباری سیاسی وڵات بەردەوام نەبوو لە ١٨١٦ ئەو پارتە کۆتایی هات. ئیدی سیستەمی یەک پارتی دەستی بەسەر وڵات داگرت.</a:t>
            </a:r>
            <a:endParaRPr lang="en-US" dirty="0"/>
          </a:p>
        </p:txBody>
      </p:sp>
    </p:spTree>
    <p:extLst>
      <p:ext uri="{BB962C8B-B14F-4D97-AF65-F5344CB8AC3E}">
        <p14:creationId xmlns:p14="http://schemas.microsoft.com/office/powerpoint/2010/main" val="971889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dirty="0" smtClean="0"/>
              <a:t>پارتی دژە فیدراڵی</a:t>
            </a:r>
            <a:endParaRPr lang="en-US" dirty="0"/>
          </a:p>
        </p:txBody>
      </p:sp>
      <p:sp>
        <p:nvSpPr>
          <p:cNvPr id="3" name="Content Placeholder 2"/>
          <p:cNvSpPr>
            <a:spLocks noGrp="1"/>
          </p:cNvSpPr>
          <p:nvPr>
            <p:ph idx="1"/>
          </p:nvPr>
        </p:nvSpPr>
        <p:spPr/>
        <p:txBody>
          <a:bodyPr>
            <a:normAutofit lnSpcReduction="10000"/>
          </a:bodyPr>
          <a:lstStyle/>
          <a:p>
            <a:pPr algn="r"/>
            <a:r>
              <a:rPr lang="ku-Arab-IQ" dirty="0" smtClean="0"/>
              <a:t>جیفرسۆن دامەزرێنەری پارتی دژە فیدراڵی، کە لە سەردەمی جۆرج واشنتن وەزیری دەرەوە بوو.</a:t>
            </a:r>
          </a:p>
          <a:p>
            <a:pPr algn="r"/>
            <a:r>
              <a:rPr lang="ku-Arab-IQ" dirty="0" smtClean="0"/>
              <a:t>ئەو پارتە دەیویست بیروباوەڕەکانی شۆڕش زیندووبکاتەوە.</a:t>
            </a:r>
          </a:p>
          <a:p>
            <a:pPr algn="r"/>
            <a:r>
              <a:rPr lang="ku-Arab-IQ" dirty="0" smtClean="0"/>
              <a:t>لە ساڵی ١٨٠٠ جیفرسۆن هەڵبژێردرا پۆستی سەرۆک کۆماری ویەکەم سەرۆک بوو لەسەر لیستی دژە فیدراڵی کە هەڵبژێردراوە. لەو ساڵە ئەو پارتە بەتەواوی لە دای</a:t>
            </a:r>
          </a:p>
          <a:p>
            <a:pPr algn="r"/>
            <a:r>
              <a:rPr lang="ku-Arab-IQ" dirty="0" smtClean="0"/>
              <a:t>ک بوو. بۆ یەکەم جار پرەنسیپی بەرهەڵستکاریی لە شێوەی پارتدا خۆی بینیەوە و سیستەمی پارتی بەشێوەی فەرمی لە ویلایەتە یەکگرتووەکانی ئەمریکا دانی پێدانرا.</a:t>
            </a:r>
            <a:endParaRPr lang="en-US" dirty="0"/>
          </a:p>
        </p:txBody>
      </p:sp>
    </p:spTree>
    <p:extLst>
      <p:ext uri="{BB962C8B-B14F-4D97-AF65-F5344CB8AC3E}">
        <p14:creationId xmlns:p14="http://schemas.microsoft.com/office/powerpoint/2010/main" val="7160007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dirty="0" smtClean="0"/>
              <a:t>پارتی دیموکرات</a:t>
            </a:r>
            <a:endParaRPr lang="en-US" dirty="0"/>
          </a:p>
        </p:txBody>
      </p:sp>
      <p:sp>
        <p:nvSpPr>
          <p:cNvPr id="3" name="Content Placeholder 2"/>
          <p:cNvSpPr>
            <a:spLocks noGrp="1"/>
          </p:cNvSpPr>
          <p:nvPr>
            <p:ph idx="1"/>
          </p:nvPr>
        </p:nvSpPr>
        <p:spPr/>
        <p:txBody>
          <a:bodyPr/>
          <a:lstStyle/>
          <a:p>
            <a:pPr algn="r"/>
            <a:r>
              <a:rPr lang="ku-Arab-IQ" dirty="0" smtClean="0"/>
              <a:t>بنەچەی ئەو پارتە، پارتی کۆماریی- دیموکراسی، لە ساڵی 1792 لەلایەن تۆماس جفرسۆن و جیمس مادیسۆن و دامەزراوە کە نەیاری بیری فیدرڵی بوون لە سیاسەتی ئەمریکا .</a:t>
            </a:r>
            <a:endParaRPr lang="en-US" dirty="0"/>
          </a:p>
        </p:txBody>
      </p:sp>
    </p:spTree>
    <p:extLst>
      <p:ext uri="{BB962C8B-B14F-4D97-AF65-F5344CB8AC3E}">
        <p14:creationId xmlns:p14="http://schemas.microsoft.com/office/powerpoint/2010/main" val="3697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شەڕی سارا تو</a:t>
            </a:r>
            <a:r>
              <a:rPr lang="ku-Arab-IQ" b="1" dirty="0"/>
              <a:t>گ</a:t>
            </a:r>
            <a:r>
              <a:rPr lang="ar-IQ" b="1" dirty="0"/>
              <a:t>ا</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ar-IQ" dirty="0"/>
              <a:t>ئەو شەڕە بە یەکێک لە شەڕە یەکلاییکەرەوەکان دادەنرێت لە جەنگی سەربەخۆیی ئەمریکا، هێزەکانی ئەمریکا بەسەر هێزەکانی بەریتانیا لە 17ی ئۆکتۆبەری 1777 سەرکەوتن و پەرش و بڵاویان کردنەوە. ئەو شەڕە چەندین ئەنجامی گرنگی هەبوو، لەوانە:</a:t>
            </a:r>
            <a:endParaRPr lang="en-US" dirty="0"/>
          </a:p>
          <a:p>
            <a:endParaRPr lang="en-US" dirty="0"/>
          </a:p>
        </p:txBody>
      </p:sp>
    </p:spTree>
    <p:extLst>
      <p:ext uri="{BB962C8B-B14F-4D97-AF65-F5344CB8AC3E}">
        <p14:creationId xmlns:p14="http://schemas.microsoft.com/office/powerpoint/2010/main" val="1208598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r>
              <a:rPr lang="ar-IQ" dirty="0"/>
              <a:t>پەکخستنی تەواوی هێزەکانی بەریتانیا.</a:t>
            </a:r>
            <a:endParaRPr lang="en-US" dirty="0"/>
          </a:p>
          <a:p>
            <a:pPr lvl="0" algn="just" rtl="1"/>
            <a:r>
              <a:rPr lang="ar-IQ" dirty="0"/>
              <a:t>فەرەنسا راگەیاند دەچێتە ناو جەنگ و پشتیوانی لە شۆڕشگێڕان دەکات.</a:t>
            </a:r>
            <a:endParaRPr lang="en-US" dirty="0"/>
          </a:p>
          <a:p>
            <a:pPr lvl="0" algn="just" rtl="1"/>
            <a:r>
              <a:rPr lang="ar-IQ" dirty="0"/>
              <a:t>ئیسپانیا جەنگی لەدژی بەریتانیا و چوونە پاڵ شۆڕشگێڕانی راگەیاند.</a:t>
            </a:r>
            <a:endParaRPr lang="en-US" dirty="0"/>
          </a:p>
          <a:p>
            <a:pPr algn="just" rtl="1"/>
            <a:endParaRPr lang="en-US" dirty="0"/>
          </a:p>
        </p:txBody>
      </p:sp>
    </p:spTree>
    <p:extLst>
      <p:ext uri="{BB962C8B-B14F-4D97-AF65-F5344CB8AC3E}">
        <p14:creationId xmlns:p14="http://schemas.microsoft.com/office/powerpoint/2010/main" val="181789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Low" rtl="1"/>
            <a:r>
              <a:rPr lang="ar-IQ" dirty="0"/>
              <a:t>فەرەنسا بە فەرمی دانینا بە سەربەخۆیی ویلایەتە یەکگرتووەکانی ئەمریکا لە 6ی شوباتی 1778، چووە نێو هاوپەیمانی سەربازی لە دژی بەریتانیا.</a:t>
            </a:r>
            <a:endParaRPr lang="en-US" dirty="0"/>
          </a:p>
          <a:p>
            <a:pPr lvl="0" algn="justLow" rtl="1"/>
            <a:r>
              <a:rPr lang="ar-IQ" dirty="0"/>
              <a:t>هۆڵەندا دانینا بە سەربەخۆیی ویلایەتە یەکگرتووەکانی ئەمریکا و هاوکاری شۆڕگێڕانی کرد لە جەنگی دژی بەریتانیا.</a:t>
            </a:r>
            <a:endParaRPr lang="en-US" dirty="0"/>
          </a:p>
          <a:p>
            <a:pPr lvl="0" algn="justLow" rtl="1"/>
            <a:r>
              <a:rPr lang="ar-IQ" dirty="0"/>
              <a:t>زیادبوونی هاوسۆزی رای گشتی ئەوروپی بۆ شۆڕشگێڕە ئەمریکییەکان و شۆڕشەکەیان.</a:t>
            </a:r>
            <a:endParaRPr lang="en-US" dirty="0"/>
          </a:p>
          <a:p>
            <a:pPr algn="justLow" rtl="1"/>
            <a:endParaRPr lang="en-US" dirty="0"/>
          </a:p>
        </p:txBody>
      </p:sp>
    </p:spTree>
    <p:extLst>
      <p:ext uri="{BB962C8B-B14F-4D97-AF65-F5344CB8AC3E}">
        <p14:creationId xmlns:p14="http://schemas.microsoft.com/office/powerpoint/2010/main" val="229282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شەڕ یۆرک تاون 1781</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ar-IQ" dirty="0"/>
              <a:t>شاری یۆرک تاون، گەورەترین پێگەی پتەوی سوپای بەریتانی بوو. شۆڕشگێڕان بەسەرۆکایەتی جۆرج واشنتن توانیان گەرۆمای بدەن، ئینگلیزەکانیش ناچار بوون خۆیان بەدەستەوەبدەن. ئەو شکستەی هێزەکانی بەریتانیا بە شەڕێکی یەکلارەوە دادەنرێت لە مێژووی شۆڕشی ئەمریکادا. کۆتایی ئەو جەنگە رێژخایەنە بوو، کە ئەمریکا لە دژی بەریتانیا بەرپایان کردبوو.</a:t>
            </a:r>
            <a:endParaRPr lang="en-US" dirty="0"/>
          </a:p>
          <a:p>
            <a:pPr algn="just" rtl="1"/>
            <a:endParaRPr lang="en-US" dirty="0"/>
          </a:p>
        </p:txBody>
      </p:sp>
    </p:spTree>
    <p:extLst>
      <p:ext uri="{BB962C8B-B14F-4D97-AF65-F5344CB8AC3E}">
        <p14:creationId xmlns:p14="http://schemas.microsoft.com/office/powerpoint/2010/main" val="257204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ئەنجامەکانی ئەو شەڕە:</a:t>
            </a:r>
            <a:r>
              <a:rPr lang="en-US" dirty="0"/>
              <a:t/>
            </a:r>
            <a:br>
              <a:rPr lang="en-US" dirty="0"/>
            </a:br>
            <a:endParaRPr lang="en-US" dirty="0"/>
          </a:p>
        </p:txBody>
      </p:sp>
      <p:sp>
        <p:nvSpPr>
          <p:cNvPr id="3" name="Content Placeholder 2"/>
          <p:cNvSpPr>
            <a:spLocks noGrp="1"/>
          </p:cNvSpPr>
          <p:nvPr>
            <p:ph idx="1"/>
          </p:nvPr>
        </p:nvSpPr>
        <p:spPr/>
        <p:txBody>
          <a:bodyPr/>
          <a:lstStyle/>
          <a:p>
            <a:pPr lvl="0" algn="just" rtl="1"/>
            <a:r>
              <a:rPr lang="ar-IQ" dirty="0"/>
              <a:t>کۆتایی هێنان بە ململانێی جەنگی نێوان هەردوولا.</a:t>
            </a:r>
            <a:endParaRPr lang="en-US" dirty="0"/>
          </a:p>
          <a:p>
            <a:pPr lvl="0" algn="just" rtl="1"/>
            <a:r>
              <a:rPr lang="ar-IQ" dirty="0"/>
              <a:t>کشانەوەی هەموو هێزەکانی بەریتانیا لە سەرجەم شوێنەکانی بەریتانیا.</a:t>
            </a:r>
            <a:endParaRPr lang="en-US" dirty="0"/>
          </a:p>
          <a:p>
            <a:pPr lvl="0" algn="just" rtl="1"/>
            <a:r>
              <a:rPr lang="ar-IQ" dirty="0"/>
              <a:t>دەستکرا بە دانووستاندنی ئاشتی </a:t>
            </a:r>
            <a:r>
              <a:rPr lang="ku-Arab-IQ" dirty="0"/>
              <a:t>نێوان هەردوولا لەبارەی سەرجەم پارسە گرنگەکان لەوانە؛ پرسی ( سەربەخۆیی تەواو بەبێ کەموکوڕی، پرسی بەندەر و کەشتییەکان و قەرزەکان و بابەتی دیکە.</a:t>
            </a:r>
            <a:endParaRPr lang="en-US" dirty="0"/>
          </a:p>
          <a:p>
            <a:pPr algn="just" rtl="1"/>
            <a:endParaRPr lang="en-US" dirty="0"/>
          </a:p>
        </p:txBody>
      </p:sp>
    </p:spTree>
    <p:extLst>
      <p:ext uri="{BB962C8B-B14F-4D97-AF65-F5344CB8AC3E}">
        <p14:creationId xmlns:p14="http://schemas.microsoft.com/office/powerpoint/2010/main" val="950243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u-Arab-IQ" b="1" dirty="0"/>
              <a:t>واژۆکردنی پەیماننامەی پاریس یاخود سوڵحی پاریس 1782</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ku-Arab-IQ" dirty="0"/>
              <a:t>دوای چەندین گفتوگۆ و دانووستاندن لە نێوان بەریتانیا و شۆڕشگێڕان لە ساڵی 1782  ئاگریبەست یاخود سوڵحی پاریس واژۆکرا. بەریتانیا دانینا بە سەربەخۆیی ویلایەتە یەکگرتووەکانی ئەمریکا لەو ناوچەیەی درێژدەبێتەوە لە کەنەدا لە باکوور تاوەکو هێڵی پارنی 13 باکوور. سازشی لە فلۆریدا و دوورگەی مینورقە کرد بۆ ئیسپانیا لەبەرامبەر وەرگرتنی دوورگەی بەهاما. </a:t>
            </a:r>
            <a:endParaRPr lang="en-US" dirty="0"/>
          </a:p>
        </p:txBody>
      </p:sp>
    </p:spTree>
    <p:extLst>
      <p:ext uri="{BB962C8B-B14F-4D97-AF65-F5344CB8AC3E}">
        <p14:creationId xmlns:p14="http://schemas.microsoft.com/office/powerpoint/2010/main" val="788270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TotalTime>
  <Words>1537</Words>
  <Application>Microsoft Office PowerPoint</Application>
  <PresentationFormat>On-screen Show (4:3)</PresentationFormat>
  <Paragraphs>120</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Times New Roman</vt:lpstr>
      <vt:lpstr>Office Theme</vt:lpstr>
      <vt:lpstr>جەنگی نێوان داگیرگاکان و هێزەکانی بەریتانیا </vt:lpstr>
      <vt:lpstr>PowerPoint Presentation</vt:lpstr>
      <vt:lpstr>PowerPoint Presentation</vt:lpstr>
      <vt:lpstr>شەڕی سارا توگا </vt:lpstr>
      <vt:lpstr>PowerPoint Presentation</vt:lpstr>
      <vt:lpstr>PowerPoint Presentation</vt:lpstr>
      <vt:lpstr>شەڕ یۆرک تاون 1781 </vt:lpstr>
      <vt:lpstr>ئەنجامەکانی ئەو شەڕە: </vt:lpstr>
      <vt:lpstr>واژۆکردنی پەیماننامەی پاریس یاخود سوڵحی پاریس 1782 </vt:lpstr>
      <vt:lpstr>PowerPoint Presentation</vt:lpstr>
      <vt:lpstr>ئەنجامەکانی شۆڕشی ئەمریکی  </vt:lpstr>
      <vt:lpstr>PowerPoint Presentation</vt:lpstr>
      <vt:lpstr>PowerPoint Presentation</vt:lpstr>
      <vt:lpstr>دەستووری ئەمریکا </vt:lpstr>
      <vt:lpstr>PowerPoint Presentation</vt:lpstr>
      <vt:lpstr>PowerPoint Presentation</vt:lpstr>
      <vt:lpstr>PowerPoint Presentation</vt:lpstr>
      <vt:lpstr>هێڵە گشتییەکانی دەستووری ئەمریکی: </vt:lpstr>
      <vt:lpstr>PowerPoint Presentation</vt:lpstr>
      <vt:lpstr>PowerPoint Presentation</vt:lpstr>
      <vt:lpstr>دەسەڵاتی یاسادانان</vt:lpstr>
      <vt:lpstr>یەکەم: ئەنجوومەنی پیران</vt:lpstr>
      <vt:lpstr>ئەنجوومەنی نوێنەران</vt:lpstr>
      <vt:lpstr>سەردەمی جۆرج واشنتن (١٧٨٩-١٧٩٧)</vt:lpstr>
      <vt:lpstr>سەردەمی جۆرج واشنتن (١٧٨٩-١٧٩٧)</vt:lpstr>
      <vt:lpstr>PowerPoint Presentation</vt:lpstr>
      <vt:lpstr>PowerPoint Presentation</vt:lpstr>
      <vt:lpstr>PowerPoint Presentation</vt:lpstr>
      <vt:lpstr>سیاسەتی دەرەوە</vt:lpstr>
      <vt:lpstr>PowerPoint Presentation</vt:lpstr>
      <vt:lpstr>PowerPoint Presentation</vt:lpstr>
      <vt:lpstr>PowerPoint Presentation</vt:lpstr>
      <vt:lpstr>پارتایەتی لە ئەمریکا</vt:lpstr>
      <vt:lpstr>PowerPoint Presentation</vt:lpstr>
      <vt:lpstr>PowerPoint Presentation</vt:lpstr>
      <vt:lpstr>PowerPoint Presentation</vt:lpstr>
      <vt:lpstr>پارتی دژە فیدراڵی</vt:lpstr>
      <vt:lpstr>پارتی دیموکرات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جەنگی نێوان داگیرگاکان و هێزەکانی بەریتانیا</dc:title>
  <dc:creator>Nahro</dc:creator>
  <cp:lastModifiedBy>High Tech</cp:lastModifiedBy>
  <cp:revision>47</cp:revision>
  <dcterms:created xsi:type="dcterms:W3CDTF">2006-08-16T00:00:00Z</dcterms:created>
  <dcterms:modified xsi:type="dcterms:W3CDTF">2022-11-18T20:55:00Z</dcterms:modified>
</cp:coreProperties>
</file>