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9" r:id="rId3"/>
    <p:sldId id="260" r:id="rId4"/>
    <p:sldId id="261" r:id="rId5"/>
    <p:sldId id="262" r:id="rId6"/>
    <p:sldId id="263" r:id="rId7"/>
    <p:sldId id="264" r:id="rId8"/>
    <p:sldId id="265" r:id="rId9"/>
    <p:sldId id="266" r:id="rId10"/>
    <p:sldId id="282" r:id="rId11"/>
    <p:sldId id="279" r:id="rId12"/>
    <p:sldId id="267" r:id="rId13"/>
    <p:sldId id="268" r:id="rId14"/>
    <p:sldId id="269" r:id="rId15"/>
    <p:sldId id="270" r:id="rId16"/>
    <p:sldId id="271" r:id="rId17"/>
    <p:sldId id="272" r:id="rId18"/>
    <p:sldId id="273" r:id="rId19"/>
    <p:sldId id="274" r:id="rId20"/>
    <p:sldId id="275" r:id="rId21"/>
    <p:sldId id="283" r:id="rId22"/>
    <p:sldId id="284" r:id="rId23"/>
    <p:sldId id="285" r:id="rId24"/>
    <p:sldId id="286" r:id="rId25"/>
    <p:sldId id="287" r:id="rId26"/>
    <p:sldId id="288" r:id="rId27"/>
    <p:sldId id="289" r:id="rId28"/>
    <p:sldId id="290" r:id="rId29"/>
    <p:sldId id="291" r:id="rId30"/>
    <p:sldId id="292" r:id="rId31"/>
    <p:sldId id="293" r:id="rId32"/>
    <p:sldId id="294" r:id="rId33"/>
    <p:sldId id="295" r:id="rId34"/>
    <p:sldId id="296" r:id="rId35"/>
    <p:sldId id="297" r:id="rId36"/>
    <p:sldId id="298" r:id="rId37"/>
    <p:sldId id="299" r:id="rId38"/>
    <p:sldId id="300" r:id="rId39"/>
    <p:sldId id="301" r:id="rId40"/>
    <p:sldId id="302" r:id="rId41"/>
    <p:sldId id="303" r:id="rId42"/>
    <p:sldId id="304" r:id="rId43"/>
    <p:sldId id="305" r:id="rId44"/>
    <p:sldId id="306" r:id="rId45"/>
    <p:sldId id="307" r:id="rId46"/>
    <p:sldId id="308" r:id="rId47"/>
    <p:sldId id="309" r:id="rId48"/>
    <p:sldId id="310" r:id="rId49"/>
    <p:sldId id="311" r:id="rId50"/>
    <p:sldId id="312" r:id="rId51"/>
    <p:sldId id="313" r:id="rId52"/>
    <p:sldId id="315" r:id="rId53"/>
    <p:sldId id="316" r:id="rId54"/>
    <p:sldId id="317" r:id="rId55"/>
    <p:sldId id="318" r:id="rId56"/>
    <p:sldId id="319" r:id="rId57"/>
    <p:sldId id="314" r:id="rId58"/>
    <p:sldId id="320" r:id="rId59"/>
    <p:sldId id="321" r:id="rId60"/>
    <p:sldId id="322" r:id="rId61"/>
    <p:sldId id="323" r:id="rId62"/>
    <p:sldId id="324" r:id="rId63"/>
    <p:sldId id="325" r:id="rId64"/>
    <p:sldId id="326" r:id="rId65"/>
    <p:sldId id="327" r:id="rId6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658" y="67"/>
      </p:cViewPr>
      <p:guideLst/>
    </p:cSldViewPr>
  </p:slideViewPr>
  <p:notesTextViewPr>
    <p:cViewPr>
      <p:scale>
        <a:sx n="1" d="1"/>
        <a:sy n="1" d="1"/>
      </p:scale>
      <p:origin x="0" y="0"/>
    </p:cViewPr>
  </p:notesTextViewPr>
  <p:sorterViewPr>
    <p:cViewPr>
      <p:scale>
        <a:sx n="100" d="100"/>
        <a:sy n="100" d="100"/>
      </p:scale>
      <p:origin x="0" y="-394"/>
    </p:cViewPr>
  </p:sorter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4B13FED-8372-47D0-A88F-89F9EC9531AB}" type="datetimeFigureOut">
              <a:rPr lang="en-US" smtClean="0"/>
              <a:t>5/31/2023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C02E8C-61B7-4E3F-809E-3980EAC999A5}" type="slidenum">
              <a:rPr lang="en-US" smtClean="0"/>
              <a:t>‹#›</a:t>
            </a:fld>
            <a:endParaRPr lang="en-US"/>
          </a:p>
        </p:txBody>
      </p:sp>
    </p:spTree>
    <p:extLst>
      <p:ext uri="{BB962C8B-B14F-4D97-AF65-F5344CB8AC3E}">
        <p14:creationId xmlns:p14="http://schemas.microsoft.com/office/powerpoint/2010/main" val="2941652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4B13FED-8372-47D0-A88F-89F9EC9531AB}" type="datetimeFigureOut">
              <a:rPr lang="en-US" smtClean="0"/>
              <a:t>5/31/2023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C02E8C-61B7-4E3F-809E-3980EAC999A5}" type="slidenum">
              <a:rPr lang="en-US" smtClean="0"/>
              <a:t>‹#›</a:t>
            </a:fld>
            <a:endParaRPr lang="en-US"/>
          </a:p>
        </p:txBody>
      </p:sp>
    </p:spTree>
    <p:extLst>
      <p:ext uri="{BB962C8B-B14F-4D97-AF65-F5344CB8AC3E}">
        <p14:creationId xmlns:p14="http://schemas.microsoft.com/office/powerpoint/2010/main" val="19789770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4B13FED-8372-47D0-A88F-89F9EC9531AB}" type="datetimeFigureOut">
              <a:rPr lang="en-US" smtClean="0"/>
              <a:t>5/31/2023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C02E8C-61B7-4E3F-809E-3980EAC999A5}" type="slidenum">
              <a:rPr lang="en-US" smtClean="0"/>
              <a:t>‹#›</a:t>
            </a:fld>
            <a:endParaRPr lang="en-US"/>
          </a:p>
        </p:txBody>
      </p:sp>
    </p:spTree>
    <p:extLst>
      <p:ext uri="{BB962C8B-B14F-4D97-AF65-F5344CB8AC3E}">
        <p14:creationId xmlns:p14="http://schemas.microsoft.com/office/powerpoint/2010/main" val="2016237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4B13FED-8372-47D0-A88F-89F9EC9531AB}" type="datetimeFigureOut">
              <a:rPr lang="en-US" smtClean="0"/>
              <a:t>5/31/2023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C02E8C-61B7-4E3F-809E-3980EAC999A5}" type="slidenum">
              <a:rPr lang="en-US" smtClean="0"/>
              <a:t>‹#›</a:t>
            </a:fld>
            <a:endParaRPr lang="en-US"/>
          </a:p>
        </p:txBody>
      </p:sp>
    </p:spTree>
    <p:extLst>
      <p:ext uri="{BB962C8B-B14F-4D97-AF65-F5344CB8AC3E}">
        <p14:creationId xmlns:p14="http://schemas.microsoft.com/office/powerpoint/2010/main" val="36784121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E4B13FED-8372-47D0-A88F-89F9EC9531AB}" type="datetimeFigureOut">
              <a:rPr lang="en-US" smtClean="0"/>
              <a:t>5/31/2023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C02E8C-61B7-4E3F-809E-3980EAC999A5}" type="slidenum">
              <a:rPr lang="en-US" smtClean="0"/>
              <a:t>‹#›</a:t>
            </a:fld>
            <a:endParaRPr lang="en-US"/>
          </a:p>
        </p:txBody>
      </p:sp>
    </p:spTree>
    <p:extLst>
      <p:ext uri="{BB962C8B-B14F-4D97-AF65-F5344CB8AC3E}">
        <p14:creationId xmlns:p14="http://schemas.microsoft.com/office/powerpoint/2010/main" val="27830320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4B13FED-8372-47D0-A88F-89F9EC9531AB}" type="datetimeFigureOut">
              <a:rPr lang="en-US" smtClean="0"/>
              <a:t>5/31/2023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7C02E8C-61B7-4E3F-809E-3980EAC999A5}" type="slidenum">
              <a:rPr lang="en-US" smtClean="0"/>
              <a:t>‹#›</a:t>
            </a:fld>
            <a:endParaRPr lang="en-US"/>
          </a:p>
        </p:txBody>
      </p:sp>
    </p:spTree>
    <p:extLst>
      <p:ext uri="{BB962C8B-B14F-4D97-AF65-F5344CB8AC3E}">
        <p14:creationId xmlns:p14="http://schemas.microsoft.com/office/powerpoint/2010/main" val="8914364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4B13FED-8372-47D0-A88F-89F9EC9531AB}" type="datetimeFigureOut">
              <a:rPr lang="en-US" smtClean="0"/>
              <a:t>5/31/2023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7C02E8C-61B7-4E3F-809E-3980EAC999A5}" type="slidenum">
              <a:rPr lang="en-US" smtClean="0"/>
              <a:t>‹#›</a:t>
            </a:fld>
            <a:endParaRPr lang="en-US"/>
          </a:p>
        </p:txBody>
      </p:sp>
    </p:spTree>
    <p:extLst>
      <p:ext uri="{BB962C8B-B14F-4D97-AF65-F5344CB8AC3E}">
        <p14:creationId xmlns:p14="http://schemas.microsoft.com/office/powerpoint/2010/main" val="17784332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4B13FED-8372-47D0-A88F-89F9EC9531AB}" type="datetimeFigureOut">
              <a:rPr lang="en-US" smtClean="0"/>
              <a:t>5/31/2023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7C02E8C-61B7-4E3F-809E-3980EAC999A5}" type="slidenum">
              <a:rPr lang="en-US" smtClean="0"/>
              <a:t>‹#›</a:t>
            </a:fld>
            <a:endParaRPr lang="en-US"/>
          </a:p>
        </p:txBody>
      </p:sp>
    </p:spTree>
    <p:extLst>
      <p:ext uri="{BB962C8B-B14F-4D97-AF65-F5344CB8AC3E}">
        <p14:creationId xmlns:p14="http://schemas.microsoft.com/office/powerpoint/2010/main" val="38610646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4B13FED-8372-47D0-A88F-89F9EC9531AB}" type="datetimeFigureOut">
              <a:rPr lang="en-US" smtClean="0"/>
              <a:t>5/31/2023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7C02E8C-61B7-4E3F-809E-3980EAC999A5}" type="slidenum">
              <a:rPr lang="en-US" smtClean="0"/>
              <a:t>‹#›</a:t>
            </a:fld>
            <a:endParaRPr lang="en-US"/>
          </a:p>
        </p:txBody>
      </p:sp>
    </p:spTree>
    <p:extLst>
      <p:ext uri="{BB962C8B-B14F-4D97-AF65-F5344CB8AC3E}">
        <p14:creationId xmlns:p14="http://schemas.microsoft.com/office/powerpoint/2010/main" val="16781747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E4B13FED-8372-47D0-A88F-89F9EC9531AB}" type="datetimeFigureOut">
              <a:rPr lang="en-US" smtClean="0"/>
              <a:t>5/31/2023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7C02E8C-61B7-4E3F-809E-3980EAC999A5}" type="slidenum">
              <a:rPr lang="en-US" smtClean="0"/>
              <a:t>‹#›</a:t>
            </a:fld>
            <a:endParaRPr lang="en-US"/>
          </a:p>
        </p:txBody>
      </p:sp>
    </p:spTree>
    <p:extLst>
      <p:ext uri="{BB962C8B-B14F-4D97-AF65-F5344CB8AC3E}">
        <p14:creationId xmlns:p14="http://schemas.microsoft.com/office/powerpoint/2010/main" val="2342003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E4B13FED-8372-47D0-A88F-89F9EC9531AB}" type="datetimeFigureOut">
              <a:rPr lang="en-US" smtClean="0"/>
              <a:t>5/31/2023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7C02E8C-61B7-4E3F-809E-3980EAC999A5}" type="slidenum">
              <a:rPr lang="en-US" smtClean="0"/>
              <a:t>‹#›</a:t>
            </a:fld>
            <a:endParaRPr lang="en-US"/>
          </a:p>
        </p:txBody>
      </p:sp>
    </p:spTree>
    <p:extLst>
      <p:ext uri="{BB962C8B-B14F-4D97-AF65-F5344CB8AC3E}">
        <p14:creationId xmlns:p14="http://schemas.microsoft.com/office/powerpoint/2010/main" val="24380075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4B13FED-8372-47D0-A88F-89F9EC9531AB}" type="datetimeFigureOut">
              <a:rPr lang="en-US" smtClean="0"/>
              <a:t>5/31/2023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7C02E8C-61B7-4E3F-809E-3980EAC999A5}" type="slidenum">
              <a:rPr lang="en-US" smtClean="0"/>
              <a:t>‹#›</a:t>
            </a:fld>
            <a:endParaRPr lang="en-US"/>
          </a:p>
        </p:txBody>
      </p:sp>
    </p:spTree>
    <p:extLst>
      <p:ext uri="{BB962C8B-B14F-4D97-AF65-F5344CB8AC3E}">
        <p14:creationId xmlns:p14="http://schemas.microsoft.com/office/powerpoint/2010/main" val="4923019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ku-Arab-IQ" b="1" dirty="0"/>
              <a:t>دۆزینەوەی ئەمریکا</a:t>
            </a:r>
            <a:r>
              <a:rPr lang="en-US" dirty="0"/>
              <a:t/>
            </a:r>
            <a:br>
              <a:rPr lang="en-US" dirty="0"/>
            </a:br>
            <a:endParaRPr lang="en-US" dirty="0"/>
          </a:p>
        </p:txBody>
      </p:sp>
      <p:sp>
        <p:nvSpPr>
          <p:cNvPr id="3" name="Content Placeholder 2"/>
          <p:cNvSpPr>
            <a:spLocks noGrp="1"/>
          </p:cNvSpPr>
          <p:nvPr>
            <p:ph idx="1"/>
          </p:nvPr>
        </p:nvSpPr>
        <p:spPr/>
        <p:txBody>
          <a:bodyPr/>
          <a:lstStyle/>
          <a:p>
            <a:pPr algn="just" rtl="1"/>
            <a:r>
              <a:rPr lang="ku-Arab-IQ" dirty="0"/>
              <a:t>ئەوە ڕوونە، کە کریستۆفەر کۆلمبس یەکەم ئەوروپی نییە، پێ لەسەر خاکی کیشوەری ئەمریکا دانابێت، بەڵکو پێش ئەو زۆری دیکە گەیشتوونەتە کەنارئاوییەکانی ئەمریکای باکوور لە دۆخێکی تایبەدا، بەڵام تاڕادەیەک زانیاری و هەواڵ لەبارەیانەوە نییە، گەشتەکانیان وەک خەیاڵ ماونەتەوە، لەوەی زیاتر واقعێکی مێژوویی بێت. بەڵگەی زۆر هەیە، کە ئەسکەندنافییەکان لە دەریانەوانییدا گەلێکی دێرین، چەند سەدەیەک پێش کۆلمبس چوونەتە ئەمریکا.</a:t>
            </a:r>
            <a:endParaRPr lang="en-US" dirty="0"/>
          </a:p>
        </p:txBody>
      </p:sp>
    </p:spTree>
    <p:extLst>
      <p:ext uri="{BB962C8B-B14F-4D97-AF65-F5344CB8AC3E}">
        <p14:creationId xmlns:p14="http://schemas.microsoft.com/office/powerpoint/2010/main" val="208111110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ku-Arab-IQ" b="1" dirty="0"/>
              <a:t>دۆزینەوەی جوگرافییەکان</a:t>
            </a:r>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327422046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ku-Arab-IQ" sz="2800" b="1" dirty="0"/>
              <a:t>دۆزینەوەی </a:t>
            </a:r>
            <a:r>
              <a:rPr lang="ku-Arab-IQ" sz="2800" b="1" dirty="0" smtClean="0"/>
              <a:t>جوگرافییەکان</a:t>
            </a:r>
            <a:endParaRPr lang="en-US" sz="2800" dirty="0"/>
          </a:p>
        </p:txBody>
      </p:sp>
      <p:sp>
        <p:nvSpPr>
          <p:cNvPr id="3" name="Content Placeholder 2"/>
          <p:cNvSpPr>
            <a:spLocks noGrp="1"/>
          </p:cNvSpPr>
          <p:nvPr>
            <p:ph idx="1"/>
          </p:nvPr>
        </p:nvSpPr>
        <p:spPr/>
        <p:txBody>
          <a:bodyPr/>
          <a:lstStyle/>
          <a:p>
            <a:pPr algn="just"/>
            <a:endParaRPr lang="ku-Arab-IQ" dirty="0"/>
          </a:p>
          <a:p>
            <a:pPr algn="just"/>
            <a:r>
              <a:rPr lang="ku-Arab-IQ" b="1" dirty="0" smtClean="0"/>
              <a:t>دۆزینەوەی جوگرافییەکان: </a:t>
            </a:r>
            <a:r>
              <a:rPr lang="ku-Arab-IQ" dirty="0" smtClean="0"/>
              <a:t>بریتییە لە گەشتی دەریایی فراوانی هەندێک لە ئەوروپییەکان، کە لە سەدەی پازدە بەشێوەیەکی فراوان دەستیانپێکرد، بۆ دۆزینەوەی ناوچەی نوێ، بە هۆکاریی ئابووری، سیاسی، ئاینی، کۆمەڵایەتی و مەعریفی. </a:t>
            </a:r>
          </a:p>
          <a:p>
            <a:pPr algn="just"/>
            <a:endParaRPr lang="en-US" dirty="0"/>
          </a:p>
        </p:txBody>
      </p:sp>
    </p:spTree>
    <p:extLst>
      <p:ext uri="{BB962C8B-B14F-4D97-AF65-F5344CB8AC3E}">
        <p14:creationId xmlns:p14="http://schemas.microsoft.com/office/powerpoint/2010/main" val="81401151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rtl="1"/>
            <a:endParaRPr lang="en-US" dirty="0"/>
          </a:p>
        </p:txBody>
      </p:sp>
      <p:sp>
        <p:nvSpPr>
          <p:cNvPr id="3" name="Content Placeholder 2"/>
          <p:cNvSpPr>
            <a:spLocks noGrp="1"/>
          </p:cNvSpPr>
          <p:nvPr>
            <p:ph idx="1"/>
          </p:nvPr>
        </p:nvSpPr>
        <p:spPr/>
        <p:txBody>
          <a:bodyPr/>
          <a:lstStyle/>
          <a:p>
            <a:pPr algn="just" rtl="1"/>
            <a:r>
              <a:rPr lang="ku-Arab-IQ" dirty="0"/>
              <a:t>سەرەتای هەوڵەکان بۆ دۆزینەوە لە نیمچە دوورگەی ئیبیری و بەتایبەتی لە پرتوگال بوو، ئەمەش کارێکی ئاسایی و سروشتییە، بەهۆی پێگەی جوگرافی هەریەک لە پرتوگال و ئیسپانیا لەسەر زەریای ئەتڵەسی و سەرپەرشتیکردنی بەسەر گرنگترین رێگاکانی گواستنەوەی دەریایی نێودەوڵەتی . لە کاتێکدا هەردوو گەل خواستی ئەوەیان هەبوو دەست بە ئاسۆی نوێ و دۆزینەوەی وڵاتانی نادیار بکەن. دەکرێت ئەوەشی بۆ زیاد بکەین، کە هەردوو گەل خوازیاری </a:t>
            </a:r>
            <a:r>
              <a:rPr lang="ku-Arab-IQ" dirty="0" smtClean="0"/>
              <a:t>کارکردن </a:t>
            </a:r>
            <a:r>
              <a:rPr lang="ku-Arab-IQ" dirty="0"/>
              <a:t>بوون بۆ بڵاوکردنەوەی ئاینی مەسیحی لە شوێنی وجێگەی نوێدا، بەهۆی پەیوەست بوونیان بە ئایینی مەسیحییەوە. </a:t>
            </a:r>
            <a:endParaRPr lang="en-US" dirty="0"/>
          </a:p>
        </p:txBody>
      </p:sp>
    </p:spTree>
    <p:extLst>
      <p:ext uri="{BB962C8B-B14F-4D97-AF65-F5344CB8AC3E}">
        <p14:creationId xmlns:p14="http://schemas.microsoft.com/office/powerpoint/2010/main" val="184893519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r>
              <a:rPr lang="ku-Arab-IQ" b="1" dirty="0"/>
              <a:t>هێنری کوڕی پاشا جۆنی </a:t>
            </a:r>
            <a:r>
              <a:rPr lang="ku-Arab-IQ" b="1" dirty="0" smtClean="0"/>
              <a:t>یەکەم </a:t>
            </a:r>
            <a:r>
              <a:rPr lang="ku-Arab-IQ" dirty="0"/>
              <a:t>پاشای پرتوگال کە بە هێنری دەریاوان ناسراوە، دیارترین ئەو کەسانەیە گرنگی بە دۆزینەوە جوگرافییەکانداوە، لە ساڵی 1418 یەکەم هەڵمەتی ناردووە، ماوەیەکی زۆریان </a:t>
            </a:r>
            <a:r>
              <a:rPr lang="ku-Arab-IQ" dirty="0" smtClean="0"/>
              <a:t>بە </a:t>
            </a:r>
            <a:r>
              <a:rPr lang="ku-Arab-IQ" dirty="0"/>
              <a:t>درێژایی کەنارئاوییەکانی </a:t>
            </a:r>
            <a:r>
              <a:rPr lang="ku-Arab-IQ" dirty="0" smtClean="0"/>
              <a:t>ئەفریقا بڕی</a:t>
            </a:r>
            <a:r>
              <a:rPr lang="ku-Arab-IQ" dirty="0"/>
              <a:t>، دواتر هەڵمەتی دیکە بۆ هەمان ئاراستە بەدواداهات، واتا لە باکوور بۆ باشووری کەنارئاوییەکانی ئەفریقای رۆژئاوا تاوەکو دەگاتە پرتوگال رووەوە رووباری سەنیگال. </a:t>
            </a:r>
            <a:endParaRPr lang="en-US" dirty="0"/>
          </a:p>
        </p:txBody>
      </p:sp>
    </p:spTree>
    <p:extLst>
      <p:ext uri="{BB962C8B-B14F-4D97-AF65-F5344CB8AC3E}">
        <p14:creationId xmlns:p14="http://schemas.microsoft.com/office/powerpoint/2010/main" val="28211720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r>
              <a:rPr lang="ku-Arab-IQ" dirty="0"/>
              <a:t>بەهۆی ئەو هەڵمەتانەوە پرتووگالییەکان ژمارەیەک زۆر لە زنجییەکانیان گواستەوە وڵاتەکەیان، تەنانەت لیشبۆنە بووە گرنگترین بازاڕی کۆیلە لە ئەوروپا. لە ساڵی 1445 پرتوگالییەکان سەرکەوتنێکی گەورەیان بەدەستهێنا بە تێپەڕین بە سەری سەوز. </a:t>
            </a:r>
            <a:r>
              <a:rPr lang="ku-Arab-IQ" dirty="0" smtClean="0"/>
              <a:t>دوای </a:t>
            </a:r>
            <a:r>
              <a:rPr lang="ku-Arab-IQ" dirty="0"/>
              <a:t>مردنی هێنری دەریاوانیش لە ساڵی 1460 ،هەوڵەکانی پرتوگالییەکان نەوەستاوە . بەڵکو برازاکەی </a:t>
            </a:r>
            <a:r>
              <a:rPr lang="ku-Arab-IQ" b="1" dirty="0"/>
              <a:t>حەننای دووەم </a:t>
            </a:r>
            <a:r>
              <a:rPr lang="ku-Arab-IQ" dirty="0"/>
              <a:t>پاشای پرتوگال درێژەی پێدا. لە ساڵی 1482 دەریاوانە پرتوگالییەکان توانیان هێڵی کەمەریی تێپەڕێنن و بگەنە رووباری کۆنجۆ. دوای پێنج ساڵی دیکە دیاز  هەوڵیدا درێژە بدات بەو هەوڵانە لە کەنار ئاوییەکانی رۆژهەڵاتی ئەفریقیا.</a:t>
            </a:r>
            <a:endParaRPr lang="en-US" dirty="0"/>
          </a:p>
          <a:p>
            <a:pPr algn="just"/>
            <a:endParaRPr lang="en-US" dirty="0"/>
          </a:p>
        </p:txBody>
      </p:sp>
    </p:spTree>
    <p:extLst>
      <p:ext uri="{BB962C8B-B14F-4D97-AF65-F5344CB8AC3E}">
        <p14:creationId xmlns:p14="http://schemas.microsoft.com/office/powerpoint/2010/main" val="133462430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rtl="1"/>
            <a:r>
              <a:rPr lang="ku-Arab-IQ" b="1" dirty="0"/>
              <a:t>ڤاسکۆ دی گاما </a:t>
            </a:r>
            <a:r>
              <a:rPr lang="ku-Arab-IQ" dirty="0"/>
              <a:t>بە </a:t>
            </a:r>
            <a:r>
              <a:rPr lang="ku-Arab-IQ" dirty="0" smtClean="0"/>
              <a:t>فەرمانی </a:t>
            </a:r>
            <a:r>
              <a:rPr lang="ku-Arab-IQ" b="1" dirty="0"/>
              <a:t>عەمانوئێلی یەکەم </a:t>
            </a:r>
            <a:r>
              <a:rPr lang="ku-Arab-IQ" dirty="0" smtClean="0"/>
              <a:t>کە لە </a:t>
            </a:r>
            <a:r>
              <a:rPr lang="ku-Arab-IQ" dirty="0"/>
              <a:t>دوای پاشا جۆنی دووەم هات لە ساڵی 1495 ، هەڵمەتێکی لە ساڵی 1497 </a:t>
            </a:r>
            <a:r>
              <a:rPr lang="ku-Arab-IQ" dirty="0" smtClean="0"/>
              <a:t>دەستپێکرد و </a:t>
            </a:r>
            <a:r>
              <a:rPr lang="ku-Arab-IQ" dirty="0"/>
              <a:t>لە </a:t>
            </a:r>
            <a:r>
              <a:rPr lang="ku-Arab-IQ" b="1" dirty="0" smtClean="0"/>
              <a:t>"سەری </a:t>
            </a:r>
            <a:r>
              <a:rPr lang="ku-Arab-IQ" b="1" dirty="0"/>
              <a:t>لوتکەی ئاواتی </a:t>
            </a:r>
            <a:r>
              <a:rPr lang="ku-Arab-IQ" b="1" dirty="0" smtClean="0"/>
              <a:t>چاکە</a:t>
            </a:r>
            <a:r>
              <a:rPr lang="ku-Arab-IQ" dirty="0" smtClean="0"/>
              <a:t>" </a:t>
            </a:r>
            <a:r>
              <a:rPr lang="ku-Arab-IQ" dirty="0"/>
              <a:t>پەڕیوە.  گەیشتە کەنارئاوییەکانی ئەفریقای رۆژهەڵات، کە تاوەکو ئەو کاتە وەستابوو لەسەر بازرگانی و دەریاوانەکانی عەرەب. دواتر لە ساڵی 1498 بەرە کەنارئاوییەکانی هیند بەڕێکەوتن، دوای گەشتێکی دوورودرێژ لە ئابی ساڵی 1499دا  </a:t>
            </a:r>
            <a:r>
              <a:rPr lang="ku-Arab-IQ" b="1" dirty="0"/>
              <a:t>دی گاما </a:t>
            </a:r>
            <a:r>
              <a:rPr lang="ku-Arab-IQ" dirty="0"/>
              <a:t>گەیشتەوە لیشبۆنە و رایگەیاند، رێگایەکی نوێی گەیشتنی ئەوروپای بە هیند لە رێگەی دەریاوە دۆزیتەوە، کە ئەمە خەونی گەورەی ئەوروپییەکان بووە. لەو رۆژەوە پرتوگالییەکان کاریان کرد بۆ دامەزراندنی ئیمراتۆریەتی پرتوگالی لە رۆژهەڵاتدا.</a:t>
            </a:r>
            <a:endParaRPr lang="en-US" dirty="0"/>
          </a:p>
        </p:txBody>
      </p:sp>
    </p:spTree>
    <p:extLst>
      <p:ext uri="{BB962C8B-B14F-4D97-AF65-F5344CB8AC3E}">
        <p14:creationId xmlns:p14="http://schemas.microsoft.com/office/powerpoint/2010/main" val="427835758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rtl="1"/>
            <a:r>
              <a:rPr lang="ku-Arab-IQ" b="1" dirty="0" smtClean="0"/>
              <a:t>دۆزینەوەی ئەمریکا</a:t>
            </a:r>
            <a:endParaRPr lang="en-US" dirty="0"/>
          </a:p>
        </p:txBody>
      </p:sp>
      <p:sp>
        <p:nvSpPr>
          <p:cNvPr id="3" name="Content Placeholder 2"/>
          <p:cNvSpPr>
            <a:spLocks noGrp="1"/>
          </p:cNvSpPr>
          <p:nvPr>
            <p:ph idx="1"/>
          </p:nvPr>
        </p:nvSpPr>
        <p:spPr/>
        <p:txBody>
          <a:bodyPr/>
          <a:lstStyle/>
          <a:p>
            <a:pPr algn="just" rtl="1"/>
            <a:r>
              <a:rPr lang="ku-Arab-IQ" dirty="0" smtClean="0"/>
              <a:t>ئیسپانییەکان </a:t>
            </a:r>
            <a:r>
              <a:rPr lang="ku-Arab-IQ" dirty="0"/>
              <a:t>هیوا و خواستیان لە پرتوگالییەکان کەمتر نەبووە لە دۆزینەوە ناوچە و وڵاتی نوێ و رێگەی نوێی بازرگانی لەگەڵ </a:t>
            </a:r>
            <a:r>
              <a:rPr lang="ku-Arab-IQ" dirty="0" smtClean="0"/>
              <a:t>رۆژهەڵات </a:t>
            </a:r>
            <a:r>
              <a:rPr lang="ku-Arab-IQ" dirty="0"/>
              <a:t>بۆ رزگاربوونیان لە کۆنتۆرڵی بازرگانی جەنەوا و بوندقییە و مەمالیکی میسر لە لایەک و دەوڵەتی عوسمانی بە کەشتی گەلە بەهێزەکانی لە دەریای ناوەڕاست لەلایەکی دیکەوە لە هێڵی بازرگانی لەگەڵ رۆژهەڵات و بەتایبەت لەگەڵ هیند. بەڵام  ئیسپانییەکان بە درێژایی سەدەی 15 سەرقاڵ بوون بە جەنگی دژی موسڵمان و لەنێوبردنی دوایین پێگەی  موسڵمان لە نیمچە دوورگەی ئیسپانی " دەوڵەوتی غرناتە"</a:t>
            </a:r>
            <a:r>
              <a:rPr lang="en-US" dirty="0"/>
              <a:t>.  </a:t>
            </a:r>
            <a:r>
              <a:rPr lang="ku-Arab-IQ" dirty="0"/>
              <a:t>لە ساڵی 1492 کۆتایی بە عەرەشی قشتالە هات. دوای ئەو رێککەوتە، فێردیناند و ئەلیزابێت گرنگیان بە کاروباری فراوانخوازی و ئیستیعماری کرد.</a:t>
            </a:r>
            <a:endParaRPr lang="en-US" dirty="0"/>
          </a:p>
        </p:txBody>
      </p:sp>
    </p:spTree>
    <p:extLst>
      <p:ext uri="{BB962C8B-B14F-4D97-AF65-F5344CB8AC3E}">
        <p14:creationId xmlns:p14="http://schemas.microsoft.com/office/powerpoint/2010/main" val="354670953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r>
            <a:br>
              <a:rPr lang="en-US" dirty="0" smtClean="0"/>
            </a:br>
            <a:r>
              <a:rPr lang="en-US" b="1" dirty="0"/>
              <a:t>(Christopher Columbus)</a:t>
            </a:r>
            <a:endParaRPr lang="en-US" dirty="0"/>
          </a:p>
        </p:txBody>
      </p:sp>
      <p:sp>
        <p:nvSpPr>
          <p:cNvPr id="3" name="Content Placeholder 2"/>
          <p:cNvSpPr>
            <a:spLocks noGrp="1"/>
          </p:cNvSpPr>
          <p:nvPr>
            <p:ph idx="1"/>
          </p:nvPr>
        </p:nvSpPr>
        <p:spPr/>
        <p:txBody>
          <a:bodyPr/>
          <a:lstStyle/>
          <a:p>
            <a:pPr algn="just"/>
            <a:endParaRPr lang="ku-Arab-IQ" dirty="0" smtClean="0"/>
          </a:p>
          <a:p>
            <a:pPr algn="just"/>
            <a:endParaRPr lang="ku-Arab-IQ" dirty="0"/>
          </a:p>
          <a:p>
            <a:pPr algn="just"/>
            <a:r>
              <a:rPr lang="ku-Arab-IQ" b="1" dirty="0" smtClean="0"/>
              <a:t>کریستۆفەر </a:t>
            </a:r>
            <a:r>
              <a:rPr lang="ku-Arab-IQ" b="1" dirty="0"/>
              <a:t>کۆلمبس </a:t>
            </a:r>
            <a:r>
              <a:rPr lang="ku-Arab-IQ" dirty="0"/>
              <a:t>دەریاوانێکی بەناو بانگی خەڵکی (جەنەوا) یە، لە ساڵی </a:t>
            </a:r>
            <a:r>
              <a:rPr lang="ku-Arab-IQ" dirty="0" smtClean="0"/>
              <a:t>1480وە </a:t>
            </a:r>
            <a:r>
              <a:rPr lang="ku-Arab-IQ" dirty="0"/>
              <a:t>بڕوای بەوە هەبوو کە دەتوانن بگەنە هیند بە رێگای دەریاوە لە رۆژئاوا، ئەمەش لە ژێر کاریگەری بیروڕای ئەو رۆژگارە بەوەی زەوی تۆپێکی خڕە. ئەو پرۆڕژەی خستە بەردەم پاشای پرتوگال بەڵام رەتکرایەوە. دواتر گەشتی ئیسپانیای کرد ئەمان پرۆژەی خستە بەردەم فێردیناند و ئیزابێلا لە ساڵی 1486 بەڵام بەهۆی سەرقاڵبوونیانەوە بە جەنگی موسڵمان پرۆژەکەیان رەتکردەوە. هەروەها برای کۆلمبس ئەو پرۆژەی خستەبەردەم هێنری حەوتەم پاشای ئینگلیترا ئەویش بەهەمان شێوە رەتیکردەوە، بەهۆی زۆری خەرجییەکە. </a:t>
            </a:r>
            <a:endParaRPr lang="en-US" dirty="0"/>
          </a:p>
        </p:txBody>
      </p:sp>
    </p:spTree>
    <p:extLst>
      <p:ext uri="{BB962C8B-B14F-4D97-AF65-F5344CB8AC3E}">
        <p14:creationId xmlns:p14="http://schemas.microsoft.com/office/powerpoint/2010/main" val="157284432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r>
              <a:rPr lang="ku-Arab-IQ" dirty="0"/>
              <a:t>بەڵام کۆلمبس بێئومێد نەبوو جارێکی دیکە پرۆژەکەی خستەوە ەبردەم کۆشکی پاشایەتی ئیسپانیا، ئەویش دوای کۆتایی هاتنی ململانێیان لەگەڵ موسڵمان لە 30ی نیسانی </a:t>
            </a:r>
            <a:r>
              <a:rPr lang="ku-Arab-IQ" dirty="0" smtClean="0"/>
              <a:t>1492 </a:t>
            </a:r>
            <a:r>
              <a:rPr lang="ku-Arab-IQ" dirty="0"/>
              <a:t>رەزامەندی لەسەر پرۆژەکەی کۆلمبس دەربڕی و پوختەی مەرجەکەشی بریتی بوو لەوەی " ئەگەر پرۆژەکە سەرکەوتووبێت، ئەوا کۆلمبس وەک جێگری پاشای ناوچە دۆزراوەکان دیاری دەکرێت، 10٪ی قازانجی بازرگانی لەگەڵ ئەو ناوچانەی پێدەدرێت".</a:t>
            </a:r>
            <a:endParaRPr lang="en-US" dirty="0"/>
          </a:p>
          <a:p>
            <a:endParaRPr lang="en-US" dirty="0"/>
          </a:p>
        </p:txBody>
      </p:sp>
    </p:spTree>
    <p:extLst>
      <p:ext uri="{BB962C8B-B14F-4D97-AF65-F5344CB8AC3E}">
        <p14:creationId xmlns:p14="http://schemas.microsoft.com/office/powerpoint/2010/main" val="12355973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algn="just"/>
            <a:r>
              <a:rPr lang="ku-Arab-IQ" dirty="0"/>
              <a:t>لە 3ی ئابی 1492 </a:t>
            </a:r>
            <a:r>
              <a:rPr lang="ku-Arab-IQ" dirty="0" smtClean="0"/>
              <a:t>گەشتی </a:t>
            </a:r>
            <a:r>
              <a:rPr lang="ku-Arab-IQ" dirty="0"/>
              <a:t>کۆلمبس دەستیپێکرد کە پێکهاتبوو لە سێ کەشتی بە سەرۆکایەتی کۆلمبس </a:t>
            </a:r>
            <a:r>
              <a:rPr lang="ku-Arab-IQ" dirty="0" smtClean="0"/>
              <a:t>بەرەو </a:t>
            </a:r>
            <a:r>
              <a:rPr lang="ku-Arab-IQ" dirty="0"/>
              <a:t>دوورگەی کەناری بەڕێکەوت. هەندێک لەوێ وەستا، دواتر لە 12ی تشرینی یەکەمی 1942 گەیشتە دوورگەیەکی باهاما. کولمبس دابەزی و ئاڵای ئیسپانیای تێدا هەڵکرد، بەناوی تاجی ئیسپانی دەستی بەسەر ئەو خاکە داگرت. بەڵام ئەوەی جێگەی نیگەرانی و بێئومێدی بوو، هەژاریەکی تووند باڵی بەسەر دانیشتوانی ناوچەکە داکێشابوو، لەگەڵ سروشتی خاکەکەی دەوڵەمەند بوو بە دار و میوە</a:t>
            </a:r>
            <a:r>
              <a:rPr lang="ku-Arab-IQ" dirty="0" smtClean="0"/>
              <a:t>.</a:t>
            </a:r>
          </a:p>
          <a:p>
            <a:pPr algn="just"/>
            <a:r>
              <a:rPr lang="ku-Arab-IQ" dirty="0" smtClean="0"/>
              <a:t> </a:t>
            </a:r>
          </a:p>
          <a:p>
            <a:pPr algn="just"/>
            <a:r>
              <a:rPr lang="ku-Arab-IQ" dirty="0" smtClean="0"/>
              <a:t>لە </a:t>
            </a:r>
            <a:r>
              <a:rPr lang="ku-Arab-IQ" dirty="0"/>
              <a:t>28ی تشرینی یەکەم گەیشتە دوورگەی کوبا، کەتێیدا کەشتییە گەورەی بەناوی (سانتا ماریا) لە دەریا نقوم بوو. داگیرگەی (ئیسپانیولا)ی لەسەر خاکی کۆماری هایتی ئێستا دروستکرد، لەگەل دروستکردنی یەکەم دامەزراوەی ئەوروپی لە جیهانی نوێیدا. لە 15ی ئاداری 1493 کولمبس گەڕاوەیە کەنارئاوییەکانی ئیسپانیا بۆ ئەوەی لە کۆشکی پاشایەکەی  و گەورە بەرپرسان دۆزینەوەی نوێ رابگەیێنێت. </a:t>
            </a:r>
            <a:endParaRPr lang="en-US" dirty="0"/>
          </a:p>
          <a:p>
            <a:endParaRPr lang="en-US" dirty="0"/>
          </a:p>
        </p:txBody>
      </p:sp>
    </p:spTree>
    <p:extLst>
      <p:ext uri="{BB962C8B-B14F-4D97-AF65-F5344CB8AC3E}">
        <p14:creationId xmlns:p14="http://schemas.microsoft.com/office/powerpoint/2010/main" val="414104375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rtl="1"/>
            <a:r>
              <a:rPr lang="ku-Arab-IQ" dirty="0"/>
              <a:t> لەوانە دەریانەوانی نەرویجی (نەدۆد- </a:t>
            </a:r>
            <a:r>
              <a:rPr lang="en-US" dirty="0" err="1"/>
              <a:t>Naddod</a:t>
            </a:r>
            <a:r>
              <a:rPr lang="ar-IQ" dirty="0"/>
              <a:t>) لە سەدەی 9 دا، گێژەلوکە و باهۆزی دەریایی گەیاندوویەتییە کەنار ئاوییەکانی دوورگەی (گرینلاند)، هەروەها لە ساڵی 986 و لە کۆتایی سەدەی دەیەم، ئەسکەندنافییەکان گەیشتوونەتە کەنارئاوییەکانی لابرادۆر و ئیسکۆتلاندای نوێ لە کەنارئاوییەکانی ڕۆژهەڵاتی ئەمریکای باکوور. </a:t>
            </a:r>
            <a:endParaRPr lang="en-US" dirty="0"/>
          </a:p>
        </p:txBody>
      </p:sp>
    </p:spTree>
    <p:extLst>
      <p:ext uri="{BB962C8B-B14F-4D97-AF65-F5344CB8AC3E}">
        <p14:creationId xmlns:p14="http://schemas.microsoft.com/office/powerpoint/2010/main" val="343499079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algn="just" rtl="1"/>
            <a:r>
              <a:rPr lang="ku-Arab-IQ" dirty="0"/>
              <a:t>کۆلمبس گەشتی دووەمی لە ئەیلولی 1493 دەستپێکرد، کە ئەمجارە بە خۆ ئامادەکردنێکی باشتر بوو، 17 کەشتی و 1500 پیاوی لەگەڵ بوو. کە رووی کردە دوورگەی ئەنتیل دواتر بەرەوی هایتی. داگیرگەی نوێ دامەزراند. دوو گەشتی دیکەی کرد لە 1498 بۆ 1500 و هەروەها 1502 بۆ 1504 کە تێیدا گەیشتە دوورگەی ترینیداد و هیندۆراس </a:t>
            </a:r>
            <a:r>
              <a:rPr lang="ku-Arab-IQ" dirty="0" smtClean="0"/>
              <a:t>.</a:t>
            </a:r>
          </a:p>
          <a:p>
            <a:pPr algn="just" rtl="1"/>
            <a:endParaRPr lang="ku-Arab-IQ" dirty="0"/>
          </a:p>
          <a:p>
            <a:pPr algn="just" rtl="1"/>
            <a:r>
              <a:rPr lang="ku-Arab-IQ" dirty="0" smtClean="0"/>
              <a:t> </a:t>
            </a:r>
            <a:r>
              <a:rPr lang="ku-Arab-IQ" dirty="0"/>
              <a:t>بەڵام دواتر گرژی ئاڵۆزی دەکەوێتە نێو کولمبس و نەیارەکانی لەو داگیرگایەنە،  نێردەی شای ئیسپانیا  بەبێ لێکۆڵینەوەی دەستگیری دەکات </a:t>
            </a:r>
            <a:r>
              <a:rPr lang="ku-Arab-IQ" dirty="0" smtClean="0"/>
              <a:t>بە </a:t>
            </a:r>
            <a:r>
              <a:rPr lang="ku-Arab-IQ" dirty="0"/>
              <a:t>کەلەپچەیی دەگەڕێنرتەوە ئیسیپانیا. لەگەڵ ئەوەی دواتر شای ئسیپانیا ئازادی دەکات، بەڵام هیچ ئیمتیازاتێکی بۆ ناگەڕێنتەوە و بۆ پێگەی جارانیشی ناگەڕێنێتەوە. بۆیە کۆتایی ژیانی بە هەژاریی و دوورەپەرێزی بەسەر برد، لەگەڵ ئەوەی بەردەوام داوا ئەو مافانەی دەکرد، کە بەپێی رێککەوتنی 1492 پێیدرابوون.</a:t>
            </a:r>
            <a:endParaRPr lang="en-US" dirty="0"/>
          </a:p>
        </p:txBody>
      </p:sp>
    </p:spTree>
    <p:extLst>
      <p:ext uri="{BB962C8B-B14F-4D97-AF65-F5344CB8AC3E}">
        <p14:creationId xmlns:p14="http://schemas.microsoft.com/office/powerpoint/2010/main" val="363168318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r" rtl="1"/>
            <a:r>
              <a:rPr lang="ku-Arab-IQ" b="1" dirty="0"/>
              <a:t>ئەمریکۆ ڤێسپوچی</a:t>
            </a:r>
            <a:r>
              <a:rPr lang="ar-IQ" b="1" dirty="0"/>
              <a:t>(</a:t>
            </a:r>
            <a:r>
              <a:rPr lang="en-US" b="1" dirty="0"/>
              <a:t> (</a:t>
            </a:r>
            <a:r>
              <a:rPr lang="en-US" dirty="0"/>
              <a:t> </a:t>
            </a:r>
            <a:r>
              <a:rPr lang="en-US" b="1" dirty="0" err="1"/>
              <a:t>Amerigo</a:t>
            </a:r>
            <a:r>
              <a:rPr lang="en-US" b="1" dirty="0"/>
              <a:t> Vespucci</a:t>
            </a:r>
            <a:r>
              <a:rPr lang="ku-Arab-IQ" b="1" dirty="0"/>
              <a:t>:</a:t>
            </a:r>
            <a:endParaRPr lang="en-US" dirty="0"/>
          </a:p>
          <a:p>
            <a:pPr algn="r" rtl="1"/>
            <a:r>
              <a:rPr lang="ku-Arab-IQ" dirty="0"/>
              <a:t>ئەو کارانەی کۆلمبس بەبێ بەدواداچوون و کارکردن لەسەر نەمایەوە، بەڵکو دواتر کۆمەڵێک گەشت و دۆزینەوەی جوگرافی ئەنجامدران، دیارترین لەو کەسانە ئەمریکۆ ڤێسپیوچی کە دیارترین کەسایەتی ئیتاڵی و لە خێزانێکی دێرینی فلۆرنسە.</a:t>
            </a:r>
            <a:endParaRPr lang="en-US" dirty="0"/>
          </a:p>
          <a:p>
            <a:pPr algn="r"/>
            <a:endParaRPr lang="en-US" dirty="0"/>
          </a:p>
        </p:txBody>
      </p:sp>
    </p:spTree>
    <p:extLst>
      <p:ext uri="{BB962C8B-B14F-4D97-AF65-F5344CB8AC3E}">
        <p14:creationId xmlns:p14="http://schemas.microsoft.com/office/powerpoint/2010/main" val="218068063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r>
              <a:rPr lang="ku-Arab-IQ" dirty="0"/>
              <a:t>کۆلمبس تاوەکو مرد، بڕوای وابوو ئەو خاکەی دۆزیوەتەوە بەشێکە لە ئاسیا، ، بەڵام بەشێک لە هاوسەرەدەمەکانی گومانیان لەو قسانە هەبوو، کە</a:t>
            </a:r>
            <a:r>
              <a:rPr lang="ku-Arab-IQ" b="1" dirty="0"/>
              <a:t> </a:t>
            </a:r>
            <a:r>
              <a:rPr lang="ku-Arab-IQ" dirty="0"/>
              <a:t>ئەمریکۆ ڤێسپیوچی یەکێک بوو لەمانە . چەندین گەشتی بۆ بەرژوەندی ئیسپانیا و پرتوگال بۆ ئەو خاکە نوێیە ئەنجامدابوو، چووە کەنارئاوییەکانی باشووری ئەمریکا لە ساڵانی</a:t>
            </a:r>
            <a:r>
              <a:rPr lang="en-US" dirty="0"/>
              <a:t> 1501 </a:t>
            </a:r>
            <a:r>
              <a:rPr lang="ku-Arab-IQ" dirty="0"/>
              <a:t>و 1502 بەرەو رووباری لابلاتا لە ئەرجەنتین. ناوبراو گەیشتە ئەو بۆچوونەی کە ئەوان لەبەردەم کیشوەرێکی نوێی گرێ نەدراوە بە جیهانی کۆن. جیاوازە لە هیندستان بۆیە ئەمە وایکرد. </a:t>
            </a:r>
            <a:r>
              <a:rPr lang="ku-Arab-IQ" dirty="0" smtClean="0"/>
              <a:t>زانای ئەلزاسی </a:t>
            </a:r>
            <a:r>
              <a:rPr lang="en-US" dirty="0" err="1" smtClean="0"/>
              <a:t>Waldseemuller</a:t>
            </a:r>
            <a:r>
              <a:rPr lang="en-US" dirty="0" smtClean="0"/>
              <a:t> </a:t>
            </a:r>
            <a:r>
              <a:rPr lang="ku-Arab-IQ" dirty="0" smtClean="0"/>
              <a:t>چەندین نامەی ئەمریکۆ ڤێسپیوچی بڵاوکردەوە، کە تیوەرەکەی ئەویان دەسەلماند، بۆیە لەسەر پێشنیازی ئەو زانایە ناوی ئەو کیشوەر نوێیە بەناوی ئەمریکۆ نرا. دوای ساڵێک لە مردنەکەی لە ساڵی 1513 گەریدەی ئیسپانی </a:t>
            </a:r>
            <a:r>
              <a:rPr lang="en-US" dirty="0" smtClean="0"/>
              <a:t>Balboa</a:t>
            </a:r>
            <a:r>
              <a:rPr lang="ar-IQ" dirty="0" smtClean="0"/>
              <a:t>) </a:t>
            </a:r>
            <a:r>
              <a:rPr lang="ku-Arab-IQ" dirty="0" smtClean="0"/>
              <a:t>بەڵگەی نوێی  دەستکەوت، کە راستی تیۆری ئەمریکۆ ڤێسپیوچی، سەلمنێنراوە خاکی نوێ پێش و دواوەی دەریایە ئەمەش راستی تیۆری ئەوەی پێشەخۆی دەسەلماند.</a:t>
            </a:r>
            <a:endParaRPr lang="en-US" dirty="0" smtClean="0"/>
          </a:p>
          <a:p>
            <a:pPr algn="just"/>
            <a:endParaRPr lang="en-US" dirty="0"/>
          </a:p>
        </p:txBody>
      </p:sp>
    </p:spTree>
    <p:extLst>
      <p:ext uri="{BB962C8B-B14F-4D97-AF65-F5344CB8AC3E}">
        <p14:creationId xmlns:p14="http://schemas.microsoft.com/office/powerpoint/2010/main" val="175183883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ku-Arab-IQ" dirty="0"/>
              <a:t>دواتر گەشتەکەی ماجەلانی بەدواداهات، کە رێڕەوێکی بەرەی کیشوەر دۆزیەوە لە بەشی باشووری ئەتلەسی دەگێنێتە زەریای ئارام، دواتر گشتێکی درودرێژ گەیشتە دوورگەی فلیپین. دوا رووبەڕووبوونەوە و شەڕو پێکدادان لەگەڵ دانیشتوانی رەسەنی ناوچەکە ب بەهۆی بەرکەوتنی تیرێکی ژەهراویی لە یەکێک لە شەڕەکان بۆیەوە گیانی لەدەستدا. </a:t>
            </a:r>
            <a:endParaRPr lang="en-US" dirty="0"/>
          </a:p>
        </p:txBody>
      </p:sp>
    </p:spTree>
    <p:extLst>
      <p:ext uri="{BB962C8B-B14F-4D97-AF65-F5344CB8AC3E}">
        <p14:creationId xmlns:p14="http://schemas.microsoft.com/office/powerpoint/2010/main" val="89181807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rtl="1"/>
            <a:r>
              <a:rPr lang="ku-Arab-IQ" dirty="0"/>
              <a:t>زۆر لە 6ی ئەیلولی 1522  شاندەکە ئەوانە مابووونەوە گەڕانەوەی ئیسپانیا و پێشوازییەکی گەرم لە پیاوەکانی ماجەلان لێکرا، بەهۆی ئەوەی خەڵک هیوای بەگەڕانەوەیان نەبووە. ئەو گەشتە  بۆ خەڵکی بۆ یەکەمنجار بە کردەوە بۆ خەڵکی سەلماند کە زەوی خڕە. دواتر ئەمە دەرگای زیاتر لە بەردەم هەوڵەکانی ناسین و دۆزینەوەی خاکی نوێ کردەوە وەک هەوڵێک بۆ ئیستیعمار و سوود وەرگرتن خێر وبێرەکەی.</a:t>
            </a:r>
            <a:endParaRPr lang="en-US" dirty="0"/>
          </a:p>
          <a:p>
            <a:pPr algn="just" rtl="1"/>
            <a:r>
              <a:rPr lang="ku-Arab-IQ" dirty="0"/>
              <a:t> </a:t>
            </a:r>
            <a:endParaRPr lang="en-US" dirty="0"/>
          </a:p>
        </p:txBody>
      </p:sp>
    </p:spTree>
    <p:extLst>
      <p:ext uri="{BB962C8B-B14F-4D97-AF65-F5344CB8AC3E}">
        <p14:creationId xmlns:p14="http://schemas.microsoft.com/office/powerpoint/2010/main" val="299286592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algn="just" rtl="1"/>
            <a:r>
              <a:rPr lang="ku-Arab-IQ" b="1" dirty="0"/>
              <a:t>جۆن کابت (</a:t>
            </a:r>
            <a:r>
              <a:rPr lang="en-US" b="1" dirty="0"/>
              <a:t>John Cabot</a:t>
            </a:r>
            <a:r>
              <a:rPr lang="ku-Arab-IQ" b="1" dirty="0"/>
              <a:t>):</a:t>
            </a:r>
            <a:endParaRPr lang="en-US" dirty="0"/>
          </a:p>
          <a:p>
            <a:pPr algn="just" rtl="1"/>
            <a:r>
              <a:rPr lang="ku-Arab-IQ" dirty="0"/>
              <a:t>بێگومان وڵاتانی دیکەی ئەوروپی بەرامبەر دۆزینەوەکانی ئیسپانیا دەستوەستاو نەبوون، بۆیە وڵاتانی دەریایی لە ئەوروپا دەستیان بە هەوڵەکانیان کرد. جۆن کابت</a:t>
            </a:r>
            <a:r>
              <a:rPr lang="ku-Arab-IQ" b="1" dirty="0"/>
              <a:t> </a:t>
            </a:r>
            <a:r>
              <a:rPr lang="ku-Arab-IQ" dirty="0"/>
              <a:t>، کە دەریاوانێکی خەڵکی جەنەوا بوو، یەکێک بوو لە بازرگانەکان و لە 1490وە لە ئینگلترا نیشتەجێ بوو. دوای دۆزینەوەکانی کۆلمبس، پرۆژەیەکی خستەبەردەم هێنری حەوتەم، بەمەبەستی تەرخانکردنی پارە بۆ ئەو گەشتەیان بەرەو رۆژئاوا. ئەو بیرۆکەیە جۆش و خرۆشێکی گەورەی لە بەریتانیا هەبوو. بۆیە بیرۆکەکە لە هزی خەڵک نامۆ نەبوو. لە بەریتانیاش بۆچوونێکی کۆن هەبوو، بەوەی زەوییەک لەودیوی زەریا هەیە. لەگەڵ ئەوەش پاشا خودی خۆی، ئەسەف و پەشیمانی دەچەشت، بەوەی کاتی خۆی پارەی بۆ گەشتەکەی کولمبس تەرخان نەکرد، کاتێک برتولومی برای کولومبس ئەو پرۆژەی خستەبەردەمی، پێش ئەوەی بیخاتە بەردەم ئیسپانییەکان.</a:t>
            </a:r>
            <a:endParaRPr lang="en-US" dirty="0"/>
          </a:p>
        </p:txBody>
      </p:sp>
    </p:spTree>
    <p:extLst>
      <p:ext uri="{BB962C8B-B14F-4D97-AF65-F5344CB8AC3E}">
        <p14:creationId xmlns:p14="http://schemas.microsoft.com/office/powerpoint/2010/main" val="254306322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r"/>
            <a:r>
              <a:rPr lang="ku-Arab-IQ" dirty="0"/>
              <a:t>جۆن کابت</a:t>
            </a:r>
            <a:r>
              <a:rPr lang="ku-Arab-IQ" b="1" dirty="0"/>
              <a:t> </a:t>
            </a:r>
            <a:r>
              <a:rPr lang="ku-Arab-IQ" dirty="0"/>
              <a:t>لە یەکەم گەشتیدا گەیشتە ( نیوفوندلاند) و ( لابرادۆر) لەسەر کەنارئاوییەکانی رۆژهەڵاتی باکووری کیشوەرەکە. لە گەشتێکی دیکەدا گەیشتە دوورگەی گرینلاند. لەگەڵ ئەوەی کابەت دەستکەوتی دارایی خێرا بەدەست نەهێنا . بەڵام ئەو گەشتانەی گرنگییەکی گەورەیان بۆ بەریتانیا هەبوو، کە تێیدا پاساو و پاڵپشتییەکی یاسایی بە بەدەستهێنا بۆ بانگەشەکردنی خاوەنداریەتی رووبەرێکی فراوانی ئەو خاکە نوێیە. دواتر شەوپۆلێکی گەورەی کۆچ و نیشتەجىێوونی مرۆیی لە بەریتانیاوە بۆ جیهانی نوێ دەستیپێکرد. لە ساڵی 1607 ئینگلیز یەکەم نشینگەیان لە شاری جیمستۆن لە ویلایەتی ڤێرجینیای ئێستا دامەزراند.</a:t>
            </a:r>
            <a:endParaRPr lang="en-US" dirty="0"/>
          </a:p>
          <a:p>
            <a:endParaRPr lang="en-US" dirty="0"/>
          </a:p>
        </p:txBody>
      </p:sp>
    </p:spTree>
    <p:extLst>
      <p:ext uri="{BB962C8B-B14F-4D97-AF65-F5344CB8AC3E}">
        <p14:creationId xmlns:p14="http://schemas.microsoft.com/office/powerpoint/2010/main" val="399944708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rtl="1"/>
            <a:r>
              <a:rPr lang="ku-Arab-IQ" dirty="0"/>
              <a:t>دواتر تای دۆزینەوەکان، فەرەنسییەکانیشی گرتەوە ، هەوڵەکانیان لە سەرەتای سەدەی 16 دەستپێکرد لە ناوچەی سان لۆران لە باکووری کیشوەرەکە. لە ساڵی  1536 ، کارتییە توانی بچێتە ناوچەی سان لۆران و گەیشتە شاری مۆنتریالی ئێستا. ناوی لەو وڵاتانە کەنەدا، یەکەم ناوەندی بازرگانی فەرەنسی لە ساڵی 1540 دامەزراند. یەکەم هەوڵی نوێش بۆ جێگیربوون لە کەنەدا و بە داگیرگەکردنی لە ساڵی 1608 بوو، کاتێکدا شاری کوبیک-ی دامەزراند.</a:t>
            </a:r>
            <a:endParaRPr lang="en-US" dirty="0"/>
          </a:p>
        </p:txBody>
      </p:sp>
    </p:spTree>
    <p:extLst>
      <p:ext uri="{BB962C8B-B14F-4D97-AF65-F5344CB8AC3E}">
        <p14:creationId xmlns:p14="http://schemas.microsoft.com/office/powerpoint/2010/main" val="92534664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r" rtl="1"/>
            <a:r>
              <a:rPr lang="ku-Arab-IQ" dirty="0"/>
              <a:t>دواتر هۆڵندییەکان شاری ئەمستردام-ی نوێیان دامەزراند لە دوورگەیەکی بچووک کە ئەمڕۆ پێی دەگوترێت مانهاتن لە شاری نیویۆرک-ی ئێستا کە لە هیندییەکانیان کڕی و کردیانە سەنتەرێکی بازرگانی. بەڵام دواتر ئینگلیزییەکان لە ساڵی 1664 خستیانە سەر  داگیرگەکانی خۆیان.</a:t>
            </a:r>
            <a:endParaRPr lang="en-US" dirty="0"/>
          </a:p>
        </p:txBody>
      </p:sp>
    </p:spTree>
    <p:extLst>
      <p:ext uri="{BB962C8B-B14F-4D97-AF65-F5344CB8AC3E}">
        <p14:creationId xmlns:p14="http://schemas.microsoft.com/office/powerpoint/2010/main" val="33678284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rtl="1"/>
            <a:r>
              <a:rPr lang="ku-Arab-IQ" dirty="0"/>
              <a:t>لە ساڵی 1632 سوێدییەکان کۆمپانیای دوورگەی هیندی رۆژئاوا-یان دامەزراند. ئەمانە لە ساڵی 1638 پارچە زەوییەکی فراوانیان لە هیندییەکان کڕێ و داگیرگەی خۆیان دامەزراند. قەڵایەکیان بە ناوی کریستینا دروستکرد، کە بەناوی کچی پاشاکەیان  بوو. بەڵام  هۆڵەندییەکان دژی دابەزینی سودییەکان بوون لەو شوێنەدا و خۆیان بە خاوەنی دەزانی. ئەو ململانێیە تاوەکو 1665 بەردەوام تا ئەوکاتەی هۆڵەندییەکان قەڵاکەیان داگیرکرد وهەوڵی سوێدیان بۆ نیشتەجێبوون لە جیهانی نوێ دا لەنێو برد. </a:t>
            </a:r>
            <a:endParaRPr lang="en-US" dirty="0"/>
          </a:p>
        </p:txBody>
      </p:sp>
    </p:spTree>
    <p:extLst>
      <p:ext uri="{BB962C8B-B14F-4D97-AF65-F5344CB8AC3E}">
        <p14:creationId xmlns:p14="http://schemas.microsoft.com/office/powerpoint/2010/main" val="28979619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rtl="1"/>
            <a:r>
              <a:rPr lang="ku-Arab-IQ" dirty="0"/>
              <a:t>بەڵام ئەو دۆزینەوانە، کاریگەری گەورەی نەبووە، ئەمەش بۆ چەند هۆکارێک دەگەڕێتەوە لەوانە؛ دۆزرەوەکان خودی خۆیان، هەستیان بە ڕاستی و دروستی ئەو زەوییە نەکردووە، کە پێی گەیشتوون. هەروەها هەوڵی ئاوەدانکردنەوە، یاخود نیشتەجێکردنیان تێدا نەداوە. بۆیە هەواڵی کەمیان لەبارەوە هەیە، تەنیا لە هەندێک چامە و گۆرانی ئەسکەندەنافی کۆن یاخود هەندێک دەقی کۆنی لاتینی نەبێت، کە مێژووەکەی بۆ سەدەی ناوەڕاست دەگەڕێتەوە. لەگەڵ هەموو ئەمانە ئاماژەکان تەمو مژاوین و هاوکار نابێت بۆ گەیشت بە وێنەکە بەشێوەیەکی  راستی و دروستی و زانستی.</a:t>
            </a:r>
            <a:endParaRPr lang="en-US" dirty="0"/>
          </a:p>
        </p:txBody>
      </p:sp>
    </p:spTree>
    <p:extLst>
      <p:ext uri="{BB962C8B-B14F-4D97-AF65-F5344CB8AC3E}">
        <p14:creationId xmlns:p14="http://schemas.microsoft.com/office/powerpoint/2010/main" val="227374334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ku-Arab-IQ" b="1" dirty="0"/>
              <a:t>کۆچ بۆ ئەمریکا</a:t>
            </a:r>
            <a:r>
              <a:rPr lang="en-US" dirty="0"/>
              <a:t/>
            </a:r>
            <a:br>
              <a:rPr lang="en-US" dirty="0"/>
            </a:br>
            <a:endParaRPr lang="en-US" dirty="0"/>
          </a:p>
        </p:txBody>
      </p:sp>
      <p:sp>
        <p:nvSpPr>
          <p:cNvPr id="3" name="Content Placeholder 2"/>
          <p:cNvSpPr>
            <a:spLocks noGrp="1"/>
          </p:cNvSpPr>
          <p:nvPr>
            <p:ph idx="1"/>
          </p:nvPr>
        </p:nvSpPr>
        <p:spPr/>
        <p:txBody>
          <a:bodyPr/>
          <a:lstStyle/>
          <a:p>
            <a:pPr rtl="1"/>
            <a:r>
              <a:rPr lang="ku-Arab-IQ" dirty="0" smtClean="0"/>
              <a:t>سەرەتای </a:t>
            </a:r>
            <a:r>
              <a:rPr lang="ku-Arab-IQ" dirty="0"/>
              <a:t>دەستپێکردنی کۆچی ئەوروپییەکان بۆ ئەمریکای باکوور</a:t>
            </a:r>
            <a:r>
              <a:rPr lang="ar-IQ" dirty="0"/>
              <a:t>، </a:t>
            </a:r>
            <a:r>
              <a:rPr lang="ku-Arab-IQ" dirty="0"/>
              <a:t>بەشێوەیەکی بەرفراوان دەگەڕێتەوە بۆ ئەو کاتەی کریستۆفەر کۆلمبس لە ساڵی(١٤٩٢)ـدا توانی هەندێک دورگە لە دەریای کاریبی دا بدۆزێتەوە، هەرچەندە(ڤایکینگەکان)ـی دانیشتوانی ئەسکەندەنافیا بە(٥٠٠)ساڵ پێش کۆلۆمبس کۆچیان بۆ ئەم جیهانە نوێیە کردووە.</a:t>
            </a:r>
            <a:endParaRPr lang="en-US" dirty="0"/>
          </a:p>
        </p:txBody>
      </p:sp>
    </p:spTree>
    <p:extLst>
      <p:ext uri="{BB962C8B-B14F-4D97-AF65-F5344CB8AC3E}">
        <p14:creationId xmlns:p14="http://schemas.microsoft.com/office/powerpoint/2010/main" val="183777471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pPr algn="just"/>
            <a:r>
              <a:rPr lang="ku-Arab-IQ" dirty="0"/>
              <a:t>جگە لە هیندییەکان، سەراپای گەلی ئەمریکا لە ڕێگای کۆچەوە چوونەتە ئەو کیشوەرە، یاخود ئەوەی کۆچبەرە کۆنەکانن، تا هەڵسانی جەنگی ناوخۆی ئەمریکا نزیکەی (٥) ملیۆن کۆچبەر لە (١٩٧٠و١٩٢٠)ـدا نزیکەی (٢٠)ملیۆن کۆچبەری دی لە ئەمریکا نیشتەجێ بوون، زۆرترین ڕێژەی کۆچبەریش لەو ناوچانەوە بوو کە زێدی خۆیان، یاخود باوباپیرانیان لە ئاراستەی خۆرهەڵات و باشووری ئەوروپا بوو. لە سەرەتادا ئەم کۆچکردنە لەسەر شێوازێکی کۆمەڵ کۆمەڵ و بچووک بوو، کە لە جێگەیەکدا دادەبەزین و دەستیان دەکرد بە دروستکردنی شارۆچکەیەکی بچووک و دواتر قەڵا و کلێسەو بینایەیان دروستکرد و سەرقاڵی کشتوکال کردن دەبوون، بەشێوەیەکی گشتی گرینگیان دەدا بە چاندنی (توتن)، کە نرخی لە بازاڕەکانی (لەندەن)ـدا زۆر بەرز بوو، بەم هۆیەشەوە قازانجی زۆریان دەست دەکەوت بۆ نموونە دانیشتووانی (ڤرجینیا)لە دەوروبەری ساڵی (١٦١٩)ـدا لە (٢٠٠٠) کەس تێپەڕیان نەدەکرد، بەڵام هەر لەو ساڵەدا چەند کاروانێک گەیشتنە ویلایەتەکە یەکێکیان نزیکەی (٩٠)کچی لەگەڵ رسمی (زەواج) لەخۆ دەگرت و هەر کەسەش خوازبێنی یەکێکیانی بکردایە دەبوو (١٢٠) بوند(توتن) بدات بەرامبەر کرێی گواستنەوەی لە ئینگلتەراوە بۆ ئەمریکا. هەروەها لە (هۆڵەندا)ـشەوە کاروانێک کۆیلەی(زنج)گەیشتنە ویلایەتەکە و لەلایەن خەڵکەوە كڕران.</a:t>
            </a:r>
            <a:endParaRPr lang="en-US" dirty="0"/>
          </a:p>
        </p:txBody>
      </p:sp>
    </p:spTree>
    <p:extLst>
      <p:ext uri="{BB962C8B-B14F-4D97-AF65-F5344CB8AC3E}">
        <p14:creationId xmlns:p14="http://schemas.microsoft.com/office/powerpoint/2010/main" val="296802026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algn="just" rtl="1"/>
            <a:r>
              <a:rPr lang="ku-Arab-IQ" dirty="0"/>
              <a:t>لەنێو مێژوونوساندا بۆچونێک هەیە و پێیانوایە کە سەراپای دانیشتوانی ئەمریکا بەر لە شۆڕشی ئەمریکی خەڵکی بەریتانیا بوون، بەڵام پێدەچێت ئەو بۆچوونە بەو ڕەهاییە نەبێت، بەڵام گومان لەوە دانییە، کە کۆچبەرە ئینگلیزییەکان ڕێژەیەکی زۆر، بگرە زۆری کۆچبەرەکانیان پێكدەهێنا و (داگیرکەر) ئینگلیزیەکان زوو زوو گەشتیان دەکرد. لە ئایاری ساڵی (١٦٢٩)دا بەندەری (لەندەن) پڕبوو لە خەڵک و نزیکەی (٤٠٠) کەسی بەریتانی لەگەڵ(٢٠٠) سەر مەڕدا بەرەو ئەمریکا کەوتنەڕێ و لە ناوچەی (سایلم)گیرسانەوە. لە ساڵی دواتر واتە(١٦٣٠) نزیکەی (٩٠٠) کەسی تر لەو نێوچەیە گیرسانەوە و نزیکەی(٩ ) شاریان بنیاتنا لەوانەش شاری (بوسطن)، جگە لەمەش بەریتانیا (داگیرگە)ـی (نیویۆرک)ـی واڵاکرد، هەرچەند هۆڵەنـدا چەند هەوڵی خستەگەڕ کە لە دەوروبەری (نیویۆڕک)ناوچەیەک بۆخۆی دابڕێت، بەڵام بەریتانیا بە زەبری هێز دەری کرد و ئاڵای ئینگلیزی لە سەرانسەری ناوچەکە هەڵکرد و دواتر بووبە گەورەترین شاری ئەمریکا و جیهان و دواتر ئینگلیزەکان پەلیان هاویشت بۆ (فلۆریـدا). </a:t>
            </a:r>
            <a:endParaRPr lang="en-US" dirty="0"/>
          </a:p>
        </p:txBody>
      </p:sp>
    </p:spTree>
    <p:extLst>
      <p:ext uri="{BB962C8B-B14F-4D97-AF65-F5344CB8AC3E}">
        <p14:creationId xmlns:p14="http://schemas.microsoft.com/office/powerpoint/2010/main" val="286673904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algn="just" rtl="1"/>
            <a:r>
              <a:rPr lang="ku-Arab-IQ" dirty="0"/>
              <a:t>ئینگلیزەکان و کۆلۆینالیستەکان سەرەتا پێیان خۆش نەبوو بیانییەکان ڕووبکەنە (داگیرگەکان) تەنانەت با سکۆتلەندی یاخود ئێرلەندیش بن، بەڵام وردە وردە ئەم بەندوباوە هەڵوەشایەوە سکۆتلەندییە ئێرلەندییەکانیش بە قەبارە و ژمارەیەکی نزیک لە ئینگلیزەکان ڕوویانکردە ئەمریکا و لە (داگیرگە)ـکاندا نیشتەجێ بوون و دزەیانکردە سنورە خۆرئاواییەکان و لەوێ نرخی زەوی زۆر هەرزان بوو، توانیان کۆمەڵگەیەکی بەهێزی دیموکراسی بنیات بنێن. جگە لەمانەش پڕۆسستانتە فەرەنسییەکان لە نێوان (١٦٦٠-١٦٩٠) دا ڕویانکردە (داگیرگەکان) کە ئەوانە بە (هیوگونت) ناسرابوو، خەڵک بە چاوی ڕێزەوە سەیری دەکردن، چونکە  پێیانوابوو کشتوکاڵ و بەروبوومی چاک دەهێننە وڵاتەوە. هەروەها بەهۆی جەنگ و هێرشی لویسی (١٤)ـی فەرەنسا و شکستی ئەڵمانیاوە زۆربەی ئەڵمانیەکانیش ڕوویانکردە ئەمریکا بەهۆی ئەوەی خۆیان بە سەرشۆڕ دەزانی و لە گەشتیار و پیشەوەر پێکدەهاتن و لە پنسلڤانیا و ماریلند و ڤێرجینیا نیشتەجێبوون. جگە لەمە، دوو گەلی تریش لە ئەمریکادا دەژین، کە هیندییەکان و زنجییەکان بوون.</a:t>
            </a:r>
            <a:endParaRPr lang="en-US" dirty="0"/>
          </a:p>
        </p:txBody>
      </p:sp>
    </p:spTree>
    <p:extLst>
      <p:ext uri="{BB962C8B-B14F-4D97-AF65-F5344CB8AC3E}">
        <p14:creationId xmlns:p14="http://schemas.microsoft.com/office/powerpoint/2010/main" val="370862503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rtl="1"/>
            <a:r>
              <a:rPr lang="ku-Arab-IQ" b="1" dirty="0"/>
              <a:t>یەکەمیان:خاوەن ڕەسەنی وڵاتەکە بوون.</a:t>
            </a:r>
            <a:endParaRPr lang="en-US" dirty="0"/>
          </a:p>
          <a:p>
            <a:pPr algn="just" rtl="1"/>
            <a:r>
              <a:rPr lang="ku-Arab-IQ" b="1" dirty="0"/>
              <a:t>دووەمیان: کۆیلەبوون و لە ئەفریقیاوە هێنرابوون.</a:t>
            </a:r>
            <a:endParaRPr lang="en-US" dirty="0"/>
          </a:p>
          <a:p>
            <a:pPr algn="just" rtl="1"/>
            <a:r>
              <a:rPr lang="ku-Arab-IQ" dirty="0"/>
              <a:t>   هۆکاری ئابووری ڕۆڵی سەرەکی هەبوو لە زۆربوونی ئەم (زنج)یانەدا، یەکەمجار کە کۆچبەرەکان ڕوویانکردە ئەمریکا خۆیان لە چەند کەنارێکی چڕ و ئالسکا و بە دارستاندا دەبینییەوە لە هیندییەکانەوە فێری هۆکارەکانی کشتوکاڵ کردن و دروستکردنی (کۆخ) و بەلەمی بچووک و پێستەخۆشکردن و دارتاشی دەبوون و لەوانەوە شێوازی خۆ گەنجاندن لەگەل ئەم ژینگەیەدا فێردەبوون، کۆچبەر لەیەک کاتدا پێویست بوو ڕاوچی و چەکدار و جوتیار بێت و لە هەموو کاروبارێکدا پشت بەخۆی ببەستێت.</a:t>
            </a:r>
            <a:endParaRPr lang="en-US" dirty="0"/>
          </a:p>
        </p:txBody>
      </p:sp>
    </p:spTree>
    <p:extLst>
      <p:ext uri="{BB962C8B-B14F-4D97-AF65-F5344CB8AC3E}">
        <p14:creationId xmlns:p14="http://schemas.microsoft.com/office/powerpoint/2010/main" val="112533827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r" rtl="1"/>
            <a:r>
              <a:rPr lang="ku-Arab-IQ" dirty="0"/>
              <a:t>ئەوانەی ڕویاندەکردە ئەمریکا لە چەند چین و توێژێک پێکهاتبوون، لەوانەش ئایندارە چەوساوەکان، سامان ویست و کەسە ئاواتخوازەکان، هەژار و کەمدەرامەتانی وڵاتانی ئەوروپا لەگەڵ بەرهەڵسکارانی سیاسەتی  بەریتانیا جگە لە کۆیلە(زنج)ـیەکان کە بەزۆر دەهێنران و خەڵکانێکیش کە ڕیسواو ئابڕوو تکاو بوون، یاخود تاوانبار و قەرزاربوون لە وڵاتی خۆیان هەڵدەهاتن و ڕویاندەکردە ئەمریکا.</a:t>
            </a:r>
            <a:endParaRPr lang="en-US" dirty="0"/>
          </a:p>
          <a:p>
            <a:pPr algn="r" rtl="1"/>
            <a:r>
              <a:rPr lang="ku-Arab-IQ" dirty="0"/>
              <a:t>هۆکاری کۆچکردنی ئەو ژمارە زۆرەی خەڵکیش بۆ ئەم کیشوەرە بۆ چەند فاکتەرێک دەگەڕێتەوە.</a:t>
            </a:r>
            <a:endParaRPr lang="en-US" dirty="0"/>
          </a:p>
          <a:p>
            <a:pPr algn="r" rtl="1"/>
            <a:r>
              <a:rPr lang="ku-Arab-IQ" dirty="0"/>
              <a:t> </a:t>
            </a:r>
            <a:endParaRPr lang="en-US" dirty="0"/>
          </a:p>
          <a:p>
            <a:pPr algn="r"/>
            <a:endParaRPr lang="en-US" dirty="0"/>
          </a:p>
        </p:txBody>
      </p:sp>
    </p:spTree>
    <p:extLst>
      <p:ext uri="{BB962C8B-B14F-4D97-AF65-F5344CB8AC3E}">
        <p14:creationId xmlns:p14="http://schemas.microsoft.com/office/powerpoint/2010/main" val="165341225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rtl="1"/>
            <a:r>
              <a:rPr lang="ku-Arab-IQ" b="1" dirty="0"/>
              <a:t>هۆکارەکانی کۆچ بۆ ئەمریکا</a:t>
            </a:r>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204650423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algn="just" rtl="1"/>
            <a:r>
              <a:rPr lang="ku-Arab-IQ" dirty="0"/>
              <a:t> </a:t>
            </a:r>
            <a:r>
              <a:rPr lang="ku-Arab-IQ" b="1" dirty="0"/>
              <a:t>یەکەم:هۆکاری سیاسی </a:t>
            </a:r>
            <a:endParaRPr lang="en-US" dirty="0"/>
          </a:p>
          <a:p>
            <a:pPr algn="just" rtl="1"/>
            <a:r>
              <a:rPr lang="ku-Arab-IQ" dirty="0"/>
              <a:t>   لە ئەنجامی ئەوەی(جیمسی)ـی یەکەم سیاسەێکی بێزارکەری دەگرتەبەر کۆڕێک لە پوریتانەکان لە وڵات هەڵاتن و ڕوویانکردە ئەمریکا و بە هیوای وڵاتێکی ئازادەوە کۆچیانکرد و بەریانیان بەجێهێشت بەهۆی ناکۆکی ڕێچکە و ڕێبازی پڕۆستانت و کاسۆلیک، ژمارەیەکی زۆر لەم گروپە کۆچیان کرد بۆ ئەمریکا تا لەوێ ئازادی ڕادەربڕین بۆخۆیان مسۆگەر بکەن و ژیانێکی دوور لە چەوساندنەوە بەدەستبهێنن، جگە لەوە یاسای (چارلی یەکەمدا) هاتبوو ڕێ لە کۆچکردنی کەس نەگرێت، ئەمەش بووە هاندانی خەڵک دەگەیەنێت بۆ کۆچکردن، لە فەرەنسادا هیگۆنتە پڕۆستانـنتەکان کەمێک ئازادی ئاینیان لەلایان پاشای فەرەنساوە پێدرابوو، دەیانتوانی باس لە ئاینزاکەیان بکەن. بەڵام پاش ئەوەی پاشای فەرەنسا لە ساڵی(١٦٨٥) ئەو ڕێژە ئازادییە بە ئاینیەی سەندەوە لێیان، کەوتنە چەوساندنەوەی کاسۆلیکەکان و ناچارکران کۆچ بکەن بۆ جیهانی نوێ، چونکە کۆچکردنیان بە دوا چارەسەر دەزانی.</a:t>
            </a:r>
            <a:endParaRPr lang="en-US" dirty="0"/>
          </a:p>
        </p:txBody>
      </p:sp>
    </p:spTree>
    <p:extLst>
      <p:ext uri="{BB962C8B-B14F-4D97-AF65-F5344CB8AC3E}">
        <p14:creationId xmlns:p14="http://schemas.microsoft.com/office/powerpoint/2010/main" val="408436506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pPr algn="r" rtl="1"/>
            <a:r>
              <a:rPr lang="ku-Arab-IQ" dirty="0"/>
              <a:t> </a:t>
            </a:r>
            <a:endParaRPr lang="en-US" dirty="0"/>
          </a:p>
          <a:p>
            <a:pPr algn="r" rtl="1"/>
            <a:r>
              <a:rPr lang="ku-Arab-IQ" b="1" dirty="0"/>
              <a:t>دووەم:هۆکاری ئاینی</a:t>
            </a:r>
            <a:endParaRPr lang="en-US" dirty="0"/>
          </a:p>
          <a:p>
            <a:pPr algn="r" rtl="1"/>
            <a:r>
              <a:rPr lang="ku-Arab-IQ" dirty="0"/>
              <a:t>   ئەم فاکتەرەش گرنگییەکی زۆری هەبوو، چونکە لەسەدەکانی ناوەڕاست لە زۆربەی ناوچەکانی ئەوروپای ڕۆژئاوادا، خەڵک دوای کەنیسە و ڕێبازەکەی کەوتبوون، ئەویش ڕێباز و کەنیسەی کاسۆلیکی بوو، لادان لەو ڕێبازەش بە تاوانێکی گەورە دادەنرا، پاش هەڵگیرسانی شۆڕش لە سەرەتاکانی سەدەی شازدەهەم دژی پاپا و کەنیسەی کاسۆلیکی بەناوی (شۆڕشی چاکسازی پڕۆستانتی) لە زۆر لە وڵاتانی ئەوروپا وەک (ئەڵمانیا و ئیتالیا و ئیسپانیا) زۆرینەی خەڵکی ئەم وڵاتە لەسەر مەزهەبی کاسۆلیکی مانەوە، بەڵام لە فەرەنسا شۆڕشەکە بەهێزتر بوو، دوای ئەوەی پاشای فەرەنسا لە ساڵی (١٥٩٨)دا بە ئاگربەسێك شەڕەکەی کۆتایی پێهێنا و ئازادییەکی کەمی سنوردارکراوی بۆ هیگۆنتەکان و شوێنکەوتووەکانی(جۆن کالڤن)لە پڕۆستانتیەکان پێدان، بەڵام زۆری پینەچوو ئەو ئازادییە سنوردارەشیان لێسەنرایەوە، بەمەش شوێنکەوتوانی کالڤن نەخشەیان کێشا بۆ کۆچکردن بۆ ئەمریکا، چونکە لەشوێنی خۆیان بڕوایان بە ڕوحی پاشا نەبوو، هەروەها پاشا و سەرانی سەر بە کاسۆلیکیش دژی ئەوان دەوەستانەوە، بۆیە دەیانویست لە ڕێگەی ئەم کۆچەیانەوە لە ئەمریکا کەنیسەیەکی سەربەخۆ بۆخۆیان دروست بکەن، بەڵام لە ئینگلتەڕا جیاوازی بیر و بۆچوونی ئاینی ڕوویەکی تری وەرگرت بەتەواوی کۆتایی بە دەسەڵاتی پاپا هێنرا. هەروەها لە دەستوری ئینگلتەرادا هاتووە کەنیسەی دەوڵەتی کانیسەی ئینگلیزییە، ئەمەیان بڵاوکردەوە و وتیان هەر کەسێک شوێن ئەم کەنسەیە نەکەوێت توشی لێکۆڵینەوە و سزا دەبێت، ئەمەش بووە هۆی دەرکەوتنی کۆمەڵەیەک بەناوی پۆریتانییەکان، ناڕەزاییان لەو بڕیارە دەربڕی و وتیان مافی هەموو کەس و کۆمەڵێکە کەنیسەی تایبەتی هەبێت یان شوێن هیچ کەنیسەیەک نەکەوێت.</a:t>
            </a:r>
            <a:endParaRPr lang="en-US" dirty="0"/>
          </a:p>
        </p:txBody>
      </p:sp>
    </p:spTree>
    <p:extLst>
      <p:ext uri="{BB962C8B-B14F-4D97-AF65-F5344CB8AC3E}">
        <p14:creationId xmlns:p14="http://schemas.microsoft.com/office/powerpoint/2010/main" val="68100572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r"/>
            <a:r>
              <a:rPr lang="ku-Arab-IQ" dirty="0"/>
              <a:t>زۆرێک لە ئینگلیزییەکان بە هیوای بڵاوکردنەوەی مەسیحیەت بەرەو ئەمریکا کەوتنەڕێ و نیازمەندبوون هیندییەکانی ئەمریکا بهێننە سەر ئاینی مەسیحی، جگە لەوە ناکۆکی نێوان ئاینزاکانیش ڕۆڵی تایبەتی هەبوو، هەریەک دەیویست ئاینزاکەی خۆی پێش ئەوەی تر لەو ناوچەیە بڵاوبکاتەوە، کۆمەڵێک بانگخوازیان دەنارد بۆ ئەوەی بتپەرستەکانی ئەم جیهانە نوێیە بهێننە سەر ئاینزای خۆیان، هەروەها کەمایەتی وەک هیگۆنتەکان و پۆریتانیەکان بە دۆزینەوەی وڵات و ناوچەیەکی ئازاد کۆچیان بۆ ئەمریکا کرد بەهۆی نائازادییان لە وڵاتی خۆیان، هەروەها ئینگلتەڕاش دەیویست ڕزگاری بێت لە پۆریتانیەکان بە هیچ شێوەیەک ڕێگری نەدەکرد بۆ کۆچکردن.</a:t>
            </a:r>
            <a:endParaRPr lang="en-US" dirty="0"/>
          </a:p>
          <a:p>
            <a:endParaRPr lang="en-US" dirty="0"/>
          </a:p>
        </p:txBody>
      </p:sp>
    </p:spTree>
    <p:extLst>
      <p:ext uri="{BB962C8B-B14F-4D97-AF65-F5344CB8AC3E}">
        <p14:creationId xmlns:p14="http://schemas.microsoft.com/office/powerpoint/2010/main" val="15068615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rtl="1"/>
            <a:r>
              <a:rPr lang="ku-Arab-IQ" dirty="0"/>
              <a:t>هەرچی (گرینلاند)ە، هەندێک رەوەندی ئیسکەندەنافی هەوڵیانداوە لەوێ ژیان بکەن، ئەو خاکە ئاوەدانبکەنەوە، ئەمانە شاریان دروستکردووە تاوەکو ئێستاش پاشماوەکانیان ماون، پاشماوەی کەنیسەیان ماوە، کە مێژووەکەی بۆ سەدەی دوازدە دەگەڕێتەوە. بەڵام ئەمانە لە بەین چوونە، دوای ئەوەی بەشێکیان کۆچیانکردووە بۆ ئایسلاندا و بەشێکی دیکەشیان تێکەڵ بە دانیشتوانی رەسەنی (ئیسکیمۆ) بوونە. بەو هۆیەوە بەرە بەرە پەیوەندییەکانی نێوان ئیسکەندەنافییەکان و هەریەک لە ئایسلاند و گرینلاند پچڕاوە.</a:t>
            </a:r>
            <a:endParaRPr lang="en-US" dirty="0"/>
          </a:p>
        </p:txBody>
      </p:sp>
    </p:spTree>
    <p:extLst>
      <p:ext uri="{BB962C8B-B14F-4D97-AF65-F5344CB8AC3E}">
        <p14:creationId xmlns:p14="http://schemas.microsoft.com/office/powerpoint/2010/main" val="2209843357"/>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pPr algn="r" rtl="1"/>
            <a:r>
              <a:rPr lang="ku-Arab-IQ" b="1" dirty="0"/>
              <a:t>سێیەم:هۆکاری ئابووری</a:t>
            </a:r>
            <a:endParaRPr lang="en-US" dirty="0"/>
          </a:p>
          <a:p>
            <a:pPr algn="r" rtl="1"/>
            <a:r>
              <a:rPr lang="ku-Arab-IQ" dirty="0"/>
              <a:t>   ئەو هۆکارەش کە لەگەلێک بواری جۆراو جۆردا خۆی دەبینێتەوە لەوانەش زۆربوونی ڕێژەی بێکاری لە ئینگلتەڕا و تێکچوونی سیسەمی ئابوری و کشوکاڵی و دەست بەسەرداگرتنی دێر و زەوییەکانی کڵێسە، لەنێوان ساڵانی(١٦٢٠-١٦٣٥) گوشارێکی ئابووری توند بەسەر ئینگلتەرا دا هاتبوو، ژمارەیەکی زۆری خەڵک تووشی بێکاری ببون، تەنانەت کەسانی لێهاتوو شارەزاش بەخراپی دەیانتوانی ژەمی ڕۆژانەیان بە دەسبهێنن، کەمی بەرهەمیش ئەوەندەی تر بارودۆخەکەی گرانتر کردبوو، تەنانەت لە سەردەمی شاژن ئیلیزابێس ئینگلتەرا جمەی دەهات لە ژن و پیاوی بێکار، شەقامەکانیان دەکێڵا بۆ گەڕان بەدوای کارێکدا یان بۆ دۆزینەوەی خۆراک ئەمانەش وایانکرد خەڵکی بیر لە ڕێگەچارەیەك بکەنەوە تا چیتر ژیانیان بەو شێوەیە بە فیڕۆ نەڕوات، بۆیە کۆچکردنیان بۆ ناوچەکانی ئەمریکا بە چارەسەر دەزانی بۆ ڕزگاربوون لە بارودۆخی خراپی ئابووری وڵاتەکەیان، جگە لەمانەش شۆڕشی پیشەسازی پیشەسازی نوێی چینی هێنابووەکایەوە، بۆ بەردەوام بوونی خۆشی پێویستییەکی زۆری بە کەرستەی خاو لە خوری و پەمۆ هەبوو تا بتواێت درێژە بە خۆی بدات، خاوەن کێڵگەکانیش کێلگەکانی خۆیان جێهێشتبوو، گوندەکانیشیان ناچارکردبوو مەڕ بەخێوبکەن، بەمەش زۆربەی جوتیارەکان ڕوویانکردە شارەکان بۆ دەستکەوتنی کار و شارەکانیش جمەیان دەهات لە دانیشتوان، هەموو ئەمانە وایانکرد خەڵکانێکی زۆر بۆ چاکردنی باری ئابووریان کۆچیان دەکرد تا بتوانن ئابوورییە پاشەکەوتووەکەیان بگەڕێننەوە بارودۆخی جاران، هەروەها زۆرێک لە خاوەن لەوانەی خاوەن هیچ نەبوون، بەپێی ئەو هەواڵانەی پێیانگەیشتبوو لە نیشنگەکان و ناوچەکانی ئەمریکا، لەوەی باسدەکرێت بە پێدانی زەوییەکی زۆر بەمەرجێک بۆ ماوەی پێنج ساڵ کار بۆ گەورەکەی بکات کۆچیان بۆ ئەمریکا کرد.</a:t>
            </a:r>
            <a:endParaRPr lang="en-US" dirty="0"/>
          </a:p>
        </p:txBody>
      </p:sp>
    </p:spTree>
    <p:extLst>
      <p:ext uri="{BB962C8B-B14F-4D97-AF65-F5344CB8AC3E}">
        <p14:creationId xmlns:p14="http://schemas.microsoft.com/office/powerpoint/2010/main" val="145589574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r"/>
            <a:r>
              <a:rPr lang="ku-Arab-IQ" dirty="0"/>
              <a:t>هەروەها بەمەبەستی بازرگانی، کۆیلە ڕەشپێستەکانیان دەبرد بۆ ئەمریکا، لەوێ بۆ خزمەتکردن و ئیشکردن سودیان لێ دەبینن، بەم هۆیەشەوە ئەوروپاییەکان ڕویاندەکردە ڕەشپێستەکانی ئەفەریقیا و ژمارەیەکی زۆریان لێ ڕاودەکردن و دەیانگرتن و بەکەشتی باریان دەکردن و رەوانەی ناوچەکانی ئەمریکایان دەکردن، بەمەش ئەم ڕەشپێستانە ئەوەندە ڕقیان جوڵابوو حەزیان دەکرد بشکێن نەک بچەمێنەوە لە بەرامبەر ئارەزووی پیاوە سپییەکان.</a:t>
            </a:r>
            <a:endParaRPr lang="en-US" dirty="0"/>
          </a:p>
        </p:txBody>
      </p:sp>
    </p:spTree>
    <p:extLst>
      <p:ext uri="{BB962C8B-B14F-4D97-AF65-F5344CB8AC3E}">
        <p14:creationId xmlns:p14="http://schemas.microsoft.com/office/powerpoint/2010/main" val="253629558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r" rtl="1"/>
            <a:r>
              <a:rPr lang="ku-Arab-IQ" dirty="0"/>
              <a:t> </a:t>
            </a:r>
            <a:endParaRPr lang="en-US" dirty="0"/>
          </a:p>
          <a:p>
            <a:pPr algn="r" rtl="1"/>
            <a:r>
              <a:rPr lang="ku-Arab-IQ" b="1" dirty="0"/>
              <a:t>چوارەم: ململانێی زلهێزەکان</a:t>
            </a:r>
            <a:endParaRPr lang="en-US" dirty="0"/>
          </a:p>
          <a:p>
            <a:pPr algn="r" rtl="1"/>
            <a:r>
              <a:rPr lang="ku-Arab-IQ" dirty="0"/>
              <a:t>   بەر لە نیوەی سەدەی شانزەهەم کۆلۆنیالیزم لە ژێر چنگی ئیسپانیا پورتگالدا بووە و تا توانیویانە ناوچەیان بۆخۆیان داگیرکردووە، بەڵام دواتر ئینگلتەڕا وەک هێزێکی کێبڕکێ دەرکەوت و بەزۆر خەڵکی ڕەوانەی ناوچە تازە سۆزراوەکان دەکرد و هەرگیز ڕێگەر لە کۆچکردوان نەدەگرت بۆ کۆچکردنیان بۆ ئەمریکا، بەڵکو چەندین کۆمپانیا لە ئینگلتەڕا دروستبوون بۆ ڕەوانەکردنی خەلک بۆ ناوچەکانی ئەمریکا، بەڵام بەرامبەر کارێک، هەروەها وڵاتانی دیکەش کەوتنە خۆیان وەک ‌هۆڵنـدا و فەرەنسا و سود و ............هتد تا ئەمانەش شوێنی خۆیان لەم ململانییە بکەنەوە</a:t>
            </a:r>
            <a:endParaRPr lang="en-US" dirty="0"/>
          </a:p>
          <a:p>
            <a:pPr algn="r" rtl="1"/>
            <a:r>
              <a:rPr lang="ku-Arab-IQ" b="1" dirty="0"/>
              <a:t> </a:t>
            </a:r>
            <a:endParaRPr lang="en-US" dirty="0"/>
          </a:p>
          <a:p>
            <a:pPr algn="r"/>
            <a:endParaRPr lang="en-US" dirty="0"/>
          </a:p>
        </p:txBody>
      </p:sp>
    </p:spTree>
    <p:extLst>
      <p:ext uri="{BB962C8B-B14F-4D97-AF65-F5344CB8AC3E}">
        <p14:creationId xmlns:p14="http://schemas.microsoft.com/office/powerpoint/2010/main" val="249011361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algn="just" rtl="1"/>
            <a:r>
              <a:rPr lang="ku-Arab-IQ" b="1" dirty="0"/>
              <a:t>پێنجەم:هۆکاری کەسی</a:t>
            </a:r>
            <a:endParaRPr lang="en-US" dirty="0"/>
          </a:p>
          <a:p>
            <a:pPr algn="just" rtl="1"/>
            <a:r>
              <a:rPr lang="ku-Arab-IQ" dirty="0"/>
              <a:t>   بیرۆکەی ژیانی باشتر بەسەربردن لە ئەمریکا تەنها لای ئاینزاکان نەبوو، بەڵکو هەندێک لەوانەی کە ڕوویاندەکردە ئەمریکا ئاواتەخوازی ناوبانگ و پلەو پایەی بڵند بوون و هەندێکێش ڕابردوویان پاک نەبوو دەیانویست کۆچ بکەن بۆ ئەمریکا تا لاپەڕەیەکی نوێ لە ژیانی خۆیان هەڵبدەنەوە هەندێکیان لە دادگا و بنکەکانی پۆلیس داواکراوبوون لە ترسی گرتن، یاخود بە فاکتەری تاوان هەڵدەهاتن بۆ ئەمریکا.</a:t>
            </a:r>
            <a:endParaRPr lang="en-US" dirty="0"/>
          </a:p>
          <a:p>
            <a:pPr algn="just" rtl="1"/>
            <a:r>
              <a:rPr lang="ku-Arab-IQ" dirty="0"/>
              <a:t>   خەڵکانێکی زۆر هەبوون دەگەڕان بە دوای ژیانێک لە ژێر سایەی ئازادیدا بێت تەنانەت خەریک بوو لە میانەی کۆچکردنیان بۆ ئەمریکا زۆر بە ئاشکرایی سروشتی خۆیانیان دەچەسپاند لەپاش ئەم کۆچ کردنە کۆمەڵێ کەسی جەربەزەو گەڕۆک هەبوون و خاوەن وتەی بەهێز و روحی پەلاماردان بوون و ئەم خەسڵەتەشیان پاڵی پێوەنان ڕوەو دەریا و وشکانی کۆچ بکەن. </a:t>
            </a:r>
            <a:endParaRPr lang="en-US" dirty="0"/>
          </a:p>
          <a:p>
            <a:pPr algn="just"/>
            <a:endParaRPr lang="en-US" dirty="0"/>
          </a:p>
        </p:txBody>
      </p:sp>
    </p:spTree>
    <p:extLst>
      <p:ext uri="{BB962C8B-B14F-4D97-AF65-F5344CB8AC3E}">
        <p14:creationId xmlns:p14="http://schemas.microsoft.com/office/powerpoint/2010/main" val="218326669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rtl="1"/>
            <a:r>
              <a:rPr lang="ku-Arab-IQ" b="1" dirty="0"/>
              <a:t>شەشەم:هۆکاری فەلسەفی</a:t>
            </a:r>
            <a:endParaRPr lang="en-US" dirty="0"/>
          </a:p>
          <a:p>
            <a:pPr algn="just" rtl="1"/>
            <a:r>
              <a:rPr lang="ku-Arab-IQ" dirty="0"/>
              <a:t>   هەندێک لە کۆچبەران بڕوایان وابوو دەکرێت کۆمەڵگایەک بنیات بنرێت لە بەرزترین پلەی نمونەییدا بێت و لەو کۆمەڵگا گەندەڵانەی خۆیان ڕزگاریان بکات، واتە کۆمەڵگایەک بیت دەسبەسەری دادپەروەریی و ئازادی و مافی مرۆڤەکان بکات، ئەمەش دەبینین لە نوسینەکانی (تۆماز مۆرۆ) (جۆن لۆک١٦٣٢--١٧٠٤) و (تۆماس هۆبز-١٥٨٨-١٦٧٩) و (دەیڤد هیوم-١٧١١-١٧٧٦) و (مۆنتسیکیۆ-١٦٨٩-١٧٠٤)ـی فەرەنسی و سەرجەم فەیلەسوفەکانی تری ئەوروپا ڕۆڵیان لەم کۆچکردنەی خەڵکدا هەبوو.</a:t>
            </a:r>
            <a:endParaRPr lang="en-US" dirty="0"/>
          </a:p>
          <a:p>
            <a:pPr algn="just"/>
            <a:endParaRPr lang="en-US" dirty="0"/>
          </a:p>
        </p:txBody>
      </p:sp>
    </p:spTree>
    <p:extLst>
      <p:ext uri="{BB962C8B-B14F-4D97-AF65-F5344CB8AC3E}">
        <p14:creationId xmlns:p14="http://schemas.microsoft.com/office/powerpoint/2010/main" val="179951058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pPr algn="just" rtl="1"/>
            <a:r>
              <a:rPr lang="ku-Arab-IQ" b="1" dirty="0"/>
              <a:t>حەوتەم:هۆکاری کۆمەڵایەتی</a:t>
            </a:r>
            <a:endParaRPr lang="en-US" dirty="0"/>
          </a:p>
          <a:p>
            <a:pPr algn="just" rtl="1"/>
            <a:r>
              <a:rPr lang="ku-Arab-IQ" dirty="0"/>
              <a:t>   دابەشبوونی کۆمەڵایەتی چینەکانی خەڵک لە ئەوروپا بە پێودانگی سەدەکانی ناوەڕاست</a:t>
            </a:r>
            <a:endParaRPr lang="en-US" dirty="0"/>
          </a:p>
          <a:p>
            <a:pPr algn="just" rtl="1"/>
            <a:r>
              <a:rPr lang="ku-Arab-IQ" dirty="0"/>
              <a:t>دابەشبوونێکی گەندەڵ و زیانبەخش بوو بۆ زۆر کەس و لەژێر فشاری ئەو بارە نالەبارەدا زۆر کەس هەڵاتن، کاتێک ئەو خەڵکە کۆچکردووە ڕوویانکردە کیشوەرێکی نوێ هەریەک لە ژێر بارودۆخێکی سەختتدا بوو کە پێویست بوو بەرەو باشکردنی ببات و لەم جیهانە نوێیەشدا (پشت بەخۆ بەستن) وەک یەکێک لە بنەما پتەوەکانی ئەو کۆمەڵگا نوێیە چەسپاوە، ئەمەش گیانی بەرەنگاربوونەوە و نەفس درێژی بەخشییە ئەمریکیەکان و هەوڵ و خۆماندووکردنیان زۆر ڕێگای لە بەردەمدا ئاسانکردن.</a:t>
            </a:r>
            <a:endParaRPr lang="en-US" dirty="0"/>
          </a:p>
          <a:p>
            <a:pPr algn="just" rtl="1"/>
            <a:r>
              <a:rPr lang="ku-Arab-IQ" dirty="0"/>
              <a:t>    بە هەزاران کۆچبەریش بەمەبەستی دەربازبوون لە شەڕ و ئاژاوەکان ڕوویان لە ئەمریکا دەکرد و ئەوروپایان بەجێهێشت، زۆرێک لەوانە ماڵ و شتومەکەکانیان بەجێدەهێڵا، هەندێکیشیان بەهۆی تاوانە کۆمەڵایەتییەکەیانەوە هەڵدەهاتن، چونکە دادگا و بانگکرابوون، یاخود زیندانی بوون هەڵهاتبوون، بۆیە کۆچیان کرد تا لاپەڕیەکی نوێ لەو ڕابردووەی هەیبوو هەڵبداتەوە. </a:t>
            </a:r>
            <a:endParaRPr lang="en-US" dirty="0"/>
          </a:p>
          <a:p>
            <a:pPr algn="just" rtl="1"/>
            <a:r>
              <a:rPr lang="ku-Arab-IQ" b="1" dirty="0"/>
              <a:t> </a:t>
            </a:r>
            <a:endParaRPr lang="en-US" dirty="0"/>
          </a:p>
        </p:txBody>
      </p:sp>
    </p:spTree>
    <p:extLst>
      <p:ext uri="{BB962C8B-B14F-4D97-AF65-F5344CB8AC3E}">
        <p14:creationId xmlns:p14="http://schemas.microsoft.com/office/powerpoint/2010/main" val="275846457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just"/>
            <a:r>
              <a:rPr lang="ku-Arab-IQ" sz="2800" b="1" dirty="0"/>
              <a:t>ویلایەتە یەکگرتووەکانی ئەمریکا بووەوە شوێنی خەڵکی جۆراو جۆر و جیاواز لە یەکدی، بە چەند شەپۆلێک روویان ئەمریکا کرد، کە </a:t>
            </a:r>
            <a:r>
              <a:rPr lang="ku-Arab-IQ" sz="2800" b="1" dirty="0" smtClean="0"/>
              <a:t>بەشێوەیە:  </a:t>
            </a:r>
            <a:r>
              <a:rPr lang="en-US" sz="2800" dirty="0"/>
              <a:t/>
            </a:r>
            <a:br>
              <a:rPr lang="en-US" sz="2800" dirty="0"/>
            </a:br>
            <a:endParaRPr lang="en-US" sz="2800"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5422814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gn="just" rtl="1"/>
            <a:r>
              <a:rPr lang="ku-Arab-IQ" sz="2400" b="1" dirty="0"/>
              <a:t>یەکەم:</a:t>
            </a:r>
            <a:r>
              <a:rPr lang="ku-Arab-IQ" sz="2400" dirty="0"/>
              <a:t> شەپۆلی یەکەم بەرەوی جیهانی نوێ گروپی دۆزەرەوە سەرکەشەکان بوون بە هاندانی پاشاکاکانی ئەوروپا و پێشەواکانیان. ئەوانە بەدوای رێگایەکی رۆژهەڵات دەگەڕان بۆ دوورکەوتنەوە لە کۆنترۆڵی مەمالیکەکان کە دەسەڵاتداربوون بەسەر رێگەی دەریای سپی ( مەمالیکەکانی میسر و شام) یاخود رێگەی ئاوریشم (فارسەکان و مەغۆل) بۆ نێو جەرگەی ئاسیا. هەرچی دۆزەکان و سەرکێشەکان بوو گەیشتنە رۆژئاوا لە بری رۆژهەڵات. پاشا و سەردارانی ئەوروپا گوێبسیتی قسەی سەیر دەبوون لەبارەی سەروەت و سامانی جیهانی نوێ. لە پتی خاک، ئاو، دەشتی سەوازیی، چیا لە کانزا و زێڕ...هتد.</a:t>
            </a:r>
            <a:endParaRPr lang="en-US" sz="2400" dirty="0"/>
          </a:p>
        </p:txBody>
      </p:sp>
    </p:spTree>
    <p:extLst>
      <p:ext uri="{BB962C8B-B14F-4D97-AF65-F5344CB8AC3E}">
        <p14:creationId xmlns:p14="http://schemas.microsoft.com/office/powerpoint/2010/main" val="189010883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rtl="1"/>
            <a:r>
              <a:rPr lang="ku-Arab-IQ" b="1" dirty="0"/>
              <a:t>دووەم:</a:t>
            </a:r>
            <a:r>
              <a:rPr lang="ku-Arab-IQ" dirty="0"/>
              <a:t> کاتێک پاپا و کاردیناڵەکان رێورەسمی ناوچەی جیهانی نوێیان رێکخست بەناوی ( موعجیزە خودا) بۆ پاشا و سەردارەکانیان. سەربازانی ئەو پاشایانە کێبڕکێیان دەکرد لەسەر جیهانی نوێ تاوەکو کەس پێشیان نەکەوێت هەر تەنیا خۆیان ببنەخاوەنی ئەو سامانە، کە دەدۆزرێتەوە. ئەمە کۆچی دووەم بوو.</a:t>
            </a:r>
            <a:endParaRPr lang="en-US" dirty="0"/>
          </a:p>
        </p:txBody>
      </p:sp>
    </p:spTree>
    <p:extLst>
      <p:ext uri="{BB962C8B-B14F-4D97-AF65-F5344CB8AC3E}">
        <p14:creationId xmlns:p14="http://schemas.microsoft.com/office/powerpoint/2010/main" val="314012815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rtl="1"/>
            <a:r>
              <a:rPr lang="ku-Arab-IQ" b="1" dirty="0"/>
              <a:t>سێیەم:</a:t>
            </a:r>
            <a:r>
              <a:rPr lang="ku-Arab-IQ" dirty="0"/>
              <a:t> ئەو شەپۆلە ( کۆچی سێیەم) کاتێک بوو کە سامان و دەرامەتەکان پێویستیان هێزی کار بوو، پاشا و سەردارەکان هاوبەشی زیاتریان نەدەویست باشترین چارەسەریش ناردنی زیندانییەکان بۆ ئەو جیهانە نوێیە.بۆیە زۆربەی بەندیخانەکانی ئینگلتەرا، فەرەنسا، ئیسپانیا، پرتوگال و وڵاتانی دیکە خاڵی کران و لە رێگەی کەشتییەوە گواسترانەوە.</a:t>
            </a:r>
            <a:endParaRPr lang="en-US" dirty="0"/>
          </a:p>
        </p:txBody>
      </p:sp>
    </p:spTree>
    <p:extLst>
      <p:ext uri="{BB962C8B-B14F-4D97-AF65-F5344CB8AC3E}">
        <p14:creationId xmlns:p14="http://schemas.microsoft.com/office/powerpoint/2010/main" val="21580910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rtl="1"/>
            <a:r>
              <a:rPr lang="ku-Arab-IQ" b="1" dirty="0"/>
              <a:t>دانیشتوانە ڕەسەنەکان</a:t>
            </a:r>
            <a:endParaRPr lang="en-US" dirty="0"/>
          </a:p>
        </p:txBody>
      </p:sp>
      <p:sp>
        <p:nvSpPr>
          <p:cNvPr id="3" name="Content Placeholder 2"/>
          <p:cNvSpPr>
            <a:spLocks noGrp="1"/>
          </p:cNvSpPr>
          <p:nvPr>
            <p:ph idx="1"/>
          </p:nvPr>
        </p:nvSpPr>
        <p:spPr/>
        <p:txBody>
          <a:bodyPr>
            <a:normAutofit fontScale="92500" lnSpcReduction="20000"/>
          </a:bodyPr>
          <a:lstStyle/>
          <a:p>
            <a:pPr algn="just" rtl="1"/>
            <a:r>
              <a:rPr lang="ku-Arab-IQ" dirty="0"/>
              <a:t>بێگومان کیشوەر نوێیەکە، خاڵی نەبووە لە دانیشتوان و شارستانییەت. بەشی زۆری دانیشتوانەکەشی لە ناوچەکانی ناوەڕاستی کیشوەرکە نیشتەجێ بوونە. زۆربەی لێکۆڵینەوەکان ئەوەیان سەلماندووە، کە ئەو دانیشتوانانەی کە کۆلمبس بە هیندی ناوی بردووە، ئەمانە دانیشتوانی جیهانی کۆنن. تاوەکو ئێستا لە ئەمریکا شوێنەواری مرۆڤی کۆن مرۆڤی نیاندەرتاڵ وەک ئەوروپا نەدۆزراوەتەوە. پێدەچێت ئەمانە بە تەنگەبەری یرینگ پەڕی ببنەتەوە دوای کۆتایی هاتنی چاخی بەستەڵەکی، پێیانوایە ئەمە سەر بە  ڕەگەزی مەنگۆلی بن کە دەگەڕێنەوە بۆ سەر چنییەکان. ئەمانە لە باکووری ئاسیاوە بەرەو باکووری ئەمریکا هاتوون ، دواتر بەرەو باشوور چوونە بەمەبەستی گەڕان بەدوای ژیاندا . بۆیە ئەمانە ماوەیەکی دوورودرێژ بە راوشکارییەوە سەرقاڵ بوونە بەردەوام لە گەڕان بوونە. بە دیاریکراوی نازانرێت هەندێک لەو گەلانە کەی چوونە قۆناخی کشتوکاڵ، بەڵام گواستنەوەیان لە قۆناخی راوشکانییە بۆ کشتوکاڵی پەرەسەندێکی شارستانی گرنگ بووە، چونکە ئەنجامدانی کشتوکاڵ ناچار بە سەقامگیر و جێگیربوونی کردوون. ئەمەش وایکردووە شارستانی لەو کیشوەر پێکبهێنن، تەنانەت هەندێک لەوگەلانەی گەیشتووەتە ناسینی هەندێک کانزا و بەکاریان هێناون، بەڵام نەگەیشتووەتە قۆناغی دۆزینەوەی ئاسن و بەکارهێنانیان.</a:t>
            </a:r>
            <a:endParaRPr lang="en-US" dirty="0"/>
          </a:p>
        </p:txBody>
      </p:sp>
    </p:spTree>
    <p:extLst>
      <p:ext uri="{BB962C8B-B14F-4D97-AF65-F5344CB8AC3E}">
        <p14:creationId xmlns:p14="http://schemas.microsoft.com/office/powerpoint/2010/main" val="1588430624"/>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r"/>
            <a:r>
              <a:rPr lang="ku-Arab-IQ" b="1" dirty="0"/>
              <a:t>چوارەم:</a:t>
            </a:r>
            <a:r>
              <a:rPr lang="ku-Arab-IQ" dirty="0"/>
              <a:t> شەپۆلی چوارەم لە رێگەی گروپە چەوساوە ئایینی و سیاسییەکان بوو لە ئەوروپا. گوێیان لەوە بوو کە ئەو زەوییە بێ کۆتایی و بێ سنوورە، هیچ دەسەڵاتدارێک بەناوی خودا یاخود پاشایەک بەناوی حوکمی دوایی فەرمانڕوایەتی ناکەن. بۆیە ئەم چەوساوانە بڕیاریاندا بگەنە ئەو فیرۆدەوسەی کە خەونیان پێ دەبینی.</a:t>
            </a:r>
            <a:endParaRPr lang="en-US" dirty="0"/>
          </a:p>
          <a:p>
            <a:endParaRPr lang="en-US" dirty="0"/>
          </a:p>
        </p:txBody>
      </p:sp>
    </p:spTree>
    <p:extLst>
      <p:ext uri="{BB962C8B-B14F-4D97-AF65-F5344CB8AC3E}">
        <p14:creationId xmlns:p14="http://schemas.microsoft.com/office/powerpoint/2010/main" val="132764387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r" rtl="1"/>
            <a:r>
              <a:rPr lang="ku-Arab-IQ" b="1" dirty="0"/>
              <a:t>پێنجەم:</a:t>
            </a:r>
            <a:r>
              <a:rPr lang="ku-Arab-IQ" dirty="0"/>
              <a:t> دواتر شەوپۆلی دیکەی خەڵکانی جیاواز و فرە رەنگ بە خۆوەبینی کە بە تێپەڕبوونی کات کیشوەری ئەمریکا کۆمەڵگەیەکی ناواز و تێکەڵ دەرکەوتن.</a:t>
            </a:r>
            <a:endParaRPr lang="en-US" dirty="0"/>
          </a:p>
        </p:txBody>
      </p:sp>
    </p:spTree>
    <p:extLst>
      <p:ext uri="{BB962C8B-B14F-4D97-AF65-F5344CB8AC3E}">
        <p14:creationId xmlns:p14="http://schemas.microsoft.com/office/powerpoint/2010/main" val="236090492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r>
              <a:rPr lang="ku-Arab-IQ" b="1" dirty="0"/>
              <a:t>دیارترین داگیرگەکانی </a:t>
            </a:r>
            <a:r>
              <a:rPr lang="ku-Arab-IQ" b="1" dirty="0" smtClean="0"/>
              <a:t>وڵاتان</a:t>
            </a:r>
            <a:r>
              <a:rPr lang="en-US" dirty="0"/>
              <a:t/>
            </a:r>
            <a:br>
              <a:rPr lang="en-US" dirty="0"/>
            </a:br>
            <a:endParaRPr lang="en-US" dirty="0"/>
          </a:p>
        </p:txBody>
      </p:sp>
      <p:sp>
        <p:nvSpPr>
          <p:cNvPr id="3" name="Content Placeholder 2"/>
          <p:cNvSpPr>
            <a:spLocks noGrp="1"/>
          </p:cNvSpPr>
          <p:nvPr>
            <p:ph idx="1"/>
          </p:nvPr>
        </p:nvSpPr>
        <p:spPr/>
        <p:txBody>
          <a:bodyPr/>
          <a:lstStyle/>
          <a:p>
            <a:pPr algn="just" rtl="1"/>
            <a:r>
              <a:rPr lang="ku-Arab-IQ" b="1" dirty="0"/>
              <a:t>دیارترین داگیرگەکانی وڵاتان: </a:t>
            </a:r>
            <a:endParaRPr lang="en-US" dirty="0"/>
          </a:p>
          <a:p>
            <a:pPr algn="just" rtl="1"/>
            <a:r>
              <a:rPr lang="ku-Arab-IQ" b="1" dirty="0"/>
              <a:t>داگیرگاکانی ئیسپانیا لە ئەمریکای ناوەڕاست و باشوور:</a:t>
            </a:r>
            <a:endParaRPr lang="en-US" dirty="0"/>
          </a:p>
          <a:p>
            <a:pPr algn="just" rtl="1"/>
            <a:r>
              <a:rPr lang="ku-Arab-IQ" dirty="0"/>
              <a:t>لە ئەمریکای ناوەڕاست  بریتی بوون لە: مەکسیک، گواتیمالا، سلڤادۆر، هیندۆراس.</a:t>
            </a:r>
            <a:endParaRPr lang="en-US" dirty="0"/>
          </a:p>
          <a:p>
            <a:pPr algn="just" rtl="1"/>
            <a:r>
              <a:rPr lang="ku-Arab-IQ" dirty="0"/>
              <a:t>ئەمریکای باشوور بریتی بوون لە: پیرۆ، چیلی، بۆلیڤیا، ئیکوادۆر، ڤەنزیلا، کۆلۆمبیا، ئەرجەنتین.</a:t>
            </a:r>
            <a:endParaRPr lang="en-US" dirty="0"/>
          </a:p>
        </p:txBody>
      </p:sp>
    </p:spTree>
    <p:extLst>
      <p:ext uri="{BB962C8B-B14F-4D97-AF65-F5344CB8AC3E}">
        <p14:creationId xmlns:p14="http://schemas.microsoft.com/office/powerpoint/2010/main" val="35826594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rtl="1"/>
            <a:r>
              <a:rPr lang="ku-Arab-IQ" dirty="0"/>
              <a:t>سیستەمەکەی داگیرکاری ئیسپانی لەو  داگیرگایانە بەم شێوەیە بوو:</a:t>
            </a:r>
            <a:endParaRPr lang="en-US" dirty="0"/>
          </a:p>
          <a:p>
            <a:pPr algn="just" rtl="1"/>
            <a:r>
              <a:rPr lang="ku-Arab-IQ" dirty="0"/>
              <a:t>دامەزراندنی چەند داگیرگە وەک بەشێک لەدەوڵەتی ئیسپانیا.</a:t>
            </a:r>
            <a:endParaRPr lang="en-US" dirty="0"/>
          </a:p>
          <a:p>
            <a:pPr algn="just" rtl="1"/>
            <a:r>
              <a:rPr lang="ku-Arab-IQ" dirty="0"/>
              <a:t>کۆنترۆڵکردنی تەواوەتەی بەسەر دانیشتوانی رەسەن و راپێچیکردنی بۆ کار.</a:t>
            </a:r>
            <a:endParaRPr lang="en-US" dirty="0"/>
          </a:p>
          <a:p>
            <a:pPr algn="just" rtl="1"/>
            <a:r>
              <a:rPr lang="ku-Arab-IQ" dirty="0"/>
              <a:t>جەنگی کۆمەڵکوژی .</a:t>
            </a:r>
            <a:endParaRPr lang="en-US" dirty="0"/>
          </a:p>
          <a:p>
            <a:pPr algn="just" rtl="1"/>
            <a:r>
              <a:rPr lang="ku-Arab-IQ" dirty="0"/>
              <a:t>بە مەسیحی کردنی دانیشتوان.</a:t>
            </a:r>
            <a:endParaRPr lang="en-US" dirty="0"/>
          </a:p>
          <a:p>
            <a:endParaRPr lang="en-US" dirty="0"/>
          </a:p>
        </p:txBody>
      </p:sp>
    </p:spTree>
    <p:extLst>
      <p:ext uri="{BB962C8B-B14F-4D97-AF65-F5344CB8AC3E}">
        <p14:creationId xmlns:p14="http://schemas.microsoft.com/office/powerpoint/2010/main" val="422273401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u-Arab-IQ" b="1" dirty="0"/>
              <a:t>دۆزینەوەی پرتوگالییەکان لە جیهانی نوێ دا</a:t>
            </a:r>
            <a:r>
              <a:rPr lang="en-US" dirty="0"/>
              <a:t/>
            </a:r>
            <a:br>
              <a:rPr lang="en-US" dirty="0"/>
            </a:br>
            <a:endParaRPr lang="en-US" dirty="0"/>
          </a:p>
        </p:txBody>
      </p:sp>
      <p:sp>
        <p:nvSpPr>
          <p:cNvPr id="3" name="Content Placeholder 2"/>
          <p:cNvSpPr>
            <a:spLocks noGrp="1"/>
          </p:cNvSpPr>
          <p:nvPr>
            <p:ph idx="1"/>
          </p:nvPr>
        </p:nvSpPr>
        <p:spPr/>
        <p:txBody>
          <a:bodyPr/>
          <a:lstStyle/>
          <a:p>
            <a:pPr algn="r"/>
            <a:r>
              <a:rPr lang="ku-Arab-IQ" dirty="0"/>
              <a:t>دۆزەرەوەی پرتوگالی ( گابرایل) بە رێکەوت سەرکەوتووبوو لە گەیشتن بە کەنارئاوییەکانی بەڕازیل، کاتێک هەوڵیدا لە بەدووری ئەفریقیا بسووڕێتەوە لە ساڵی 1500 . دواتر پاشای پرتوگال، ئەمریکۆ ناردە بەڕازیل ، کە تێیدا پرتوگاڵییەکان داگیرگەیەکی راستەقینەی گەورەیان دروستکرد. </a:t>
            </a:r>
            <a:endParaRPr lang="en-US" dirty="0"/>
          </a:p>
          <a:p>
            <a:endParaRPr lang="en-US" dirty="0"/>
          </a:p>
        </p:txBody>
      </p:sp>
    </p:spTree>
    <p:extLst>
      <p:ext uri="{BB962C8B-B14F-4D97-AF65-F5344CB8AC3E}">
        <p14:creationId xmlns:p14="http://schemas.microsoft.com/office/powerpoint/2010/main" val="3979819478"/>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r" rtl="1"/>
            <a:r>
              <a:rPr lang="ku-Arab-IQ" dirty="0"/>
              <a:t>یەکەم بزاوتی دۆزینەوەی ئینگلیز لەلایەن جۆن کابت بووە لە سەردەمی شا هێنری حەوت و گەیشتە:</a:t>
            </a:r>
            <a:endParaRPr lang="en-US" dirty="0"/>
          </a:p>
          <a:p>
            <a:pPr algn="r" rtl="1"/>
            <a:r>
              <a:rPr lang="ku-Arab-IQ" dirty="0"/>
              <a:t>نیوفاوند لاند لە 1547</a:t>
            </a:r>
            <a:endParaRPr lang="en-US" dirty="0"/>
          </a:p>
          <a:p>
            <a:pPr algn="r" rtl="1"/>
            <a:r>
              <a:rPr lang="ku-Arab-IQ" dirty="0"/>
              <a:t>کەناری لابرادوور</a:t>
            </a:r>
            <a:endParaRPr lang="en-US" dirty="0"/>
          </a:p>
          <a:p>
            <a:pPr algn="r" rtl="1"/>
            <a:r>
              <a:rPr lang="ku-Arab-IQ" dirty="0"/>
              <a:t>دوورگەی گرین لاند</a:t>
            </a:r>
            <a:endParaRPr lang="en-US" dirty="0"/>
          </a:p>
          <a:p>
            <a:pPr algn="r" rtl="1"/>
            <a:r>
              <a:rPr lang="ku-Arab-IQ" dirty="0"/>
              <a:t>دواتر ئینگلیزییەکان یەکەم داگیرگەیان لە شاری جەیمس تاون لە ویلایەتی ڤێرجینای ئێستا دروستکرد.</a:t>
            </a:r>
            <a:endParaRPr lang="en-US" dirty="0"/>
          </a:p>
          <a:p>
            <a:pPr algn="r" rtl="1"/>
            <a:r>
              <a:rPr lang="ku-Arab-IQ" dirty="0"/>
              <a:t>ئینگلیزەکان هەوڵیاندا لە نێوان ساڵانی 1585 – 1586 بگەنە کارۆلینای باکوور بەڵام لە نیشتەجێبوون شکستیان هێنا.</a:t>
            </a:r>
            <a:endParaRPr lang="en-US" dirty="0"/>
          </a:p>
        </p:txBody>
      </p:sp>
    </p:spTree>
    <p:extLst>
      <p:ext uri="{BB962C8B-B14F-4D97-AF65-F5344CB8AC3E}">
        <p14:creationId xmlns:p14="http://schemas.microsoft.com/office/powerpoint/2010/main" val="3168475687"/>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ku-Arab-IQ" b="1" dirty="0"/>
              <a:t>فەرەنسییەکان:</a:t>
            </a:r>
            <a:r>
              <a:rPr lang="en-US" dirty="0"/>
              <a:t/>
            </a:r>
            <a:br>
              <a:rPr lang="en-US" dirty="0"/>
            </a:br>
            <a:endParaRPr lang="en-US" dirty="0"/>
          </a:p>
        </p:txBody>
      </p:sp>
      <p:sp>
        <p:nvSpPr>
          <p:cNvPr id="3" name="Content Placeholder 2"/>
          <p:cNvSpPr>
            <a:spLocks noGrp="1"/>
          </p:cNvSpPr>
          <p:nvPr>
            <p:ph idx="1"/>
          </p:nvPr>
        </p:nvSpPr>
        <p:spPr/>
        <p:txBody>
          <a:bodyPr/>
          <a:lstStyle/>
          <a:p>
            <a:pPr algn="r" rtl="1"/>
            <a:r>
              <a:rPr lang="ku-Arab-IQ" b="1" dirty="0"/>
              <a:t>فەرەنسییەکان:</a:t>
            </a:r>
            <a:endParaRPr lang="en-US" dirty="0"/>
          </a:p>
          <a:p>
            <a:pPr algn="r" rtl="1"/>
            <a:r>
              <a:rPr lang="ku-Arab-IQ" dirty="0"/>
              <a:t>فەرەنسییەکان لە پرتوگال و ئیسپانییەکان و ئینگلیزەکان دواکەتن، بەڵام چەند دەستکەوتی دۆزینەوەی جوگرافیان بەدەستهێنا.</a:t>
            </a:r>
            <a:endParaRPr lang="en-US" dirty="0"/>
          </a:p>
          <a:p>
            <a:pPr algn="r" rtl="1"/>
            <a:r>
              <a:rPr lang="ku-Arab-IQ" dirty="0"/>
              <a:t>دەریاوانی فەرەنسی (جاک کارتییە) توانی:</a:t>
            </a:r>
            <a:endParaRPr lang="en-US" dirty="0"/>
          </a:p>
          <a:p>
            <a:pPr algn="r" rtl="1"/>
            <a:r>
              <a:rPr lang="ku-Arab-IQ" dirty="0"/>
              <a:t>بگاتە دوورگەی نیوفاوندلاند لە بەرامبەر کەنەدا</a:t>
            </a:r>
            <a:endParaRPr lang="en-US" dirty="0"/>
          </a:p>
          <a:p>
            <a:pPr algn="r" rtl="1"/>
            <a:r>
              <a:rPr lang="ku-Arab-IQ" dirty="0"/>
              <a:t>دۆزینەوە رووباری سانت لۆرانس لە 1534</a:t>
            </a:r>
            <a:endParaRPr lang="en-US" dirty="0"/>
          </a:p>
          <a:p>
            <a:pPr algn="r" rtl="1"/>
            <a:r>
              <a:rPr lang="ku-Arab-IQ" dirty="0"/>
              <a:t>گەیشتن بە مۆنتریال و کویبکی ئێستا</a:t>
            </a:r>
            <a:endParaRPr lang="en-US" dirty="0"/>
          </a:p>
          <a:p>
            <a:pPr algn="r" rtl="1"/>
            <a:r>
              <a:rPr lang="ku-Arab-IQ" dirty="0"/>
              <a:t>چوونە نێو خاکی ئەمریکای باکوور</a:t>
            </a:r>
            <a:endParaRPr lang="en-US" dirty="0"/>
          </a:p>
        </p:txBody>
      </p:sp>
    </p:spTree>
    <p:extLst>
      <p:ext uri="{BB962C8B-B14F-4D97-AF65-F5344CB8AC3E}">
        <p14:creationId xmlns:p14="http://schemas.microsoft.com/office/powerpoint/2010/main" val="74259244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r" rtl="1"/>
            <a:r>
              <a:rPr lang="ku-Arab-IQ" dirty="0"/>
              <a:t>دروستکردنی داگیرگەی فەرەنسی لەو ناوچانە: نۆڤا سکۆشیا، کە لەلایەن ساموئیل دی شامبلن لە ساڵی 1604 دروستکرا. داگیرگەی کویبک لە 1608. دواتر دی لاسال دۆزەرەوەی فەرەنسی رووباری مسیسیپی، دواتر کەنداوی مەکسیکی دۆزیەوە داگیرگەی لویزیانای فەرەنسی دروستکرد، کە ناوەکەی دەگەڕێتەوە بۆ لویسی 14، هەروەک شاری نیو ئۆرلیانزی دروستکرد.</a:t>
            </a:r>
            <a:endParaRPr lang="en-US" dirty="0"/>
          </a:p>
          <a:p>
            <a:pPr algn="r" rtl="1"/>
            <a:r>
              <a:rPr lang="ku-Arab-IQ" dirty="0"/>
              <a:t>بەم شێوەی فەرەنسییەکان کەنەدا، حەوزی مسیسیپی و ناوچەی سانت لۆرانس-یان داگیرکرد و ئەو داگیرگە فەرەنسیانە پشتێنەیەکی کراوەیان بە دەوری 13 داگیرگەکەی ئینگلیزەکان دروست کرد، کە لە جیهانی نوێ دا بنیادیان نابوو. ئەمەش هاوکار بوو بۆ سەرهەڵدانی ململانێییەکی تووند لە نێوان داگیرگە ئینگلیز و فەرەنسییەکان </a:t>
            </a:r>
            <a:r>
              <a:rPr lang="en-US" dirty="0"/>
              <a:t>.</a:t>
            </a:r>
          </a:p>
        </p:txBody>
      </p:sp>
    </p:spTree>
    <p:extLst>
      <p:ext uri="{BB962C8B-B14F-4D97-AF65-F5344CB8AC3E}">
        <p14:creationId xmlns:p14="http://schemas.microsoft.com/office/powerpoint/2010/main" val="164107992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IQ" b="1" dirty="0"/>
              <a:t>هۆڵەندییەکان</a:t>
            </a:r>
            <a:endParaRPr lang="en-US" dirty="0"/>
          </a:p>
        </p:txBody>
      </p:sp>
      <p:sp>
        <p:nvSpPr>
          <p:cNvPr id="3" name="Content Placeholder 2"/>
          <p:cNvSpPr>
            <a:spLocks noGrp="1"/>
          </p:cNvSpPr>
          <p:nvPr>
            <p:ph idx="1"/>
          </p:nvPr>
        </p:nvSpPr>
        <p:spPr>
          <a:xfrm>
            <a:off x="838200" y="1862570"/>
            <a:ext cx="10515600" cy="4351338"/>
          </a:xfrm>
        </p:spPr>
        <p:txBody>
          <a:bodyPr/>
          <a:lstStyle/>
          <a:p>
            <a:pPr algn="r" rtl="1"/>
            <a:r>
              <a:rPr lang="ar-IQ" b="1" dirty="0"/>
              <a:t>هۆڵەندییەکان:</a:t>
            </a:r>
            <a:endParaRPr lang="en-US" dirty="0"/>
          </a:p>
          <a:p>
            <a:pPr algn="r" rtl="1"/>
            <a:r>
              <a:rPr lang="ku-Arab-IQ" dirty="0"/>
              <a:t>هۆڵەندییەکانیش، تەنیا هەڵوێستی سەیرکەریان نەبووە لە دۆزینەوە جوگرافییەکان، بۆیە هێنری هدسۆن، کەسێکی بەرەچەڵەک ئینگلیز لە هۆڵەندا خزمەتی کردووە،  کۆمپانیای هیندی رۆژهەڵاتی هۆڵەندی رایسپارد لە ساڵی 1609دا بۆ دۆزینەوە رێڕەوی گەیاندنی هۆڵەندییەکان بە ئاسیا لە رێگەی باکووری رۆژئاوا، بۆیە هدسۆ لە زەریای ئەتلەسی پەڕیەوە تا گەیشتە :</a:t>
            </a:r>
            <a:endParaRPr lang="en-US" dirty="0"/>
          </a:p>
          <a:p>
            <a:pPr algn="r" rtl="1"/>
            <a:r>
              <a:rPr lang="ku-Arab-IQ" dirty="0"/>
              <a:t>کەنداوی نیویۆرک، رووباری هدسۆن، کە بەناوی ئەو کراوە، دامەزراندنی داگیرگەی نیو ئەمستەردام یاخود نیویورکی ئێستا.</a:t>
            </a:r>
            <a:endParaRPr lang="en-US" dirty="0"/>
          </a:p>
          <a:p>
            <a:pPr algn="r" rtl="1"/>
            <a:r>
              <a:rPr lang="ku-Arab-IQ" dirty="0"/>
              <a:t>هۆڵەندییەکان دەستیانگرت بە حەوزی رووباری دلوێر و نیوجرسی. </a:t>
            </a:r>
            <a:endParaRPr lang="en-US" dirty="0"/>
          </a:p>
        </p:txBody>
      </p:sp>
    </p:spTree>
    <p:extLst>
      <p:ext uri="{BB962C8B-B14F-4D97-AF65-F5344CB8AC3E}">
        <p14:creationId xmlns:p14="http://schemas.microsoft.com/office/powerpoint/2010/main" val="177290759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rtl="1"/>
            <a:r>
              <a:rPr lang="ku-Arab-IQ" b="1" dirty="0"/>
              <a:t>گەشتی ولیام شوتین</a:t>
            </a:r>
            <a:endParaRPr lang="en-US" dirty="0"/>
          </a:p>
          <a:p>
            <a:pPr algn="just" rtl="1"/>
            <a:r>
              <a:rPr lang="ar-IQ" dirty="0"/>
              <a:t>سەرکەوتوو بووە لە گەیشتن بە سەری هۆرن لە 1616، کە ئەم شوێنە بووە رێگایەکی گرنگی دەریایی. هۆڵەندییەکان نەیانتوانی کێبڕکێی ئینگلیزیەکان بکەن، لە کۆتایی دا ئینگلیزییەکان دەستیان بەسەر داگیرگاکانی هۆڵەندییەکانی کرد، لە چارەگی یەکەمی سەدەی 18دا.</a:t>
            </a:r>
            <a:endParaRPr lang="en-US" dirty="0"/>
          </a:p>
          <a:p>
            <a:endParaRPr lang="en-US" dirty="0"/>
          </a:p>
        </p:txBody>
      </p:sp>
    </p:spTree>
    <p:extLst>
      <p:ext uri="{BB962C8B-B14F-4D97-AF65-F5344CB8AC3E}">
        <p14:creationId xmlns:p14="http://schemas.microsoft.com/office/powerpoint/2010/main" val="15429051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rtl="1"/>
            <a:r>
              <a:rPr lang="ku-Arab-IQ" dirty="0"/>
              <a:t>ئەو شارستانیانە بەشێوەیەکی گۆشەگیر و دوور لە شارستانییەکانی ئاسیا گەشیان کردووە، هاوشێوەیی گرنگ لەنێویاندا نییە، هەروەها ئەو شارستانیانەی ئەمریکا بەشیوەیەکی ریشەیی جیاواز بوونە لە شارستانییەکانی ئەوروپا کە لەو کاتەدا بوونیان هەبوو، واتە لە سەدەکانی پازدە و شازدە.</a:t>
            </a:r>
            <a:endParaRPr lang="en-US" dirty="0"/>
          </a:p>
          <a:p>
            <a:pPr algn="just" rtl="1"/>
            <a:r>
              <a:rPr lang="ku-Arab-IQ" b="1" dirty="0"/>
              <a:t>سێ شارستانی گرنگ هەن، کە بریتین لە شارستانییەکانی، ئەزتیک، ئەنکا و مایاس</a:t>
            </a:r>
            <a:endParaRPr lang="en-US" dirty="0"/>
          </a:p>
        </p:txBody>
      </p:sp>
    </p:spTree>
    <p:extLst>
      <p:ext uri="{BB962C8B-B14F-4D97-AF65-F5344CB8AC3E}">
        <p14:creationId xmlns:p14="http://schemas.microsoft.com/office/powerpoint/2010/main" val="38330052"/>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IQ" b="1" dirty="0"/>
              <a:t>سێزدە داگیرگاکانی بەریتانیا لە جیهانی نوێ</a:t>
            </a:r>
            <a:r>
              <a:rPr lang="en-US" dirty="0"/>
              <a:t/>
            </a:r>
            <a:br>
              <a:rPr lang="en-US" dirty="0"/>
            </a:br>
            <a:endParaRPr lang="en-US" dirty="0"/>
          </a:p>
        </p:txBody>
      </p:sp>
      <p:sp>
        <p:nvSpPr>
          <p:cNvPr id="3" name="Content Placeholder 2"/>
          <p:cNvSpPr>
            <a:spLocks noGrp="1"/>
          </p:cNvSpPr>
          <p:nvPr>
            <p:ph idx="1"/>
          </p:nvPr>
        </p:nvSpPr>
        <p:spPr/>
        <p:txBody>
          <a:bodyPr/>
          <a:lstStyle/>
          <a:p>
            <a:pPr algn="r" rtl="1"/>
            <a:r>
              <a:rPr lang="ar-IQ" b="1" dirty="0"/>
              <a:t>سێزدە داگیرگاکانی بەریتانیا لە جیهانی نوێ</a:t>
            </a:r>
            <a:endParaRPr lang="en-US" dirty="0"/>
          </a:p>
          <a:p>
            <a:pPr algn="r" rtl="1"/>
            <a:r>
              <a:rPr lang="ar-IQ" dirty="0"/>
              <a:t>یەکەم: ڤیرجینیا لە 1607 دامەزراوە، یەکەم داگیرگەی ئینگلیزی بوو لە جیهانی نوێ دا لە بەشی باکوور</a:t>
            </a:r>
            <a:endParaRPr lang="en-US" dirty="0"/>
          </a:p>
          <a:p>
            <a:pPr algn="r" rtl="1"/>
            <a:r>
              <a:rPr lang="ar-IQ" dirty="0"/>
              <a:t>دووەم: نیویۆرک لە 1614 دامەزراوە، سەرەتا ناوی نیو ئەمستەردام بووە، کە داگیرگەیەکی هۆڵەندی بوو، بەریتانیای لە هۆڵەندەی سەند.</a:t>
            </a:r>
            <a:endParaRPr lang="en-US" dirty="0"/>
          </a:p>
          <a:p>
            <a:pPr algn="r" rtl="1"/>
            <a:r>
              <a:rPr lang="ar-IQ" dirty="0"/>
              <a:t>سێیەم: ماساچوستیس لە 1620 دامەزراوە.</a:t>
            </a:r>
            <a:endParaRPr lang="en-US" dirty="0"/>
          </a:p>
          <a:p>
            <a:pPr algn="r" rtl="1"/>
            <a:r>
              <a:rPr lang="ar-IQ" dirty="0"/>
              <a:t>چوارەم: نیو هامشایر لە 1623 دامەزراوە.</a:t>
            </a:r>
            <a:endParaRPr lang="en-US" dirty="0"/>
          </a:p>
          <a:p>
            <a:pPr algn="r" rtl="1"/>
            <a:r>
              <a:rPr lang="ar-IQ" dirty="0"/>
              <a:t>پێنجەم: مەریلاند لە 1634 دامەزراوە.</a:t>
            </a:r>
            <a:endParaRPr lang="en-US" dirty="0"/>
          </a:p>
          <a:p>
            <a:pPr algn="r" rtl="1"/>
            <a:r>
              <a:rPr lang="ar-IQ" dirty="0"/>
              <a:t>شەشەم:  کنکتیکت لە 1635 دامەزراوە</a:t>
            </a:r>
            <a:endParaRPr lang="en-US" dirty="0"/>
          </a:p>
          <a:p>
            <a:pPr algn="r"/>
            <a:endParaRPr lang="en-US" dirty="0"/>
          </a:p>
        </p:txBody>
      </p:sp>
    </p:spTree>
    <p:extLst>
      <p:ext uri="{BB962C8B-B14F-4D97-AF65-F5344CB8AC3E}">
        <p14:creationId xmlns:p14="http://schemas.microsoft.com/office/powerpoint/2010/main" val="2059969499"/>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r" rtl="1"/>
            <a:r>
              <a:rPr lang="ar-IQ" dirty="0"/>
              <a:t>حەوتەم: رۆد ئایلاند 1636 دامەزراوە.</a:t>
            </a:r>
            <a:endParaRPr lang="en-US" dirty="0"/>
          </a:p>
          <a:p>
            <a:pPr algn="r" rtl="1"/>
            <a:r>
              <a:rPr lang="ar-IQ" dirty="0"/>
              <a:t>هەشت: دەلەوێر 1638 دامەزراوە.</a:t>
            </a:r>
            <a:endParaRPr lang="en-US" dirty="0"/>
          </a:p>
          <a:p>
            <a:pPr algn="r" rtl="1"/>
            <a:r>
              <a:rPr lang="ar-IQ" dirty="0"/>
              <a:t>نۆیەم: نۆرس کارۆلینا 1650 دامەزراوە.</a:t>
            </a:r>
            <a:endParaRPr lang="en-US" dirty="0"/>
          </a:p>
          <a:p>
            <a:pPr algn="r" rtl="1"/>
            <a:r>
              <a:rPr lang="ar-IQ" dirty="0"/>
              <a:t>دەیەم: نیو جێرسی لە 1664 دامەزراوە.</a:t>
            </a:r>
            <a:endParaRPr lang="en-US" dirty="0"/>
          </a:p>
          <a:p>
            <a:pPr algn="r" rtl="1"/>
            <a:r>
              <a:rPr lang="ar-IQ" dirty="0"/>
              <a:t>یازدە: ساوس کارۆلینا 1670 دامەزراوە</a:t>
            </a:r>
            <a:endParaRPr lang="en-US" dirty="0"/>
          </a:p>
          <a:p>
            <a:pPr algn="r" rtl="1"/>
            <a:r>
              <a:rPr lang="ar-IQ" dirty="0"/>
              <a:t>دوانزە: پەنسلڤانیا لە 1682 دامەزراوە.</a:t>
            </a:r>
            <a:endParaRPr lang="en-US" dirty="0"/>
          </a:p>
          <a:p>
            <a:pPr algn="r" rtl="1"/>
            <a:r>
              <a:rPr lang="ar-IQ" dirty="0"/>
              <a:t>سێزدە: جۆرجیا لە 1732 دامەزراوە. ئەو داگیرگەیە جەیمس ئوگلیتورب دایمەزراند بۆ هاوکارییکردنی هەژارانی ئینگلیز، ئەمە وەک دیوارێکی دژە بە هەڵمەتەکانی ئیسپانیا و فەرەنسا بوو.</a:t>
            </a:r>
            <a:endParaRPr lang="en-US" dirty="0"/>
          </a:p>
        </p:txBody>
      </p:sp>
    </p:spTree>
    <p:extLst>
      <p:ext uri="{BB962C8B-B14F-4D97-AF65-F5344CB8AC3E}">
        <p14:creationId xmlns:p14="http://schemas.microsoft.com/office/powerpoint/2010/main" val="2996875886"/>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b="1" dirty="0"/>
              <a:t>ململانێی بەریتانیا و فەرەنسا لە جیهانی نوێ دا</a:t>
            </a:r>
            <a:r>
              <a:rPr lang="en-US" dirty="0"/>
              <a:t/>
            </a:r>
            <a:br>
              <a:rPr lang="en-US" dirty="0"/>
            </a:br>
            <a:endParaRPr lang="en-US" dirty="0"/>
          </a:p>
        </p:txBody>
      </p:sp>
      <p:sp>
        <p:nvSpPr>
          <p:cNvPr id="3" name="Content Placeholder 2"/>
          <p:cNvSpPr>
            <a:spLocks noGrp="1"/>
          </p:cNvSpPr>
          <p:nvPr>
            <p:ph idx="1"/>
          </p:nvPr>
        </p:nvSpPr>
        <p:spPr/>
        <p:txBody>
          <a:bodyPr/>
          <a:lstStyle/>
          <a:p>
            <a:pPr algn="r" rtl="1"/>
            <a:r>
              <a:rPr lang="ar-IQ" b="1" dirty="0"/>
              <a:t>ململانێی بەریتانیا و فەرەنسا لە جیهانی نوێ دا</a:t>
            </a:r>
            <a:endParaRPr lang="en-US" dirty="0"/>
          </a:p>
          <a:p>
            <a:pPr algn="r" rtl="1"/>
            <a:r>
              <a:rPr lang="ar-IQ" dirty="0"/>
              <a:t>ململانێی نێوان بەریتانیا و فەرەنسا  لە ناوخۆی ئەوروپا رەنگدانەوەی بەسەر داگیرگاکانی جیهانی نوێ دا هەبوو.</a:t>
            </a:r>
            <a:endParaRPr lang="en-US" dirty="0"/>
          </a:p>
          <a:p>
            <a:pPr algn="r" rtl="1"/>
            <a:r>
              <a:rPr lang="ar-IQ" dirty="0"/>
              <a:t>هۆکارەکانی سەرکەوتنی داگیرگاکای بەریتانیا بەسەر داگیرگاکانی فەرەنسی:</a:t>
            </a:r>
            <a:endParaRPr lang="en-US" dirty="0"/>
          </a:p>
          <a:p>
            <a:pPr algn="r" rtl="1"/>
            <a:r>
              <a:rPr lang="ar-IQ" dirty="0"/>
              <a:t>یەکەم: زیادبوونی ژمارەی دانیشتوان لە داگیرگاکانی بەریتانیا.</a:t>
            </a:r>
            <a:endParaRPr lang="en-US" dirty="0"/>
          </a:p>
          <a:p>
            <a:pPr algn="r" rtl="1"/>
            <a:r>
              <a:rPr lang="ar-IQ" dirty="0"/>
              <a:t>دووەم: هێزی دەریایی بەریتانیا زیاتر بوو، تاوانی توانانی هەبوو بەردەوام بەردەوام هاوکاری داگیرگاکان بکات. </a:t>
            </a:r>
            <a:endParaRPr lang="en-US" dirty="0"/>
          </a:p>
          <a:p>
            <a:pPr algn="r" rtl="1"/>
            <a:r>
              <a:rPr lang="ar-IQ" dirty="0"/>
              <a:t>سێیەم: سەرقاڵبوونی فەرەنسا بە شۆڕش و جەنگەکانی لە کیشوەری ئەوروپا.</a:t>
            </a:r>
            <a:endParaRPr lang="en-US" dirty="0"/>
          </a:p>
          <a:p>
            <a:pPr algn="r"/>
            <a:endParaRPr lang="en-US" dirty="0"/>
          </a:p>
        </p:txBody>
      </p:sp>
    </p:spTree>
    <p:extLst>
      <p:ext uri="{BB962C8B-B14F-4D97-AF65-F5344CB8AC3E}">
        <p14:creationId xmlns:p14="http://schemas.microsoft.com/office/powerpoint/2010/main" val="3740972951"/>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a:r>
              <a:rPr lang="ar-IQ" b="1" dirty="0"/>
              <a:t>جەنگی حەوت ساڵەی نێوان بەریتانیا و فەرەنسا ( 1756- 1763)  </a:t>
            </a:r>
            <a:r>
              <a:rPr lang="en-US" dirty="0"/>
              <a:t/>
            </a:r>
            <a:br>
              <a:rPr lang="en-US" dirty="0"/>
            </a:br>
            <a:endParaRPr lang="en-US" dirty="0"/>
          </a:p>
        </p:txBody>
      </p:sp>
      <p:sp>
        <p:nvSpPr>
          <p:cNvPr id="3" name="Content Placeholder 2"/>
          <p:cNvSpPr>
            <a:spLocks noGrp="1"/>
          </p:cNvSpPr>
          <p:nvPr>
            <p:ph idx="1"/>
          </p:nvPr>
        </p:nvSpPr>
        <p:spPr/>
        <p:txBody>
          <a:bodyPr/>
          <a:lstStyle/>
          <a:p>
            <a:pPr algn="r" rtl="1"/>
            <a:r>
              <a:rPr lang="ar-IQ" dirty="0"/>
              <a:t> </a:t>
            </a:r>
            <a:endParaRPr lang="en-US" dirty="0"/>
          </a:p>
          <a:p>
            <a:pPr algn="r" rtl="1"/>
            <a:r>
              <a:rPr lang="ar-IQ" b="1" dirty="0"/>
              <a:t>جەنگی حەوت ساڵەی نێوان بەریتانیا و فەرەنسا ( 1756- 1763)  </a:t>
            </a:r>
            <a:endParaRPr lang="en-US" dirty="0"/>
          </a:p>
          <a:p>
            <a:pPr algn="r" rtl="1"/>
            <a:r>
              <a:rPr lang="ar-IQ" dirty="0"/>
              <a:t>بەریتانیا لە جەنگی دژی فەرەنسا سەرکەوت، بەپێی رێکەوتن توانی فەرەنسا لە زۆر لە داگیرگاکانی دوور بخاتەوە و بیخاتە ژێر رکێفی خۆی. فەرەنسا تەنیا  داگیرگەی لویزیانا لە باشوور لە دەست ماوەیە. جەنگی حەوت ساڵە خاڵێکی وەرچەرخان بوو لە هەرەسهێنانی داگیرگە فەرەنسییەکان. </a:t>
            </a:r>
            <a:endParaRPr lang="en-US" dirty="0"/>
          </a:p>
        </p:txBody>
      </p:sp>
    </p:spTree>
    <p:extLst>
      <p:ext uri="{BB962C8B-B14F-4D97-AF65-F5344CB8AC3E}">
        <p14:creationId xmlns:p14="http://schemas.microsoft.com/office/powerpoint/2010/main" val="1758516622"/>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b="1" dirty="0"/>
              <a:t>هۆکارەکانی گەشە و پەرەسەندنی داگیرگەکانی بەریتانیا:</a:t>
            </a:r>
            <a:r>
              <a:rPr lang="en-US" dirty="0"/>
              <a:t/>
            </a:r>
            <a:br>
              <a:rPr lang="en-US" dirty="0"/>
            </a:br>
            <a:endParaRPr lang="en-US" dirty="0"/>
          </a:p>
        </p:txBody>
      </p:sp>
      <p:sp>
        <p:nvSpPr>
          <p:cNvPr id="3" name="Content Placeholder 2"/>
          <p:cNvSpPr>
            <a:spLocks noGrp="1"/>
          </p:cNvSpPr>
          <p:nvPr>
            <p:ph idx="1"/>
          </p:nvPr>
        </p:nvSpPr>
        <p:spPr/>
        <p:txBody>
          <a:bodyPr/>
          <a:lstStyle/>
          <a:p>
            <a:pPr algn="just" rtl="1"/>
            <a:r>
              <a:rPr lang="ar-IQ" dirty="0"/>
              <a:t>یەکەم: کرانەوەی دەرگای کۆچ بەرەو داگیرگەکانی بەریتانیا بۆ سەرجەم رەگەزکانی ئەوروپی.</a:t>
            </a:r>
            <a:endParaRPr lang="en-US" dirty="0"/>
          </a:p>
          <a:p>
            <a:pPr algn="just" rtl="1"/>
            <a:r>
              <a:rPr lang="ar-IQ" dirty="0"/>
              <a:t>دووەم: پیادەکردنی بنەمای دەستووری لەو داگیرگەیانە.</a:t>
            </a:r>
            <a:endParaRPr lang="en-US" dirty="0"/>
          </a:p>
          <a:p>
            <a:pPr algn="just" rtl="1"/>
            <a:r>
              <a:rPr lang="ar-IQ" dirty="0"/>
              <a:t>سێیەم:  پێدانی خۆسەری ( حوکمی زاتی) لەو داگیرگایانە.</a:t>
            </a:r>
            <a:endParaRPr lang="en-US" dirty="0"/>
          </a:p>
          <a:p>
            <a:pPr algn="just" rtl="1"/>
            <a:r>
              <a:rPr lang="ar-IQ" dirty="0"/>
              <a:t>چوارەم: فەرەیی لە سەرچاوەکانی سامانی کشتوکاڵی، پیشەسازیی و بازرگانی. </a:t>
            </a:r>
            <a:endParaRPr lang="en-US" dirty="0"/>
          </a:p>
          <a:p>
            <a:pPr algn="just" rtl="1"/>
            <a:r>
              <a:rPr lang="ar-IQ" dirty="0"/>
              <a:t>پێنجەم: بنەمای لێبوردەیی ئایینی لەنێوان دانیشتوانی ئەو داگیرگایانە.</a:t>
            </a:r>
            <a:endParaRPr lang="en-US" dirty="0"/>
          </a:p>
          <a:p>
            <a:pPr algn="just"/>
            <a:endParaRPr lang="en-US" dirty="0"/>
          </a:p>
        </p:txBody>
      </p:sp>
    </p:spTree>
    <p:extLst>
      <p:ext uri="{BB962C8B-B14F-4D97-AF65-F5344CB8AC3E}">
        <p14:creationId xmlns:p14="http://schemas.microsoft.com/office/powerpoint/2010/main" val="268705822"/>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algn="just" rtl="1"/>
            <a:r>
              <a:rPr lang="ar-IQ" dirty="0"/>
              <a:t> </a:t>
            </a:r>
            <a:endParaRPr lang="en-US" dirty="0"/>
          </a:p>
          <a:p>
            <a:pPr algn="just" rtl="1"/>
            <a:r>
              <a:rPr lang="ar-IQ" dirty="0"/>
              <a:t>شەشەم:  بەکارهێنانی زمانی </a:t>
            </a:r>
            <a:r>
              <a:rPr lang="ku-Arab-IQ" dirty="0"/>
              <a:t>ئینگلیزی</a:t>
            </a:r>
            <a:r>
              <a:rPr lang="ar-IQ" dirty="0"/>
              <a:t> و سەروەریی ئەو زمانە لە نێو دانیشتوان.</a:t>
            </a:r>
            <a:endParaRPr lang="en-US" dirty="0"/>
          </a:p>
          <a:p>
            <a:pPr algn="just" rtl="1"/>
            <a:r>
              <a:rPr lang="ar-IQ" dirty="0"/>
              <a:t>حەوتەم: بڵابوونەوەی ئازادی بازرگانی بەبێ کۆنترۆڵی دەوڵەت.</a:t>
            </a:r>
            <a:endParaRPr lang="en-US" dirty="0"/>
          </a:p>
          <a:p>
            <a:pPr algn="just" rtl="1"/>
            <a:r>
              <a:rPr lang="ar-IQ" dirty="0"/>
              <a:t>هەشتەم: ئازادی گواستنەوە لە شوێنێک بۆ شوێنێکی دیکە.</a:t>
            </a:r>
            <a:endParaRPr lang="en-US" dirty="0"/>
          </a:p>
          <a:p>
            <a:pPr algn="just" rtl="1"/>
            <a:r>
              <a:rPr lang="ar-IQ" dirty="0"/>
              <a:t>نۆیەم: بەریتانیا، گەورە خاوەن زەوییەکانی پابەندکردن بە داچاندنی زەوییەکانیان.</a:t>
            </a:r>
            <a:endParaRPr lang="en-US" dirty="0"/>
          </a:p>
          <a:p>
            <a:pPr algn="just" rtl="1"/>
            <a:r>
              <a:rPr lang="ar-IQ" dirty="0"/>
              <a:t>دەیەم: لاوازی و کەمی هندییە سوورەکان لە ئەمریکای باکوور.</a:t>
            </a:r>
            <a:endParaRPr lang="en-US" dirty="0"/>
          </a:p>
          <a:p>
            <a:pPr algn="just" rtl="1"/>
            <a:r>
              <a:rPr lang="ar-IQ" dirty="0"/>
              <a:t> </a:t>
            </a:r>
            <a:endParaRPr lang="en-US" dirty="0"/>
          </a:p>
          <a:p>
            <a:pPr algn="just" rtl="1"/>
            <a:r>
              <a:rPr lang="ar-IQ" dirty="0"/>
              <a:t>جێگەی ئاماژەکردنە، ئەو هۆکارانە بەرە بەرە بووە دوورخستنەوەیان لە نیشتمانی دایک، کە بەریتانیابوو، ئەو ئاراستەیەش دەرکەوت لە دوای ساڵی 1763 واتە دوای جەنگی حەوت ساڵە.</a:t>
            </a:r>
            <a:endParaRPr lang="en-US" dirty="0"/>
          </a:p>
          <a:p>
            <a:pPr algn="just" rtl="1"/>
            <a:r>
              <a:rPr lang="ar-IQ" dirty="0"/>
              <a:t> </a:t>
            </a:r>
            <a:endParaRPr lang="en-US" dirty="0"/>
          </a:p>
        </p:txBody>
      </p:sp>
    </p:spTree>
    <p:extLst>
      <p:ext uri="{BB962C8B-B14F-4D97-AF65-F5344CB8AC3E}">
        <p14:creationId xmlns:p14="http://schemas.microsoft.com/office/powerpoint/2010/main" val="24432037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rtl="1"/>
            <a:r>
              <a:rPr lang="ku-Arab-IQ" b="1" dirty="0"/>
              <a:t>شارستانی ئەزتیک:</a:t>
            </a:r>
            <a:endParaRPr lang="en-US" dirty="0"/>
          </a:p>
        </p:txBody>
      </p:sp>
      <p:sp>
        <p:nvSpPr>
          <p:cNvPr id="3" name="Content Placeholder 2"/>
          <p:cNvSpPr>
            <a:spLocks noGrp="1"/>
          </p:cNvSpPr>
          <p:nvPr>
            <p:ph idx="1"/>
          </p:nvPr>
        </p:nvSpPr>
        <p:spPr/>
        <p:txBody>
          <a:bodyPr>
            <a:normAutofit fontScale="92500" lnSpcReduction="10000"/>
          </a:bodyPr>
          <a:lstStyle/>
          <a:p>
            <a:pPr algn="just" rtl="1"/>
            <a:r>
              <a:rPr lang="ku-Arab-IQ" dirty="0"/>
              <a:t>لە سەدەی سێزدە ئەمانە دابەزیووینتە دەشتەکانی </a:t>
            </a:r>
            <a:r>
              <a:rPr lang="ku-Arab-IQ" dirty="0" smtClean="0"/>
              <a:t>مەکسیک</a:t>
            </a:r>
            <a:r>
              <a:rPr lang="ku-Arab-IQ" dirty="0"/>
              <a:t>، لەسەر راوشکاری ژیاون، بەردەوام لە شەڕوپێکدادان بوونە لەگەڵ دانیشتوانی رەسەنی ناوچەکە تاوەکو لە کۆتاییدا شوێن پێی خۆیان </a:t>
            </a:r>
            <a:r>
              <a:rPr lang="ku-Arab-IQ" dirty="0" smtClean="0"/>
              <a:t>جێگیرکردوە</a:t>
            </a:r>
            <a:r>
              <a:rPr lang="ku-Arab-IQ" dirty="0"/>
              <a:t>، پایتەختە بەناو بانگەیان بنیادناوە، تینۆچتیتلان ( مەکسیکۆی ئێستا) لە ساڵی 1325. </a:t>
            </a:r>
            <a:r>
              <a:rPr lang="ku-Arab-IQ" dirty="0" smtClean="0"/>
              <a:t>گێڕانەوە </a:t>
            </a:r>
            <a:r>
              <a:rPr lang="ku-Arab-IQ" dirty="0"/>
              <a:t>کۆنەکان باس لەوەدەکەن تاوەکو سەدەی 15، ئەزتیک شوێن پێگەیەکی  گەورەیان لە نێو دانیشتوانی ئەمریکا ناوەڕاست بنیادنەنابوو. بەڵام دوای هاوپەیمانیکردن لەگەڵ هەندێک هۆزی دەورووبەر هەنگاو  بەهەنگا توانیان کۆنترۆڵی هەموو گەلانی دەورووبەر بکەن و دەوڵەتێکی گەورە بۆخۆیان دروست بکەن، کە بەشێکی گەورەی وڵاتی مەکسیکی ئێستای دەگرتەوە. لەو قۆناغەدا پایتەختەکەیان پەرەی سەند، زۆربەی دانیشتوانەکەی، تەنانەت ئیسپانییەکانیش دووچاری سەرسووڕمان کردبوو لە رووی گەورەیی و رێکخستن و پەرەسەند و زۆری دانیشتوانەکەی. کاتێک ئیسپانییەکان گەیشتنە ئەو وڵاتە هاوکات بوو لەگەڵ بەزترین قۆناغی گەشەندی شارستانی ئەو گەلە.</a:t>
            </a:r>
            <a:endParaRPr lang="en-US" dirty="0"/>
          </a:p>
          <a:p>
            <a:pPr algn="just" rtl="1"/>
            <a:r>
              <a:rPr lang="ku-Arab-IQ" b="1" dirty="0"/>
              <a:t> </a:t>
            </a:r>
            <a:endParaRPr lang="en-US" dirty="0"/>
          </a:p>
        </p:txBody>
      </p:sp>
    </p:spTree>
    <p:extLst>
      <p:ext uri="{BB962C8B-B14F-4D97-AF65-F5344CB8AC3E}">
        <p14:creationId xmlns:p14="http://schemas.microsoft.com/office/powerpoint/2010/main" val="131901928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rtl="1"/>
            <a:r>
              <a:rPr lang="ku-Arab-IQ" b="1" dirty="0" smtClean="0"/>
              <a:t>شارستانی مایاس:</a:t>
            </a:r>
            <a:endParaRPr lang="en-US" dirty="0"/>
          </a:p>
        </p:txBody>
      </p:sp>
      <p:sp>
        <p:nvSpPr>
          <p:cNvPr id="3" name="Content Placeholder 2"/>
          <p:cNvSpPr>
            <a:spLocks noGrp="1"/>
          </p:cNvSpPr>
          <p:nvPr>
            <p:ph idx="1"/>
          </p:nvPr>
        </p:nvSpPr>
        <p:spPr/>
        <p:txBody>
          <a:bodyPr>
            <a:normAutofit fontScale="92500" lnSpcReduction="20000"/>
          </a:bodyPr>
          <a:lstStyle/>
          <a:p>
            <a:pPr algn="just" rtl="1"/>
            <a:r>
              <a:rPr lang="ku-Arab-IQ" dirty="0" smtClean="0"/>
              <a:t>رەچەڵەکی </a:t>
            </a:r>
            <a:r>
              <a:rPr lang="ku-Arab-IQ" dirty="0"/>
              <a:t>گەلانی مایاس دەگەڕێتەوە </a:t>
            </a:r>
            <a:r>
              <a:rPr lang="ku-Arab-IQ" dirty="0" smtClean="0"/>
              <a:t>بۆ </a:t>
            </a:r>
            <a:r>
              <a:rPr lang="ku-Arab-IQ" dirty="0"/>
              <a:t>وڵاتی گواتیمالا و باشووری هیندۆراس،  هەندێک لە شارەکانیان گەیشتووەتە پلەیەکی بەرزی گەشەسەندن و پێشکەوتن وەک شاری (</a:t>
            </a:r>
            <a:r>
              <a:rPr lang="en-US" dirty="0" err="1"/>
              <a:t>Palenqu</a:t>
            </a:r>
            <a:r>
              <a:rPr lang="en-US" dirty="0"/>
              <a:t> Copan</a:t>
            </a:r>
            <a:r>
              <a:rPr lang="ar-IQ" dirty="0"/>
              <a:t>) . </a:t>
            </a:r>
            <a:r>
              <a:rPr lang="ku-Arab-IQ" dirty="0"/>
              <a:t>لە سەدەی 6 ئەمانە لە شار و دێهاتەکانیان کۆچیان کردووە، تائێستا هۆکارەکەی نازانرێت. رەنگە بەهۆی ترسیان بووبێت لە پەتای تای زەرد، کە ناوچەکەی گرتەوە. یاخود بەهۆی نەمانی سوودی زەوی بۆیان بەو شێوازە کشتوکاڵکردنە سەرەتاییە. بۆیە روویان کردووەتە نیمچە دوورگەی یوکاتان، کردوویانە ناوەندی سیاسی و ئایینی خۆیان</a:t>
            </a:r>
            <a:r>
              <a:rPr lang="ku-Arab-IQ" dirty="0" smtClean="0"/>
              <a:t>.</a:t>
            </a:r>
            <a:endParaRPr lang="en-US" dirty="0" smtClean="0"/>
          </a:p>
          <a:p>
            <a:pPr algn="just" rtl="1"/>
            <a:r>
              <a:rPr lang="ku-Arab-IQ" dirty="0" smtClean="0"/>
              <a:t> </a:t>
            </a:r>
            <a:r>
              <a:rPr lang="ku-Arab-IQ" dirty="0"/>
              <a:t>رۆشنبیری و شارستانی خۆیان لە تەواوی نیمچەدوورگەکە بڵاوکردووەتەوە. دواتر بە هۆکاری نادیار وازیان لە شارەکەیان هێناوە لە سەدەی 7 و   دواتر لە سەدەکانی 11 و 12 بۆی گەڕاونەتەوە، شاری ئاوەدان و پێشکەوتوو بوونە لە مەکسیک. پێش ئەوەی ئەمجارە بەتەواوی کۆچ بکەن لە سەدەی 15دا . کە گەیشتوونەتە بەرزترین قۆناخی پەرەسەندنی تەلارسازیی. بەم دواییانە زانا شوێنەوارییەکان لە دارستانەکانی ئەمریکای ناوەڕاست پاشماوەی شاری 9 هەزار کەسیان دۆزیەوە، لەگەڵ بوونی شەقامی پان و بەرین، کە لە ئەولاو ئەولای شەقامەکان دار چێنراوە، لەگەڵ گۆڕەپانی پان وبەرین ، کە لە دەوروبەریدا پەرستگا و باڵەخانەی جوانی تێدا دروستکرابوون. هەرمێکی گەورە و پەرەستگای خواوەند (کوکولکان) دەیڕوانییە ئەو شارە.</a:t>
            </a:r>
            <a:endParaRPr lang="en-US" dirty="0"/>
          </a:p>
          <a:p>
            <a:pPr algn="just"/>
            <a:endParaRPr lang="en-US" dirty="0"/>
          </a:p>
        </p:txBody>
      </p:sp>
    </p:spTree>
    <p:extLst>
      <p:ext uri="{BB962C8B-B14F-4D97-AF65-F5344CB8AC3E}">
        <p14:creationId xmlns:p14="http://schemas.microsoft.com/office/powerpoint/2010/main" val="76119979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rtl="1"/>
            <a:r>
              <a:rPr lang="ku-Arab-IQ" b="1" dirty="0" smtClean="0"/>
              <a:t>شارستانی ئەنکا:</a:t>
            </a:r>
            <a:endParaRPr lang="en-US" dirty="0"/>
          </a:p>
        </p:txBody>
      </p:sp>
      <p:sp>
        <p:nvSpPr>
          <p:cNvPr id="3" name="Content Placeholder 2"/>
          <p:cNvSpPr>
            <a:spLocks noGrp="1"/>
          </p:cNvSpPr>
          <p:nvPr>
            <p:ph idx="1"/>
          </p:nvPr>
        </p:nvSpPr>
        <p:spPr/>
        <p:txBody>
          <a:bodyPr>
            <a:normAutofit/>
          </a:bodyPr>
          <a:lstStyle/>
          <a:p>
            <a:pPr algn="just" rtl="1"/>
            <a:r>
              <a:rPr lang="en-US" dirty="0"/>
              <a:t> </a:t>
            </a:r>
          </a:p>
          <a:p>
            <a:pPr algn="just" rtl="1"/>
            <a:r>
              <a:rPr lang="ku-Arab-IQ" dirty="0" smtClean="0"/>
              <a:t>نزیکەی </a:t>
            </a:r>
            <a:r>
              <a:rPr lang="ku-Arab-IQ" dirty="0"/>
              <a:t>سەدەی 10ی زانینی ئەو گەلانە لە لیواری دەریاچەی تیتیکاکا کە دەکەوێتە بەرزاییەکانی چیای ئەندێز لە وڵاتی پیرۆ دەستیانپێکردووە، دەستیانگرتووە بەسەر هەژموونی هەموو ئەو گەل و شارستانییانەی پێشووتر هەبوونە. شاری (کوزکو)یان کردووەتە پایتەختی خۆیان.</a:t>
            </a:r>
            <a:endParaRPr lang="en-US" dirty="0"/>
          </a:p>
          <a:p>
            <a:pPr algn="just" rtl="1"/>
            <a:r>
              <a:rPr lang="ku-Arab-IQ" dirty="0"/>
              <a:t>دواتر هەنگاو بە هەنگاو هەژموونیان کشاوە  لە سەرەتای سەدەی 16 تەواوی پیرۆ و بۆلیڤیا و ئیکوادۆر و بەشێک لە چیلی دەگرتەوە. لە سەردەمی ئیمپراتۆر (هویناکایاک) دەسەڵاتی سەربازیان گەیشتووەتە ئەوپەڕی لوتکە و فراوانبوونەوە لە رووی جوگرافییەوە، بەڵام ناوبراو لە ساڵی 1525 کۆچی دواییکرد، پێش ئەوەی هێرشبەرە ئیسپانییەکان بگەنە وڵاتەکەیان بە 15 ساڵ و وڵاتەکەی دواتر دابەش بێت. </a:t>
            </a:r>
            <a:endParaRPr lang="en-US" dirty="0"/>
          </a:p>
        </p:txBody>
      </p:sp>
    </p:spTree>
    <p:extLst>
      <p:ext uri="{BB962C8B-B14F-4D97-AF65-F5344CB8AC3E}">
        <p14:creationId xmlns:p14="http://schemas.microsoft.com/office/powerpoint/2010/main" val="167161638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266</TotalTime>
  <Words>5050</Words>
  <Application>Microsoft Office PowerPoint</Application>
  <PresentationFormat>Widescreen</PresentationFormat>
  <Paragraphs>169</Paragraphs>
  <Slides>65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65</vt:i4>
      </vt:variant>
    </vt:vector>
  </HeadingPairs>
  <TitlesOfParts>
    <vt:vector size="70" baseType="lpstr">
      <vt:lpstr>Arial</vt:lpstr>
      <vt:lpstr>Calibri</vt:lpstr>
      <vt:lpstr>Calibri Light</vt:lpstr>
      <vt:lpstr>Times New Roman</vt:lpstr>
      <vt:lpstr>Office Theme</vt:lpstr>
      <vt:lpstr>دۆزینەوەی ئەمریکا </vt:lpstr>
      <vt:lpstr>PowerPoint Presentation</vt:lpstr>
      <vt:lpstr>PowerPoint Presentation</vt:lpstr>
      <vt:lpstr>PowerPoint Presentation</vt:lpstr>
      <vt:lpstr>دانیشتوانە ڕەسەنەکان</vt:lpstr>
      <vt:lpstr>PowerPoint Presentation</vt:lpstr>
      <vt:lpstr>شارستانی ئەزتیک:</vt:lpstr>
      <vt:lpstr>شارستانی مایاس:</vt:lpstr>
      <vt:lpstr>شارستانی ئەنکا:</vt:lpstr>
      <vt:lpstr>دۆزینەوەی جوگرافییەکان</vt:lpstr>
      <vt:lpstr>دۆزینەوەی جوگرافییەکان</vt:lpstr>
      <vt:lpstr>PowerPoint Presentation</vt:lpstr>
      <vt:lpstr>PowerPoint Presentation</vt:lpstr>
      <vt:lpstr>PowerPoint Presentation</vt:lpstr>
      <vt:lpstr>PowerPoint Presentation</vt:lpstr>
      <vt:lpstr>دۆزینەوەی ئەمریکا</vt:lpstr>
      <vt:lpstr> (Christopher Columbus)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کۆچ بۆ ئەمریکا </vt:lpstr>
      <vt:lpstr>PowerPoint Presentation</vt:lpstr>
      <vt:lpstr>PowerPoint Presentation</vt:lpstr>
      <vt:lpstr>PowerPoint Presentation</vt:lpstr>
      <vt:lpstr>PowerPoint Presentation</vt:lpstr>
      <vt:lpstr>PowerPoint Presentation</vt:lpstr>
      <vt:lpstr>هۆکارەکانی کۆچ بۆ ئەمریکا</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ویلایەتە یەکگرتووەکانی ئەمریکا بووەوە شوێنی خەڵکی جۆراو جۆر و جیاواز لە یەکدی، بە چەند شەپۆلێک روویان ئەمریکا کرد، کە بەشێوەیە:   </vt:lpstr>
      <vt:lpstr>PowerPoint Presentation</vt:lpstr>
      <vt:lpstr>PowerPoint Presentation</vt:lpstr>
      <vt:lpstr>PowerPoint Presentation</vt:lpstr>
      <vt:lpstr>PowerPoint Presentation</vt:lpstr>
      <vt:lpstr>PowerPoint Presentation</vt:lpstr>
      <vt:lpstr>دیارترین داگیرگەکانی وڵاتان </vt:lpstr>
      <vt:lpstr>PowerPoint Presentation</vt:lpstr>
      <vt:lpstr>دۆزینەوەی پرتوگالییەکان لە جیهانی نوێ دا </vt:lpstr>
      <vt:lpstr>PowerPoint Presentation</vt:lpstr>
      <vt:lpstr>فەرەنسییەکان: </vt:lpstr>
      <vt:lpstr>PowerPoint Presentation</vt:lpstr>
      <vt:lpstr>هۆڵەندییەکان</vt:lpstr>
      <vt:lpstr>PowerPoint Presentation</vt:lpstr>
      <vt:lpstr>سێزدە داگیرگاکانی بەریتانیا لە جیهانی نوێ </vt:lpstr>
      <vt:lpstr>PowerPoint Presentation</vt:lpstr>
      <vt:lpstr>ململانێی بەریتانیا و فەرەنسا لە جیهانی نوێ دا </vt:lpstr>
      <vt:lpstr>جەنگی حەوت ساڵەی نێوان بەریتانیا و فەرەنسا ( 1756- 1763)   </vt:lpstr>
      <vt:lpstr>هۆکارەکانی گەشە و پەرەسەندنی داگیرگەکانی بەریتانیا: </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High Tech</dc:creator>
  <cp:lastModifiedBy>High Tech</cp:lastModifiedBy>
  <cp:revision>70</cp:revision>
  <dcterms:created xsi:type="dcterms:W3CDTF">2021-09-27T05:00:50Z</dcterms:created>
  <dcterms:modified xsi:type="dcterms:W3CDTF">2023-05-31T17:50:02Z</dcterms:modified>
</cp:coreProperties>
</file>