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69" r:id="rId3"/>
    <p:sldId id="271" r:id="rId4"/>
    <p:sldId id="258" r:id="rId5"/>
    <p:sldId id="260" r:id="rId6"/>
    <p:sldId id="270" r:id="rId7"/>
    <p:sldId id="261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38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0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5613F-688F-4B64-B9E3-89C90C47C60A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A3D42C-B136-449E-BF89-D50046D879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3D42C-B136-449E-BF89-D50046D879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3D42C-B136-449E-BF89-D50046D879B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3D42C-B136-449E-BF89-D50046D879B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3D42C-B136-449E-BF89-D50046D879B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3D42C-B136-449E-BF89-D50046D879B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3D42C-B136-449E-BF89-D50046D879B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3D42C-B136-449E-BF89-D50046D879B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3D42C-B136-449E-BF89-D50046D879B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3D42C-B136-449E-BF89-D50046D879B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A3D42C-B136-449E-BF89-D50046D879B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235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087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39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4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22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71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82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66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248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64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5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7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7924800" cy="444773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University of </a:t>
            </a:r>
            <a:r>
              <a:rPr lang="en-US" dirty="0" err="1">
                <a:solidFill>
                  <a:schemeClr val="accent4">
                    <a:lumMod val="50000"/>
                  </a:schemeClr>
                </a:solidFill>
              </a:rPr>
              <a:t>Salahaddin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– College of Engineering 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Software &amp; Informatics Dep. </a:t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</a:rPr>
            </a:br>
            <a:r>
              <a:rPr lang="en-US" dirty="0"/>
              <a:t>Computer Architecture II</a:t>
            </a:r>
            <a:br>
              <a:rPr lang="en-US" dirty="0"/>
            </a:br>
            <a:r>
              <a:rPr lang="en-US" dirty="0" smtClean="0"/>
              <a:t>2022-2023</a:t>
            </a:r>
            <a:r>
              <a:rPr lang="en-US" dirty="0"/>
              <a:t/>
            </a:r>
            <a:br>
              <a:rPr lang="en-US" dirty="0"/>
            </a:br>
            <a:r>
              <a:rPr lang="en-US" sz="1400" dirty="0"/>
              <a:t>Lecture </a:t>
            </a:r>
            <a:r>
              <a:rPr lang="en-US" sz="1400" dirty="0" smtClean="0"/>
              <a:t>3</a:t>
            </a:r>
            <a:r>
              <a:rPr lang="ar-IQ" sz="1400" dirty="0"/>
              <a:t/>
            </a:r>
            <a:br>
              <a:rPr lang="ar-IQ" sz="14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1100" dirty="0"/>
              <a:t>Lecturer </a:t>
            </a:r>
            <a:r>
              <a:rPr lang="en-US" sz="1100" dirty="0" err="1"/>
              <a:t>Nyan</a:t>
            </a:r>
            <a:r>
              <a:rPr lang="en-US" sz="1100" dirty="0"/>
              <a:t> D. </a:t>
            </a:r>
            <a:r>
              <a:rPr lang="en-US" sz="1100" dirty="0" err="1"/>
              <a:t>Sallman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9414" y="0"/>
            <a:ext cx="918341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6268" y="533400"/>
            <a:ext cx="7891463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7- Based Indexed Addressing Mode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:- the contents of a base register (BX or BP) is added to the contents of an index register (SI or DI), the resulting value is a pointer to location where data resides.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714500"/>
            <a:ext cx="7172325" cy="4686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2259" y="381000"/>
            <a:ext cx="8256941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142" y="533400"/>
            <a:ext cx="8827258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Addressing mode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Subtitle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3886200"/>
          </a:xfrm>
        </p:spPr>
        <p:txBody>
          <a:bodyPr/>
          <a:lstStyle/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Register  addressing mode 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Immediate addressing mode 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Direct addressing mode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Register Indirect addressing mode 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Base plus index addressing mode 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Register Relative addressing mode </a:t>
            </a:r>
          </a:p>
          <a:p>
            <a:pPr algn="l">
              <a:buFont typeface="Wingdings" pitchFamily="2" charset="2"/>
              <a:buChar char="ü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Base relative plus index addressing mode  </a:t>
            </a:r>
          </a:p>
          <a:p>
            <a:pPr algn="l">
              <a:buFont typeface="Wingdings" pitchFamily="2" charset="2"/>
              <a:buChar char="ü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1143000"/>
            <a:ext cx="7543800" cy="2617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93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38983"/>
            <a:ext cx="8229600" cy="59131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Addressing Mode types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5824"/>
            <a:ext cx="8229600" cy="5667375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1-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Register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Addressing Mode </a:t>
            </a:r>
            <a:r>
              <a:rPr lang="en-US" b="1" dirty="0" smtClean="0">
                <a:latin typeface="+mj-lt"/>
              </a:rPr>
              <a:t>-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references the data in a register or in a register pair.</a:t>
            </a:r>
          </a:p>
          <a:p>
            <a:pPr algn="just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Example: </a:t>
            </a:r>
            <a:r>
              <a:rPr lang="en-US" dirty="0" smtClean="0">
                <a:latin typeface="+mj-lt"/>
              </a:rPr>
              <a:t>  </a:t>
            </a:r>
            <a:endParaRPr lang="en-US" dirty="0">
              <a:latin typeface="+mj-lt"/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   </a:t>
            </a:r>
          </a:p>
          <a:p>
            <a:pPr algn="just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2- 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Immediate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Addressing Mode </a:t>
            </a:r>
            <a:r>
              <a:rPr lang="en-US" dirty="0">
                <a:latin typeface="+mj-lt"/>
              </a:rPr>
              <a:t>-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the data is provided in the instruction.</a:t>
            </a:r>
          </a:p>
          <a:p>
            <a:pPr algn="just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Example: </a:t>
            </a:r>
            <a:r>
              <a:rPr lang="en-US" dirty="0">
                <a:latin typeface="+mj-lt"/>
              </a:rPr>
              <a:t>    </a:t>
            </a:r>
          </a:p>
          <a:p>
            <a:pPr algn="just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3-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Direct Addressing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+mj-lt"/>
              </a:rPr>
              <a:t>Mode    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 operand specifies the memory address where data is located. (only from Data Segment )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Example:                              </a:t>
            </a:r>
          </a:p>
          <a:p>
            <a:pPr algn="just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+mj-lt"/>
              </a:rPr>
              <a:t>				 </a:t>
            </a:r>
            <a:r>
              <a:rPr lang="en-US" b="1" dirty="0" smtClean="0">
                <a:solidFill>
                  <a:srgbClr val="3838EC"/>
                </a:solidFill>
                <a:latin typeface="+mj-lt"/>
              </a:rPr>
              <a:t>	- MOV CX,[1234h]</a:t>
            </a:r>
            <a:endParaRPr lang="en-US" b="1" dirty="0">
              <a:solidFill>
                <a:srgbClr val="3838EC"/>
              </a:solidFill>
              <a:latin typeface="+mj-lt"/>
            </a:endParaRPr>
          </a:p>
          <a:p>
            <a:pPr algn="just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just">
              <a:buNone/>
            </a:pPr>
            <a:endParaRPr lang="en-US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676400"/>
            <a:ext cx="3429000" cy="9810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71800" y="3200400"/>
            <a:ext cx="2705100" cy="97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78092" y="57587"/>
            <a:ext cx="9222092" cy="680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Oval 2"/>
          <p:cNvSpPr/>
          <p:nvPr/>
        </p:nvSpPr>
        <p:spPr>
          <a:xfrm>
            <a:off x="3581400" y="12192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581400" y="42672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5" name="Oval 4"/>
          <p:cNvSpPr/>
          <p:nvPr/>
        </p:nvSpPr>
        <p:spPr>
          <a:xfrm>
            <a:off x="4038600" y="58674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3352800"/>
            <a:ext cx="3705226" cy="185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838200" y="1905000"/>
            <a:ext cx="7696200" cy="1981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Example : Use the memory configuration  in the previous example to  execute the instruction  </a:t>
            </a:r>
            <a:endParaRPr lang="ar-IQ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905708"/>
            <a:ext cx="8167687" cy="570071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228600"/>
            <a:ext cx="86868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4- </a:t>
            </a:r>
            <a:r>
              <a:rPr lang="en-US" sz="2000" b="1" dirty="0">
                <a:solidFill>
                  <a:schemeClr val="accent5">
                    <a:lumMod val="50000"/>
                  </a:schemeClr>
                </a:solidFill>
              </a:rPr>
              <a:t>Register indirect Addressing Mode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- instruction specifies a register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(BX,SI,DI) containing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an address, where data is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located 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181600" y="52578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3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097867" y="57912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2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810000" y="198120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962400" y="3989010"/>
            <a:ext cx="3048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4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962400" y="4724400"/>
            <a:ext cx="7620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n w="15875">
                  <a:solidFill>
                    <a:schemeClr val="tx1">
                      <a:alpha val="99000"/>
                    </a:schemeClr>
                  </a:solidFill>
                </a:ln>
                <a:solidFill>
                  <a:schemeClr val="tx1"/>
                </a:solidFill>
              </a:rPr>
              <a:t>∑</a:t>
            </a:r>
            <a:endParaRPr lang="en-US" dirty="0">
              <a:ln w="15875">
                <a:solidFill>
                  <a:schemeClr val="tx1">
                    <a:alpha val="9900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762000"/>
            <a:ext cx="8763000" cy="28404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85800" y="3276600"/>
            <a:ext cx="8153400" cy="2286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Physical Address : DS shift left +SI = 13698</a:t>
            </a: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Lower Byte [13698] = FE</a:t>
            </a:r>
          </a:p>
          <a:p>
            <a:pPr algn="ctr"/>
            <a:r>
              <a:rPr lang="en-US" sz="24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Higher Byte [13699] =17</a:t>
            </a:r>
            <a:endParaRPr lang="ar-IQ" sz="24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105400" y="4344025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62200" y="4191000"/>
            <a:ext cx="16002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57200" y="333107"/>
            <a:ext cx="8382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5-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Based relative Addressing Mode   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- 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8-bit, 16-bit or 32 bit instruction operand is added to the contents of a base register (BX or BP), the resulting value is a pointer to location where data resides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</a:p>
          <a:p>
            <a:pPr algn="just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Example:  </a:t>
            </a:r>
          </a:p>
          <a:p>
            <a:pPr algn="just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buNone/>
            </a:pP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5" y="1766887"/>
            <a:ext cx="7448550" cy="3781425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732793" y="3146522"/>
            <a:ext cx="22098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Content   Location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837693" y="2706216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22234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9400" y="3825864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2000 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19400" y="2797476"/>
            <a:ext cx="1143000" cy="38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1000h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3400" y="5327242"/>
            <a:ext cx="8305800" cy="8402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6- Indexed  relative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Addressing Mode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:- 8-bit, 16-bit or 32 bit instruction operand is added to the contents of an index register (SI or DI), the resulting value is a pointer to location where data resides.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</TotalTime>
  <Words>307</Words>
  <Application>Microsoft Office PowerPoint</Application>
  <PresentationFormat>On-screen Show (4:3)</PresentationFormat>
  <Paragraphs>56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Addressing mode </vt:lpstr>
      <vt:lpstr>PowerPoint Presentation</vt:lpstr>
      <vt:lpstr>Addressing Mode types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Addressing mode </dc:title>
  <dc:creator/>
  <cp:lastModifiedBy>Nyan Dawwod</cp:lastModifiedBy>
  <cp:revision>42</cp:revision>
  <dcterms:created xsi:type="dcterms:W3CDTF">2006-08-16T00:00:00Z</dcterms:created>
  <dcterms:modified xsi:type="dcterms:W3CDTF">2023-02-20T18:26:11Z</dcterms:modified>
</cp:coreProperties>
</file>