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3"/>
  </p:notesMasterIdLst>
  <p:sldIdLst>
    <p:sldId id="551" r:id="rId2"/>
    <p:sldId id="552" r:id="rId3"/>
    <p:sldId id="538" r:id="rId4"/>
    <p:sldId id="258" r:id="rId5"/>
    <p:sldId id="544" r:id="rId6"/>
    <p:sldId id="553" r:id="rId7"/>
    <p:sldId id="425" r:id="rId8"/>
    <p:sldId id="256" r:id="rId9"/>
    <p:sldId id="265" r:id="rId10"/>
    <p:sldId id="547" r:id="rId11"/>
    <p:sldId id="54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2EE"/>
    <a:srgbClr val="CC0066"/>
    <a:srgbClr val="966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38" autoAdjust="0"/>
    <p:restoredTop sz="87114" autoAdjust="0"/>
  </p:normalViewPr>
  <p:slideViewPr>
    <p:cSldViewPr>
      <p:cViewPr varScale="1">
        <p:scale>
          <a:sx n="60" d="100"/>
          <a:sy n="60" d="100"/>
        </p:scale>
        <p:origin x="15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53A23-8FF7-4B9B-9367-8FF521EE515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4FAC27-F200-48CE-B1CE-C79A040F1B2B}">
      <dgm:prSet phldrT="[Text]" custT="1"/>
      <dgm:spPr/>
      <dgm:t>
        <a:bodyPr/>
        <a:lstStyle/>
        <a:p>
          <a:r>
            <a:rPr lang="ar-DZ" sz="2800" b="1" dirty="0"/>
            <a:t>العوامل المؤثرة في النمو</a:t>
          </a:r>
          <a:endParaRPr lang="ar-IQ" sz="2800" b="1" dirty="0"/>
        </a:p>
        <a:p>
          <a:r>
            <a:rPr lang="ar-SA" sz="2800" b="1" dirty="0"/>
            <a:t>أولا/ الوراثة: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C40FFC3C-9D2A-47DC-859E-BD44B22CFD25}" type="parTrans" cxnId="{F60D69D3-0D41-46BA-885E-82B8CFF14475}">
      <dgm:prSet/>
      <dgm:spPr/>
      <dgm:t>
        <a:bodyPr/>
        <a:lstStyle/>
        <a:p>
          <a:endParaRPr lang="en-US"/>
        </a:p>
      </dgm:t>
    </dgm:pt>
    <dgm:pt modelId="{78490745-CB39-434D-B835-0AD93C18F649}" type="sibTrans" cxnId="{F60D69D3-0D41-46BA-885E-82B8CFF14475}">
      <dgm:prSet/>
      <dgm:spPr/>
      <dgm:t>
        <a:bodyPr/>
        <a:lstStyle/>
        <a:p>
          <a:endParaRPr lang="en-US"/>
        </a:p>
      </dgm:t>
    </dgm:pt>
    <dgm:pt modelId="{3CE1EDFF-2B02-42CA-A0C5-F3F948EA45E3}">
      <dgm:prSet phldrT="[Text]" custT="1"/>
      <dgm:spPr/>
      <dgm:t>
        <a:bodyPr/>
        <a:lstStyle/>
        <a:p>
          <a:r>
            <a:rPr lang="ar-SA" sz="3200" b="1" dirty="0"/>
            <a:t>وراثة الخصائص الجسدية: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B7A5972B-16C9-4596-A5FB-BDB52B14127A}" type="parTrans" cxnId="{6C758A4E-FBAC-4216-9313-527102AB1C34}">
      <dgm:prSet/>
      <dgm:spPr/>
      <dgm:t>
        <a:bodyPr/>
        <a:lstStyle/>
        <a:p>
          <a:endParaRPr lang="en-US"/>
        </a:p>
      </dgm:t>
    </dgm:pt>
    <dgm:pt modelId="{A39D12F3-EF64-4EAB-8E2A-043F676D9F0A}" type="sibTrans" cxnId="{6C758A4E-FBAC-4216-9313-527102AB1C34}">
      <dgm:prSet/>
      <dgm:spPr/>
      <dgm:t>
        <a:bodyPr/>
        <a:lstStyle/>
        <a:p>
          <a:endParaRPr lang="en-US"/>
        </a:p>
      </dgm:t>
    </dgm:pt>
    <dgm:pt modelId="{77148FBD-F008-4381-B033-9F6EDD3A09EC}">
      <dgm:prSet phldrT="[Text]" custT="1"/>
      <dgm:spPr/>
      <dgm:t>
        <a:bodyPr/>
        <a:lstStyle/>
        <a:p>
          <a:r>
            <a:rPr lang="ar-SA" sz="2800" b="1" dirty="0"/>
            <a:t>وراثة الخصائص الفسيولوجية: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9DDC3A7C-2999-423A-88E3-3EB371FDA631}" type="parTrans" cxnId="{CCA91B61-1A3F-4C5B-8CAF-12ED137D11BC}">
      <dgm:prSet/>
      <dgm:spPr/>
      <dgm:t>
        <a:bodyPr/>
        <a:lstStyle/>
        <a:p>
          <a:endParaRPr lang="en-US"/>
        </a:p>
      </dgm:t>
    </dgm:pt>
    <dgm:pt modelId="{96292762-327D-40A2-9522-57E96558FC74}" type="sibTrans" cxnId="{CCA91B61-1A3F-4C5B-8CAF-12ED137D11BC}">
      <dgm:prSet/>
      <dgm:spPr/>
      <dgm:t>
        <a:bodyPr/>
        <a:lstStyle/>
        <a:p>
          <a:endParaRPr lang="en-US"/>
        </a:p>
      </dgm:t>
    </dgm:pt>
    <dgm:pt modelId="{6B60D0A2-DC19-4CED-A172-71962AAC27C8}">
      <dgm:prSet phldrT="[Text]"/>
      <dgm:spPr/>
      <dgm:t>
        <a:bodyPr/>
        <a:lstStyle/>
        <a:p>
          <a:r>
            <a:rPr lang="ar-SA" b="1" dirty="0"/>
            <a:t>وراثة الخصائص العقلية: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D4497773-FB67-4A1B-98BC-9922952C1C24}" type="parTrans" cxnId="{A890D352-C72A-4CE7-BBDA-C56273F3D9DA}">
      <dgm:prSet/>
      <dgm:spPr/>
      <dgm:t>
        <a:bodyPr/>
        <a:lstStyle/>
        <a:p>
          <a:endParaRPr lang="en-US"/>
        </a:p>
      </dgm:t>
    </dgm:pt>
    <dgm:pt modelId="{24EFA215-B07D-4A3A-AC34-D4CF0F0239B6}" type="sibTrans" cxnId="{A890D352-C72A-4CE7-BBDA-C56273F3D9DA}">
      <dgm:prSet/>
      <dgm:spPr/>
      <dgm:t>
        <a:bodyPr/>
        <a:lstStyle/>
        <a:p>
          <a:endParaRPr lang="en-US"/>
        </a:p>
      </dgm:t>
    </dgm:pt>
    <dgm:pt modelId="{CB3DDE8A-7621-489C-B8AC-8FE3FF756636}" type="pres">
      <dgm:prSet presAssocID="{49953A23-8FF7-4B9B-9367-8FF521EE51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29F58-E522-4AAD-A3E8-EE364746513D}" type="pres">
      <dgm:prSet presAssocID="{8E4FAC27-F200-48CE-B1CE-C79A040F1B2B}" presName="root1" presStyleCnt="0"/>
      <dgm:spPr/>
    </dgm:pt>
    <dgm:pt modelId="{4DE74D2D-5410-427C-925A-EBA4D038E526}" type="pres">
      <dgm:prSet presAssocID="{8E4FAC27-F200-48CE-B1CE-C79A040F1B2B}" presName="LevelOneTextNode" presStyleLbl="node0" presStyleIdx="0" presStyleCnt="1" custLinFactX="-7966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AED44-5E03-4C51-87A2-5EEACBE177EE}" type="pres">
      <dgm:prSet presAssocID="{8E4FAC27-F200-48CE-B1CE-C79A040F1B2B}" presName="level2hierChild" presStyleCnt="0"/>
      <dgm:spPr/>
    </dgm:pt>
    <dgm:pt modelId="{75E06D76-8D47-433F-B05B-C9A239C158D9}" type="pres">
      <dgm:prSet presAssocID="{B7A5972B-16C9-4596-A5FB-BDB52B14127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5FF48EB-0AC5-4FEC-89CB-83AE50DE58AA}" type="pres">
      <dgm:prSet presAssocID="{B7A5972B-16C9-4596-A5FB-BDB52B14127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391DDC6-EB8B-4767-B483-6FD879AC5671}" type="pres">
      <dgm:prSet presAssocID="{3CE1EDFF-2B02-42CA-A0C5-F3F948EA45E3}" presName="root2" presStyleCnt="0"/>
      <dgm:spPr/>
    </dgm:pt>
    <dgm:pt modelId="{8306B70D-61CA-4D51-B263-CD406897C37D}" type="pres">
      <dgm:prSet presAssocID="{3CE1EDFF-2B02-42CA-A0C5-F3F948EA45E3}" presName="LevelTwoTextNode" presStyleLbl="node2" presStyleIdx="0" presStyleCnt="3" custLinFactNeighborX="-23594" custLinFactNeighborY="61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E5FDF3-2062-4972-9E9C-CAB1F400CE5D}" type="pres">
      <dgm:prSet presAssocID="{3CE1EDFF-2B02-42CA-A0C5-F3F948EA45E3}" presName="level3hierChild" presStyleCnt="0"/>
      <dgm:spPr/>
    </dgm:pt>
    <dgm:pt modelId="{D73A74E0-951A-4913-B016-930378964587}" type="pres">
      <dgm:prSet presAssocID="{D4497773-FB67-4A1B-98BC-9922952C1C2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F2C9864-8AA8-46F4-987C-5B0F02F90A3F}" type="pres">
      <dgm:prSet presAssocID="{D4497773-FB67-4A1B-98BC-9922952C1C2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4888DEF-A6FF-4979-8DE5-569787D7683A}" type="pres">
      <dgm:prSet presAssocID="{6B60D0A2-DC19-4CED-A172-71962AAC27C8}" presName="root2" presStyleCnt="0"/>
      <dgm:spPr/>
    </dgm:pt>
    <dgm:pt modelId="{31A73A7A-B53E-478D-B49D-701604D9F189}" type="pres">
      <dgm:prSet presAssocID="{6B60D0A2-DC19-4CED-A172-71962AAC27C8}" presName="LevelTwoTextNode" presStyleLbl="node2" presStyleIdx="1" presStyleCnt="3" custLinFactY="44611" custLinFactNeighborX="-645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F745A5-B9F1-410E-BBCE-32D1CD2E3A33}" type="pres">
      <dgm:prSet presAssocID="{6B60D0A2-DC19-4CED-A172-71962AAC27C8}" presName="level3hierChild" presStyleCnt="0"/>
      <dgm:spPr/>
    </dgm:pt>
    <dgm:pt modelId="{403ED064-EC62-4502-A49A-ED663227CB45}" type="pres">
      <dgm:prSet presAssocID="{9DDC3A7C-2999-423A-88E3-3EB371FDA63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8BE09AA-3962-4825-A89C-0669B28276B7}" type="pres">
      <dgm:prSet presAssocID="{9DDC3A7C-2999-423A-88E3-3EB371FDA63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6B7028D-22DB-44B1-A2B5-5DE5AB718969}" type="pres">
      <dgm:prSet presAssocID="{77148FBD-F008-4381-B033-9F6EDD3A09EC}" presName="root2" presStyleCnt="0"/>
      <dgm:spPr/>
    </dgm:pt>
    <dgm:pt modelId="{1805D17F-1374-472D-9882-7A9D7C4792BD}" type="pres">
      <dgm:prSet presAssocID="{77148FBD-F008-4381-B033-9F6EDD3A09EC}" presName="LevelTwoTextNode" presStyleLbl="node2" presStyleIdx="2" presStyleCnt="3" custLinFactY="-147272" custLinFactNeighborX="-18406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7E530-2FEB-4133-971D-A331EF0E85CC}" type="pres">
      <dgm:prSet presAssocID="{77148FBD-F008-4381-B033-9F6EDD3A09EC}" presName="level3hierChild" presStyleCnt="0"/>
      <dgm:spPr/>
    </dgm:pt>
  </dgm:ptLst>
  <dgm:cxnLst>
    <dgm:cxn modelId="{A890D352-C72A-4CE7-BBDA-C56273F3D9DA}" srcId="{8E4FAC27-F200-48CE-B1CE-C79A040F1B2B}" destId="{6B60D0A2-DC19-4CED-A172-71962AAC27C8}" srcOrd="1" destOrd="0" parTransId="{D4497773-FB67-4A1B-98BC-9922952C1C24}" sibTransId="{24EFA215-B07D-4A3A-AC34-D4CF0F0239B6}"/>
    <dgm:cxn modelId="{8DC1510C-D329-4D08-8425-95DF8CC5D879}" type="presOf" srcId="{D4497773-FB67-4A1B-98BC-9922952C1C24}" destId="{D73A74E0-951A-4913-B016-930378964587}" srcOrd="0" destOrd="0" presId="urn:microsoft.com/office/officeart/2008/layout/HorizontalMultiLevelHierarchy"/>
    <dgm:cxn modelId="{46B28F6F-713D-43A0-B7A3-092A39B7DF02}" type="presOf" srcId="{6B60D0A2-DC19-4CED-A172-71962AAC27C8}" destId="{31A73A7A-B53E-478D-B49D-701604D9F189}" srcOrd="0" destOrd="0" presId="urn:microsoft.com/office/officeart/2008/layout/HorizontalMultiLevelHierarchy"/>
    <dgm:cxn modelId="{AB6CED7C-3B9D-4223-BF34-24CDC4FD2D8F}" type="presOf" srcId="{77148FBD-F008-4381-B033-9F6EDD3A09EC}" destId="{1805D17F-1374-472D-9882-7A9D7C4792BD}" srcOrd="0" destOrd="0" presId="urn:microsoft.com/office/officeart/2008/layout/HorizontalMultiLevelHierarchy"/>
    <dgm:cxn modelId="{5FC86161-0247-4579-B947-94062A8A36C4}" type="presOf" srcId="{49953A23-8FF7-4B9B-9367-8FF521EE515B}" destId="{CB3DDE8A-7621-489C-B8AC-8FE3FF756636}" srcOrd="0" destOrd="0" presId="urn:microsoft.com/office/officeart/2008/layout/HorizontalMultiLevelHierarchy"/>
    <dgm:cxn modelId="{06A5EDD0-1A79-417C-80C6-F1AD964B62AA}" type="presOf" srcId="{D4497773-FB67-4A1B-98BC-9922952C1C24}" destId="{2F2C9864-8AA8-46F4-987C-5B0F02F90A3F}" srcOrd="1" destOrd="0" presId="urn:microsoft.com/office/officeart/2008/layout/HorizontalMultiLevelHierarchy"/>
    <dgm:cxn modelId="{4639A5A2-0AB6-436D-8A8E-EA83240CF30A}" type="presOf" srcId="{3CE1EDFF-2B02-42CA-A0C5-F3F948EA45E3}" destId="{8306B70D-61CA-4D51-B263-CD406897C37D}" srcOrd="0" destOrd="0" presId="urn:microsoft.com/office/officeart/2008/layout/HorizontalMultiLevelHierarchy"/>
    <dgm:cxn modelId="{6C758A4E-FBAC-4216-9313-527102AB1C34}" srcId="{8E4FAC27-F200-48CE-B1CE-C79A040F1B2B}" destId="{3CE1EDFF-2B02-42CA-A0C5-F3F948EA45E3}" srcOrd="0" destOrd="0" parTransId="{B7A5972B-16C9-4596-A5FB-BDB52B14127A}" sibTransId="{A39D12F3-EF64-4EAB-8E2A-043F676D9F0A}"/>
    <dgm:cxn modelId="{F60D69D3-0D41-46BA-885E-82B8CFF14475}" srcId="{49953A23-8FF7-4B9B-9367-8FF521EE515B}" destId="{8E4FAC27-F200-48CE-B1CE-C79A040F1B2B}" srcOrd="0" destOrd="0" parTransId="{C40FFC3C-9D2A-47DC-859E-BD44B22CFD25}" sibTransId="{78490745-CB39-434D-B835-0AD93C18F649}"/>
    <dgm:cxn modelId="{7B1C60C5-88A8-4E1F-92E2-DBB95D4A50DB}" type="presOf" srcId="{B7A5972B-16C9-4596-A5FB-BDB52B14127A}" destId="{65FF48EB-0AC5-4FEC-89CB-83AE50DE58AA}" srcOrd="1" destOrd="0" presId="urn:microsoft.com/office/officeart/2008/layout/HorizontalMultiLevelHierarchy"/>
    <dgm:cxn modelId="{03D4391A-5B17-486E-85EA-4F700034883E}" type="presOf" srcId="{9DDC3A7C-2999-423A-88E3-3EB371FDA631}" destId="{38BE09AA-3962-4825-A89C-0669B28276B7}" srcOrd="1" destOrd="0" presId="urn:microsoft.com/office/officeart/2008/layout/HorizontalMultiLevelHierarchy"/>
    <dgm:cxn modelId="{CCA91B61-1A3F-4C5B-8CAF-12ED137D11BC}" srcId="{8E4FAC27-F200-48CE-B1CE-C79A040F1B2B}" destId="{77148FBD-F008-4381-B033-9F6EDD3A09EC}" srcOrd="2" destOrd="0" parTransId="{9DDC3A7C-2999-423A-88E3-3EB371FDA631}" sibTransId="{96292762-327D-40A2-9522-57E96558FC74}"/>
    <dgm:cxn modelId="{2CF6E9B9-D140-4716-ABB8-B3B03D08B353}" type="presOf" srcId="{B7A5972B-16C9-4596-A5FB-BDB52B14127A}" destId="{75E06D76-8D47-433F-B05B-C9A239C158D9}" srcOrd="0" destOrd="0" presId="urn:microsoft.com/office/officeart/2008/layout/HorizontalMultiLevelHierarchy"/>
    <dgm:cxn modelId="{2EF0C5A7-7AF5-4F0D-8DA2-02CDDE611779}" type="presOf" srcId="{8E4FAC27-F200-48CE-B1CE-C79A040F1B2B}" destId="{4DE74D2D-5410-427C-925A-EBA4D038E526}" srcOrd="0" destOrd="0" presId="urn:microsoft.com/office/officeart/2008/layout/HorizontalMultiLevelHierarchy"/>
    <dgm:cxn modelId="{553FE6FF-82C3-4379-888F-E91F960D8030}" type="presOf" srcId="{9DDC3A7C-2999-423A-88E3-3EB371FDA631}" destId="{403ED064-EC62-4502-A49A-ED663227CB45}" srcOrd="0" destOrd="0" presId="urn:microsoft.com/office/officeart/2008/layout/HorizontalMultiLevelHierarchy"/>
    <dgm:cxn modelId="{02547598-B8BA-4C33-A66B-0C2963374E4A}" type="presParOf" srcId="{CB3DDE8A-7621-489C-B8AC-8FE3FF756636}" destId="{2CF29F58-E522-4AAD-A3E8-EE364746513D}" srcOrd="0" destOrd="0" presId="urn:microsoft.com/office/officeart/2008/layout/HorizontalMultiLevelHierarchy"/>
    <dgm:cxn modelId="{A41FB5FC-4E44-4298-819D-2DE637F71B3D}" type="presParOf" srcId="{2CF29F58-E522-4AAD-A3E8-EE364746513D}" destId="{4DE74D2D-5410-427C-925A-EBA4D038E526}" srcOrd="0" destOrd="0" presId="urn:microsoft.com/office/officeart/2008/layout/HorizontalMultiLevelHierarchy"/>
    <dgm:cxn modelId="{AB53A575-7717-4748-B53E-EE7EE5FD6134}" type="presParOf" srcId="{2CF29F58-E522-4AAD-A3E8-EE364746513D}" destId="{641AED44-5E03-4C51-87A2-5EEACBE177EE}" srcOrd="1" destOrd="0" presId="urn:microsoft.com/office/officeart/2008/layout/HorizontalMultiLevelHierarchy"/>
    <dgm:cxn modelId="{715A34EF-9853-4970-9407-3511A9CF04C1}" type="presParOf" srcId="{641AED44-5E03-4C51-87A2-5EEACBE177EE}" destId="{75E06D76-8D47-433F-B05B-C9A239C158D9}" srcOrd="0" destOrd="0" presId="urn:microsoft.com/office/officeart/2008/layout/HorizontalMultiLevelHierarchy"/>
    <dgm:cxn modelId="{07DDC518-F70B-43B9-AB11-5179C7821B81}" type="presParOf" srcId="{75E06D76-8D47-433F-B05B-C9A239C158D9}" destId="{65FF48EB-0AC5-4FEC-89CB-83AE50DE58AA}" srcOrd="0" destOrd="0" presId="urn:microsoft.com/office/officeart/2008/layout/HorizontalMultiLevelHierarchy"/>
    <dgm:cxn modelId="{274D89B5-6CDC-46BF-BF8E-588421DFEC7E}" type="presParOf" srcId="{641AED44-5E03-4C51-87A2-5EEACBE177EE}" destId="{1391DDC6-EB8B-4767-B483-6FD879AC5671}" srcOrd="1" destOrd="0" presId="urn:microsoft.com/office/officeart/2008/layout/HorizontalMultiLevelHierarchy"/>
    <dgm:cxn modelId="{F3B62FAA-32FC-4918-BF47-BE89B9C965AB}" type="presParOf" srcId="{1391DDC6-EB8B-4767-B483-6FD879AC5671}" destId="{8306B70D-61CA-4D51-B263-CD406897C37D}" srcOrd="0" destOrd="0" presId="urn:microsoft.com/office/officeart/2008/layout/HorizontalMultiLevelHierarchy"/>
    <dgm:cxn modelId="{1BE1AD45-F41F-42D9-9627-AEFA12622E3E}" type="presParOf" srcId="{1391DDC6-EB8B-4767-B483-6FD879AC5671}" destId="{09E5FDF3-2062-4972-9E9C-CAB1F400CE5D}" srcOrd="1" destOrd="0" presId="urn:microsoft.com/office/officeart/2008/layout/HorizontalMultiLevelHierarchy"/>
    <dgm:cxn modelId="{433A8C15-7022-4A78-A859-3EBFC58C6599}" type="presParOf" srcId="{641AED44-5E03-4C51-87A2-5EEACBE177EE}" destId="{D73A74E0-951A-4913-B016-930378964587}" srcOrd="2" destOrd="0" presId="urn:microsoft.com/office/officeart/2008/layout/HorizontalMultiLevelHierarchy"/>
    <dgm:cxn modelId="{6FD90679-F843-403B-9FF6-CB40E263A5E9}" type="presParOf" srcId="{D73A74E0-951A-4913-B016-930378964587}" destId="{2F2C9864-8AA8-46F4-987C-5B0F02F90A3F}" srcOrd="0" destOrd="0" presId="urn:microsoft.com/office/officeart/2008/layout/HorizontalMultiLevelHierarchy"/>
    <dgm:cxn modelId="{7D53EDF3-5C20-475C-882E-F99731D7FB53}" type="presParOf" srcId="{641AED44-5E03-4C51-87A2-5EEACBE177EE}" destId="{84888DEF-A6FF-4979-8DE5-569787D7683A}" srcOrd="3" destOrd="0" presId="urn:microsoft.com/office/officeart/2008/layout/HorizontalMultiLevelHierarchy"/>
    <dgm:cxn modelId="{ACE307A4-CF6A-42BB-98B1-F44C996817D0}" type="presParOf" srcId="{84888DEF-A6FF-4979-8DE5-569787D7683A}" destId="{31A73A7A-B53E-478D-B49D-701604D9F189}" srcOrd="0" destOrd="0" presId="urn:microsoft.com/office/officeart/2008/layout/HorizontalMultiLevelHierarchy"/>
    <dgm:cxn modelId="{A3D1452A-93F9-4AAB-A322-105418862AFE}" type="presParOf" srcId="{84888DEF-A6FF-4979-8DE5-569787D7683A}" destId="{87F745A5-B9F1-410E-BBCE-32D1CD2E3A33}" srcOrd="1" destOrd="0" presId="urn:microsoft.com/office/officeart/2008/layout/HorizontalMultiLevelHierarchy"/>
    <dgm:cxn modelId="{96385A66-72CD-42EF-9210-8E5F0B81CA42}" type="presParOf" srcId="{641AED44-5E03-4C51-87A2-5EEACBE177EE}" destId="{403ED064-EC62-4502-A49A-ED663227CB45}" srcOrd="4" destOrd="0" presId="urn:microsoft.com/office/officeart/2008/layout/HorizontalMultiLevelHierarchy"/>
    <dgm:cxn modelId="{19ADC412-AD72-449F-A883-7CB7E057F992}" type="presParOf" srcId="{403ED064-EC62-4502-A49A-ED663227CB45}" destId="{38BE09AA-3962-4825-A89C-0669B28276B7}" srcOrd="0" destOrd="0" presId="urn:microsoft.com/office/officeart/2008/layout/HorizontalMultiLevelHierarchy"/>
    <dgm:cxn modelId="{15134AEB-FD07-49A5-923D-BED83855D758}" type="presParOf" srcId="{641AED44-5E03-4C51-87A2-5EEACBE177EE}" destId="{16B7028D-22DB-44B1-A2B5-5DE5AB718969}" srcOrd="5" destOrd="0" presId="urn:microsoft.com/office/officeart/2008/layout/HorizontalMultiLevelHierarchy"/>
    <dgm:cxn modelId="{3FF838E3-2171-4C9C-B30E-639557FE8B61}" type="presParOf" srcId="{16B7028D-22DB-44B1-A2B5-5DE5AB718969}" destId="{1805D17F-1374-472D-9882-7A9D7C4792BD}" srcOrd="0" destOrd="0" presId="urn:microsoft.com/office/officeart/2008/layout/HorizontalMultiLevelHierarchy"/>
    <dgm:cxn modelId="{EA266253-EF5C-428B-BD20-3B9D899DB863}" type="presParOf" srcId="{16B7028D-22DB-44B1-A2B5-5DE5AB718969}" destId="{C147E530-2FEB-4133-971D-A331EF0E85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05D2C-7D43-46CD-9E56-57FBF976FD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CB6D2D75-A792-41BA-97C1-EE84AD4CC0A6}">
      <dgm:prSet phldrT="[Text]" custT="1"/>
      <dgm:spPr/>
      <dgm:t>
        <a:bodyPr/>
        <a:lstStyle/>
        <a:p>
          <a:pPr rtl="1"/>
          <a:r>
            <a:rPr lang="ar-EG" sz="3200" b="1" dirty="0"/>
            <a:t>مطالب النمو</a:t>
          </a:r>
          <a:endParaRPr lang="ar-EG" sz="3200" dirty="0">
            <a:cs typeface="Ali_K_Alwand" pitchFamily="2" charset="-78"/>
          </a:endParaRPr>
        </a:p>
      </dgm:t>
    </dgm:pt>
    <dgm:pt modelId="{0BB210F4-7707-4238-AF47-4716B2DC586F}" type="parTrans" cxnId="{1BD724A5-86F5-4320-8303-584BCD55493F}">
      <dgm:prSet/>
      <dgm:spPr/>
      <dgm:t>
        <a:bodyPr/>
        <a:lstStyle/>
        <a:p>
          <a:pPr rtl="1"/>
          <a:endParaRPr lang="ar-EG"/>
        </a:p>
      </dgm:t>
    </dgm:pt>
    <dgm:pt modelId="{A57C7D62-2FAA-48AA-BC23-474008A290A4}" type="sibTrans" cxnId="{1BD724A5-86F5-4320-8303-584BCD55493F}">
      <dgm:prSet/>
      <dgm:spPr/>
      <dgm:t>
        <a:bodyPr/>
        <a:lstStyle/>
        <a:p>
          <a:pPr rtl="1"/>
          <a:endParaRPr lang="ar-EG"/>
        </a:p>
      </dgm:t>
    </dgm:pt>
    <dgm:pt modelId="{D09E295A-D2E7-48C9-91ED-489BD6AE56A0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1"/>
          <a:r>
            <a:rPr lang="ar-EG" sz="2000" b="1" dirty="0"/>
            <a:t>المصدر الثالث</a:t>
          </a:r>
          <a:r>
            <a:rPr lang="ar-EG" sz="2000" dirty="0"/>
            <a:t> </a:t>
          </a:r>
          <a:endParaRPr lang="ar-EG" sz="2000" dirty="0">
            <a:cs typeface="Ali_K_Alwand" pitchFamily="2" charset="-78"/>
          </a:endParaRPr>
        </a:p>
      </dgm:t>
    </dgm:pt>
    <dgm:pt modelId="{DE2ECB8B-44F0-4D13-8BB6-9A875AEFE0BA}" type="parTrans" cxnId="{BC65BD70-02D7-4EB0-B4D3-05EE74022378}">
      <dgm:prSet/>
      <dgm:spPr/>
      <dgm:t>
        <a:bodyPr/>
        <a:lstStyle/>
        <a:p>
          <a:pPr rtl="1"/>
          <a:endParaRPr lang="ar-EG"/>
        </a:p>
      </dgm:t>
    </dgm:pt>
    <dgm:pt modelId="{29DD8035-E050-42FD-8905-7EB92533FB7B}" type="sibTrans" cxnId="{BC65BD70-02D7-4EB0-B4D3-05EE74022378}">
      <dgm:prSet/>
      <dgm:spPr/>
      <dgm:t>
        <a:bodyPr/>
        <a:lstStyle/>
        <a:p>
          <a:pPr rtl="1"/>
          <a:endParaRPr lang="ar-EG"/>
        </a:p>
      </dgm:t>
    </dgm:pt>
    <dgm:pt modelId="{06D8827C-11DB-4644-B280-0F1FB1310E2B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EG" sz="2400" b="1" dirty="0"/>
            <a:t>المصدر الأول</a:t>
          </a:r>
          <a:r>
            <a:rPr lang="ar-EG" sz="2400" dirty="0"/>
            <a:t> </a:t>
          </a:r>
          <a:endParaRPr lang="ar-EG" sz="2400" b="1" dirty="0">
            <a:cs typeface="Ali_K_Alwand" pitchFamily="2" charset="-78"/>
          </a:endParaRPr>
        </a:p>
      </dgm:t>
    </dgm:pt>
    <dgm:pt modelId="{C7AE6B32-8CA8-4340-8121-00D316D319CF}" type="parTrans" cxnId="{C0ACA5FE-5DA7-48DA-9547-64FF18545171}">
      <dgm:prSet/>
      <dgm:spPr/>
      <dgm:t>
        <a:bodyPr/>
        <a:lstStyle/>
        <a:p>
          <a:pPr rtl="1"/>
          <a:endParaRPr lang="ar-EG"/>
        </a:p>
      </dgm:t>
    </dgm:pt>
    <dgm:pt modelId="{37816CEF-4DF0-49D8-A6DB-032F7D5043A6}" type="sibTrans" cxnId="{C0ACA5FE-5DA7-48DA-9547-64FF18545171}">
      <dgm:prSet/>
      <dgm:spPr/>
      <dgm:t>
        <a:bodyPr/>
        <a:lstStyle/>
        <a:p>
          <a:pPr rtl="1"/>
          <a:endParaRPr lang="ar-EG"/>
        </a:p>
      </dgm:t>
    </dgm:pt>
    <dgm:pt modelId="{45035A34-66C0-4844-B8D9-3D8D6C69FACD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EG" sz="2400" b="1" dirty="0"/>
            <a:t>المصدر الثاني</a:t>
          </a:r>
          <a:r>
            <a:rPr lang="ar-EG" sz="2400" dirty="0"/>
            <a:t> </a:t>
          </a:r>
          <a:endParaRPr lang="ar-EG" sz="2400" b="1" dirty="0">
            <a:cs typeface="Ali_K_Alwand" pitchFamily="2" charset="-78"/>
          </a:endParaRPr>
        </a:p>
      </dgm:t>
    </dgm:pt>
    <dgm:pt modelId="{8F6991A1-7FE5-4B7D-9600-3F6BFE4D5FB7}" type="parTrans" cxnId="{956FA065-1D5A-4AB3-9DA4-29980BD42E3F}">
      <dgm:prSet/>
      <dgm:spPr/>
      <dgm:t>
        <a:bodyPr/>
        <a:lstStyle/>
        <a:p>
          <a:pPr rtl="1"/>
          <a:endParaRPr lang="ar-EG"/>
        </a:p>
      </dgm:t>
    </dgm:pt>
    <dgm:pt modelId="{5F2222DF-9BFF-4084-8A41-9C8C0F8990D9}" type="sibTrans" cxnId="{956FA065-1D5A-4AB3-9DA4-29980BD42E3F}">
      <dgm:prSet/>
      <dgm:spPr/>
      <dgm:t>
        <a:bodyPr/>
        <a:lstStyle/>
        <a:p>
          <a:pPr rtl="1"/>
          <a:endParaRPr lang="ar-EG"/>
        </a:p>
      </dgm:t>
    </dgm:pt>
    <dgm:pt modelId="{BA0BAB59-AD42-4924-AAEE-C08ADA3A2751}" type="pres">
      <dgm:prSet presAssocID="{B7605D2C-7D43-46CD-9E56-57FBF976FD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06041F-3B6B-4A8F-85F1-22128754A3C3}" type="pres">
      <dgm:prSet presAssocID="{CB6D2D75-A792-41BA-97C1-EE84AD4CC0A6}" presName="hierRoot1" presStyleCnt="0"/>
      <dgm:spPr/>
    </dgm:pt>
    <dgm:pt modelId="{65EFC2C6-E8FA-4525-BD83-DCA7CE811C84}" type="pres">
      <dgm:prSet presAssocID="{CB6D2D75-A792-41BA-97C1-EE84AD4CC0A6}" presName="composite" presStyleCnt="0"/>
      <dgm:spPr/>
    </dgm:pt>
    <dgm:pt modelId="{A13D6E1E-D924-4EA6-A95D-C1AEE4945CF7}" type="pres">
      <dgm:prSet presAssocID="{CB6D2D75-A792-41BA-97C1-EE84AD4CC0A6}" presName="background" presStyleLbl="node0" presStyleIdx="0" presStyleCnt="1"/>
      <dgm:spPr/>
    </dgm:pt>
    <dgm:pt modelId="{C66FC5B6-3C37-41B7-AEB8-4BC449A9340C}" type="pres">
      <dgm:prSet presAssocID="{CB6D2D75-A792-41BA-97C1-EE84AD4CC0A6}" presName="text" presStyleLbl="fgAcc0" presStyleIdx="0" presStyleCnt="1" custScaleX="220694" custScaleY="72003" custLinFactNeighborX="-3197" custLinFactNeighborY="2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5B10A-7996-4694-AC94-42F359969D9B}" type="pres">
      <dgm:prSet presAssocID="{CB6D2D75-A792-41BA-97C1-EE84AD4CC0A6}" presName="hierChild2" presStyleCnt="0"/>
      <dgm:spPr/>
    </dgm:pt>
    <dgm:pt modelId="{9921EC99-1BDA-42C2-BA26-B1ABAACCE845}" type="pres">
      <dgm:prSet presAssocID="{DE2ECB8B-44F0-4D13-8BB6-9A875AEFE0B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AFDF2DF-D047-4BC3-8519-98BF41D59978}" type="pres">
      <dgm:prSet presAssocID="{D09E295A-D2E7-48C9-91ED-489BD6AE56A0}" presName="hierRoot2" presStyleCnt="0"/>
      <dgm:spPr/>
    </dgm:pt>
    <dgm:pt modelId="{2F4C0A11-565B-4253-81FE-2E8B40D91D82}" type="pres">
      <dgm:prSet presAssocID="{D09E295A-D2E7-48C9-91ED-489BD6AE56A0}" presName="composite2" presStyleCnt="0"/>
      <dgm:spPr/>
    </dgm:pt>
    <dgm:pt modelId="{2C7BC62D-8151-4AC8-AA7F-166B1F95A36B}" type="pres">
      <dgm:prSet presAssocID="{D09E295A-D2E7-48C9-91ED-489BD6AE56A0}" presName="background2" presStyleLbl="node2" presStyleIdx="0" presStyleCnt="3"/>
      <dgm:spPr/>
    </dgm:pt>
    <dgm:pt modelId="{88A6BBFF-9BE7-4502-88BB-9DE0D3237452}" type="pres">
      <dgm:prSet presAssocID="{D09E295A-D2E7-48C9-91ED-489BD6AE56A0}" presName="text2" presStyleLbl="fgAcc2" presStyleIdx="0" presStyleCnt="3" custScaleX="159193" custScaleY="98393" custLinFactNeighborX="2178" custLinFactNeighborY="1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EAADC-82CB-466B-AAAE-12464B8EA721}" type="pres">
      <dgm:prSet presAssocID="{D09E295A-D2E7-48C9-91ED-489BD6AE56A0}" presName="hierChild3" presStyleCnt="0"/>
      <dgm:spPr/>
    </dgm:pt>
    <dgm:pt modelId="{ADA9DC66-A3FC-47C6-AC44-F8D87D712113}" type="pres">
      <dgm:prSet presAssocID="{8F6991A1-7FE5-4B7D-9600-3F6BFE4D5FB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82D4C0D3-E880-4498-8340-226B22DEE69C}" type="pres">
      <dgm:prSet presAssocID="{45035A34-66C0-4844-B8D9-3D8D6C69FACD}" presName="hierRoot2" presStyleCnt="0"/>
      <dgm:spPr/>
    </dgm:pt>
    <dgm:pt modelId="{12ECCD3B-6204-4AE4-B023-D73F4673ABCB}" type="pres">
      <dgm:prSet presAssocID="{45035A34-66C0-4844-B8D9-3D8D6C69FACD}" presName="composite2" presStyleCnt="0"/>
      <dgm:spPr/>
    </dgm:pt>
    <dgm:pt modelId="{AB929DCB-6238-4463-82E3-A4CDFA1C793A}" type="pres">
      <dgm:prSet presAssocID="{45035A34-66C0-4844-B8D9-3D8D6C69FACD}" presName="background2" presStyleLbl="node2" presStyleIdx="1" presStyleCnt="3"/>
      <dgm:spPr/>
    </dgm:pt>
    <dgm:pt modelId="{C3138AA6-0B5D-4E20-A4FF-8BDD845AE173}" type="pres">
      <dgm:prSet presAssocID="{45035A34-66C0-4844-B8D9-3D8D6C69FACD}" presName="text2" presStyleLbl="fgAcc2" presStyleIdx="1" presStyleCnt="3" custScaleX="173135" custScaleY="105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87CA0-1243-4A29-ACB5-431FE48DD635}" type="pres">
      <dgm:prSet presAssocID="{45035A34-66C0-4844-B8D9-3D8D6C69FACD}" presName="hierChild3" presStyleCnt="0"/>
      <dgm:spPr/>
    </dgm:pt>
    <dgm:pt modelId="{63AB905E-0DE6-4FA9-A013-9B4C8E6200E7}" type="pres">
      <dgm:prSet presAssocID="{C7AE6B32-8CA8-4340-8121-00D316D319C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A93F152-3D6A-414A-8416-AD2BC2CE3A89}" type="pres">
      <dgm:prSet presAssocID="{06D8827C-11DB-4644-B280-0F1FB1310E2B}" presName="hierRoot2" presStyleCnt="0"/>
      <dgm:spPr/>
    </dgm:pt>
    <dgm:pt modelId="{750675AB-BFC3-477C-BE68-D134B0300BF1}" type="pres">
      <dgm:prSet presAssocID="{06D8827C-11DB-4644-B280-0F1FB1310E2B}" presName="composite2" presStyleCnt="0"/>
      <dgm:spPr/>
    </dgm:pt>
    <dgm:pt modelId="{1B510201-69DC-438D-8BB2-AFF0BF4F02CF}" type="pres">
      <dgm:prSet presAssocID="{06D8827C-11DB-4644-B280-0F1FB1310E2B}" presName="background2" presStyleLbl="node2" presStyleIdx="2" presStyleCnt="3"/>
      <dgm:spPr/>
    </dgm:pt>
    <dgm:pt modelId="{78F24EBB-FF7F-4D16-8BC7-C19A2174BD13}" type="pres">
      <dgm:prSet presAssocID="{06D8827C-11DB-4644-B280-0F1FB1310E2B}" presName="text2" presStyleLbl="fgAcc2" presStyleIdx="2" presStyleCnt="3" custScaleX="179734" custScaleY="78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6412A-564E-4910-A2FD-C87824261D8F}" type="pres">
      <dgm:prSet presAssocID="{06D8827C-11DB-4644-B280-0F1FB1310E2B}" presName="hierChild3" presStyleCnt="0"/>
      <dgm:spPr/>
    </dgm:pt>
  </dgm:ptLst>
  <dgm:cxnLst>
    <dgm:cxn modelId="{7F9ADD44-8AA5-4A2A-A3C7-2382795F248D}" type="presOf" srcId="{C7AE6B32-8CA8-4340-8121-00D316D319CF}" destId="{63AB905E-0DE6-4FA9-A013-9B4C8E6200E7}" srcOrd="0" destOrd="0" presId="urn:microsoft.com/office/officeart/2005/8/layout/hierarchy1"/>
    <dgm:cxn modelId="{1BD724A5-86F5-4320-8303-584BCD55493F}" srcId="{B7605D2C-7D43-46CD-9E56-57FBF976FD92}" destId="{CB6D2D75-A792-41BA-97C1-EE84AD4CC0A6}" srcOrd="0" destOrd="0" parTransId="{0BB210F4-7707-4238-AF47-4716B2DC586F}" sibTransId="{A57C7D62-2FAA-48AA-BC23-474008A290A4}"/>
    <dgm:cxn modelId="{A348E05F-E9B0-4717-B778-9C8B6E191DAB}" type="presOf" srcId="{B7605D2C-7D43-46CD-9E56-57FBF976FD92}" destId="{BA0BAB59-AD42-4924-AAEE-C08ADA3A2751}" srcOrd="0" destOrd="0" presId="urn:microsoft.com/office/officeart/2005/8/layout/hierarchy1"/>
    <dgm:cxn modelId="{BC65BD70-02D7-4EB0-B4D3-05EE74022378}" srcId="{CB6D2D75-A792-41BA-97C1-EE84AD4CC0A6}" destId="{D09E295A-D2E7-48C9-91ED-489BD6AE56A0}" srcOrd="0" destOrd="0" parTransId="{DE2ECB8B-44F0-4D13-8BB6-9A875AEFE0BA}" sibTransId="{29DD8035-E050-42FD-8905-7EB92533FB7B}"/>
    <dgm:cxn modelId="{18255EF7-DB50-430E-9396-6E7A67AC7C3E}" type="presOf" srcId="{06D8827C-11DB-4644-B280-0F1FB1310E2B}" destId="{78F24EBB-FF7F-4D16-8BC7-C19A2174BD13}" srcOrd="0" destOrd="0" presId="urn:microsoft.com/office/officeart/2005/8/layout/hierarchy1"/>
    <dgm:cxn modelId="{38760938-ECAF-4196-B358-C88431CA72F4}" type="presOf" srcId="{8F6991A1-7FE5-4B7D-9600-3F6BFE4D5FB7}" destId="{ADA9DC66-A3FC-47C6-AC44-F8D87D712113}" srcOrd="0" destOrd="0" presId="urn:microsoft.com/office/officeart/2005/8/layout/hierarchy1"/>
    <dgm:cxn modelId="{C0ACA5FE-5DA7-48DA-9547-64FF18545171}" srcId="{CB6D2D75-A792-41BA-97C1-EE84AD4CC0A6}" destId="{06D8827C-11DB-4644-B280-0F1FB1310E2B}" srcOrd="2" destOrd="0" parTransId="{C7AE6B32-8CA8-4340-8121-00D316D319CF}" sibTransId="{37816CEF-4DF0-49D8-A6DB-032F7D5043A6}"/>
    <dgm:cxn modelId="{277DC334-42BD-4154-AF89-C652877FC62A}" type="presOf" srcId="{DE2ECB8B-44F0-4D13-8BB6-9A875AEFE0BA}" destId="{9921EC99-1BDA-42C2-BA26-B1ABAACCE845}" srcOrd="0" destOrd="0" presId="urn:microsoft.com/office/officeart/2005/8/layout/hierarchy1"/>
    <dgm:cxn modelId="{BE2F5C77-FA56-4CC3-8573-ECC2534BF16C}" type="presOf" srcId="{45035A34-66C0-4844-B8D9-3D8D6C69FACD}" destId="{C3138AA6-0B5D-4E20-A4FF-8BDD845AE173}" srcOrd="0" destOrd="0" presId="urn:microsoft.com/office/officeart/2005/8/layout/hierarchy1"/>
    <dgm:cxn modelId="{956FA065-1D5A-4AB3-9DA4-29980BD42E3F}" srcId="{CB6D2D75-A792-41BA-97C1-EE84AD4CC0A6}" destId="{45035A34-66C0-4844-B8D9-3D8D6C69FACD}" srcOrd="1" destOrd="0" parTransId="{8F6991A1-7FE5-4B7D-9600-3F6BFE4D5FB7}" sibTransId="{5F2222DF-9BFF-4084-8A41-9C8C0F8990D9}"/>
    <dgm:cxn modelId="{31318671-1173-43A6-9B72-13FB386D0095}" type="presOf" srcId="{D09E295A-D2E7-48C9-91ED-489BD6AE56A0}" destId="{88A6BBFF-9BE7-4502-88BB-9DE0D3237452}" srcOrd="0" destOrd="0" presId="urn:microsoft.com/office/officeart/2005/8/layout/hierarchy1"/>
    <dgm:cxn modelId="{688603AC-2993-4090-A58E-13C639DEB43C}" type="presOf" srcId="{CB6D2D75-A792-41BA-97C1-EE84AD4CC0A6}" destId="{C66FC5B6-3C37-41B7-AEB8-4BC449A9340C}" srcOrd="0" destOrd="0" presId="urn:microsoft.com/office/officeart/2005/8/layout/hierarchy1"/>
    <dgm:cxn modelId="{5E0A3404-B428-4829-A992-0875CB3B6D36}" type="presParOf" srcId="{BA0BAB59-AD42-4924-AAEE-C08ADA3A2751}" destId="{CA06041F-3B6B-4A8F-85F1-22128754A3C3}" srcOrd="0" destOrd="0" presId="urn:microsoft.com/office/officeart/2005/8/layout/hierarchy1"/>
    <dgm:cxn modelId="{65B75049-3552-41E4-AC2E-128E0DAC65A7}" type="presParOf" srcId="{CA06041F-3B6B-4A8F-85F1-22128754A3C3}" destId="{65EFC2C6-E8FA-4525-BD83-DCA7CE811C84}" srcOrd="0" destOrd="0" presId="urn:microsoft.com/office/officeart/2005/8/layout/hierarchy1"/>
    <dgm:cxn modelId="{6328E587-F8E5-49C1-B74D-39CA499B32ED}" type="presParOf" srcId="{65EFC2C6-E8FA-4525-BD83-DCA7CE811C84}" destId="{A13D6E1E-D924-4EA6-A95D-C1AEE4945CF7}" srcOrd="0" destOrd="0" presId="urn:microsoft.com/office/officeart/2005/8/layout/hierarchy1"/>
    <dgm:cxn modelId="{9E2B4915-7A92-4ECF-A381-9D244E330A0C}" type="presParOf" srcId="{65EFC2C6-E8FA-4525-BD83-DCA7CE811C84}" destId="{C66FC5B6-3C37-41B7-AEB8-4BC449A9340C}" srcOrd="1" destOrd="0" presId="urn:microsoft.com/office/officeart/2005/8/layout/hierarchy1"/>
    <dgm:cxn modelId="{41DC6B4E-DC30-4949-9D97-A47369B69364}" type="presParOf" srcId="{CA06041F-3B6B-4A8F-85F1-22128754A3C3}" destId="{B005B10A-7996-4694-AC94-42F359969D9B}" srcOrd="1" destOrd="0" presId="urn:microsoft.com/office/officeart/2005/8/layout/hierarchy1"/>
    <dgm:cxn modelId="{D2ABD494-BF22-4D0D-8374-066D7B618C33}" type="presParOf" srcId="{B005B10A-7996-4694-AC94-42F359969D9B}" destId="{9921EC99-1BDA-42C2-BA26-B1ABAACCE845}" srcOrd="0" destOrd="0" presId="urn:microsoft.com/office/officeart/2005/8/layout/hierarchy1"/>
    <dgm:cxn modelId="{A0C9D3E3-9B73-4752-8146-CE39564FCE63}" type="presParOf" srcId="{B005B10A-7996-4694-AC94-42F359969D9B}" destId="{0AFDF2DF-D047-4BC3-8519-98BF41D59978}" srcOrd="1" destOrd="0" presId="urn:microsoft.com/office/officeart/2005/8/layout/hierarchy1"/>
    <dgm:cxn modelId="{2D533C1A-E015-4628-AF77-2CA3E26FAEAE}" type="presParOf" srcId="{0AFDF2DF-D047-4BC3-8519-98BF41D59978}" destId="{2F4C0A11-565B-4253-81FE-2E8B40D91D82}" srcOrd="0" destOrd="0" presId="urn:microsoft.com/office/officeart/2005/8/layout/hierarchy1"/>
    <dgm:cxn modelId="{8141B358-BF16-46A2-9EC0-5BA1764B75FF}" type="presParOf" srcId="{2F4C0A11-565B-4253-81FE-2E8B40D91D82}" destId="{2C7BC62D-8151-4AC8-AA7F-166B1F95A36B}" srcOrd="0" destOrd="0" presId="urn:microsoft.com/office/officeart/2005/8/layout/hierarchy1"/>
    <dgm:cxn modelId="{5BEF8934-AC44-4ABD-B28A-BE01CEDB5F6C}" type="presParOf" srcId="{2F4C0A11-565B-4253-81FE-2E8B40D91D82}" destId="{88A6BBFF-9BE7-4502-88BB-9DE0D3237452}" srcOrd="1" destOrd="0" presId="urn:microsoft.com/office/officeart/2005/8/layout/hierarchy1"/>
    <dgm:cxn modelId="{EBE1741E-B1C5-4315-9309-8C2A3D90EAD8}" type="presParOf" srcId="{0AFDF2DF-D047-4BC3-8519-98BF41D59978}" destId="{C4BEAADC-82CB-466B-AAAE-12464B8EA721}" srcOrd="1" destOrd="0" presId="urn:microsoft.com/office/officeart/2005/8/layout/hierarchy1"/>
    <dgm:cxn modelId="{059FEFAF-3092-4B7F-86C1-48C3A3AA7CFC}" type="presParOf" srcId="{B005B10A-7996-4694-AC94-42F359969D9B}" destId="{ADA9DC66-A3FC-47C6-AC44-F8D87D712113}" srcOrd="2" destOrd="0" presId="urn:microsoft.com/office/officeart/2005/8/layout/hierarchy1"/>
    <dgm:cxn modelId="{EB783AAE-C339-4801-96A6-591262F72902}" type="presParOf" srcId="{B005B10A-7996-4694-AC94-42F359969D9B}" destId="{82D4C0D3-E880-4498-8340-226B22DEE69C}" srcOrd="3" destOrd="0" presId="urn:microsoft.com/office/officeart/2005/8/layout/hierarchy1"/>
    <dgm:cxn modelId="{05A503E7-EC6F-4364-B202-B3614573F583}" type="presParOf" srcId="{82D4C0D3-E880-4498-8340-226B22DEE69C}" destId="{12ECCD3B-6204-4AE4-B023-D73F4673ABCB}" srcOrd="0" destOrd="0" presId="urn:microsoft.com/office/officeart/2005/8/layout/hierarchy1"/>
    <dgm:cxn modelId="{12C21D57-79C7-401B-A0A3-36213B993E18}" type="presParOf" srcId="{12ECCD3B-6204-4AE4-B023-D73F4673ABCB}" destId="{AB929DCB-6238-4463-82E3-A4CDFA1C793A}" srcOrd="0" destOrd="0" presId="urn:microsoft.com/office/officeart/2005/8/layout/hierarchy1"/>
    <dgm:cxn modelId="{D5722574-A572-4977-AA78-67A5E5A33435}" type="presParOf" srcId="{12ECCD3B-6204-4AE4-B023-D73F4673ABCB}" destId="{C3138AA6-0B5D-4E20-A4FF-8BDD845AE173}" srcOrd="1" destOrd="0" presId="urn:microsoft.com/office/officeart/2005/8/layout/hierarchy1"/>
    <dgm:cxn modelId="{E436FF4E-D4AB-470F-9E73-CD8EA127992C}" type="presParOf" srcId="{82D4C0D3-E880-4498-8340-226B22DEE69C}" destId="{AEF87CA0-1243-4A29-ACB5-431FE48DD635}" srcOrd="1" destOrd="0" presId="urn:microsoft.com/office/officeart/2005/8/layout/hierarchy1"/>
    <dgm:cxn modelId="{FE477CA8-E5CD-4346-81A9-AA346E7255CB}" type="presParOf" srcId="{B005B10A-7996-4694-AC94-42F359969D9B}" destId="{63AB905E-0DE6-4FA9-A013-9B4C8E6200E7}" srcOrd="4" destOrd="0" presId="urn:microsoft.com/office/officeart/2005/8/layout/hierarchy1"/>
    <dgm:cxn modelId="{B6253AA2-6F21-4310-A11C-8EB70808E43E}" type="presParOf" srcId="{B005B10A-7996-4694-AC94-42F359969D9B}" destId="{EA93F152-3D6A-414A-8416-AD2BC2CE3A89}" srcOrd="5" destOrd="0" presId="urn:microsoft.com/office/officeart/2005/8/layout/hierarchy1"/>
    <dgm:cxn modelId="{3FA810FB-DE6A-40AC-B1DE-2CDAB6582E09}" type="presParOf" srcId="{EA93F152-3D6A-414A-8416-AD2BC2CE3A89}" destId="{750675AB-BFC3-477C-BE68-D134B0300BF1}" srcOrd="0" destOrd="0" presId="urn:microsoft.com/office/officeart/2005/8/layout/hierarchy1"/>
    <dgm:cxn modelId="{1EF2E071-9E33-4B49-8C57-60BFA952DA1E}" type="presParOf" srcId="{750675AB-BFC3-477C-BE68-D134B0300BF1}" destId="{1B510201-69DC-438D-8BB2-AFF0BF4F02CF}" srcOrd="0" destOrd="0" presId="urn:microsoft.com/office/officeart/2005/8/layout/hierarchy1"/>
    <dgm:cxn modelId="{095DD22A-AC1E-4DCF-BAD0-F8A5ECB4A09E}" type="presParOf" srcId="{750675AB-BFC3-477C-BE68-D134B0300BF1}" destId="{78F24EBB-FF7F-4D16-8BC7-C19A2174BD13}" srcOrd="1" destOrd="0" presId="urn:microsoft.com/office/officeart/2005/8/layout/hierarchy1"/>
    <dgm:cxn modelId="{2A78CDB0-6AE5-4EB4-9490-5987660124AE}" type="presParOf" srcId="{EA93F152-3D6A-414A-8416-AD2BC2CE3A89}" destId="{8E86412A-564E-4910-A2FD-C87824261D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40ABB-AA84-4A17-9E2A-A6FD53312B6F}" type="doc">
      <dgm:prSet loTypeId="urn:microsoft.com/office/officeart/2005/8/layout/chevron2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0BB2C1-582E-468D-893A-B46960AD01D3}">
      <dgm:prSet phldrT="[Text]"/>
      <dgm:spPr/>
      <dgm:t>
        <a:bodyPr/>
        <a:lstStyle/>
        <a:p>
          <a:r>
            <a:rPr lang="ar-IQ" b="1" dirty="0"/>
            <a:t>1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C51621-5DE0-4701-82C8-23EB622C0C8E}" type="parTrans" cxnId="{BB9379E4-6344-4B27-85DF-F2847DE762E7}">
      <dgm:prSet/>
      <dgm:spPr/>
      <dgm:t>
        <a:bodyPr/>
        <a:lstStyle/>
        <a:p>
          <a:endParaRPr lang="en-US"/>
        </a:p>
      </dgm:t>
    </dgm:pt>
    <dgm:pt modelId="{5B26A5C2-A01C-470A-953B-2BE709134854}" type="sibTrans" cxnId="{BB9379E4-6344-4B27-85DF-F2847DE762E7}">
      <dgm:prSet/>
      <dgm:spPr/>
      <dgm:t>
        <a:bodyPr/>
        <a:lstStyle/>
        <a:p>
          <a:endParaRPr lang="en-US"/>
        </a:p>
      </dgm:t>
    </dgm:pt>
    <dgm:pt modelId="{0539F940-BE21-4DE3-9CE7-904094E21615}">
      <dgm:prSet phldrT="[Text]" custT="1"/>
      <dgm:spPr/>
      <dgm:t>
        <a:bodyPr/>
        <a:lstStyle/>
        <a:p>
          <a:pPr rtl="1"/>
          <a:r>
            <a:rPr lang="ar-EG" sz="4800" dirty="0"/>
            <a:t>تعلم الكلام واكتساب اللغة 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640BDD79-B573-4D81-818D-2173FF92F0C1}" type="parTrans" cxnId="{20E98AE0-2C4F-462A-8E41-8EF7956C2303}">
      <dgm:prSet/>
      <dgm:spPr/>
      <dgm:t>
        <a:bodyPr/>
        <a:lstStyle/>
        <a:p>
          <a:endParaRPr lang="en-US"/>
        </a:p>
      </dgm:t>
    </dgm:pt>
    <dgm:pt modelId="{E6BAF25C-9A6C-4E74-A9C9-A5CBC1843FAF}" type="sibTrans" cxnId="{20E98AE0-2C4F-462A-8E41-8EF7956C2303}">
      <dgm:prSet/>
      <dgm:spPr/>
      <dgm:t>
        <a:bodyPr/>
        <a:lstStyle/>
        <a:p>
          <a:endParaRPr lang="en-US"/>
        </a:p>
      </dgm:t>
    </dgm:pt>
    <dgm:pt modelId="{2E71B6D0-B954-466F-8F3A-50F855DEFB00}">
      <dgm:prSet phldrT="[Text]"/>
      <dgm:spPr/>
      <dgm:t>
        <a:bodyPr/>
        <a:lstStyle/>
        <a:p>
          <a:r>
            <a:rPr lang="ar-IQ" b="1" dirty="0"/>
            <a:t>2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FA26-8FF0-4C7C-8B86-89C2BEE4D5BD}" type="parTrans" cxnId="{D858AFBE-088F-4CAE-86A3-83AA3395CCDA}">
      <dgm:prSet/>
      <dgm:spPr/>
      <dgm:t>
        <a:bodyPr/>
        <a:lstStyle/>
        <a:p>
          <a:endParaRPr lang="en-US"/>
        </a:p>
      </dgm:t>
    </dgm:pt>
    <dgm:pt modelId="{15F45ACF-8F42-4DDE-96E8-94412B22EEF5}" type="sibTrans" cxnId="{D858AFBE-088F-4CAE-86A3-83AA3395CCDA}">
      <dgm:prSet/>
      <dgm:spPr/>
      <dgm:t>
        <a:bodyPr/>
        <a:lstStyle/>
        <a:p>
          <a:endParaRPr lang="en-US"/>
        </a:p>
      </dgm:t>
    </dgm:pt>
    <dgm:pt modelId="{2EFEA7C6-988A-43B8-B90B-79613510E18C}">
      <dgm:prSet phldrT="[Text]" custT="1"/>
      <dgm:spPr/>
      <dgm:t>
        <a:bodyPr/>
        <a:lstStyle/>
        <a:p>
          <a:pPr algn="r" rtl="1"/>
          <a:r>
            <a:rPr lang="ar-EG" sz="3200" dirty="0"/>
            <a:t>2-تعلم المشي والانتقال من مكان لأخر .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C9378629-2BC0-4921-84F7-626C4254828A}" type="parTrans" cxnId="{092F0C07-8C3F-4F7C-A629-4D1D07BA6B3C}">
      <dgm:prSet/>
      <dgm:spPr/>
      <dgm:t>
        <a:bodyPr/>
        <a:lstStyle/>
        <a:p>
          <a:endParaRPr lang="en-US"/>
        </a:p>
      </dgm:t>
    </dgm:pt>
    <dgm:pt modelId="{7CEAF71A-0AA1-438E-AA32-9F258D793CC0}" type="sibTrans" cxnId="{092F0C07-8C3F-4F7C-A629-4D1D07BA6B3C}">
      <dgm:prSet/>
      <dgm:spPr/>
      <dgm:t>
        <a:bodyPr/>
        <a:lstStyle/>
        <a:p>
          <a:endParaRPr lang="en-US"/>
        </a:p>
      </dgm:t>
    </dgm:pt>
    <dgm:pt modelId="{205081BA-25C3-4D11-8D16-8070AFC26CF7}">
      <dgm:prSet phldrT="[Text]"/>
      <dgm:spPr/>
      <dgm:t>
        <a:bodyPr/>
        <a:lstStyle/>
        <a:p>
          <a:r>
            <a:rPr lang="ar-IQ" b="1" dirty="0"/>
            <a:t>3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3D9BD-8BDD-433F-A600-B3200E494184}" type="parTrans" cxnId="{B71FA4E8-E684-4766-AEA8-221D8D9F92D9}">
      <dgm:prSet/>
      <dgm:spPr/>
      <dgm:t>
        <a:bodyPr/>
        <a:lstStyle/>
        <a:p>
          <a:endParaRPr lang="en-US"/>
        </a:p>
      </dgm:t>
    </dgm:pt>
    <dgm:pt modelId="{D9239643-3B9C-461E-BF6D-AC927C772095}" type="sibTrans" cxnId="{B71FA4E8-E684-4766-AEA8-221D8D9F92D9}">
      <dgm:prSet/>
      <dgm:spPr/>
      <dgm:t>
        <a:bodyPr/>
        <a:lstStyle/>
        <a:p>
          <a:endParaRPr lang="en-US"/>
        </a:p>
      </dgm:t>
    </dgm:pt>
    <dgm:pt modelId="{37CF1D9A-57FE-46A5-A896-1360F57F3459}">
      <dgm:prSet phldrT="[Text]" custT="1"/>
      <dgm:spPr/>
      <dgm:t>
        <a:bodyPr/>
        <a:lstStyle/>
        <a:p>
          <a:pPr algn="r" rtl="1"/>
          <a:r>
            <a:rPr lang="ar-EG" sz="4000" dirty="0"/>
            <a:t>3-تعلم عمليات الضبط والإخراج .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A34663E-DAD3-4309-B736-ACFD1C27D659}" type="parTrans" cxnId="{542F77EC-6619-4EA2-B45F-CD2323878CF2}">
      <dgm:prSet/>
      <dgm:spPr/>
      <dgm:t>
        <a:bodyPr/>
        <a:lstStyle/>
        <a:p>
          <a:endParaRPr lang="en-US"/>
        </a:p>
      </dgm:t>
    </dgm:pt>
    <dgm:pt modelId="{EC4BEEE8-937D-428C-895F-33D5E32D026A}" type="sibTrans" cxnId="{542F77EC-6619-4EA2-B45F-CD2323878CF2}">
      <dgm:prSet/>
      <dgm:spPr/>
      <dgm:t>
        <a:bodyPr/>
        <a:lstStyle/>
        <a:p>
          <a:endParaRPr lang="en-US"/>
        </a:p>
      </dgm:t>
    </dgm:pt>
    <dgm:pt modelId="{ACBE7C00-CE5A-4F3C-B6AE-69BBC01C9ABB}">
      <dgm:prSet phldrT="[Text]"/>
      <dgm:spPr/>
      <dgm:t>
        <a:bodyPr/>
        <a:lstStyle/>
        <a:p>
          <a:r>
            <a:rPr lang="ar-IQ" b="1" dirty="0"/>
            <a:t>4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6D1CA-0FED-4898-9648-26DAF4660B52}" type="parTrans" cxnId="{B6BC24FA-AB01-4766-875F-83411400D042}">
      <dgm:prSet/>
      <dgm:spPr/>
      <dgm:t>
        <a:bodyPr/>
        <a:lstStyle/>
        <a:p>
          <a:endParaRPr lang="en-US"/>
        </a:p>
      </dgm:t>
    </dgm:pt>
    <dgm:pt modelId="{C0E85AD8-C9CE-464C-9A8B-FC4BF7E74180}" type="sibTrans" cxnId="{B6BC24FA-AB01-4766-875F-83411400D042}">
      <dgm:prSet/>
      <dgm:spPr/>
      <dgm:t>
        <a:bodyPr/>
        <a:lstStyle/>
        <a:p>
          <a:endParaRPr lang="en-US"/>
        </a:p>
      </dgm:t>
    </dgm:pt>
    <dgm:pt modelId="{BF23C6CC-6729-4FCB-8CC0-0F638423A3EA}">
      <dgm:prSet phldrT="[Text]" custT="1"/>
      <dgm:spPr/>
      <dgm:t>
        <a:bodyPr/>
        <a:lstStyle/>
        <a:p>
          <a:pPr algn="r" rtl="1"/>
          <a:r>
            <a:rPr lang="ar-EG" sz="2800" dirty="0"/>
            <a:t>4-تعلم المهارات الاجتماعية والمعرفية اللازمة لشئون الحياة</a:t>
          </a:r>
          <a:r>
            <a:rPr lang="ar-SA" sz="2800" dirty="0"/>
            <a:t> .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8A773811-E5CA-462D-8C39-19C8B2C2D09A}" type="parTrans" cxnId="{E3A872D5-DA77-4463-BDD2-BE48741CFBCF}">
      <dgm:prSet/>
      <dgm:spPr/>
      <dgm:t>
        <a:bodyPr/>
        <a:lstStyle/>
        <a:p>
          <a:endParaRPr lang="en-US"/>
        </a:p>
      </dgm:t>
    </dgm:pt>
    <dgm:pt modelId="{E93002DE-7B75-412A-B232-34527F4B2394}" type="sibTrans" cxnId="{E3A872D5-DA77-4463-BDD2-BE48741CFBCF}">
      <dgm:prSet/>
      <dgm:spPr/>
      <dgm:t>
        <a:bodyPr/>
        <a:lstStyle/>
        <a:p>
          <a:endParaRPr lang="en-US"/>
        </a:p>
      </dgm:t>
    </dgm:pt>
    <dgm:pt modelId="{437B088B-195F-4CFA-8C87-96A0D2B4C7F0}">
      <dgm:prSet phldrT="[Text]"/>
      <dgm:spPr/>
      <dgm:t>
        <a:bodyPr/>
        <a:lstStyle/>
        <a:p>
          <a:r>
            <a:rPr lang="ar-IQ" b="1" dirty="0"/>
            <a:t>5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416063-7D74-4E22-A0AE-13B1C19B5B19}" type="parTrans" cxnId="{09EC86AA-81E3-481F-90BF-D36876768805}">
      <dgm:prSet/>
      <dgm:spPr/>
      <dgm:t>
        <a:bodyPr/>
        <a:lstStyle/>
        <a:p>
          <a:endParaRPr lang="en-US"/>
        </a:p>
      </dgm:t>
    </dgm:pt>
    <dgm:pt modelId="{20BE3324-F12C-421E-88EA-4AA76AC233CE}" type="sibTrans" cxnId="{09EC86AA-81E3-481F-90BF-D36876768805}">
      <dgm:prSet/>
      <dgm:spPr/>
      <dgm:t>
        <a:bodyPr/>
        <a:lstStyle/>
        <a:p>
          <a:endParaRPr lang="en-US"/>
        </a:p>
      </dgm:t>
    </dgm:pt>
    <dgm:pt modelId="{76981640-807C-474C-BDF7-4243BEEC8698}">
      <dgm:prSet phldrT="[Text]"/>
      <dgm:spPr/>
      <dgm:t>
        <a:bodyPr/>
        <a:lstStyle/>
        <a:p>
          <a:r>
            <a:rPr lang="ar-IQ" b="1" dirty="0"/>
            <a:t>6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F512BF-2123-4533-BC58-CC6CBCA836E4}" type="parTrans" cxnId="{095AA228-46E8-4E8D-9A50-166F34F9034B}">
      <dgm:prSet/>
      <dgm:spPr/>
      <dgm:t>
        <a:bodyPr/>
        <a:lstStyle/>
        <a:p>
          <a:endParaRPr lang="en-US"/>
        </a:p>
      </dgm:t>
    </dgm:pt>
    <dgm:pt modelId="{80935666-CA46-4FB7-AC21-F24BEB3538D4}" type="sibTrans" cxnId="{095AA228-46E8-4E8D-9A50-166F34F9034B}">
      <dgm:prSet/>
      <dgm:spPr/>
      <dgm:t>
        <a:bodyPr/>
        <a:lstStyle/>
        <a:p>
          <a:endParaRPr lang="en-US"/>
        </a:p>
      </dgm:t>
    </dgm:pt>
    <dgm:pt modelId="{D69AE10D-9605-4404-A43E-2D7DFF64C351}">
      <dgm:prSet phldrT="[Text]"/>
      <dgm:spPr/>
      <dgm:t>
        <a:bodyPr/>
        <a:lstStyle/>
        <a:p>
          <a:r>
            <a:rPr lang="ar-IQ" b="1" dirty="0"/>
            <a:t>7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36612-3488-4F34-9DA9-8DC8A5D6723F}" type="parTrans" cxnId="{431C423F-2E53-4292-996F-90B605DF955E}">
      <dgm:prSet/>
      <dgm:spPr/>
      <dgm:t>
        <a:bodyPr/>
        <a:lstStyle/>
        <a:p>
          <a:endParaRPr lang="en-US"/>
        </a:p>
      </dgm:t>
    </dgm:pt>
    <dgm:pt modelId="{718F0DAA-A6F1-49A1-BB6A-EE391E24D60D}" type="sibTrans" cxnId="{431C423F-2E53-4292-996F-90B605DF955E}">
      <dgm:prSet/>
      <dgm:spPr/>
      <dgm:t>
        <a:bodyPr/>
        <a:lstStyle/>
        <a:p>
          <a:endParaRPr lang="en-US"/>
        </a:p>
      </dgm:t>
    </dgm:pt>
    <dgm:pt modelId="{B9A11F33-9B6B-4987-AFFF-C206F854AEB8}">
      <dgm:prSet/>
      <dgm:spPr/>
      <dgm:t>
        <a:bodyPr/>
        <a:lstStyle/>
        <a:p>
          <a:r>
            <a:rPr lang="ar-SA" dirty="0"/>
            <a:t>5-</a:t>
          </a:r>
          <a:r>
            <a:rPr lang="ar-EG" dirty="0"/>
            <a:t>تكوين الضمير وتمييز السلوكيات الصحيحة والخاطئة .</a:t>
          </a:r>
          <a:endParaRPr lang="en-US" dirty="0"/>
        </a:p>
      </dgm:t>
    </dgm:pt>
    <dgm:pt modelId="{9CAC7B92-24AF-4DC5-86F7-78AAAEF145BD}" type="parTrans" cxnId="{9E422B27-8280-4C94-81A7-16EFA92EE60D}">
      <dgm:prSet/>
      <dgm:spPr/>
      <dgm:t>
        <a:bodyPr/>
        <a:lstStyle/>
        <a:p>
          <a:endParaRPr lang="en-US"/>
        </a:p>
      </dgm:t>
    </dgm:pt>
    <dgm:pt modelId="{812CE463-81B8-4DEC-A3A2-079A17B45E62}" type="sibTrans" cxnId="{9E422B27-8280-4C94-81A7-16EFA92EE60D}">
      <dgm:prSet/>
      <dgm:spPr/>
      <dgm:t>
        <a:bodyPr/>
        <a:lstStyle/>
        <a:p>
          <a:endParaRPr lang="en-US"/>
        </a:p>
      </dgm:t>
    </dgm:pt>
    <dgm:pt modelId="{6A095378-3252-4EDC-9F25-594A7B2E11D0}">
      <dgm:prSet/>
      <dgm:spPr/>
      <dgm:t>
        <a:bodyPr/>
        <a:lstStyle/>
        <a:p>
          <a:r>
            <a:rPr lang="ar-SA" dirty="0"/>
            <a:t>6-</a:t>
          </a:r>
          <a:r>
            <a:rPr lang="ar-EG" dirty="0"/>
            <a:t>تعلم المهارات الجسمية اللازمة للألعاب والأنشطة الاجتماعية .</a:t>
          </a:r>
          <a:endParaRPr lang="en-US" dirty="0"/>
        </a:p>
      </dgm:t>
    </dgm:pt>
    <dgm:pt modelId="{06704D21-CDF7-4EFB-9E67-B48CE42F0D73}" type="parTrans" cxnId="{20706833-D0C6-46DF-9417-3F907DBAB8D7}">
      <dgm:prSet/>
      <dgm:spPr/>
      <dgm:t>
        <a:bodyPr/>
        <a:lstStyle/>
        <a:p>
          <a:endParaRPr lang="en-US"/>
        </a:p>
      </dgm:t>
    </dgm:pt>
    <dgm:pt modelId="{9B8B4FC1-09DC-4B07-B6AD-4B66C37CB4A1}" type="sibTrans" cxnId="{20706833-D0C6-46DF-9417-3F907DBAB8D7}">
      <dgm:prSet/>
      <dgm:spPr/>
      <dgm:t>
        <a:bodyPr/>
        <a:lstStyle/>
        <a:p>
          <a:endParaRPr lang="en-US"/>
        </a:p>
      </dgm:t>
    </dgm:pt>
    <dgm:pt modelId="{5C0E2AF2-73D3-4EDD-B150-DA1D2F27293B}">
      <dgm:prSet/>
      <dgm:spPr/>
      <dgm:t>
        <a:bodyPr/>
        <a:lstStyle/>
        <a:p>
          <a:r>
            <a:rPr lang="ar-EG" dirty="0"/>
            <a:t>7-تعلم مهارات الاستقلال الذاتي . </a:t>
          </a:r>
          <a:endParaRPr lang="en-US" dirty="0"/>
        </a:p>
      </dgm:t>
    </dgm:pt>
    <dgm:pt modelId="{57F35D5A-D8B9-4421-9965-E79431705B02}" type="parTrans" cxnId="{E11308CB-F4AC-4117-A915-738D80F703C5}">
      <dgm:prSet/>
      <dgm:spPr/>
      <dgm:t>
        <a:bodyPr/>
        <a:lstStyle/>
        <a:p>
          <a:endParaRPr lang="en-US"/>
        </a:p>
      </dgm:t>
    </dgm:pt>
    <dgm:pt modelId="{AA97633C-A13A-4CEF-958A-9CE3F5ACAB8F}" type="sibTrans" cxnId="{E11308CB-F4AC-4117-A915-738D80F703C5}">
      <dgm:prSet/>
      <dgm:spPr/>
      <dgm:t>
        <a:bodyPr/>
        <a:lstStyle/>
        <a:p>
          <a:endParaRPr lang="en-US"/>
        </a:p>
      </dgm:t>
    </dgm:pt>
    <dgm:pt modelId="{DF2E240A-509B-4949-99DA-0FA474ADADBB}" type="pres">
      <dgm:prSet presAssocID="{7B940ABB-AA84-4A17-9E2A-A6FD53312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23EE1-B9BB-4B7C-8C2A-1A365D4692B2}" type="pres">
      <dgm:prSet presAssocID="{0F0BB2C1-582E-468D-893A-B46960AD01D3}" presName="composite" presStyleCnt="0"/>
      <dgm:spPr/>
    </dgm:pt>
    <dgm:pt modelId="{01E68B9F-EA43-409F-86DF-47F5E56649F5}" type="pres">
      <dgm:prSet presAssocID="{0F0BB2C1-582E-468D-893A-B46960AD01D3}" presName="parentText" presStyleLbl="alignNode1" presStyleIdx="0" presStyleCnt="7" custLinFactNeighborY="263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9E0B-856E-4277-BAAF-EE5D4F1D08D7}" type="pres">
      <dgm:prSet presAssocID="{0F0BB2C1-582E-468D-893A-B46960AD01D3}" presName="descendantText" presStyleLbl="alignAcc1" presStyleIdx="0" presStyleCnt="7" custLinFactNeighborY="39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406FE-5B35-4E77-8B72-E7061F7E8EA0}" type="pres">
      <dgm:prSet presAssocID="{5B26A5C2-A01C-470A-953B-2BE709134854}" presName="sp" presStyleCnt="0"/>
      <dgm:spPr/>
    </dgm:pt>
    <dgm:pt modelId="{05A3322C-F77B-42D6-82DA-50B7D2D02F7A}" type="pres">
      <dgm:prSet presAssocID="{2E71B6D0-B954-466F-8F3A-50F855DEFB00}" presName="composite" presStyleCnt="0"/>
      <dgm:spPr/>
    </dgm:pt>
    <dgm:pt modelId="{2C723D6D-DAC1-4ED4-8A8C-358510BDFD9C}" type="pres">
      <dgm:prSet presAssocID="{2E71B6D0-B954-466F-8F3A-50F855DEFB00}" presName="parentText" presStyleLbl="alignNode1" presStyleIdx="1" presStyleCnt="7" custLinFactNeighborY="139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A7796-7386-4D19-A348-E46F97953C18}" type="pres">
      <dgm:prSet presAssocID="{2E71B6D0-B954-466F-8F3A-50F855DEFB00}" presName="descendantText" presStyleLbl="alignAcc1" presStyleIdx="1" presStyleCnt="7" custLinFactNeighborX="2539" custLinFactNeighborY="20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2BA58-2A35-4584-BA80-9C15E09586D9}" type="pres">
      <dgm:prSet presAssocID="{15F45ACF-8F42-4DDE-96E8-94412B22EEF5}" presName="sp" presStyleCnt="0"/>
      <dgm:spPr/>
    </dgm:pt>
    <dgm:pt modelId="{D2CBA033-8104-459A-AD89-33EF9B48E92E}" type="pres">
      <dgm:prSet presAssocID="{205081BA-25C3-4D11-8D16-8070AFC26CF7}" presName="composite" presStyleCnt="0"/>
      <dgm:spPr/>
    </dgm:pt>
    <dgm:pt modelId="{51EA0DAF-8591-4BD5-82F8-36792E606C2C}" type="pres">
      <dgm:prSet presAssocID="{205081BA-25C3-4D11-8D16-8070AFC26CF7}" presName="parentText" presStyleLbl="alignNode1" presStyleIdx="2" presStyleCnt="7" custLinFactNeighborX="-3722" custLinFactNeighborY="158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017BB-CDB7-47A2-A770-85F13CD38E87}" type="pres">
      <dgm:prSet presAssocID="{205081BA-25C3-4D11-8D16-8070AFC26CF7}" presName="descendantText" presStyleLbl="alignAcc1" presStyleIdx="2" presStyleCnt="7" custLinFactNeighborX="2539" custLinFactNeighborY="2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3FE26-A038-4F9C-A32C-0AA91F1CF412}" type="pres">
      <dgm:prSet presAssocID="{D9239643-3B9C-461E-BF6D-AC927C772095}" presName="sp" presStyleCnt="0"/>
      <dgm:spPr/>
    </dgm:pt>
    <dgm:pt modelId="{C89BF320-83CA-49DD-9AC6-3528C2C644E0}" type="pres">
      <dgm:prSet presAssocID="{ACBE7C00-CE5A-4F3C-B6AE-69BBC01C9ABB}" presName="composite" presStyleCnt="0"/>
      <dgm:spPr/>
    </dgm:pt>
    <dgm:pt modelId="{74A56245-B5F6-40D6-96B1-32CEFEC7A3E8}" type="pres">
      <dgm:prSet presAssocID="{ACBE7C00-CE5A-4F3C-B6AE-69BBC01C9ABB}" presName="parentText" presStyleLbl="alignNode1" presStyleIdx="3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72369-1FC1-43DD-A941-D7E97CBACD20}" type="pres">
      <dgm:prSet presAssocID="{ACBE7C00-CE5A-4F3C-B6AE-69BBC01C9ABB}" presName="descendantText" presStyleLbl="alignAcc1" presStyleIdx="3" presStyleCnt="7" custLinFactNeighborX="2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58ACF-346C-44AF-A399-87BEA8000ABC}" type="pres">
      <dgm:prSet presAssocID="{C0E85AD8-C9CE-464C-9A8B-FC4BF7E74180}" presName="sp" presStyleCnt="0"/>
      <dgm:spPr/>
    </dgm:pt>
    <dgm:pt modelId="{6F33BD46-792A-47A9-9624-A094319D85EE}" type="pres">
      <dgm:prSet presAssocID="{437B088B-195F-4CFA-8C87-96A0D2B4C7F0}" presName="composite" presStyleCnt="0"/>
      <dgm:spPr/>
    </dgm:pt>
    <dgm:pt modelId="{243BA092-D80C-46FE-A0E8-3B3547318AD3}" type="pres">
      <dgm:prSet presAssocID="{437B088B-195F-4CFA-8C87-96A0D2B4C7F0}" presName="parentText" presStyleLbl="alignNode1" presStyleIdx="4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2CFC7-D817-4617-B86E-BC6210CBB71D}" type="pres">
      <dgm:prSet presAssocID="{437B088B-195F-4CFA-8C87-96A0D2B4C7F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1F0ED-B0DD-43D1-9BE5-19409455B9D1}" type="pres">
      <dgm:prSet presAssocID="{20BE3324-F12C-421E-88EA-4AA76AC233CE}" presName="sp" presStyleCnt="0"/>
      <dgm:spPr/>
    </dgm:pt>
    <dgm:pt modelId="{4ED0A63D-3609-4502-8EFE-73437CA0B415}" type="pres">
      <dgm:prSet presAssocID="{76981640-807C-474C-BDF7-4243BEEC8698}" presName="composite" presStyleCnt="0"/>
      <dgm:spPr/>
    </dgm:pt>
    <dgm:pt modelId="{941A31FB-F1E8-470B-9E19-F68EC7397100}" type="pres">
      <dgm:prSet presAssocID="{76981640-807C-474C-BDF7-4243BEEC8698}" presName="parentText" presStyleLbl="alignNode1" presStyleIdx="5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9E2D6-70E9-4B32-86E0-A45B7C73A6AD}" type="pres">
      <dgm:prSet presAssocID="{76981640-807C-474C-BDF7-4243BEEC869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15E9B-21AA-404D-9AAA-65ED94AD4275}" type="pres">
      <dgm:prSet presAssocID="{80935666-CA46-4FB7-AC21-F24BEB3538D4}" presName="sp" presStyleCnt="0"/>
      <dgm:spPr/>
    </dgm:pt>
    <dgm:pt modelId="{C1C4E383-D8EA-4B30-B0DC-FB164EACB3F3}" type="pres">
      <dgm:prSet presAssocID="{D69AE10D-9605-4404-A43E-2D7DFF64C351}" presName="composite" presStyleCnt="0"/>
      <dgm:spPr/>
    </dgm:pt>
    <dgm:pt modelId="{85D7AA69-F120-48CB-95EF-14A4EC26F0F0}" type="pres">
      <dgm:prSet presAssocID="{D69AE10D-9605-4404-A43E-2D7DFF64C351}" presName="parentText" presStyleLbl="alignNode1" presStyleIdx="6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A5B70-79EC-437C-BA87-06C4CBB437AC}" type="pres">
      <dgm:prSet presAssocID="{D69AE10D-9605-4404-A43E-2D7DFF64C35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F77EC-6619-4EA2-B45F-CD2323878CF2}" srcId="{205081BA-25C3-4D11-8D16-8070AFC26CF7}" destId="{37CF1D9A-57FE-46A5-A896-1360F57F3459}" srcOrd="0" destOrd="0" parTransId="{4A34663E-DAD3-4309-B736-ACFD1C27D659}" sibTransId="{EC4BEEE8-937D-428C-895F-33D5E32D026A}"/>
    <dgm:cxn modelId="{9ABAA87D-A4FD-46A7-B9AC-C7C0049AFFF8}" type="presOf" srcId="{B9A11F33-9B6B-4987-AFFF-C206F854AEB8}" destId="{B2E2CFC7-D817-4617-B86E-BC6210CBB71D}" srcOrd="0" destOrd="0" presId="urn:microsoft.com/office/officeart/2005/8/layout/chevron2"/>
    <dgm:cxn modelId="{17CC58F7-6C4E-4132-82CC-C37D7CA758BA}" type="presOf" srcId="{ACBE7C00-CE5A-4F3C-B6AE-69BBC01C9ABB}" destId="{74A56245-B5F6-40D6-96B1-32CEFEC7A3E8}" srcOrd="0" destOrd="0" presId="urn:microsoft.com/office/officeart/2005/8/layout/chevron2"/>
    <dgm:cxn modelId="{BE10A01E-626B-4C45-B67E-C4A74F17360E}" type="presOf" srcId="{2EFEA7C6-988A-43B8-B90B-79613510E18C}" destId="{281A7796-7386-4D19-A348-E46F97953C18}" srcOrd="0" destOrd="0" presId="urn:microsoft.com/office/officeart/2005/8/layout/chevron2"/>
    <dgm:cxn modelId="{51235A4D-2B2A-4FF0-A774-8414C7DCEE79}" type="presOf" srcId="{D69AE10D-9605-4404-A43E-2D7DFF64C351}" destId="{85D7AA69-F120-48CB-95EF-14A4EC26F0F0}" srcOrd="0" destOrd="0" presId="urn:microsoft.com/office/officeart/2005/8/layout/chevron2"/>
    <dgm:cxn modelId="{61BA44D2-9ABC-4B68-83A1-65C04BA02EDD}" type="presOf" srcId="{2E71B6D0-B954-466F-8F3A-50F855DEFB00}" destId="{2C723D6D-DAC1-4ED4-8A8C-358510BDFD9C}" srcOrd="0" destOrd="0" presId="urn:microsoft.com/office/officeart/2005/8/layout/chevron2"/>
    <dgm:cxn modelId="{41111887-461C-4F8E-9D79-DF59DE9E9068}" type="presOf" srcId="{6A095378-3252-4EDC-9F25-594A7B2E11D0}" destId="{E3B9E2D6-70E9-4B32-86E0-A45B7C73A6AD}" srcOrd="0" destOrd="0" presId="urn:microsoft.com/office/officeart/2005/8/layout/chevron2"/>
    <dgm:cxn modelId="{E11308CB-F4AC-4117-A915-738D80F703C5}" srcId="{D69AE10D-9605-4404-A43E-2D7DFF64C351}" destId="{5C0E2AF2-73D3-4EDD-B150-DA1D2F27293B}" srcOrd="0" destOrd="0" parTransId="{57F35D5A-D8B9-4421-9965-E79431705B02}" sibTransId="{AA97633C-A13A-4CEF-958A-9CE3F5ACAB8F}"/>
    <dgm:cxn modelId="{DE097CB6-82E7-43D2-8B17-483B39D050C9}" type="presOf" srcId="{437B088B-195F-4CFA-8C87-96A0D2B4C7F0}" destId="{243BA092-D80C-46FE-A0E8-3B3547318AD3}" srcOrd="0" destOrd="0" presId="urn:microsoft.com/office/officeart/2005/8/layout/chevron2"/>
    <dgm:cxn modelId="{B71FA4E8-E684-4766-AEA8-221D8D9F92D9}" srcId="{7B940ABB-AA84-4A17-9E2A-A6FD53312B6F}" destId="{205081BA-25C3-4D11-8D16-8070AFC26CF7}" srcOrd="2" destOrd="0" parTransId="{CF13D9BD-8BDD-433F-A600-B3200E494184}" sibTransId="{D9239643-3B9C-461E-BF6D-AC927C772095}"/>
    <dgm:cxn modelId="{9E422B27-8280-4C94-81A7-16EFA92EE60D}" srcId="{437B088B-195F-4CFA-8C87-96A0D2B4C7F0}" destId="{B9A11F33-9B6B-4987-AFFF-C206F854AEB8}" srcOrd="0" destOrd="0" parTransId="{9CAC7B92-24AF-4DC5-86F7-78AAAEF145BD}" sibTransId="{812CE463-81B8-4DEC-A3A2-079A17B45E62}"/>
    <dgm:cxn modelId="{BB9379E4-6344-4B27-85DF-F2847DE762E7}" srcId="{7B940ABB-AA84-4A17-9E2A-A6FD53312B6F}" destId="{0F0BB2C1-582E-468D-893A-B46960AD01D3}" srcOrd="0" destOrd="0" parTransId="{41C51621-5DE0-4701-82C8-23EB622C0C8E}" sibTransId="{5B26A5C2-A01C-470A-953B-2BE709134854}"/>
    <dgm:cxn modelId="{9E290604-0F3D-4DAA-BADB-7259F3777E6E}" type="presOf" srcId="{0539F940-BE21-4DE3-9CE7-904094E21615}" destId="{CFB79E0B-856E-4277-BAAF-EE5D4F1D08D7}" srcOrd="0" destOrd="0" presId="urn:microsoft.com/office/officeart/2005/8/layout/chevron2"/>
    <dgm:cxn modelId="{64040EE1-D28C-4C51-9196-92D3E59BA42D}" type="presOf" srcId="{76981640-807C-474C-BDF7-4243BEEC8698}" destId="{941A31FB-F1E8-470B-9E19-F68EC7397100}" srcOrd="0" destOrd="0" presId="urn:microsoft.com/office/officeart/2005/8/layout/chevron2"/>
    <dgm:cxn modelId="{B7CA141C-3C5C-47B2-A5AC-54D985378962}" type="presOf" srcId="{BF23C6CC-6729-4FCB-8CC0-0F638423A3EA}" destId="{64372369-1FC1-43DD-A941-D7E97CBACD20}" srcOrd="0" destOrd="0" presId="urn:microsoft.com/office/officeart/2005/8/layout/chevron2"/>
    <dgm:cxn modelId="{E3A872D5-DA77-4463-BDD2-BE48741CFBCF}" srcId="{ACBE7C00-CE5A-4F3C-B6AE-69BBC01C9ABB}" destId="{BF23C6CC-6729-4FCB-8CC0-0F638423A3EA}" srcOrd="0" destOrd="0" parTransId="{8A773811-E5CA-462D-8C39-19C8B2C2D09A}" sibTransId="{E93002DE-7B75-412A-B232-34527F4B2394}"/>
    <dgm:cxn modelId="{20706833-D0C6-46DF-9417-3F907DBAB8D7}" srcId="{76981640-807C-474C-BDF7-4243BEEC8698}" destId="{6A095378-3252-4EDC-9F25-594A7B2E11D0}" srcOrd="0" destOrd="0" parTransId="{06704D21-CDF7-4EFB-9E67-B48CE42F0D73}" sibTransId="{9B8B4FC1-09DC-4B07-B6AD-4B66C37CB4A1}"/>
    <dgm:cxn modelId="{F81F4DE0-A35D-4399-A5CB-1CE42AACA2F6}" type="presOf" srcId="{7B940ABB-AA84-4A17-9E2A-A6FD53312B6F}" destId="{DF2E240A-509B-4949-99DA-0FA474ADADBB}" srcOrd="0" destOrd="0" presId="urn:microsoft.com/office/officeart/2005/8/layout/chevron2"/>
    <dgm:cxn modelId="{092F0C07-8C3F-4F7C-A629-4D1D07BA6B3C}" srcId="{2E71B6D0-B954-466F-8F3A-50F855DEFB00}" destId="{2EFEA7C6-988A-43B8-B90B-79613510E18C}" srcOrd="0" destOrd="0" parTransId="{C9378629-2BC0-4921-84F7-626C4254828A}" sibTransId="{7CEAF71A-0AA1-438E-AA32-9F258D793CC0}"/>
    <dgm:cxn modelId="{3DD66A74-201E-468F-8241-E787E89ECF7B}" type="presOf" srcId="{5C0E2AF2-73D3-4EDD-B150-DA1D2F27293B}" destId="{8BCA5B70-79EC-437C-BA87-06C4CBB437AC}" srcOrd="0" destOrd="0" presId="urn:microsoft.com/office/officeart/2005/8/layout/chevron2"/>
    <dgm:cxn modelId="{20E98AE0-2C4F-462A-8E41-8EF7956C2303}" srcId="{0F0BB2C1-582E-468D-893A-B46960AD01D3}" destId="{0539F940-BE21-4DE3-9CE7-904094E21615}" srcOrd="0" destOrd="0" parTransId="{640BDD79-B573-4D81-818D-2173FF92F0C1}" sibTransId="{E6BAF25C-9A6C-4E74-A9C9-A5CBC1843FAF}"/>
    <dgm:cxn modelId="{431C423F-2E53-4292-996F-90B605DF955E}" srcId="{7B940ABB-AA84-4A17-9E2A-A6FD53312B6F}" destId="{D69AE10D-9605-4404-A43E-2D7DFF64C351}" srcOrd="6" destOrd="0" parTransId="{B2A36612-3488-4F34-9DA9-8DC8A5D6723F}" sibTransId="{718F0DAA-A6F1-49A1-BB6A-EE391E24D60D}"/>
    <dgm:cxn modelId="{095AA228-46E8-4E8D-9A50-166F34F9034B}" srcId="{7B940ABB-AA84-4A17-9E2A-A6FD53312B6F}" destId="{76981640-807C-474C-BDF7-4243BEEC8698}" srcOrd="5" destOrd="0" parTransId="{90F512BF-2123-4533-BC58-CC6CBCA836E4}" sibTransId="{80935666-CA46-4FB7-AC21-F24BEB3538D4}"/>
    <dgm:cxn modelId="{588D69F1-91E7-42EA-B469-3BDDAC0BBE78}" type="presOf" srcId="{0F0BB2C1-582E-468D-893A-B46960AD01D3}" destId="{01E68B9F-EA43-409F-86DF-47F5E56649F5}" srcOrd="0" destOrd="0" presId="urn:microsoft.com/office/officeart/2005/8/layout/chevron2"/>
    <dgm:cxn modelId="{D858AFBE-088F-4CAE-86A3-83AA3395CCDA}" srcId="{7B940ABB-AA84-4A17-9E2A-A6FD53312B6F}" destId="{2E71B6D0-B954-466F-8F3A-50F855DEFB00}" srcOrd="1" destOrd="0" parTransId="{DF08FA26-8FF0-4C7C-8B86-89C2BEE4D5BD}" sibTransId="{15F45ACF-8F42-4DDE-96E8-94412B22EEF5}"/>
    <dgm:cxn modelId="{09EC86AA-81E3-481F-90BF-D36876768805}" srcId="{7B940ABB-AA84-4A17-9E2A-A6FD53312B6F}" destId="{437B088B-195F-4CFA-8C87-96A0D2B4C7F0}" srcOrd="4" destOrd="0" parTransId="{A1416063-7D74-4E22-A0AE-13B1C19B5B19}" sibTransId="{20BE3324-F12C-421E-88EA-4AA76AC233CE}"/>
    <dgm:cxn modelId="{4B18651F-50F3-4D40-BEDA-986FD9BB2317}" type="presOf" srcId="{205081BA-25C3-4D11-8D16-8070AFC26CF7}" destId="{51EA0DAF-8591-4BD5-82F8-36792E606C2C}" srcOrd="0" destOrd="0" presId="urn:microsoft.com/office/officeart/2005/8/layout/chevron2"/>
    <dgm:cxn modelId="{A5B80B33-A85B-4DA9-8185-6C10D9F58474}" type="presOf" srcId="{37CF1D9A-57FE-46A5-A896-1360F57F3459}" destId="{E5E017BB-CDB7-47A2-A770-85F13CD38E87}" srcOrd="0" destOrd="0" presId="urn:microsoft.com/office/officeart/2005/8/layout/chevron2"/>
    <dgm:cxn modelId="{B6BC24FA-AB01-4766-875F-83411400D042}" srcId="{7B940ABB-AA84-4A17-9E2A-A6FD53312B6F}" destId="{ACBE7C00-CE5A-4F3C-B6AE-69BBC01C9ABB}" srcOrd="3" destOrd="0" parTransId="{5BA6D1CA-0FED-4898-9648-26DAF4660B52}" sibTransId="{C0E85AD8-C9CE-464C-9A8B-FC4BF7E74180}"/>
    <dgm:cxn modelId="{85EB0E29-CF05-4141-9D42-14AFE197D5C1}" type="presParOf" srcId="{DF2E240A-509B-4949-99DA-0FA474ADADBB}" destId="{7A523EE1-B9BB-4B7C-8C2A-1A365D4692B2}" srcOrd="0" destOrd="0" presId="urn:microsoft.com/office/officeart/2005/8/layout/chevron2"/>
    <dgm:cxn modelId="{A0AF5A4B-5E4E-414C-9EE1-8BEDE3833760}" type="presParOf" srcId="{7A523EE1-B9BB-4B7C-8C2A-1A365D4692B2}" destId="{01E68B9F-EA43-409F-86DF-47F5E56649F5}" srcOrd="0" destOrd="0" presId="urn:microsoft.com/office/officeart/2005/8/layout/chevron2"/>
    <dgm:cxn modelId="{DD77052F-8043-4117-B939-6930DE41DDBE}" type="presParOf" srcId="{7A523EE1-B9BB-4B7C-8C2A-1A365D4692B2}" destId="{CFB79E0B-856E-4277-BAAF-EE5D4F1D08D7}" srcOrd="1" destOrd="0" presId="urn:microsoft.com/office/officeart/2005/8/layout/chevron2"/>
    <dgm:cxn modelId="{7EDC19B6-FF49-4150-A720-EFAD5A4468A6}" type="presParOf" srcId="{DF2E240A-509B-4949-99DA-0FA474ADADBB}" destId="{A62406FE-5B35-4E77-8B72-E7061F7E8EA0}" srcOrd="1" destOrd="0" presId="urn:microsoft.com/office/officeart/2005/8/layout/chevron2"/>
    <dgm:cxn modelId="{2BFC7621-BD70-4EE7-92CC-1780DBE3DA14}" type="presParOf" srcId="{DF2E240A-509B-4949-99DA-0FA474ADADBB}" destId="{05A3322C-F77B-42D6-82DA-50B7D2D02F7A}" srcOrd="2" destOrd="0" presId="urn:microsoft.com/office/officeart/2005/8/layout/chevron2"/>
    <dgm:cxn modelId="{A91329C1-CA8F-4D81-A6B6-93EBFA15A072}" type="presParOf" srcId="{05A3322C-F77B-42D6-82DA-50B7D2D02F7A}" destId="{2C723D6D-DAC1-4ED4-8A8C-358510BDFD9C}" srcOrd="0" destOrd="0" presId="urn:microsoft.com/office/officeart/2005/8/layout/chevron2"/>
    <dgm:cxn modelId="{F7CBC35B-4ED4-4C3D-9AEE-E8F45C468057}" type="presParOf" srcId="{05A3322C-F77B-42D6-82DA-50B7D2D02F7A}" destId="{281A7796-7386-4D19-A348-E46F97953C18}" srcOrd="1" destOrd="0" presId="urn:microsoft.com/office/officeart/2005/8/layout/chevron2"/>
    <dgm:cxn modelId="{CDAC1DBE-5383-46CE-BC50-F8BF77389E95}" type="presParOf" srcId="{DF2E240A-509B-4949-99DA-0FA474ADADBB}" destId="{1302BA58-2A35-4584-BA80-9C15E09586D9}" srcOrd="3" destOrd="0" presId="urn:microsoft.com/office/officeart/2005/8/layout/chevron2"/>
    <dgm:cxn modelId="{8B6D936F-746D-43CC-B186-B8301D26F399}" type="presParOf" srcId="{DF2E240A-509B-4949-99DA-0FA474ADADBB}" destId="{D2CBA033-8104-459A-AD89-33EF9B48E92E}" srcOrd="4" destOrd="0" presId="urn:microsoft.com/office/officeart/2005/8/layout/chevron2"/>
    <dgm:cxn modelId="{7474CF4A-A515-46BB-9FD3-6E1A8524B1FE}" type="presParOf" srcId="{D2CBA033-8104-459A-AD89-33EF9B48E92E}" destId="{51EA0DAF-8591-4BD5-82F8-36792E606C2C}" srcOrd="0" destOrd="0" presId="urn:microsoft.com/office/officeart/2005/8/layout/chevron2"/>
    <dgm:cxn modelId="{80B1C57D-2ED7-46B0-8B54-923C03AFD3D7}" type="presParOf" srcId="{D2CBA033-8104-459A-AD89-33EF9B48E92E}" destId="{E5E017BB-CDB7-47A2-A770-85F13CD38E87}" srcOrd="1" destOrd="0" presId="urn:microsoft.com/office/officeart/2005/8/layout/chevron2"/>
    <dgm:cxn modelId="{4121C276-26D4-40F9-A0C2-4ADD03DC1CBD}" type="presParOf" srcId="{DF2E240A-509B-4949-99DA-0FA474ADADBB}" destId="{0F53FE26-A038-4F9C-A32C-0AA91F1CF412}" srcOrd="5" destOrd="0" presId="urn:microsoft.com/office/officeart/2005/8/layout/chevron2"/>
    <dgm:cxn modelId="{F925E275-FC36-4634-9F9B-38B2912CEF70}" type="presParOf" srcId="{DF2E240A-509B-4949-99DA-0FA474ADADBB}" destId="{C89BF320-83CA-49DD-9AC6-3528C2C644E0}" srcOrd="6" destOrd="0" presId="urn:microsoft.com/office/officeart/2005/8/layout/chevron2"/>
    <dgm:cxn modelId="{C2ECF3D6-5033-44A7-B825-8788D9BA4E9F}" type="presParOf" srcId="{C89BF320-83CA-49DD-9AC6-3528C2C644E0}" destId="{74A56245-B5F6-40D6-96B1-32CEFEC7A3E8}" srcOrd="0" destOrd="0" presId="urn:microsoft.com/office/officeart/2005/8/layout/chevron2"/>
    <dgm:cxn modelId="{2E10EA37-AC60-4998-9250-8D28F8D25946}" type="presParOf" srcId="{C89BF320-83CA-49DD-9AC6-3528C2C644E0}" destId="{64372369-1FC1-43DD-A941-D7E97CBACD20}" srcOrd="1" destOrd="0" presId="urn:microsoft.com/office/officeart/2005/8/layout/chevron2"/>
    <dgm:cxn modelId="{2500D8FE-9709-4E8F-8F7E-5CFA790AADE9}" type="presParOf" srcId="{DF2E240A-509B-4949-99DA-0FA474ADADBB}" destId="{48458ACF-346C-44AF-A399-87BEA8000ABC}" srcOrd="7" destOrd="0" presId="urn:microsoft.com/office/officeart/2005/8/layout/chevron2"/>
    <dgm:cxn modelId="{B3932248-A503-4A19-9A06-32F52B427012}" type="presParOf" srcId="{DF2E240A-509B-4949-99DA-0FA474ADADBB}" destId="{6F33BD46-792A-47A9-9624-A094319D85EE}" srcOrd="8" destOrd="0" presId="urn:microsoft.com/office/officeart/2005/8/layout/chevron2"/>
    <dgm:cxn modelId="{3AA6B6A6-410B-4E1C-BA11-73494A7E35D6}" type="presParOf" srcId="{6F33BD46-792A-47A9-9624-A094319D85EE}" destId="{243BA092-D80C-46FE-A0E8-3B3547318AD3}" srcOrd="0" destOrd="0" presId="urn:microsoft.com/office/officeart/2005/8/layout/chevron2"/>
    <dgm:cxn modelId="{0B39C03D-2AD4-4BC4-9C8C-2CA2BB9FF71F}" type="presParOf" srcId="{6F33BD46-792A-47A9-9624-A094319D85EE}" destId="{B2E2CFC7-D817-4617-B86E-BC6210CBB71D}" srcOrd="1" destOrd="0" presId="urn:microsoft.com/office/officeart/2005/8/layout/chevron2"/>
    <dgm:cxn modelId="{2BB5299F-64FC-4C47-A930-74604EC68070}" type="presParOf" srcId="{DF2E240A-509B-4949-99DA-0FA474ADADBB}" destId="{3431F0ED-B0DD-43D1-9BE5-19409455B9D1}" srcOrd="9" destOrd="0" presId="urn:microsoft.com/office/officeart/2005/8/layout/chevron2"/>
    <dgm:cxn modelId="{47B89BF3-8EDD-4865-8798-E7CB5079E14F}" type="presParOf" srcId="{DF2E240A-509B-4949-99DA-0FA474ADADBB}" destId="{4ED0A63D-3609-4502-8EFE-73437CA0B415}" srcOrd="10" destOrd="0" presId="urn:microsoft.com/office/officeart/2005/8/layout/chevron2"/>
    <dgm:cxn modelId="{DF44DDBE-2C08-4AC6-B520-46C1B18A6686}" type="presParOf" srcId="{4ED0A63D-3609-4502-8EFE-73437CA0B415}" destId="{941A31FB-F1E8-470B-9E19-F68EC7397100}" srcOrd="0" destOrd="0" presId="urn:microsoft.com/office/officeart/2005/8/layout/chevron2"/>
    <dgm:cxn modelId="{1C57794F-09E0-4B60-A8DA-5181D2A6A9BA}" type="presParOf" srcId="{4ED0A63D-3609-4502-8EFE-73437CA0B415}" destId="{E3B9E2D6-70E9-4B32-86E0-A45B7C73A6AD}" srcOrd="1" destOrd="0" presId="urn:microsoft.com/office/officeart/2005/8/layout/chevron2"/>
    <dgm:cxn modelId="{86F8CE4D-9178-4DB0-A4B1-4FA1182C2602}" type="presParOf" srcId="{DF2E240A-509B-4949-99DA-0FA474ADADBB}" destId="{7F815E9B-21AA-404D-9AAA-65ED94AD4275}" srcOrd="11" destOrd="0" presId="urn:microsoft.com/office/officeart/2005/8/layout/chevron2"/>
    <dgm:cxn modelId="{4A844378-2E5F-46C1-88C9-B08507D606E4}" type="presParOf" srcId="{DF2E240A-509B-4949-99DA-0FA474ADADBB}" destId="{C1C4E383-D8EA-4B30-B0DC-FB164EACB3F3}" srcOrd="12" destOrd="0" presId="urn:microsoft.com/office/officeart/2005/8/layout/chevron2"/>
    <dgm:cxn modelId="{36A95FBE-F912-42A9-B1D8-081BA37399F7}" type="presParOf" srcId="{C1C4E383-D8EA-4B30-B0DC-FB164EACB3F3}" destId="{85D7AA69-F120-48CB-95EF-14A4EC26F0F0}" srcOrd="0" destOrd="0" presId="urn:microsoft.com/office/officeart/2005/8/layout/chevron2"/>
    <dgm:cxn modelId="{AA62D7A6-E19D-485B-97C7-32E58B9D0EAF}" type="presParOf" srcId="{C1C4E383-D8EA-4B30-B0DC-FB164EACB3F3}" destId="{8BCA5B70-79EC-437C-BA87-06C4CBB437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D064-EC62-4502-A49A-ED663227CB45}">
      <dsp:nvSpPr>
        <dsp:cNvPr id="0" name=""/>
        <dsp:cNvSpPr/>
      </dsp:nvSpPr>
      <dsp:spPr>
        <a:xfrm>
          <a:off x="2107579" y="634687"/>
          <a:ext cx="1436859" cy="2705770"/>
        </a:xfrm>
        <a:custGeom>
          <a:avLst/>
          <a:gdLst/>
          <a:ahLst/>
          <a:cxnLst/>
          <a:rect l="0" t="0" r="0" b="0"/>
          <a:pathLst>
            <a:path>
              <a:moveTo>
                <a:pt x="0" y="2705770"/>
              </a:moveTo>
              <a:lnTo>
                <a:pt x="718429" y="2705770"/>
              </a:lnTo>
              <a:lnTo>
                <a:pt x="718429" y="0"/>
              </a:lnTo>
              <a:lnTo>
                <a:pt x="1436859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749418" y="1910982"/>
        <a:ext cx="153180" cy="153180"/>
      </dsp:txXfrm>
    </dsp:sp>
    <dsp:sp modelId="{D73A74E0-951A-4913-B016-930378964587}">
      <dsp:nvSpPr>
        <dsp:cNvPr id="0" name=""/>
        <dsp:cNvSpPr/>
      </dsp:nvSpPr>
      <dsp:spPr>
        <a:xfrm>
          <a:off x="2107579" y="3340457"/>
          <a:ext cx="1934486" cy="183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7243" y="0"/>
              </a:lnTo>
              <a:lnTo>
                <a:pt x="967243" y="1835654"/>
              </a:lnTo>
              <a:lnTo>
                <a:pt x="1934486" y="183565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08152" y="4191615"/>
        <a:ext cx="133340" cy="133340"/>
      </dsp:txXfrm>
    </dsp:sp>
    <dsp:sp modelId="{75E06D76-8D47-433F-B05B-C9A239C158D9}">
      <dsp:nvSpPr>
        <dsp:cNvPr id="0" name=""/>
        <dsp:cNvSpPr/>
      </dsp:nvSpPr>
      <dsp:spPr>
        <a:xfrm>
          <a:off x="2107579" y="2528731"/>
          <a:ext cx="1220854" cy="811726"/>
        </a:xfrm>
        <a:custGeom>
          <a:avLst/>
          <a:gdLst/>
          <a:ahLst/>
          <a:cxnLst/>
          <a:rect l="0" t="0" r="0" b="0"/>
          <a:pathLst>
            <a:path>
              <a:moveTo>
                <a:pt x="0" y="811726"/>
              </a:moveTo>
              <a:lnTo>
                <a:pt x="610427" y="811726"/>
              </a:lnTo>
              <a:lnTo>
                <a:pt x="610427" y="0"/>
              </a:lnTo>
              <a:lnTo>
                <a:pt x="1220854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81354" y="2897942"/>
        <a:ext cx="73303" cy="73303"/>
      </dsp:txXfrm>
    </dsp:sp>
    <dsp:sp modelId="{4DE74D2D-5410-427C-925A-EBA4D038E526}">
      <dsp:nvSpPr>
        <dsp:cNvPr id="0" name=""/>
        <dsp:cNvSpPr/>
      </dsp:nvSpPr>
      <dsp:spPr>
        <a:xfrm rot="16200000">
          <a:off x="-1867565" y="2705770"/>
          <a:ext cx="6680915" cy="1269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/>
            <a:t>العوامل المؤثرة في النمو</a:t>
          </a:r>
          <a:endParaRPr lang="ar-IQ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/>
            <a:t>أولا/ الوراثة: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-1867565" y="2705770"/>
        <a:ext cx="6680915" cy="1269374"/>
      </dsp:txXfrm>
    </dsp:sp>
    <dsp:sp modelId="{8306B70D-61CA-4D51-B263-CD406897C37D}">
      <dsp:nvSpPr>
        <dsp:cNvPr id="0" name=""/>
        <dsp:cNvSpPr/>
      </dsp:nvSpPr>
      <dsp:spPr>
        <a:xfrm>
          <a:off x="3328433" y="1894044"/>
          <a:ext cx="4163546" cy="1269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/>
            <a:t>وراثة الخصائص الجسدية: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3328433" y="1894044"/>
        <a:ext cx="4163546" cy="1269374"/>
      </dsp:txXfrm>
    </dsp:sp>
    <dsp:sp modelId="{31A73A7A-B53E-478D-B49D-701604D9F189}">
      <dsp:nvSpPr>
        <dsp:cNvPr id="0" name=""/>
        <dsp:cNvSpPr/>
      </dsp:nvSpPr>
      <dsp:spPr>
        <a:xfrm>
          <a:off x="4042065" y="4541425"/>
          <a:ext cx="4163546" cy="1269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/>
            <a:t>وراثة الخصائص العقلية: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4042065" y="4541425"/>
        <a:ext cx="4163546" cy="1269374"/>
      </dsp:txXfrm>
    </dsp:sp>
    <dsp:sp modelId="{1805D17F-1374-472D-9882-7A9D7C4792BD}">
      <dsp:nvSpPr>
        <dsp:cNvPr id="0" name=""/>
        <dsp:cNvSpPr/>
      </dsp:nvSpPr>
      <dsp:spPr>
        <a:xfrm>
          <a:off x="3544438" y="0"/>
          <a:ext cx="4163546" cy="1269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/>
            <a:t>وراثة الخصائص الفسيولوجية: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3544438" y="0"/>
        <a:ext cx="4163546" cy="1269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B905E-0DE6-4FA9-A013-9B4C8E6200E7}">
      <dsp:nvSpPr>
        <dsp:cNvPr id="0" name=""/>
        <dsp:cNvSpPr/>
      </dsp:nvSpPr>
      <dsp:spPr>
        <a:xfrm>
          <a:off x="3887967" y="508029"/>
          <a:ext cx="2055017" cy="294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90"/>
              </a:lnTo>
              <a:lnTo>
                <a:pt x="2055017" y="195190"/>
              </a:lnTo>
              <a:lnTo>
                <a:pt x="2055017" y="2945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9DC66-A3FC-47C6-AC44-F8D87D712113}">
      <dsp:nvSpPr>
        <dsp:cNvPr id="0" name=""/>
        <dsp:cNvSpPr/>
      </dsp:nvSpPr>
      <dsp:spPr>
        <a:xfrm>
          <a:off x="3766373" y="508029"/>
          <a:ext cx="91440" cy="294559"/>
        </a:xfrm>
        <a:custGeom>
          <a:avLst/>
          <a:gdLst/>
          <a:ahLst/>
          <a:cxnLst/>
          <a:rect l="0" t="0" r="0" b="0"/>
          <a:pathLst>
            <a:path>
              <a:moveTo>
                <a:pt x="121593" y="0"/>
              </a:moveTo>
              <a:lnTo>
                <a:pt x="121593" y="195190"/>
              </a:lnTo>
              <a:lnTo>
                <a:pt x="45720" y="195190"/>
              </a:lnTo>
              <a:lnTo>
                <a:pt x="45720" y="2945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1EC99-1BDA-42C2-BA26-B1ABAACCE845}">
      <dsp:nvSpPr>
        <dsp:cNvPr id="0" name=""/>
        <dsp:cNvSpPr/>
      </dsp:nvSpPr>
      <dsp:spPr>
        <a:xfrm>
          <a:off x="1814730" y="508029"/>
          <a:ext cx="2073236" cy="307650"/>
        </a:xfrm>
        <a:custGeom>
          <a:avLst/>
          <a:gdLst/>
          <a:ahLst/>
          <a:cxnLst/>
          <a:rect l="0" t="0" r="0" b="0"/>
          <a:pathLst>
            <a:path>
              <a:moveTo>
                <a:pt x="2073236" y="0"/>
              </a:moveTo>
              <a:lnTo>
                <a:pt x="2073236" y="208281"/>
              </a:lnTo>
              <a:lnTo>
                <a:pt x="0" y="208281"/>
              </a:lnTo>
              <a:lnTo>
                <a:pt x="0" y="30765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D6E1E-D924-4EA6-A95D-C1AEE4945CF7}">
      <dsp:nvSpPr>
        <dsp:cNvPr id="0" name=""/>
        <dsp:cNvSpPr/>
      </dsp:nvSpPr>
      <dsp:spPr>
        <a:xfrm>
          <a:off x="2704330" y="17593"/>
          <a:ext cx="2367274" cy="490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FC5B6-3C37-41B7-AEB8-4BC449A9340C}">
      <dsp:nvSpPr>
        <dsp:cNvPr id="0" name=""/>
        <dsp:cNvSpPr/>
      </dsp:nvSpPr>
      <dsp:spPr>
        <a:xfrm>
          <a:off x="2823513" y="130817"/>
          <a:ext cx="2367274" cy="490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/>
            <a:t>مطالب النمو</a:t>
          </a:r>
          <a:endParaRPr lang="ar-EG" sz="3200" kern="1200" dirty="0">
            <a:cs typeface="Ali_K_Alwand" pitchFamily="2" charset="-78"/>
          </a:endParaRPr>
        </a:p>
      </dsp:txBody>
      <dsp:txXfrm>
        <a:off x="2837877" y="145181"/>
        <a:ext cx="2338546" cy="461708"/>
      </dsp:txXfrm>
    </dsp:sp>
    <dsp:sp modelId="{2C7BC62D-8151-4AC8-AA7F-166B1F95A36B}">
      <dsp:nvSpPr>
        <dsp:cNvPr id="0" name=""/>
        <dsp:cNvSpPr/>
      </dsp:nvSpPr>
      <dsp:spPr>
        <a:xfrm>
          <a:off x="960938" y="815680"/>
          <a:ext cx="1707584" cy="67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6BBFF-9BE7-4502-88BB-9DE0D3237452}">
      <dsp:nvSpPr>
        <dsp:cNvPr id="0" name=""/>
        <dsp:cNvSpPr/>
      </dsp:nvSpPr>
      <dsp:spPr>
        <a:xfrm>
          <a:off x="1080122" y="928904"/>
          <a:ext cx="1707584" cy="670187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/>
            <a:t>المصدر الثالث</a:t>
          </a:r>
          <a:r>
            <a:rPr lang="ar-EG" sz="2000" kern="1200" dirty="0"/>
            <a:t> </a:t>
          </a:r>
          <a:endParaRPr lang="ar-EG" sz="2000" kern="1200" dirty="0">
            <a:cs typeface="Ali_K_Alwand" pitchFamily="2" charset="-78"/>
          </a:endParaRPr>
        </a:p>
      </dsp:txBody>
      <dsp:txXfrm>
        <a:off x="1099751" y="948533"/>
        <a:ext cx="1668326" cy="630929"/>
      </dsp:txXfrm>
    </dsp:sp>
    <dsp:sp modelId="{AB929DCB-6238-4463-82E3-A4CDFA1C793A}">
      <dsp:nvSpPr>
        <dsp:cNvPr id="0" name=""/>
        <dsp:cNvSpPr/>
      </dsp:nvSpPr>
      <dsp:spPr>
        <a:xfrm>
          <a:off x="2883527" y="802589"/>
          <a:ext cx="1857133" cy="718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38AA6-0B5D-4E20-A4FF-8BDD845AE173}">
      <dsp:nvSpPr>
        <dsp:cNvPr id="0" name=""/>
        <dsp:cNvSpPr/>
      </dsp:nvSpPr>
      <dsp:spPr>
        <a:xfrm>
          <a:off x="3002710" y="915813"/>
          <a:ext cx="1857133" cy="71848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/>
            <a:t>المصدر الثاني</a:t>
          </a:r>
          <a:r>
            <a:rPr lang="ar-EG" sz="2400" kern="1200" dirty="0"/>
            <a:t> </a:t>
          </a:r>
          <a:endParaRPr lang="ar-EG" sz="2400" b="1" kern="1200" dirty="0">
            <a:cs typeface="Ali_K_Alwand" pitchFamily="2" charset="-78"/>
          </a:endParaRPr>
        </a:p>
      </dsp:txBody>
      <dsp:txXfrm>
        <a:off x="3023754" y="936857"/>
        <a:ext cx="1815045" cy="676398"/>
      </dsp:txXfrm>
    </dsp:sp>
    <dsp:sp modelId="{1B510201-69DC-438D-8BB2-AFF0BF4F02CF}">
      <dsp:nvSpPr>
        <dsp:cNvPr id="0" name=""/>
        <dsp:cNvSpPr/>
      </dsp:nvSpPr>
      <dsp:spPr>
        <a:xfrm>
          <a:off x="4979027" y="802589"/>
          <a:ext cx="1927917" cy="532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24EBB-FF7F-4D16-8BC7-C19A2174BD13}">
      <dsp:nvSpPr>
        <dsp:cNvPr id="0" name=""/>
        <dsp:cNvSpPr/>
      </dsp:nvSpPr>
      <dsp:spPr>
        <a:xfrm>
          <a:off x="5098210" y="915813"/>
          <a:ext cx="1927917" cy="53213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/>
            <a:t>المصدر الأول</a:t>
          </a:r>
          <a:r>
            <a:rPr lang="ar-EG" sz="2400" kern="1200" dirty="0"/>
            <a:t> </a:t>
          </a:r>
          <a:endParaRPr lang="ar-EG" sz="2400" b="1" kern="1200" dirty="0">
            <a:cs typeface="Ali_K_Alwand" pitchFamily="2" charset="-78"/>
          </a:endParaRPr>
        </a:p>
      </dsp:txBody>
      <dsp:txXfrm>
        <a:off x="5113796" y="931399"/>
        <a:ext cx="1896745" cy="500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68B9F-EA43-409F-86DF-47F5E56649F5}">
      <dsp:nvSpPr>
        <dsp:cNvPr id="0" name=""/>
        <dsp:cNvSpPr/>
      </dsp:nvSpPr>
      <dsp:spPr>
        <a:xfrm rot="5400000">
          <a:off x="-182419" y="510181"/>
          <a:ext cx="1216132" cy="85129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/>
            <a:t>1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753407"/>
        <a:ext cx="851292" cy="364840"/>
      </dsp:txXfrm>
    </dsp:sp>
    <dsp:sp modelId="{CFB79E0B-856E-4277-BAAF-EE5D4F1D08D7}">
      <dsp:nvSpPr>
        <dsp:cNvPr id="0" name=""/>
        <dsp:cNvSpPr/>
      </dsp:nvSpPr>
      <dsp:spPr>
        <a:xfrm rot="5400000">
          <a:off x="4450003" y="-3276537"/>
          <a:ext cx="790485" cy="7987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800" kern="1200" dirty="0"/>
            <a:t>تعلم الكلام واكتساب اللغة 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 rot="-5400000">
        <a:off x="851292" y="360762"/>
        <a:ext cx="7949319" cy="713309"/>
      </dsp:txXfrm>
    </dsp:sp>
    <dsp:sp modelId="{2C723D6D-DAC1-4ED4-8A8C-358510BDFD9C}">
      <dsp:nvSpPr>
        <dsp:cNvPr id="0" name=""/>
        <dsp:cNvSpPr/>
      </dsp:nvSpPr>
      <dsp:spPr>
        <a:xfrm rot="5400000">
          <a:off x="-182419" y="1495188"/>
          <a:ext cx="1216132" cy="8512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/>
            <a:t>2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738414"/>
        <a:ext cx="851292" cy="364840"/>
      </dsp:txXfrm>
    </dsp:sp>
    <dsp:sp modelId="{281A7796-7386-4D19-A348-E46F97953C18}">
      <dsp:nvSpPr>
        <dsp:cNvPr id="0" name=""/>
        <dsp:cNvSpPr/>
      </dsp:nvSpPr>
      <dsp:spPr>
        <a:xfrm rot="5400000">
          <a:off x="4450003" y="-2290480"/>
          <a:ext cx="790485" cy="7987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3200" kern="1200" dirty="0"/>
            <a:t>2-تعلم المشي والانتقال من مكان لأخر .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 rot="-5400000">
        <a:off x="851292" y="1346819"/>
        <a:ext cx="7949319" cy="713309"/>
      </dsp:txXfrm>
    </dsp:sp>
    <dsp:sp modelId="{51EA0DAF-8591-4BD5-82F8-36792E606C2C}">
      <dsp:nvSpPr>
        <dsp:cNvPr id="0" name=""/>
        <dsp:cNvSpPr/>
      </dsp:nvSpPr>
      <dsp:spPr>
        <a:xfrm rot="5400000">
          <a:off x="-182419" y="2652595"/>
          <a:ext cx="1216132" cy="85129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/>
            <a:t>3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895821"/>
        <a:ext cx="851292" cy="364840"/>
      </dsp:txXfrm>
    </dsp:sp>
    <dsp:sp modelId="{E5E017BB-CDB7-47A2-A770-85F13CD38E87}">
      <dsp:nvSpPr>
        <dsp:cNvPr id="0" name=""/>
        <dsp:cNvSpPr/>
      </dsp:nvSpPr>
      <dsp:spPr>
        <a:xfrm rot="5400000">
          <a:off x="4450003" y="-1134476"/>
          <a:ext cx="790485" cy="7987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000" kern="1200" dirty="0"/>
            <a:t>3-تعلم عمليات الضبط والإخراج .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 rot="-5400000">
        <a:off x="851292" y="2502823"/>
        <a:ext cx="7949319" cy="713309"/>
      </dsp:txXfrm>
    </dsp:sp>
    <dsp:sp modelId="{74A56245-B5F6-40D6-96B1-32CEFEC7A3E8}">
      <dsp:nvSpPr>
        <dsp:cNvPr id="0" name=""/>
        <dsp:cNvSpPr/>
      </dsp:nvSpPr>
      <dsp:spPr>
        <a:xfrm rot="5400000">
          <a:off x="-182419" y="3595439"/>
          <a:ext cx="1216132" cy="8512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/>
            <a:t>4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38665"/>
        <a:ext cx="851292" cy="364840"/>
      </dsp:txXfrm>
    </dsp:sp>
    <dsp:sp modelId="{64372369-1FC1-43DD-A941-D7E97CBACD20}">
      <dsp:nvSpPr>
        <dsp:cNvPr id="0" name=""/>
        <dsp:cNvSpPr/>
      </dsp:nvSpPr>
      <dsp:spPr>
        <a:xfrm rot="5400000">
          <a:off x="4450003" y="-185690"/>
          <a:ext cx="790485" cy="7987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800" kern="1200" dirty="0"/>
            <a:t>4-تعلم المهارات الاجتماعية والمعرفية اللازمة لشئون الحياة</a:t>
          </a:r>
          <a:r>
            <a:rPr lang="ar-SA" sz="2800" kern="1200" dirty="0"/>
            <a:t> .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 rot="-5400000">
        <a:off x="851292" y="3451609"/>
        <a:ext cx="7949319" cy="713309"/>
      </dsp:txXfrm>
    </dsp:sp>
    <dsp:sp modelId="{243BA092-D80C-46FE-A0E8-3B3547318AD3}">
      <dsp:nvSpPr>
        <dsp:cNvPr id="0" name=""/>
        <dsp:cNvSpPr/>
      </dsp:nvSpPr>
      <dsp:spPr>
        <a:xfrm rot="5400000">
          <a:off x="-182419" y="4730566"/>
          <a:ext cx="1216132" cy="85129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/>
            <a:t>5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973792"/>
        <a:ext cx="851292" cy="364840"/>
      </dsp:txXfrm>
    </dsp:sp>
    <dsp:sp modelId="{B2E2CFC7-D817-4617-B86E-BC6210CBB71D}">
      <dsp:nvSpPr>
        <dsp:cNvPr id="0" name=""/>
        <dsp:cNvSpPr/>
      </dsp:nvSpPr>
      <dsp:spPr>
        <a:xfrm rot="5400000">
          <a:off x="4450003" y="949436"/>
          <a:ext cx="790485" cy="7987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kern="1200" dirty="0"/>
            <a:t>5-</a:t>
          </a:r>
          <a:r>
            <a:rPr lang="ar-EG" sz="2800" kern="1200" dirty="0"/>
            <a:t>تكوين الضمير وتمييز السلوكيات الصحيحة والخاطئة .</a:t>
          </a:r>
          <a:endParaRPr lang="en-US" sz="2800" kern="1200" dirty="0"/>
        </a:p>
      </dsp:txBody>
      <dsp:txXfrm rot="-5400000">
        <a:off x="851292" y="4586735"/>
        <a:ext cx="7949319" cy="713309"/>
      </dsp:txXfrm>
    </dsp:sp>
    <dsp:sp modelId="{941A31FB-F1E8-470B-9E19-F68EC7397100}">
      <dsp:nvSpPr>
        <dsp:cNvPr id="0" name=""/>
        <dsp:cNvSpPr/>
      </dsp:nvSpPr>
      <dsp:spPr>
        <a:xfrm rot="5400000">
          <a:off x="-182419" y="5865693"/>
          <a:ext cx="1216132" cy="85129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/>
            <a:t>6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6108919"/>
        <a:ext cx="851292" cy="364840"/>
      </dsp:txXfrm>
    </dsp:sp>
    <dsp:sp modelId="{E3B9E2D6-70E9-4B32-86E0-A45B7C73A6AD}">
      <dsp:nvSpPr>
        <dsp:cNvPr id="0" name=""/>
        <dsp:cNvSpPr/>
      </dsp:nvSpPr>
      <dsp:spPr>
        <a:xfrm rot="5400000">
          <a:off x="4450003" y="2084563"/>
          <a:ext cx="790485" cy="7987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kern="1200" dirty="0"/>
            <a:t>6-</a:t>
          </a:r>
          <a:r>
            <a:rPr lang="ar-EG" sz="2800" kern="1200" dirty="0"/>
            <a:t>تعلم المهارات الجسمية اللازمة للألعاب والأنشطة الاجتماعية .</a:t>
          </a:r>
          <a:endParaRPr lang="en-US" sz="2800" kern="1200" dirty="0"/>
        </a:p>
      </dsp:txBody>
      <dsp:txXfrm rot="-5400000">
        <a:off x="851292" y="5721862"/>
        <a:ext cx="7949319" cy="713309"/>
      </dsp:txXfrm>
    </dsp:sp>
    <dsp:sp modelId="{85D7AA69-F120-48CB-95EF-14A4EC26F0F0}">
      <dsp:nvSpPr>
        <dsp:cNvPr id="0" name=""/>
        <dsp:cNvSpPr/>
      </dsp:nvSpPr>
      <dsp:spPr>
        <a:xfrm rot="5400000">
          <a:off x="-182419" y="7000820"/>
          <a:ext cx="1216132" cy="8512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/>
            <a:t>7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7244046"/>
        <a:ext cx="851292" cy="364840"/>
      </dsp:txXfrm>
    </dsp:sp>
    <dsp:sp modelId="{8BCA5B70-79EC-437C-BA87-06C4CBB437AC}">
      <dsp:nvSpPr>
        <dsp:cNvPr id="0" name=""/>
        <dsp:cNvSpPr/>
      </dsp:nvSpPr>
      <dsp:spPr>
        <a:xfrm rot="5400000">
          <a:off x="4450003" y="3219690"/>
          <a:ext cx="790485" cy="7987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800" kern="1200" dirty="0"/>
            <a:t>7-تعلم مهارات الاستقلال الذاتي . </a:t>
          </a:r>
          <a:endParaRPr lang="en-US" sz="2800" kern="1200" dirty="0"/>
        </a:p>
      </dsp:txBody>
      <dsp:txXfrm rot="-5400000">
        <a:off x="851292" y="6856989"/>
        <a:ext cx="7949319" cy="713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EFE4B9-599A-480F-BEB9-CF643CFC1C45}" type="datetimeFigureOut">
              <a:rPr lang="ar-IQ" smtClean="0"/>
              <a:pPr/>
              <a:t>10/07/1444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DE969B-4317-425B-9DDC-2767A96CAC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436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7C612818-EFE1-4DA6-9972-97F6D1208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5676C17D-740D-4CCB-A386-1CEF1CC08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IQ" altLang="ar-IQ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8904F285-CCB0-466C-99E1-9FD544FB1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9pPr>
          </a:lstStyle>
          <a:p>
            <a:fld id="{DC5D2662-B5F9-445B-8C1B-D79D60AD65D3}" type="slidenum">
              <a:rPr lang="ar-SA" altLang="ar-IQ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ar-IQ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813e18fd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813e18fd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E969B-4317-425B-9DDC-2767A96CACF6}" type="slidenum">
              <a:rPr lang="ar-IQ" smtClean="0"/>
              <a:pPr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307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f25c126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f25c126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7813e18fd8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7813e18fd8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5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A3BC09-B0FA-46E0-BA00-63C4DD63AEEA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E1014AF-B61A-450A-A7CB-D9E233FA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244" y="294471"/>
            <a:ext cx="56584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defRPr>
            </a:lvl9pPr>
          </a:lstStyle>
          <a:p>
            <a:pPr algn="ctr" rtl="1" eaLnBrk="1" hangingPunct="1"/>
            <a:endParaRPr lang="ar-IQ" altLang="en-US" sz="3000" dirty="0"/>
          </a:p>
          <a:p>
            <a:pPr algn="ctr" rtl="1" eaLnBrk="1" hangingPunct="1"/>
            <a:r>
              <a:rPr lang="ar-JO" altLang="en-US" sz="3000" dirty="0">
                <a:cs typeface="+mn-cs"/>
              </a:rPr>
              <a:t>ده‌رونزانی</a:t>
            </a:r>
            <a:r>
              <a:rPr lang="ar-IQ" altLang="en-US" sz="3000" dirty="0">
                <a:cs typeface="+mn-cs"/>
              </a:rPr>
              <a:t> </a:t>
            </a:r>
            <a:r>
              <a:rPr lang="ar-JO" altLang="en-US" sz="3000" dirty="0">
                <a:cs typeface="+mn-cs"/>
              </a:rPr>
              <a:t>گه‌شه‌</a:t>
            </a:r>
            <a:endParaRPr lang="ar-IQ" altLang="en-US" sz="3000" dirty="0">
              <a:cs typeface="+mn-cs"/>
            </a:endParaRPr>
          </a:p>
          <a:p>
            <a:pPr algn="ctr" rtl="1" eaLnBrk="1" hangingPunct="1"/>
            <a:r>
              <a:rPr lang="ar-IQ" altLang="en-US" sz="3750" dirty="0">
                <a:cs typeface="Ali-A-Alwand" pitchFamily="2" charset="-78"/>
              </a:rPr>
              <a:t>علم النفس </a:t>
            </a:r>
            <a:r>
              <a:rPr lang="ar-JO" altLang="en-US" sz="3750" dirty="0">
                <a:cs typeface="Ali-A-Alwand" pitchFamily="2" charset="-78"/>
              </a:rPr>
              <a:t>النمو</a:t>
            </a:r>
            <a:endParaRPr lang="ar-IQ" altLang="en-US" sz="3750" dirty="0">
              <a:cs typeface="Ali-A-Alwand" pitchFamily="2" charset="-78"/>
            </a:endParaRPr>
          </a:p>
          <a:p>
            <a:pPr algn="ctr" rtl="1" eaLnBrk="1" hangingPunct="1"/>
            <a:r>
              <a:rPr lang="en-US" altLang="en-US" sz="2250" dirty="0">
                <a:cs typeface="Ali_K_Hasan" pitchFamily="2" charset="-78"/>
              </a:rPr>
              <a:t>Developmental  Psychology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985FE-30C4-4D7D-8440-78BAE7CE25A2}"/>
              </a:ext>
            </a:extLst>
          </p:cNvPr>
          <p:cNvSpPr/>
          <p:nvPr/>
        </p:nvSpPr>
        <p:spPr>
          <a:xfrm>
            <a:off x="1649830" y="4797152"/>
            <a:ext cx="5600402" cy="19943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ar-IQ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ar-J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مدرس المادة : </a:t>
            </a:r>
            <a:r>
              <a:rPr lang="ar-JO" sz="2400" dirty="0">
                <a:solidFill>
                  <a:srgbClr val="C00000"/>
                </a:solidFill>
              </a:rPr>
              <a:t>عمر گرده‌نازێی</a:t>
            </a:r>
            <a:endParaRPr lang="en-US" sz="2400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</a:rPr>
              <a:t>Omar.ahme@su.edu.krd</a:t>
            </a:r>
            <a:endParaRPr lang="ar-JO" sz="2400" dirty="0">
              <a:solidFill>
                <a:srgbClr val="C00000"/>
              </a:solidFill>
            </a:endParaRPr>
          </a:p>
          <a:p>
            <a:pPr algn="ctr" rtl="1" eaLnBrk="1" hangingPunct="1">
              <a:lnSpc>
                <a:spcPct val="90000"/>
              </a:lnSpc>
              <a:defRPr/>
            </a:pPr>
            <a:r>
              <a:rPr lang="ar-JO" altLang="ar-IQ" sz="2400" dirty="0">
                <a:cs typeface="Traditional Arabic" pitchFamily="18" charset="0"/>
              </a:rPr>
              <a:t>07504641031</a:t>
            </a:r>
          </a:p>
          <a:p>
            <a:pPr algn="ctr">
              <a:defRPr/>
            </a:pPr>
            <a:endParaRPr lang="en-US" sz="3000" dirty="0"/>
          </a:p>
        </p:txBody>
      </p:sp>
      <p:sp>
        <p:nvSpPr>
          <p:cNvPr id="13317" name="Rectangle 1">
            <a:extLst>
              <a:ext uri="{FF2B5EF4-FFF2-40B4-BE49-F238E27FC236}">
                <a16:creationId xmlns:a16="http://schemas.microsoft.com/office/drawing/2014/main" id="{E87CEE7F-2586-436E-9BB9-8B2FC6229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951" y="914549"/>
            <a:ext cx="2785318" cy="10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90000"/>
              </a:lnSpc>
              <a:defRPr/>
            </a:pPr>
            <a:endParaRPr lang="ar-IQ" altLang="ar-IQ" sz="3300">
              <a:cs typeface="Ali_K_Samik" pitchFamily="2" charset="-78"/>
            </a:endParaRPr>
          </a:p>
          <a:p>
            <a:pPr algn="ctr" rtl="1" eaLnBrk="1" hangingPunct="1">
              <a:lnSpc>
                <a:spcPct val="90000"/>
              </a:lnSpc>
              <a:defRPr/>
            </a:pPr>
            <a:endParaRPr lang="ar-IQ" altLang="ar-IQ" sz="3300">
              <a:cs typeface="Ali_K_Samik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645B7-73B3-4976-9219-27AE1E3684E9}"/>
              </a:ext>
            </a:extLst>
          </p:cNvPr>
          <p:cNvSpPr/>
          <p:nvPr/>
        </p:nvSpPr>
        <p:spPr>
          <a:xfrm>
            <a:off x="1649759" y="2474721"/>
            <a:ext cx="5657701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IQ" sz="3000" dirty="0">
                <a:cs typeface="Ali-A-Samik" pitchFamily="2" charset="-78"/>
              </a:rPr>
              <a:t>كلية التربية/قسم اللغة العربية/المرحلة الثانية</a:t>
            </a:r>
          </a:p>
          <a:p>
            <a:pPr algn="ctr">
              <a:defRPr/>
            </a:pPr>
            <a:r>
              <a:rPr lang="ar-IQ" sz="3000" dirty="0">
                <a:cs typeface="Ali-A-Samik" pitchFamily="2" charset="-78"/>
              </a:rPr>
              <a:t>سنة الدراسية </a:t>
            </a:r>
            <a:r>
              <a:rPr lang="ar-IQ" sz="3000" dirty="0" smtClean="0">
                <a:cs typeface="Ali_K_Samik" pitchFamily="2" charset="-78"/>
              </a:rPr>
              <a:t>2022-2023</a:t>
            </a:r>
            <a:endParaRPr lang="ar-JO" sz="3000" dirty="0">
              <a:cs typeface="Ali_K_Samik" pitchFamily="2" charset="-78"/>
            </a:endParaRPr>
          </a:p>
          <a:p>
            <a:pPr algn="ctr">
              <a:defRPr/>
            </a:pPr>
            <a:endParaRPr lang="ar-JO" sz="3000" dirty="0">
              <a:cs typeface="Ali_K_Samik" pitchFamily="2" charset="-78"/>
            </a:endParaRPr>
          </a:p>
          <a:p>
            <a:pPr algn="ctr">
              <a:defRPr/>
            </a:pPr>
            <a:r>
              <a:rPr lang="ar-JO" sz="4000" b="1" dirty="0"/>
              <a:t>الفصل </a:t>
            </a:r>
            <a:r>
              <a:rPr lang="ar-IQ" sz="4000" b="1" dirty="0"/>
              <a:t>الثاني</a:t>
            </a:r>
          </a:p>
          <a:p>
            <a:pPr algn="ctr">
              <a:defRPr/>
            </a:pPr>
            <a:r>
              <a:rPr lang="ar-DZ" b="1" dirty="0"/>
              <a:t>العوامل المؤثرة في النمو</a:t>
            </a:r>
            <a:endParaRPr lang="en-US" sz="4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E11C31-36D1-4B72-AB19-8AFE2691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8720"/>
            <a:ext cx="1605223" cy="155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8DE35E-E1E3-4355-8D54-68D8E8496B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32" y="908720"/>
            <a:ext cx="1605223" cy="147732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1F927D-68E5-4853-9C85-54BCBD63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991368"/>
            <a:ext cx="8337309" cy="2029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JO" sz="2400" b="1" dirty="0"/>
              <a:t>به‌ڕای تۆ وه‌ك فێرخوازێك له‌ زانكۆ! </a:t>
            </a:r>
          </a:p>
          <a:p>
            <a:pPr marL="0" indent="0" algn="just">
              <a:buNone/>
            </a:pPr>
            <a:r>
              <a:rPr lang="ar-JO" sz="2400" b="1" dirty="0"/>
              <a:t>كاریگه‌رییه‌ </a:t>
            </a:r>
            <a:r>
              <a:rPr lang="ar-JO" sz="3200" b="1" dirty="0"/>
              <a:t>بۆماوه‌ییه‌كان</a:t>
            </a:r>
            <a:r>
              <a:rPr lang="ar-JO" sz="2400" b="1" dirty="0"/>
              <a:t>، یان </a:t>
            </a:r>
            <a:r>
              <a:rPr lang="ar-JO" sz="3200" b="1" dirty="0"/>
              <a:t>ژینگه‌ییه‌كان</a:t>
            </a:r>
            <a:r>
              <a:rPr lang="ar-JO" sz="2400" b="1" dirty="0"/>
              <a:t>، كامیان زیاتر كاریگه‌ری له‌سه‌ر گه‌شه‌ی مرۆڤ هه‌یه‌ له‌سه‌رجه‌م لایه‌نه‌كانی گه‌شه‌ی جه‌سته‌یی و عه‌قڵی و هه‌ڵچونی و ده‌رونی و كۆمه‌ڵایه‌تی؟  باشه‌، بۆچی؟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7" y="984555"/>
            <a:ext cx="4781006" cy="2276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700808"/>
            <a:ext cx="3531409" cy="1728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2280" y="1938223"/>
            <a:ext cx="1128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NeueLTW1G-MdCn"/>
                <a:ea typeface="Calibri" panose="020F0502020204030204" pitchFamily="34" charset="0"/>
                <a:cs typeface="HelveticaNeueLTW1G-MdCn"/>
              </a:rPr>
              <a:t>Nature</a:t>
            </a:r>
            <a:r>
              <a:rPr lang="en-US" dirty="0">
                <a:solidFill>
                  <a:srgbClr val="00B380"/>
                </a:solidFill>
                <a:latin typeface="HelveticaNeueLTW1G-MdCn"/>
                <a:ea typeface="Calibri" panose="020F0502020204030204" pitchFamily="34" charset="0"/>
                <a:cs typeface="HelveticaNeueLTW1G-MdCn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36096" y="193822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NeueLTW1G-MdCn"/>
                <a:ea typeface="Calibri" panose="020F0502020204030204" pitchFamily="34" charset="0"/>
                <a:cs typeface="HelveticaNeueLTW1G-MdCn"/>
              </a:rPr>
              <a:t>nurture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untitl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7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-188702"/>
            <a:ext cx="4665665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JO" sz="6600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سوپاس بۆ هوشیاری و به‌ژداریتان!</a:t>
            </a:r>
            <a:endParaRPr lang="ar-IQ" sz="6600" dirty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09" y="6367"/>
            <a:ext cx="3399231" cy="3653839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23528" y="4138267"/>
            <a:ext cx="6509296" cy="141143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ar-JO" sz="3600" b="1" dirty="0">
                <a:solidFill>
                  <a:srgbClr val="C00000"/>
                </a:solidFill>
              </a:rPr>
              <a:t>ڕونكردنه‌وه‌، پێشنیاز، تێبینی، ڕه‌خنه‌، پرسیار؟</a:t>
            </a:r>
          </a:p>
          <a:p>
            <a:endParaRPr lang="ar-JO" sz="3600" b="1" dirty="0">
              <a:solidFill>
                <a:srgbClr val="C00000"/>
              </a:solidFill>
            </a:endParaRPr>
          </a:p>
          <a:p>
            <a:r>
              <a:rPr lang="ar-JO" sz="3600" b="1" dirty="0">
                <a:solidFill>
                  <a:srgbClr val="C00000"/>
                </a:solidFill>
              </a:rPr>
              <a:t>كۆتایی به‌شی یه‌كه‌م</a:t>
            </a:r>
          </a:p>
          <a:p>
            <a:r>
              <a:rPr lang="ar-JO" sz="3600" b="1" dirty="0">
                <a:solidFill>
                  <a:srgbClr val="C00000"/>
                </a:solidFill>
              </a:rPr>
              <a:t>وانه‌ی داهاتو:  هۆكاره‌ كارتێكه‌ره‌كانی گه‌شه‌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120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6622B3-425E-4E94-ADAF-B5C6B58A76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2809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9171553"/>
              </p:ext>
            </p:extLst>
          </p:nvPr>
        </p:nvGraphicFramePr>
        <p:xfrm>
          <a:off x="-838200" y="-127716"/>
          <a:ext cx="10683025" cy="668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3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1919437" y="5411763"/>
            <a:ext cx="2856856" cy="136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b="1" dirty="0">
                <a:solidFill>
                  <a:schemeClr val="tx1"/>
                </a:solidFill>
              </a:rPr>
              <a:t>ب-الخلايا الجرثومية: </a:t>
            </a:r>
            <a:r>
              <a:rPr lang="ar-SA" dirty="0">
                <a:solidFill>
                  <a:schemeClr val="tx1"/>
                </a:solidFill>
              </a:rPr>
              <a:t>وهي الاقل عددا وتسمى هذه الخلايا عند الذكور بالحيوانات المنوية وعند الاناث بالبويضات.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6115" y="5438018"/>
            <a:ext cx="3216896" cy="136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b="1" dirty="0">
                <a:solidFill>
                  <a:schemeClr val="tx1"/>
                </a:solidFill>
              </a:rPr>
              <a:t>أ-الخلايا الجسمية:</a:t>
            </a:r>
            <a:r>
              <a:rPr lang="ar-SA" dirty="0">
                <a:solidFill>
                  <a:schemeClr val="tx1"/>
                </a:solidFill>
              </a:rPr>
              <a:t> وهي الاكثر عددا وتشكل هيكل الجسم والجلد واكلي والقلب...الخ.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F73D2-610E-4A79-BB56-9A771A11CB14}"/>
              </a:ext>
            </a:extLst>
          </p:cNvPr>
          <p:cNvSpPr/>
          <p:nvPr/>
        </p:nvSpPr>
        <p:spPr>
          <a:xfrm>
            <a:off x="5982976" y="548680"/>
            <a:ext cx="3036547" cy="1176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تشمل الامراض والمشاكل التي تنتقل من خلال العوامل الوراثية مثل ضغط الدم، ومعدلات النبض، ومشاكل القلب وغيرها.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D3EE8-E69F-42E1-9B85-EA922C718D24}"/>
              </a:ext>
            </a:extLst>
          </p:cNvPr>
          <p:cNvSpPr/>
          <p:nvPr/>
        </p:nvSpPr>
        <p:spPr>
          <a:xfrm>
            <a:off x="5964315" y="2067053"/>
            <a:ext cx="3036547" cy="1176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تشمل الخصائص التشريحية والجسدية التي يدركها كافة الناس كالشكل والطول والقصر واللون وغيرها.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D8190-EE72-49BF-955C-91CDD0681347}"/>
              </a:ext>
            </a:extLst>
          </p:cNvPr>
          <p:cNvSpPr/>
          <p:nvPr/>
        </p:nvSpPr>
        <p:spPr>
          <a:xfrm>
            <a:off x="6274314" y="3936379"/>
            <a:ext cx="2869686" cy="1072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dirty="0">
                <a:solidFill>
                  <a:schemeClr val="tx1"/>
                </a:solidFill>
              </a:rPr>
              <a:t>تحدد الوراثة بشكل كبير الإمكانات العقلية للفرد ممثلة في الذكاء والتذكر والتفكير والتخيل والقدرات الابداعية.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7"/>
          <p:cNvGrpSpPr/>
          <p:nvPr/>
        </p:nvGrpSpPr>
        <p:grpSpPr>
          <a:xfrm>
            <a:off x="4589204" y="1538899"/>
            <a:ext cx="4246092" cy="1885450"/>
            <a:chOff x="4587325" y="2060325"/>
            <a:chExt cx="2298726" cy="689850"/>
          </a:xfrm>
        </p:grpSpPr>
        <p:sp>
          <p:nvSpPr>
            <p:cNvPr id="176" name="Google Shape;176;p17"/>
            <p:cNvSpPr/>
            <p:nvPr/>
          </p:nvSpPr>
          <p:spPr>
            <a:xfrm>
              <a:off x="4587325" y="22432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7"/>
            <p:cNvSpPr/>
            <p:nvPr/>
          </p:nvSpPr>
          <p:spPr>
            <a:xfrm>
              <a:off x="5567225" y="2060325"/>
              <a:ext cx="1318826" cy="336675"/>
            </a:xfrm>
            <a:custGeom>
              <a:avLst/>
              <a:gdLst/>
              <a:ahLst/>
              <a:cxnLst/>
              <a:rect l="l" t="t" r="r" b="b"/>
              <a:pathLst>
                <a:path w="38398" h="13467" extrusionOk="0">
                  <a:moveTo>
                    <a:pt x="3417" y="1"/>
                  </a:moveTo>
                  <a:cubicBezTo>
                    <a:pt x="1536" y="1"/>
                    <a:pt x="0" y="1537"/>
                    <a:pt x="0" y="3418"/>
                  </a:cubicBezTo>
                  <a:lnTo>
                    <a:pt x="0" y="10050"/>
                  </a:lnTo>
                  <a:cubicBezTo>
                    <a:pt x="0" y="11943"/>
                    <a:pt x="1536" y="13467"/>
                    <a:pt x="3417" y="13467"/>
                  </a:cubicBezTo>
                  <a:lnTo>
                    <a:pt x="34981" y="13467"/>
                  </a:lnTo>
                  <a:cubicBezTo>
                    <a:pt x="36862" y="13467"/>
                    <a:pt x="38398" y="11943"/>
                    <a:pt x="38398" y="10050"/>
                  </a:cubicBezTo>
                  <a:lnTo>
                    <a:pt x="38398" y="3418"/>
                  </a:lnTo>
                  <a:cubicBezTo>
                    <a:pt x="38398" y="1537"/>
                    <a:pt x="36862" y="1"/>
                    <a:pt x="34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/>
              <a:r>
                <a:rPr lang="ar-EG" b="1" dirty="0"/>
                <a:t>1 ـ النمو عملية تغير كلي مستمر ومنتظم 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4992875" y="2203775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596" y="1"/>
                  </a:moveTo>
                  <a:cubicBezTo>
                    <a:pt x="715" y="1"/>
                    <a:pt x="1" y="727"/>
                    <a:pt x="1" y="1608"/>
                  </a:cubicBezTo>
                  <a:cubicBezTo>
                    <a:pt x="1" y="2489"/>
                    <a:pt x="715" y="3203"/>
                    <a:pt x="1596" y="3203"/>
                  </a:cubicBezTo>
                  <a:cubicBezTo>
                    <a:pt x="2477" y="3203"/>
                    <a:pt x="3203" y="2489"/>
                    <a:pt x="3203" y="1608"/>
                  </a:cubicBezTo>
                  <a:cubicBezTo>
                    <a:pt x="3203" y="727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8" name="Google Shape;188;p17"/>
          <p:cNvGrpSpPr/>
          <p:nvPr/>
        </p:nvGrpSpPr>
        <p:grpSpPr>
          <a:xfrm>
            <a:off x="4589204" y="3420450"/>
            <a:ext cx="3982297" cy="1357682"/>
            <a:chOff x="4587325" y="2746700"/>
            <a:chExt cx="2470565" cy="670950"/>
          </a:xfrm>
        </p:grpSpPr>
        <p:sp>
          <p:nvSpPr>
            <p:cNvPr id="189" name="Google Shape;189;p17"/>
            <p:cNvSpPr/>
            <p:nvPr/>
          </p:nvSpPr>
          <p:spPr>
            <a:xfrm rot="10800000" flipH="1">
              <a:off x="4587325" y="27467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0" name="Google Shape;190;p17"/>
            <p:cNvSpPr/>
            <p:nvPr/>
          </p:nvSpPr>
          <p:spPr>
            <a:xfrm>
              <a:off x="5615875" y="2910675"/>
              <a:ext cx="1442015" cy="506975"/>
            </a:xfrm>
            <a:custGeom>
              <a:avLst/>
              <a:gdLst/>
              <a:ahLst/>
              <a:cxnLst/>
              <a:rect l="l" t="t" r="r" b="b"/>
              <a:pathLst>
                <a:path w="38398" h="13467" extrusionOk="0">
                  <a:moveTo>
                    <a:pt x="3417" y="0"/>
                  </a:moveTo>
                  <a:cubicBezTo>
                    <a:pt x="1536" y="0"/>
                    <a:pt x="0" y="1536"/>
                    <a:pt x="0" y="3417"/>
                  </a:cubicBezTo>
                  <a:lnTo>
                    <a:pt x="0" y="10049"/>
                  </a:lnTo>
                  <a:cubicBezTo>
                    <a:pt x="0" y="11942"/>
                    <a:pt x="1536" y="13466"/>
                    <a:pt x="3417" y="13466"/>
                  </a:cubicBezTo>
                  <a:lnTo>
                    <a:pt x="34981" y="13466"/>
                  </a:lnTo>
                  <a:cubicBezTo>
                    <a:pt x="36862" y="13466"/>
                    <a:pt x="38398" y="11942"/>
                    <a:pt x="38398" y="10049"/>
                  </a:cubicBezTo>
                  <a:lnTo>
                    <a:pt x="38398" y="3417"/>
                  </a:lnTo>
                  <a:cubicBezTo>
                    <a:pt x="38398" y="1536"/>
                    <a:pt x="36862" y="0"/>
                    <a:pt x="34981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EG" b="1" dirty="0">
                  <a:solidFill>
                    <a:schemeClr val="bg1"/>
                  </a:solidFill>
                </a:rPr>
                <a:t>3 يتأثر النمو بالعوامل الداخلية والخارجية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4992875" y="3209250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596" y="1"/>
                  </a:moveTo>
                  <a:cubicBezTo>
                    <a:pt x="715" y="1"/>
                    <a:pt x="1" y="715"/>
                    <a:pt x="1" y="1608"/>
                  </a:cubicBezTo>
                  <a:cubicBezTo>
                    <a:pt x="1" y="2489"/>
                    <a:pt x="715" y="3204"/>
                    <a:pt x="1596" y="3204"/>
                  </a:cubicBezTo>
                  <a:cubicBezTo>
                    <a:pt x="2477" y="3204"/>
                    <a:pt x="3203" y="2489"/>
                    <a:pt x="3203" y="1608"/>
                  </a:cubicBezTo>
                  <a:cubicBezTo>
                    <a:pt x="3203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4591703" y="3420450"/>
            <a:ext cx="3940735" cy="2600838"/>
            <a:chOff x="4589550" y="2746700"/>
            <a:chExt cx="2502218" cy="1691600"/>
          </a:xfrm>
        </p:grpSpPr>
        <p:sp>
          <p:nvSpPr>
            <p:cNvPr id="199" name="Google Shape;199;p17"/>
            <p:cNvSpPr/>
            <p:nvPr/>
          </p:nvSpPr>
          <p:spPr>
            <a:xfrm>
              <a:off x="5034250" y="4254625"/>
              <a:ext cx="498300" cy="25"/>
            </a:xfrm>
            <a:custGeom>
              <a:avLst/>
              <a:gdLst/>
              <a:ahLst/>
              <a:cxnLst/>
              <a:rect l="l" t="t" r="r" b="b"/>
              <a:pathLst>
                <a:path w="19932" h="1" fill="none" extrusionOk="0">
                  <a:moveTo>
                    <a:pt x="1" y="0"/>
                  </a:moveTo>
                  <a:lnTo>
                    <a:pt x="19932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4589550" y="2746700"/>
              <a:ext cx="442650" cy="1507950"/>
            </a:xfrm>
            <a:custGeom>
              <a:avLst/>
              <a:gdLst/>
              <a:ahLst/>
              <a:cxnLst/>
              <a:rect l="l" t="t" r="r" b="b"/>
              <a:pathLst>
                <a:path w="17706" h="60318" fill="none" extrusionOk="0">
                  <a:moveTo>
                    <a:pt x="17705" y="60317"/>
                  </a:moveTo>
                  <a:lnTo>
                    <a:pt x="1" y="43030"/>
                  </a:lnTo>
                  <a:lnTo>
                    <a:pt x="1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5615874" y="3897551"/>
              <a:ext cx="1475894" cy="540749"/>
            </a:xfrm>
            <a:custGeom>
              <a:avLst/>
              <a:gdLst/>
              <a:ahLst/>
              <a:cxnLst/>
              <a:rect l="l" t="t" r="r" b="b"/>
              <a:pathLst>
                <a:path w="38398" h="13467" extrusionOk="0">
                  <a:moveTo>
                    <a:pt x="3417" y="1"/>
                  </a:moveTo>
                  <a:cubicBezTo>
                    <a:pt x="1536" y="1"/>
                    <a:pt x="0" y="1537"/>
                    <a:pt x="0" y="3418"/>
                  </a:cubicBezTo>
                  <a:lnTo>
                    <a:pt x="0" y="10049"/>
                  </a:lnTo>
                  <a:cubicBezTo>
                    <a:pt x="0" y="11943"/>
                    <a:pt x="1536" y="13467"/>
                    <a:pt x="3417" y="13467"/>
                  </a:cubicBezTo>
                  <a:lnTo>
                    <a:pt x="34981" y="13467"/>
                  </a:lnTo>
                  <a:cubicBezTo>
                    <a:pt x="36862" y="13467"/>
                    <a:pt x="38398" y="11943"/>
                    <a:pt x="38398" y="10049"/>
                  </a:cubicBezTo>
                  <a:lnTo>
                    <a:pt x="38398" y="3418"/>
                  </a:lnTo>
                  <a:cubicBezTo>
                    <a:pt x="38398" y="1537"/>
                    <a:pt x="36862" y="1"/>
                    <a:pt x="34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EG" b="1" dirty="0"/>
                <a:t>6 ـ اختلاف معدل سرعة النمو</a:t>
              </a:r>
              <a:endParaRPr lang="en-US" dirty="0"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4991975" y="4214725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608" y="1"/>
                  </a:moveTo>
                  <a:cubicBezTo>
                    <a:pt x="727" y="1"/>
                    <a:pt x="1" y="715"/>
                    <a:pt x="1" y="1596"/>
                  </a:cubicBezTo>
                  <a:cubicBezTo>
                    <a:pt x="1" y="2489"/>
                    <a:pt x="727" y="3204"/>
                    <a:pt x="1608" y="3204"/>
                  </a:cubicBezTo>
                  <a:cubicBezTo>
                    <a:pt x="2489" y="3204"/>
                    <a:pt x="3204" y="2489"/>
                    <a:pt x="3204" y="1596"/>
                  </a:cubicBezTo>
                  <a:cubicBezTo>
                    <a:pt x="3204" y="715"/>
                    <a:pt x="2489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251521" y="404664"/>
            <a:ext cx="4384319" cy="3015816"/>
            <a:chOff x="1910548" y="789624"/>
            <a:chExt cx="2718327" cy="1957101"/>
          </a:xfrm>
        </p:grpSpPr>
        <p:sp>
          <p:nvSpPr>
            <p:cNvPr id="213" name="Google Shape;213;p17"/>
            <p:cNvSpPr/>
            <p:nvPr/>
          </p:nvSpPr>
          <p:spPr>
            <a:xfrm>
              <a:off x="1910548" y="789624"/>
              <a:ext cx="1763987" cy="702213"/>
            </a:xfrm>
            <a:custGeom>
              <a:avLst/>
              <a:gdLst/>
              <a:ahLst/>
              <a:cxnLst/>
              <a:rect l="l" t="t" r="r" b="b"/>
              <a:pathLst>
                <a:path w="38386" h="13479" extrusionOk="0">
                  <a:moveTo>
                    <a:pt x="3417" y="1"/>
                  </a:moveTo>
                  <a:cubicBezTo>
                    <a:pt x="1524" y="1"/>
                    <a:pt x="0" y="1537"/>
                    <a:pt x="0" y="3418"/>
                  </a:cubicBezTo>
                  <a:lnTo>
                    <a:pt x="0" y="10061"/>
                  </a:lnTo>
                  <a:cubicBezTo>
                    <a:pt x="0" y="11943"/>
                    <a:pt x="1524" y="13479"/>
                    <a:pt x="3417" y="13479"/>
                  </a:cubicBezTo>
                  <a:lnTo>
                    <a:pt x="34969" y="13479"/>
                  </a:lnTo>
                  <a:cubicBezTo>
                    <a:pt x="36862" y="13479"/>
                    <a:pt x="38386" y="11943"/>
                    <a:pt x="38386" y="10061"/>
                  </a:cubicBezTo>
                  <a:lnTo>
                    <a:pt x="38386" y="3418"/>
                  </a:lnTo>
                  <a:cubicBezTo>
                    <a:pt x="38386" y="1537"/>
                    <a:pt x="36862" y="1"/>
                    <a:pt x="34969" y="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EG" b="1" dirty="0"/>
                <a:t>2 ـ تتأثر كل مرحلة من مراحل النمو بالمرحلة السابقة وتؤثر في المرحلة التالية لها </a:t>
              </a:r>
              <a:endParaRPr lang="en-US" dirty="0"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588950" y="167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3648375" y="1238475"/>
              <a:ext cx="498000" cy="25"/>
            </a:xfrm>
            <a:custGeom>
              <a:avLst/>
              <a:gdLst/>
              <a:ahLst/>
              <a:cxnLst/>
              <a:rect l="l" t="t" r="r" b="b"/>
              <a:pathLst>
                <a:path w="19920" h="1" fill="none" extrusionOk="0">
                  <a:moveTo>
                    <a:pt x="0" y="1"/>
                  </a:moveTo>
                  <a:lnTo>
                    <a:pt x="19919" y="1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4104975" y="1198600"/>
              <a:ext cx="80075" cy="80075"/>
            </a:xfrm>
            <a:custGeom>
              <a:avLst/>
              <a:gdLst/>
              <a:ahLst/>
              <a:cxnLst/>
              <a:rect l="l" t="t" r="r" b="b"/>
              <a:pathLst>
                <a:path w="3203" h="3203" extrusionOk="0">
                  <a:moveTo>
                    <a:pt x="1596" y="0"/>
                  </a:moveTo>
                  <a:cubicBezTo>
                    <a:pt x="715" y="0"/>
                    <a:pt x="0" y="715"/>
                    <a:pt x="0" y="1596"/>
                  </a:cubicBezTo>
                  <a:cubicBezTo>
                    <a:pt x="0" y="2477"/>
                    <a:pt x="715" y="3203"/>
                    <a:pt x="1596" y="3203"/>
                  </a:cubicBezTo>
                  <a:cubicBezTo>
                    <a:pt x="2477" y="3203"/>
                    <a:pt x="3203" y="2477"/>
                    <a:pt x="3203" y="1596"/>
                  </a:cubicBezTo>
                  <a:cubicBezTo>
                    <a:pt x="3203" y="715"/>
                    <a:pt x="2477" y="0"/>
                    <a:pt x="1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4146350" y="1238475"/>
              <a:ext cx="442625" cy="1508250"/>
            </a:xfrm>
            <a:custGeom>
              <a:avLst/>
              <a:gdLst/>
              <a:ahLst/>
              <a:cxnLst/>
              <a:rect l="l" t="t" r="r" b="b"/>
              <a:pathLst>
                <a:path w="17705" h="60330" fill="none" extrusionOk="0">
                  <a:moveTo>
                    <a:pt x="0" y="1"/>
                  </a:moveTo>
                  <a:lnTo>
                    <a:pt x="17705" y="17288"/>
                  </a:lnTo>
                  <a:lnTo>
                    <a:pt x="17705" y="60329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4548775" y="1628400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608" y="1"/>
                  </a:moveTo>
                  <a:cubicBezTo>
                    <a:pt x="715" y="1"/>
                    <a:pt x="0" y="715"/>
                    <a:pt x="0" y="1608"/>
                  </a:cubicBezTo>
                  <a:cubicBezTo>
                    <a:pt x="0" y="2489"/>
                    <a:pt x="715" y="3204"/>
                    <a:pt x="1608" y="3204"/>
                  </a:cubicBezTo>
                  <a:cubicBezTo>
                    <a:pt x="2489" y="3204"/>
                    <a:pt x="3203" y="2489"/>
                    <a:pt x="3203" y="1608"/>
                  </a:cubicBezTo>
                  <a:cubicBezTo>
                    <a:pt x="3203" y="715"/>
                    <a:pt x="2489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7" name="Google Shape;227;p17"/>
          <p:cNvGrpSpPr/>
          <p:nvPr/>
        </p:nvGrpSpPr>
        <p:grpSpPr>
          <a:xfrm>
            <a:off x="308704" y="2351405"/>
            <a:ext cx="4282060" cy="1518388"/>
            <a:chOff x="2649489" y="1898395"/>
            <a:chExt cx="1939224" cy="851780"/>
          </a:xfrm>
        </p:grpSpPr>
        <p:sp>
          <p:nvSpPr>
            <p:cNvPr id="228" name="Google Shape;228;p17"/>
            <p:cNvSpPr/>
            <p:nvPr/>
          </p:nvSpPr>
          <p:spPr>
            <a:xfrm flipH="1">
              <a:off x="3648613" y="22432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9" name="Google Shape;229;p17"/>
            <p:cNvSpPr/>
            <p:nvPr/>
          </p:nvSpPr>
          <p:spPr>
            <a:xfrm>
              <a:off x="2649489" y="1898395"/>
              <a:ext cx="878336" cy="513756"/>
            </a:xfrm>
            <a:custGeom>
              <a:avLst/>
              <a:gdLst/>
              <a:ahLst/>
              <a:cxnLst/>
              <a:rect l="l" t="t" r="r" b="b"/>
              <a:pathLst>
                <a:path w="38386" h="13467" extrusionOk="0">
                  <a:moveTo>
                    <a:pt x="3417" y="1"/>
                  </a:moveTo>
                  <a:cubicBezTo>
                    <a:pt x="1524" y="1"/>
                    <a:pt x="0" y="1537"/>
                    <a:pt x="0" y="3418"/>
                  </a:cubicBezTo>
                  <a:lnTo>
                    <a:pt x="0" y="10050"/>
                  </a:lnTo>
                  <a:cubicBezTo>
                    <a:pt x="0" y="11943"/>
                    <a:pt x="1524" y="13467"/>
                    <a:pt x="3417" y="13467"/>
                  </a:cubicBezTo>
                  <a:lnTo>
                    <a:pt x="34969" y="13467"/>
                  </a:lnTo>
                  <a:cubicBezTo>
                    <a:pt x="36862" y="13467"/>
                    <a:pt x="38386" y="11943"/>
                    <a:pt x="38386" y="10050"/>
                  </a:cubicBezTo>
                  <a:lnTo>
                    <a:pt x="38386" y="3418"/>
                  </a:lnTo>
                  <a:cubicBezTo>
                    <a:pt x="38386" y="1537"/>
                    <a:pt x="36862" y="1"/>
                    <a:pt x="34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EG" b="1" dirty="0"/>
                <a:t>4 ـ يخضع النمو لمبدأ الفروق الفردية </a:t>
              </a:r>
              <a:endParaRPr lang="en-US" dirty="0"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104975" y="2203775"/>
              <a:ext cx="80075" cy="80100"/>
            </a:xfrm>
            <a:custGeom>
              <a:avLst/>
              <a:gdLst/>
              <a:ahLst/>
              <a:cxnLst/>
              <a:rect l="l" t="t" r="r" b="b"/>
              <a:pathLst>
                <a:path w="3203" h="3204" extrusionOk="0">
                  <a:moveTo>
                    <a:pt x="1596" y="1"/>
                  </a:moveTo>
                  <a:cubicBezTo>
                    <a:pt x="715" y="1"/>
                    <a:pt x="0" y="727"/>
                    <a:pt x="0" y="1608"/>
                  </a:cubicBezTo>
                  <a:cubicBezTo>
                    <a:pt x="0" y="2489"/>
                    <a:pt x="715" y="3203"/>
                    <a:pt x="1596" y="3203"/>
                  </a:cubicBezTo>
                  <a:cubicBezTo>
                    <a:pt x="2477" y="3203"/>
                    <a:pt x="3203" y="2489"/>
                    <a:pt x="3203" y="1608"/>
                  </a:cubicBezTo>
                  <a:cubicBezTo>
                    <a:pt x="3203" y="727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85973" y="2965012"/>
            <a:ext cx="4339243" cy="1769436"/>
            <a:chOff x="2065768" y="2746700"/>
            <a:chExt cx="2522945" cy="683237"/>
          </a:xfrm>
        </p:grpSpPr>
        <p:sp>
          <p:nvSpPr>
            <p:cNvPr id="237" name="Google Shape;237;p17"/>
            <p:cNvSpPr/>
            <p:nvPr/>
          </p:nvSpPr>
          <p:spPr>
            <a:xfrm rot="10800000">
              <a:off x="3648613" y="27467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8" name="Google Shape;238;p17"/>
            <p:cNvSpPr/>
            <p:nvPr/>
          </p:nvSpPr>
          <p:spPr>
            <a:xfrm>
              <a:off x="2065768" y="3080975"/>
              <a:ext cx="1462057" cy="348962"/>
            </a:xfrm>
            <a:custGeom>
              <a:avLst/>
              <a:gdLst/>
              <a:ahLst/>
              <a:cxnLst/>
              <a:rect l="l" t="t" r="r" b="b"/>
              <a:pathLst>
                <a:path w="38386" h="13467" extrusionOk="0">
                  <a:moveTo>
                    <a:pt x="3417" y="0"/>
                  </a:moveTo>
                  <a:cubicBezTo>
                    <a:pt x="1524" y="0"/>
                    <a:pt x="0" y="1536"/>
                    <a:pt x="0" y="3417"/>
                  </a:cubicBezTo>
                  <a:lnTo>
                    <a:pt x="0" y="10049"/>
                  </a:lnTo>
                  <a:cubicBezTo>
                    <a:pt x="0" y="11942"/>
                    <a:pt x="1524" y="13466"/>
                    <a:pt x="3417" y="13466"/>
                  </a:cubicBezTo>
                  <a:lnTo>
                    <a:pt x="34969" y="13466"/>
                  </a:lnTo>
                  <a:cubicBezTo>
                    <a:pt x="36862" y="13466"/>
                    <a:pt x="38386" y="11942"/>
                    <a:pt x="38386" y="10049"/>
                  </a:cubicBezTo>
                  <a:lnTo>
                    <a:pt x="38386" y="3417"/>
                  </a:lnTo>
                  <a:cubicBezTo>
                    <a:pt x="38386" y="1536"/>
                    <a:pt x="36862" y="0"/>
                    <a:pt x="34969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EG" b="1" dirty="0"/>
                <a:t>5 ـ النمو يتضمن التغير الكمي والكيفي </a:t>
              </a:r>
              <a:endParaRPr lang="en-US" dirty="0"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4104975" y="3209250"/>
              <a:ext cx="80075" cy="80100"/>
            </a:xfrm>
            <a:custGeom>
              <a:avLst/>
              <a:gdLst/>
              <a:ahLst/>
              <a:cxnLst/>
              <a:rect l="l" t="t" r="r" b="b"/>
              <a:pathLst>
                <a:path w="3203" h="3204" extrusionOk="0">
                  <a:moveTo>
                    <a:pt x="1596" y="1"/>
                  </a:moveTo>
                  <a:cubicBezTo>
                    <a:pt x="715" y="1"/>
                    <a:pt x="0" y="715"/>
                    <a:pt x="0" y="1608"/>
                  </a:cubicBezTo>
                  <a:cubicBezTo>
                    <a:pt x="0" y="2489"/>
                    <a:pt x="715" y="3204"/>
                    <a:pt x="1596" y="3204"/>
                  </a:cubicBezTo>
                  <a:cubicBezTo>
                    <a:pt x="2477" y="3204"/>
                    <a:pt x="3203" y="2489"/>
                    <a:pt x="3203" y="1608"/>
                  </a:cubicBezTo>
                  <a:cubicBezTo>
                    <a:pt x="3203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8" name="Google Shape;248;p17"/>
          <p:cNvGrpSpPr/>
          <p:nvPr/>
        </p:nvGrpSpPr>
        <p:grpSpPr>
          <a:xfrm>
            <a:off x="3522607" y="2604286"/>
            <a:ext cx="2554224" cy="1564596"/>
            <a:chOff x="4168675" y="2326400"/>
            <a:chExt cx="840600" cy="840625"/>
          </a:xfrm>
        </p:grpSpPr>
        <p:sp>
          <p:nvSpPr>
            <p:cNvPr id="249" name="Google Shape;249;p17"/>
            <p:cNvSpPr/>
            <p:nvPr/>
          </p:nvSpPr>
          <p:spPr>
            <a:xfrm>
              <a:off x="4188300" y="2346350"/>
              <a:ext cx="801025" cy="800725"/>
            </a:xfrm>
            <a:custGeom>
              <a:avLst/>
              <a:gdLst/>
              <a:ahLst/>
              <a:cxnLst/>
              <a:rect l="l" t="t" r="r" b="b"/>
              <a:pathLst>
                <a:path w="32041" h="32029" extrusionOk="0">
                  <a:moveTo>
                    <a:pt x="16027" y="1"/>
                  </a:moveTo>
                  <a:cubicBezTo>
                    <a:pt x="7180" y="1"/>
                    <a:pt x="1" y="7168"/>
                    <a:pt x="1" y="16014"/>
                  </a:cubicBezTo>
                  <a:cubicBezTo>
                    <a:pt x="1" y="24861"/>
                    <a:pt x="7180" y="32028"/>
                    <a:pt x="16027" y="32028"/>
                  </a:cubicBezTo>
                  <a:cubicBezTo>
                    <a:pt x="24873" y="32028"/>
                    <a:pt x="32041" y="24861"/>
                    <a:pt x="32041" y="16014"/>
                  </a:cubicBezTo>
                  <a:cubicBezTo>
                    <a:pt x="32041" y="7168"/>
                    <a:pt x="24873" y="1"/>
                    <a:pt x="16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EG" sz="2400" b="1" dirty="0"/>
                <a:t>القوانين والمبادئ العامة للنمو: </a:t>
              </a:r>
              <a:endParaRPr lang="en-US" sz="2400" dirty="0"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4168675" y="2326400"/>
              <a:ext cx="840600" cy="840625"/>
            </a:xfrm>
            <a:custGeom>
              <a:avLst/>
              <a:gdLst/>
              <a:ahLst/>
              <a:cxnLst/>
              <a:rect l="l" t="t" r="r" b="b"/>
              <a:pathLst>
                <a:path w="33624" h="33625" extrusionOk="0">
                  <a:moveTo>
                    <a:pt x="16812" y="1584"/>
                  </a:moveTo>
                  <a:cubicBezTo>
                    <a:pt x="25206" y="1584"/>
                    <a:pt x="32028" y="8419"/>
                    <a:pt x="32028" y="16812"/>
                  </a:cubicBezTo>
                  <a:cubicBezTo>
                    <a:pt x="32028" y="25206"/>
                    <a:pt x="25206" y="32029"/>
                    <a:pt x="16812" y="32029"/>
                  </a:cubicBezTo>
                  <a:cubicBezTo>
                    <a:pt x="8418" y="32029"/>
                    <a:pt x="1584" y="25206"/>
                    <a:pt x="1584" y="16812"/>
                  </a:cubicBezTo>
                  <a:cubicBezTo>
                    <a:pt x="1584" y="8419"/>
                    <a:pt x="8418" y="1584"/>
                    <a:pt x="16812" y="1584"/>
                  </a:cubicBezTo>
                  <a:close/>
                  <a:moveTo>
                    <a:pt x="16812" y="1"/>
                  </a:moveTo>
                  <a:cubicBezTo>
                    <a:pt x="7537" y="1"/>
                    <a:pt x="0" y="7538"/>
                    <a:pt x="0" y="16812"/>
                  </a:cubicBezTo>
                  <a:cubicBezTo>
                    <a:pt x="0" y="26076"/>
                    <a:pt x="7537" y="33624"/>
                    <a:pt x="16812" y="33624"/>
                  </a:cubicBezTo>
                  <a:cubicBezTo>
                    <a:pt x="26075" y="33624"/>
                    <a:pt x="33623" y="26076"/>
                    <a:pt x="33623" y="16812"/>
                  </a:cubicBezTo>
                  <a:cubicBezTo>
                    <a:pt x="33623" y="7538"/>
                    <a:pt x="26075" y="1"/>
                    <a:pt x="168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3" name="Google Shape;236;p17">
            <a:extLst>
              <a:ext uri="{FF2B5EF4-FFF2-40B4-BE49-F238E27FC236}">
                <a16:creationId xmlns:a16="http://schemas.microsoft.com/office/drawing/2014/main" id="{0F67C7AB-022A-4B63-8F35-57DDFBF531D2}"/>
              </a:ext>
            </a:extLst>
          </p:cNvPr>
          <p:cNvGrpSpPr/>
          <p:nvPr/>
        </p:nvGrpSpPr>
        <p:grpSpPr>
          <a:xfrm>
            <a:off x="118069" y="4069186"/>
            <a:ext cx="4339243" cy="1769436"/>
            <a:chOff x="2065768" y="2746700"/>
            <a:chExt cx="2522945" cy="683237"/>
          </a:xfrm>
        </p:grpSpPr>
        <p:sp>
          <p:nvSpPr>
            <p:cNvPr id="84" name="Google Shape;237;p17">
              <a:extLst>
                <a:ext uri="{FF2B5EF4-FFF2-40B4-BE49-F238E27FC236}">
                  <a16:creationId xmlns:a16="http://schemas.microsoft.com/office/drawing/2014/main" id="{93DFBFB3-D387-4AA6-804C-3AEB1396E732}"/>
                </a:ext>
              </a:extLst>
            </p:cNvPr>
            <p:cNvSpPr/>
            <p:nvPr/>
          </p:nvSpPr>
          <p:spPr>
            <a:xfrm rot="10800000">
              <a:off x="3648613" y="27467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5" name="Google Shape;238;p17">
              <a:extLst>
                <a:ext uri="{FF2B5EF4-FFF2-40B4-BE49-F238E27FC236}">
                  <a16:creationId xmlns:a16="http://schemas.microsoft.com/office/drawing/2014/main" id="{112544AB-680D-4229-BEF0-BA2392E89662}"/>
                </a:ext>
              </a:extLst>
            </p:cNvPr>
            <p:cNvSpPr/>
            <p:nvPr/>
          </p:nvSpPr>
          <p:spPr>
            <a:xfrm>
              <a:off x="2065768" y="3080975"/>
              <a:ext cx="1462057" cy="348962"/>
            </a:xfrm>
            <a:custGeom>
              <a:avLst/>
              <a:gdLst/>
              <a:ahLst/>
              <a:cxnLst/>
              <a:rect l="l" t="t" r="r" b="b"/>
              <a:pathLst>
                <a:path w="38386" h="13467" extrusionOk="0">
                  <a:moveTo>
                    <a:pt x="3417" y="0"/>
                  </a:moveTo>
                  <a:cubicBezTo>
                    <a:pt x="1524" y="0"/>
                    <a:pt x="0" y="1536"/>
                    <a:pt x="0" y="3417"/>
                  </a:cubicBezTo>
                  <a:lnTo>
                    <a:pt x="0" y="10049"/>
                  </a:lnTo>
                  <a:cubicBezTo>
                    <a:pt x="0" y="11942"/>
                    <a:pt x="1524" y="13466"/>
                    <a:pt x="3417" y="13466"/>
                  </a:cubicBezTo>
                  <a:lnTo>
                    <a:pt x="34969" y="13466"/>
                  </a:lnTo>
                  <a:cubicBezTo>
                    <a:pt x="36862" y="13466"/>
                    <a:pt x="38386" y="11942"/>
                    <a:pt x="38386" y="10049"/>
                  </a:cubicBezTo>
                  <a:lnTo>
                    <a:pt x="38386" y="3417"/>
                  </a:lnTo>
                  <a:cubicBezTo>
                    <a:pt x="38386" y="1536"/>
                    <a:pt x="36862" y="0"/>
                    <a:pt x="3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EG" b="1" dirty="0"/>
                <a:t>7 ـ النمو يمكن التنبؤ به . </a:t>
              </a:r>
              <a:endParaRPr lang="en-US" dirty="0"/>
            </a:p>
          </p:txBody>
        </p:sp>
        <p:sp>
          <p:nvSpPr>
            <p:cNvPr id="86" name="Google Shape;241;p17">
              <a:extLst>
                <a:ext uri="{FF2B5EF4-FFF2-40B4-BE49-F238E27FC236}">
                  <a16:creationId xmlns:a16="http://schemas.microsoft.com/office/drawing/2014/main" id="{7F8ED76E-0D9D-4415-AB4A-3D164BF63C3A}"/>
                </a:ext>
              </a:extLst>
            </p:cNvPr>
            <p:cNvSpPr/>
            <p:nvPr/>
          </p:nvSpPr>
          <p:spPr>
            <a:xfrm>
              <a:off x="4104975" y="3209250"/>
              <a:ext cx="80075" cy="80100"/>
            </a:xfrm>
            <a:custGeom>
              <a:avLst/>
              <a:gdLst/>
              <a:ahLst/>
              <a:cxnLst/>
              <a:rect l="l" t="t" r="r" b="b"/>
              <a:pathLst>
                <a:path w="3203" h="3204" extrusionOk="0">
                  <a:moveTo>
                    <a:pt x="1596" y="1"/>
                  </a:moveTo>
                  <a:cubicBezTo>
                    <a:pt x="715" y="1"/>
                    <a:pt x="0" y="715"/>
                    <a:pt x="0" y="1608"/>
                  </a:cubicBezTo>
                  <a:cubicBezTo>
                    <a:pt x="0" y="2489"/>
                    <a:pt x="715" y="3204"/>
                    <a:pt x="1596" y="3204"/>
                  </a:cubicBezTo>
                  <a:cubicBezTo>
                    <a:pt x="2477" y="3204"/>
                    <a:pt x="3203" y="2489"/>
                    <a:pt x="3203" y="1608"/>
                  </a:cubicBezTo>
                  <a:cubicBezTo>
                    <a:pt x="3203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4B52-957C-4908-A048-ED1515A4FE85}" type="slidenum">
              <a:rPr lang="ar-SA" smtClean="0"/>
              <a:pPr/>
              <a:t>5</a:t>
            </a:fld>
            <a:endParaRPr lang="ar-SA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83568" y="28623"/>
          <a:ext cx="7963704" cy="163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160964" y="1671019"/>
            <a:ext cx="2652237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r-EG" sz="2000" b="1" dirty="0"/>
              <a:t>التاريخ الجنيني للفرد </a:t>
            </a:r>
            <a:endParaRPr lang="ar-IQ" sz="2000" b="1" dirty="0"/>
          </a:p>
          <a:p>
            <a:pPr algn="just"/>
            <a:r>
              <a:rPr lang="ar-EG" sz="2000" dirty="0"/>
              <a:t>يبدأ هذا المصدر منذ تكوين الخلية الملقحة وتستمر خلال المرحلة الجنينية .</a:t>
            </a:r>
            <a:endParaRPr lang="en-US" sz="2000" dirty="0"/>
          </a:p>
          <a:p>
            <a:pPr algn="just"/>
            <a:r>
              <a:rPr lang="ar-EG" sz="2000" dirty="0"/>
              <a:t>مثال : إذ لم تظهر الوظيفة السمعية خلال هذه المرحلة فإن ذلك </a:t>
            </a:r>
            <a:r>
              <a:rPr lang="ar-SA" sz="2000" dirty="0"/>
              <a:t>يعني صعوبة تكيف </a:t>
            </a:r>
            <a:r>
              <a:rPr lang="ar-EG" sz="2000" dirty="0"/>
              <a:t>الفرد مع الأصوات كمطلب أساسي في مراحل </a:t>
            </a:r>
            <a:r>
              <a:rPr lang="ar-SA" sz="2000" dirty="0"/>
              <a:t>حياة الإنسان التالية ولا تقتصر </a:t>
            </a:r>
            <a:r>
              <a:rPr lang="ar-EG" sz="2000" dirty="0"/>
              <a:t>الصعوبة على الجانب السمعي فقط  بل تمتد إلى صعوبة النطق والتعلم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275321" y="1663113"/>
            <a:ext cx="2863735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r-EG" sz="2400" b="1" dirty="0"/>
              <a:t>النمط الثقافي للمجتمع الذي يوجد فيه الفرد </a:t>
            </a:r>
            <a:endParaRPr lang="ar-IQ" sz="2400" b="1" dirty="0"/>
          </a:p>
          <a:p>
            <a:pPr algn="just"/>
            <a:r>
              <a:rPr lang="ar-EG" sz="2400" dirty="0"/>
              <a:t>مثال : مطالب النمو في المجتمعات المعاصرة تتطلب أن </a:t>
            </a:r>
            <a:r>
              <a:rPr lang="ar-SA" sz="2400" dirty="0"/>
              <a:t>يكتسب الفرد </a:t>
            </a:r>
            <a:r>
              <a:rPr lang="ar-EG" sz="2400" dirty="0"/>
              <a:t>مهارات استخدام الكومبيوتر والإنترنت ووسائل </a:t>
            </a:r>
            <a:r>
              <a:rPr lang="ar-SA" sz="2400" dirty="0"/>
              <a:t>الاتصال الحديثة حتى يستطيع </a:t>
            </a:r>
            <a:r>
              <a:rPr lang="ar-EG" sz="2400" dirty="0"/>
              <a:t>أن يتكيف مع الحياة المعاصرة 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9640" y="1707378"/>
            <a:ext cx="3080392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r-EG" sz="2400" dirty="0"/>
              <a:t>الفرد نفسه </a:t>
            </a:r>
            <a:endParaRPr lang="ar-IQ" sz="2400" dirty="0"/>
          </a:p>
          <a:p>
            <a:pPr algn="just"/>
            <a:r>
              <a:rPr lang="ar-EG" sz="2400" dirty="0"/>
              <a:t>ما يبذله الفرد في سبيل تعلمه وإتقانه للمهارات والمعارف المختلفة </a:t>
            </a:r>
            <a:r>
              <a:rPr lang="ar-SA" sz="2400" dirty="0"/>
              <a:t>تعتبر من الأمور </a:t>
            </a:r>
            <a:r>
              <a:rPr lang="ar-EG" sz="2400" dirty="0"/>
              <a:t>الهام</a:t>
            </a:r>
            <a:r>
              <a:rPr lang="ar-SA" sz="2400" dirty="0"/>
              <a:t>ة</a:t>
            </a:r>
            <a:r>
              <a:rPr lang="ar-EG" sz="2400" dirty="0"/>
              <a:t> في تحقيق طموحاته، وحصوله على الرزق </a:t>
            </a:r>
            <a:r>
              <a:rPr lang="ar-SA" sz="2400" dirty="0"/>
              <a:t>وعلى الاستقرار الاجتماعي </a:t>
            </a:r>
            <a:r>
              <a:rPr lang="ar-EG" sz="2400" dirty="0"/>
              <a:t>ويؤدي دورة في الحياة . </a:t>
            </a: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0" y="96450"/>
            <a:ext cx="2304044" cy="1388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" y="4696976"/>
            <a:ext cx="2885306" cy="2002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DAA9D-2D4F-4252-B657-AB31652E93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34" y="5301515"/>
            <a:ext cx="3028950" cy="1514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C77CF0-6951-4E3F-B643-3CC6E31731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92" y="5369163"/>
            <a:ext cx="2652237" cy="13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1F927D-68E5-4853-9C85-54BCBD63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3068960"/>
            <a:ext cx="8280920" cy="3139449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ar-EG" b="1" dirty="0"/>
              <a:t>تعرف مطالب النمو </a:t>
            </a:r>
            <a:r>
              <a:rPr lang="ar-IQ" b="1" dirty="0"/>
              <a:t>:</a:t>
            </a:r>
            <a:endParaRPr lang="ar-IQ" dirty="0"/>
          </a:p>
          <a:p>
            <a:pPr marL="109728" indent="0" algn="just">
              <a:buNone/>
            </a:pPr>
            <a:r>
              <a:rPr lang="ar-EG" dirty="0"/>
              <a:t>” المطلب الذي يظهر في فترة ما من حياة الإنسان والذي إذا تحقق إشباعه بنجاح أدى إلى شعور الفرد بالسعادة وأدى إلى النجاح في تحقيق مطالب النمو المستقبلية ، بينما يؤدي الفشل في إشباعه إلى نوع من </a:t>
            </a:r>
            <a:r>
              <a:rPr lang="ar-IQ" dirty="0"/>
              <a:t>المعانات</a:t>
            </a:r>
            <a:r>
              <a:rPr lang="ar-EG" dirty="0"/>
              <a:t> وعدم التوافق مع مطالب المراحل التالية من الحياة ” ..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319"/>
            <a:ext cx="589745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16632"/>
            <a:ext cx="7704856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EG" sz="2400" b="1" dirty="0"/>
              <a:t>مطالب النمو خلال مراحل عمر الإنسان</a:t>
            </a:r>
            <a:endParaRPr lang="ar-IQ" sz="2400" b="1" dirty="0"/>
          </a:p>
          <a:p>
            <a:r>
              <a:rPr lang="ar-EG" b="1" dirty="0"/>
              <a:t>أـ مطالب النمو في مراحل الطفولة . 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2409706"/>
              </p:ext>
            </p:extLst>
          </p:nvPr>
        </p:nvGraphicFramePr>
        <p:xfrm>
          <a:off x="304800" y="-508716"/>
          <a:ext cx="8839200" cy="804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BC09-B0FA-46E0-BA00-63C4DD63AEEA}" type="slidenum">
              <a:rPr lang="ar-IQ" smtClean="0"/>
              <a:pPr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85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E68B9F-EA43-409F-86DF-47F5E566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1E68B9F-EA43-409F-86DF-47F5E566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01E68B9F-EA43-409F-86DF-47F5E5664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79E0B-856E-4277-BAAF-EE5D4F1D0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CFB79E0B-856E-4277-BAAF-EE5D4F1D0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CFB79E0B-856E-4277-BAAF-EE5D4F1D0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723D6D-DAC1-4ED4-8A8C-358510BDF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2C723D6D-DAC1-4ED4-8A8C-358510BDF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2C723D6D-DAC1-4ED4-8A8C-358510BDF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1A7796-7386-4D19-A348-E46F9795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281A7796-7386-4D19-A348-E46F9795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281A7796-7386-4D19-A348-E46F97953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A0DAF-8591-4BD5-82F8-36792E60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1EA0DAF-8591-4BD5-82F8-36792E60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1EA0DAF-8591-4BD5-82F8-36792E606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017BB-CDB7-47A2-A770-85F13CD38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5E017BB-CDB7-47A2-A770-85F13CD38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E5E017BB-CDB7-47A2-A770-85F13CD38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A56245-B5F6-40D6-96B1-32CEFEC7A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74A56245-B5F6-40D6-96B1-32CEFEC7A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4A56245-B5F6-40D6-96B1-32CEFEC7A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72369-1FC1-43DD-A941-D7E97CBA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64372369-1FC1-43DD-A941-D7E97CBA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64372369-1FC1-43DD-A941-D7E97CBAC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3BA092-D80C-46FE-A0E8-3B3547318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243BA092-D80C-46FE-A0E8-3B3547318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43BA092-D80C-46FE-A0E8-3B3547318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E2CFC7-D817-4617-B86E-BC6210CB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2E2CFC7-D817-4617-B86E-BC6210CB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2E2CFC7-D817-4617-B86E-BC6210CBB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1A31FB-F1E8-470B-9E19-F68EC7397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941A31FB-F1E8-470B-9E19-F68EC7397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941A31FB-F1E8-470B-9E19-F68EC7397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9E2D6-70E9-4B32-86E0-A45B7C73A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3B9E2D6-70E9-4B32-86E0-A45B7C73A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3B9E2D6-70E9-4B32-86E0-A45B7C73A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D7AA69-F120-48CB-95EF-14A4EC26F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5D7AA69-F120-48CB-95EF-14A4EC26F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5D7AA69-F120-48CB-95EF-14A4EC26F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CA5B70-79EC-437C-BA87-06C4CBB43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8BCA5B70-79EC-437C-BA87-06C4CBB43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8BCA5B70-79EC-437C-BA87-06C4CBB43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5"/>
          <p:cNvGrpSpPr/>
          <p:nvPr/>
        </p:nvGrpSpPr>
        <p:grpSpPr>
          <a:xfrm>
            <a:off x="4538592" y="1869629"/>
            <a:ext cx="1253934" cy="1571481"/>
            <a:chOff x="4540593" y="1226907"/>
            <a:chExt cx="1179064" cy="1477650"/>
          </a:xfrm>
        </p:grpSpPr>
        <p:sp>
          <p:nvSpPr>
            <p:cNvPr id="63" name="Google Shape;63;p15"/>
            <p:cNvSpPr/>
            <p:nvPr/>
          </p:nvSpPr>
          <p:spPr>
            <a:xfrm>
              <a:off x="4592557" y="1630717"/>
              <a:ext cx="1017850" cy="1073840"/>
            </a:xfrm>
            <a:custGeom>
              <a:avLst/>
              <a:gdLst/>
              <a:ahLst/>
              <a:cxnLst/>
              <a:rect l="l" t="t" r="r" b="b"/>
              <a:pathLst>
                <a:path w="35922" h="37898" fill="none" extrusionOk="0">
                  <a:moveTo>
                    <a:pt x="0" y="37898"/>
                  </a:moveTo>
                  <a:lnTo>
                    <a:pt x="35921" y="29123"/>
                  </a:lnTo>
                  <a:cubicBezTo>
                    <a:pt x="35921" y="29123"/>
                    <a:pt x="31790" y="0"/>
                    <a:pt x="167" y="0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5343482" y="1590228"/>
              <a:ext cx="376175" cy="326929"/>
            </a:xfrm>
            <a:custGeom>
              <a:avLst/>
              <a:gdLst/>
              <a:ahLst/>
              <a:cxnLst/>
              <a:rect l="l" t="t" r="r" b="b"/>
              <a:pathLst>
                <a:path w="13276" h="11538" fill="none" extrusionOk="0">
                  <a:moveTo>
                    <a:pt x="0" y="11538"/>
                  </a:moveTo>
                  <a:lnTo>
                    <a:pt x="13276" y="1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540593" y="1226907"/>
              <a:ext cx="56698" cy="403859"/>
            </a:xfrm>
            <a:custGeom>
              <a:avLst/>
              <a:gdLst/>
              <a:ahLst/>
              <a:cxnLst/>
              <a:rect l="l" t="t" r="r" b="b"/>
              <a:pathLst>
                <a:path w="2001" h="14253" fill="none" extrusionOk="0">
                  <a:moveTo>
                    <a:pt x="2001" y="14252"/>
                  </a:moveTo>
                  <a:lnTo>
                    <a:pt x="1" y="1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3382999" y="3439245"/>
            <a:ext cx="1253919" cy="1571447"/>
            <a:chOff x="3453999" y="2702804"/>
            <a:chExt cx="1179049" cy="1477618"/>
          </a:xfrm>
        </p:grpSpPr>
        <p:sp>
          <p:nvSpPr>
            <p:cNvPr id="68" name="Google Shape;68;p15"/>
            <p:cNvSpPr/>
            <p:nvPr/>
          </p:nvSpPr>
          <p:spPr>
            <a:xfrm>
              <a:off x="3563650" y="2702804"/>
              <a:ext cx="1017510" cy="1073840"/>
            </a:xfrm>
            <a:custGeom>
              <a:avLst/>
              <a:gdLst/>
              <a:ahLst/>
              <a:cxnLst/>
              <a:rect l="l" t="t" r="r" b="b"/>
              <a:pathLst>
                <a:path w="35910" h="37898" fill="none" extrusionOk="0">
                  <a:moveTo>
                    <a:pt x="35909" y="0"/>
                  </a:moveTo>
                  <a:lnTo>
                    <a:pt x="0" y="8787"/>
                  </a:lnTo>
                  <a:cubicBezTo>
                    <a:pt x="0" y="8787"/>
                    <a:pt x="4120" y="37898"/>
                    <a:pt x="35755" y="37898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3453999" y="3490167"/>
              <a:ext cx="376515" cy="326929"/>
            </a:xfrm>
            <a:custGeom>
              <a:avLst/>
              <a:gdLst/>
              <a:ahLst/>
              <a:cxnLst/>
              <a:rect l="l" t="t" r="r" b="b"/>
              <a:pathLst>
                <a:path w="13288" h="11538" fill="none" extrusionOk="0">
                  <a:moveTo>
                    <a:pt x="13288" y="0"/>
                  </a:moveTo>
                  <a:lnTo>
                    <a:pt x="1" y="11538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4576690" y="3776563"/>
              <a:ext cx="56358" cy="403859"/>
            </a:xfrm>
            <a:custGeom>
              <a:avLst/>
              <a:gdLst/>
              <a:ahLst/>
              <a:cxnLst/>
              <a:rect l="l" t="t" r="r" b="b"/>
              <a:pathLst>
                <a:path w="1989" h="14253" fill="none" extrusionOk="0">
                  <a:moveTo>
                    <a:pt x="1" y="1"/>
                  </a:moveTo>
                  <a:lnTo>
                    <a:pt x="1989" y="14253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</p:grpSp>
      <p:sp>
        <p:nvSpPr>
          <p:cNvPr id="80" name="Google Shape;80;p15"/>
          <p:cNvSpPr/>
          <p:nvPr/>
        </p:nvSpPr>
        <p:spPr>
          <a:xfrm>
            <a:off x="5481084" y="1237107"/>
            <a:ext cx="2112406" cy="1142029"/>
          </a:xfrm>
          <a:custGeom>
            <a:avLst/>
            <a:gdLst/>
            <a:ahLst/>
            <a:cxnLst/>
            <a:rect l="l" t="t" r="r" b="b"/>
            <a:pathLst>
              <a:path w="19444" h="19432" extrusionOk="0">
                <a:moveTo>
                  <a:pt x="9728" y="1"/>
                </a:moveTo>
                <a:cubicBezTo>
                  <a:pt x="4359" y="1"/>
                  <a:pt x="1" y="4347"/>
                  <a:pt x="1" y="9716"/>
                </a:cubicBezTo>
                <a:cubicBezTo>
                  <a:pt x="1" y="15086"/>
                  <a:pt x="4359" y="19432"/>
                  <a:pt x="9728" y="19432"/>
                </a:cubicBezTo>
                <a:cubicBezTo>
                  <a:pt x="15086" y="19432"/>
                  <a:pt x="19444" y="15086"/>
                  <a:pt x="19444" y="9716"/>
                </a:cubicBezTo>
                <a:cubicBezTo>
                  <a:pt x="19444" y="4347"/>
                  <a:pt x="15086" y="1"/>
                  <a:pt x="9728" y="1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r>
              <a:rPr lang="ar-SA" sz="2000" dirty="0"/>
              <a:t>3-ـ </a:t>
            </a:r>
            <a:r>
              <a:rPr lang="ar-EG" sz="2000" dirty="0"/>
              <a:t>تقبل التغيرات الجسمية والتوافق معها .</a:t>
            </a:r>
            <a:endParaRPr lang="en-US" sz="2000" dirty="0"/>
          </a:p>
          <a:p>
            <a:pPr algn="l" rtl="0"/>
            <a:endParaRPr dirty="0"/>
          </a:p>
        </p:txBody>
      </p:sp>
      <p:sp>
        <p:nvSpPr>
          <p:cNvPr id="83" name="Google Shape;83;p15"/>
          <p:cNvSpPr/>
          <p:nvPr/>
        </p:nvSpPr>
        <p:spPr>
          <a:xfrm>
            <a:off x="4196187" y="4953625"/>
            <a:ext cx="1918535" cy="1286675"/>
          </a:xfrm>
          <a:custGeom>
            <a:avLst/>
            <a:gdLst/>
            <a:ahLst/>
            <a:cxnLst/>
            <a:rect l="l" t="t" r="r" b="b"/>
            <a:pathLst>
              <a:path w="19444" h="19432" extrusionOk="0">
                <a:moveTo>
                  <a:pt x="9716" y="0"/>
                </a:moveTo>
                <a:cubicBezTo>
                  <a:pt x="4358" y="0"/>
                  <a:pt x="0" y="4346"/>
                  <a:pt x="0" y="9716"/>
                </a:cubicBezTo>
                <a:cubicBezTo>
                  <a:pt x="0" y="15085"/>
                  <a:pt x="4358" y="19431"/>
                  <a:pt x="9716" y="19431"/>
                </a:cubicBezTo>
                <a:cubicBezTo>
                  <a:pt x="15085" y="19431"/>
                  <a:pt x="19443" y="15085"/>
                  <a:pt x="19443" y="9716"/>
                </a:cubicBezTo>
                <a:cubicBezTo>
                  <a:pt x="19443" y="4346"/>
                  <a:pt x="15085" y="0"/>
                  <a:pt x="97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 lang="ar-IQ" dirty="0"/>
          </a:p>
          <a:p>
            <a:pPr algn="ctr" rtl="0"/>
            <a:r>
              <a:rPr lang="ar-IQ" dirty="0"/>
              <a:t>6-</a:t>
            </a:r>
            <a:r>
              <a:rPr lang="ar-SA" dirty="0"/>
              <a:t> </a:t>
            </a:r>
            <a:r>
              <a:rPr lang="ar-EG" dirty="0"/>
              <a:t>الإعداد والاستعداد للزواج والحياة الأسرية .</a:t>
            </a:r>
            <a:endParaRPr lang="en-US" dirty="0"/>
          </a:p>
          <a:p>
            <a:pPr algn="l" rtl="0"/>
            <a:endParaRPr dirty="0"/>
          </a:p>
        </p:txBody>
      </p:sp>
      <p:sp>
        <p:nvSpPr>
          <p:cNvPr id="88" name="Google Shape;88;p15"/>
          <p:cNvSpPr/>
          <p:nvPr/>
        </p:nvSpPr>
        <p:spPr>
          <a:xfrm>
            <a:off x="1259632" y="4223040"/>
            <a:ext cx="2379585" cy="1114927"/>
          </a:xfrm>
          <a:custGeom>
            <a:avLst/>
            <a:gdLst/>
            <a:ahLst/>
            <a:cxnLst/>
            <a:rect l="l" t="t" r="r" b="b"/>
            <a:pathLst>
              <a:path w="19432" h="19443" extrusionOk="0">
                <a:moveTo>
                  <a:pt x="9716" y="0"/>
                </a:moveTo>
                <a:cubicBezTo>
                  <a:pt x="4346" y="0"/>
                  <a:pt x="1" y="4358"/>
                  <a:pt x="1" y="9727"/>
                </a:cubicBezTo>
                <a:cubicBezTo>
                  <a:pt x="1" y="15085"/>
                  <a:pt x="4346" y="19443"/>
                  <a:pt x="9716" y="19443"/>
                </a:cubicBezTo>
                <a:cubicBezTo>
                  <a:pt x="15086" y="19443"/>
                  <a:pt x="19432" y="15085"/>
                  <a:pt x="19432" y="9727"/>
                </a:cubicBezTo>
                <a:cubicBezTo>
                  <a:pt x="19432" y="4358"/>
                  <a:pt x="15086" y="0"/>
                  <a:pt x="97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 lang="ar-IQ" sz="2000" dirty="0"/>
          </a:p>
          <a:p>
            <a:pPr algn="ctr" rtl="0"/>
            <a:r>
              <a:rPr lang="ar-IQ" sz="2000" dirty="0"/>
              <a:t>5-</a:t>
            </a:r>
            <a:r>
              <a:rPr lang="ar-SA" sz="2000" dirty="0"/>
              <a:t> </a:t>
            </a:r>
            <a:r>
              <a:rPr lang="ar-EG" sz="2000" dirty="0"/>
              <a:t>تحقيق الاستقلال الاقتصادي .</a:t>
            </a:r>
            <a:endParaRPr lang="en-US" sz="2000" dirty="0"/>
          </a:p>
          <a:p>
            <a:pPr algn="l" rtl="0"/>
            <a:endParaRPr dirty="0"/>
          </a:p>
        </p:txBody>
      </p:sp>
      <p:sp>
        <p:nvSpPr>
          <p:cNvPr id="93" name="Google Shape;93;p15"/>
          <p:cNvSpPr/>
          <p:nvPr/>
        </p:nvSpPr>
        <p:spPr>
          <a:xfrm>
            <a:off x="3139984" y="630911"/>
            <a:ext cx="2112406" cy="1295819"/>
          </a:xfrm>
          <a:custGeom>
            <a:avLst/>
            <a:gdLst/>
            <a:ahLst/>
            <a:cxnLst/>
            <a:rect l="l" t="t" r="r" b="b"/>
            <a:pathLst>
              <a:path w="19444" h="19432" extrusionOk="0">
                <a:moveTo>
                  <a:pt x="9716" y="1"/>
                </a:moveTo>
                <a:cubicBezTo>
                  <a:pt x="4358" y="1"/>
                  <a:pt x="0" y="4347"/>
                  <a:pt x="0" y="9716"/>
                </a:cubicBezTo>
                <a:cubicBezTo>
                  <a:pt x="0" y="15086"/>
                  <a:pt x="4358" y="19432"/>
                  <a:pt x="9716" y="19432"/>
                </a:cubicBezTo>
                <a:cubicBezTo>
                  <a:pt x="15086" y="19432"/>
                  <a:pt x="19443" y="15086"/>
                  <a:pt x="19443" y="9716"/>
                </a:cubicBezTo>
                <a:cubicBezTo>
                  <a:pt x="19443" y="4347"/>
                  <a:pt x="15086" y="1"/>
                  <a:pt x="9716" y="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 lang="ar-IQ" dirty="0"/>
          </a:p>
          <a:p>
            <a:pPr algn="ctr" rtl="0"/>
            <a:r>
              <a:rPr lang="ar-IQ" dirty="0"/>
              <a:t>4-</a:t>
            </a:r>
            <a:r>
              <a:rPr lang="ar-SA" dirty="0"/>
              <a:t> </a:t>
            </a:r>
            <a:r>
              <a:rPr lang="ar-EG" dirty="0"/>
              <a:t>تحقيق الاستقلال الاجتماعي عن الوالدين والأصدقاء .</a:t>
            </a:r>
            <a:endParaRPr lang="en-US" dirty="0"/>
          </a:p>
          <a:p>
            <a:pPr algn="l" rtl="0"/>
            <a:endParaRPr dirty="0"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3608513" y="2765114"/>
            <a:ext cx="1642633" cy="1562502"/>
            <a:chOff x="3942412" y="2068925"/>
            <a:chExt cx="1268190" cy="1268161"/>
          </a:xfrm>
        </p:grpSpPr>
        <p:sp>
          <p:nvSpPr>
            <p:cNvPr id="103" name="Google Shape;103;p15"/>
            <p:cNvSpPr/>
            <p:nvPr/>
          </p:nvSpPr>
          <p:spPr>
            <a:xfrm>
              <a:off x="3942412" y="2068925"/>
              <a:ext cx="1268190" cy="1268161"/>
            </a:xfrm>
            <a:custGeom>
              <a:avLst/>
              <a:gdLst/>
              <a:ahLst/>
              <a:cxnLst/>
              <a:rect l="l" t="t" r="r" b="b"/>
              <a:pathLst>
                <a:path w="44757" h="44756" extrusionOk="0">
                  <a:moveTo>
                    <a:pt x="22384" y="0"/>
                  </a:moveTo>
                  <a:cubicBezTo>
                    <a:pt x="10026" y="0"/>
                    <a:pt x="1" y="10014"/>
                    <a:pt x="1" y="22372"/>
                  </a:cubicBezTo>
                  <a:cubicBezTo>
                    <a:pt x="1" y="34731"/>
                    <a:pt x="10026" y="44756"/>
                    <a:pt x="22384" y="44756"/>
                  </a:cubicBezTo>
                  <a:cubicBezTo>
                    <a:pt x="34743" y="44756"/>
                    <a:pt x="44756" y="34731"/>
                    <a:pt x="44756" y="22372"/>
                  </a:cubicBezTo>
                  <a:cubicBezTo>
                    <a:pt x="44756" y="10014"/>
                    <a:pt x="34743" y="0"/>
                    <a:pt x="2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3942457" y="2488205"/>
              <a:ext cx="1268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r>
                <a:rPr lang="ar-EG" sz="2000" b="1" dirty="0"/>
                <a:t>ب ـ مطالب النمو في مراحل المراهقة . </a:t>
              </a:r>
              <a:endParaRPr sz="20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1345409" y="2765114"/>
            <a:ext cx="2148143" cy="1391724"/>
            <a:chOff x="2917276" y="2614743"/>
            <a:chExt cx="763147" cy="762807"/>
          </a:xfrm>
        </p:grpSpPr>
        <p:sp>
          <p:nvSpPr>
            <p:cNvPr id="106" name="Google Shape;106;p15"/>
            <p:cNvSpPr/>
            <p:nvPr/>
          </p:nvSpPr>
          <p:spPr>
            <a:xfrm>
              <a:off x="2917276" y="2614743"/>
              <a:ext cx="763147" cy="762807"/>
            </a:xfrm>
            <a:custGeom>
              <a:avLst/>
              <a:gdLst/>
              <a:ahLst/>
              <a:cxnLst/>
              <a:rect l="l" t="t" r="r" b="b"/>
              <a:pathLst>
                <a:path w="26933" h="26921" extrusionOk="0">
                  <a:moveTo>
                    <a:pt x="13467" y="1"/>
                  </a:moveTo>
                  <a:cubicBezTo>
                    <a:pt x="6037" y="1"/>
                    <a:pt x="1" y="6025"/>
                    <a:pt x="1" y="13455"/>
                  </a:cubicBezTo>
                  <a:cubicBezTo>
                    <a:pt x="1" y="20896"/>
                    <a:pt x="6037" y="26921"/>
                    <a:pt x="13467" y="26921"/>
                  </a:cubicBezTo>
                  <a:cubicBezTo>
                    <a:pt x="20908" y="26921"/>
                    <a:pt x="26933" y="20896"/>
                    <a:pt x="26933" y="13455"/>
                  </a:cubicBezTo>
                  <a:cubicBezTo>
                    <a:pt x="26933" y="6025"/>
                    <a:pt x="20908" y="1"/>
                    <a:pt x="13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2931649" y="2781347"/>
              <a:ext cx="73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EG" sz="2000" dirty="0"/>
                <a:t>2-</a:t>
              </a:r>
              <a:r>
                <a:rPr lang="ar-SA" sz="2000" dirty="0"/>
                <a:t>ـ </a:t>
              </a:r>
              <a:r>
                <a:rPr lang="ar-EG" sz="2000" dirty="0"/>
                <a:t>اكتساب الدور الاجتماعي السليم .</a:t>
              </a:r>
              <a:endParaRPr lang="en-US" sz="2000" dirty="0"/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5520196" y="2692644"/>
            <a:ext cx="1642632" cy="1142029"/>
            <a:chOff x="5463588" y="2000782"/>
            <a:chExt cx="763147" cy="763147"/>
          </a:xfrm>
        </p:grpSpPr>
        <p:sp>
          <p:nvSpPr>
            <p:cNvPr id="109" name="Google Shape;109;p15"/>
            <p:cNvSpPr/>
            <p:nvPr/>
          </p:nvSpPr>
          <p:spPr>
            <a:xfrm>
              <a:off x="5463588" y="2000782"/>
              <a:ext cx="763147" cy="763147"/>
            </a:xfrm>
            <a:custGeom>
              <a:avLst/>
              <a:gdLst/>
              <a:ahLst/>
              <a:cxnLst/>
              <a:rect l="l" t="t" r="r" b="b"/>
              <a:pathLst>
                <a:path w="26933" h="26933" extrusionOk="0">
                  <a:moveTo>
                    <a:pt x="13466" y="0"/>
                  </a:moveTo>
                  <a:cubicBezTo>
                    <a:pt x="6037" y="0"/>
                    <a:pt x="0" y="6037"/>
                    <a:pt x="0" y="13466"/>
                  </a:cubicBezTo>
                  <a:cubicBezTo>
                    <a:pt x="0" y="20908"/>
                    <a:pt x="6037" y="26932"/>
                    <a:pt x="13466" y="26932"/>
                  </a:cubicBezTo>
                  <a:cubicBezTo>
                    <a:pt x="20907" y="26932"/>
                    <a:pt x="26932" y="20908"/>
                    <a:pt x="26932" y="13466"/>
                  </a:cubicBezTo>
                  <a:cubicBezTo>
                    <a:pt x="26932" y="6037"/>
                    <a:pt x="20907" y="0"/>
                    <a:pt x="13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5485342" y="2259479"/>
              <a:ext cx="73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r>
                <a:rPr lang="ar-SA" sz="1600" dirty="0"/>
                <a:t>1-ـ </a:t>
              </a:r>
              <a:r>
                <a:rPr lang="ar-EG" sz="1600" dirty="0"/>
                <a:t>تكوين علاقات جديدة ناضجة مع رفاق السن .</a:t>
              </a:r>
              <a:endParaRPr lang="en-US" sz="1600" dirty="0"/>
            </a:p>
            <a:p>
              <a:pPr algn="ctr" rtl="0"/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8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24"/>
          <p:cNvGrpSpPr/>
          <p:nvPr/>
        </p:nvGrpSpPr>
        <p:grpSpPr>
          <a:xfrm>
            <a:off x="193538" y="4853352"/>
            <a:ext cx="799457" cy="873444"/>
            <a:chOff x="3045185" y="857330"/>
            <a:chExt cx="799457" cy="873444"/>
          </a:xfrm>
        </p:grpSpPr>
        <p:sp>
          <p:nvSpPr>
            <p:cNvPr id="733" name="Google Shape;733;p24"/>
            <p:cNvSpPr/>
            <p:nvPr/>
          </p:nvSpPr>
          <p:spPr>
            <a:xfrm>
              <a:off x="3045185" y="857330"/>
              <a:ext cx="799457" cy="873444"/>
            </a:xfrm>
            <a:custGeom>
              <a:avLst/>
              <a:gdLst/>
              <a:ahLst/>
              <a:cxnLst/>
              <a:rect l="l" t="t" r="r" b="b"/>
              <a:pathLst>
                <a:path w="39494" h="43149" extrusionOk="0">
                  <a:moveTo>
                    <a:pt x="20539" y="21172"/>
                  </a:moveTo>
                  <a:cubicBezTo>
                    <a:pt x="20872" y="22280"/>
                    <a:pt x="21087" y="23411"/>
                    <a:pt x="21027" y="24566"/>
                  </a:cubicBezTo>
                  <a:cubicBezTo>
                    <a:pt x="21012" y="24980"/>
                    <a:pt x="21021" y="25351"/>
                    <a:pt x="20921" y="25351"/>
                  </a:cubicBezTo>
                  <a:cubicBezTo>
                    <a:pt x="20863" y="25351"/>
                    <a:pt x="20768" y="25226"/>
                    <a:pt x="20610" y="24911"/>
                  </a:cubicBezTo>
                  <a:cubicBezTo>
                    <a:pt x="20372" y="24459"/>
                    <a:pt x="20313" y="23828"/>
                    <a:pt x="20289" y="23316"/>
                  </a:cubicBezTo>
                  <a:cubicBezTo>
                    <a:pt x="20253" y="22601"/>
                    <a:pt x="20372" y="21875"/>
                    <a:pt x="20539" y="21172"/>
                  </a:cubicBezTo>
                  <a:close/>
                  <a:moveTo>
                    <a:pt x="22989" y="16860"/>
                  </a:moveTo>
                  <a:cubicBezTo>
                    <a:pt x="23228" y="16860"/>
                    <a:pt x="23485" y="16946"/>
                    <a:pt x="23754" y="17148"/>
                  </a:cubicBezTo>
                  <a:cubicBezTo>
                    <a:pt x="24170" y="17458"/>
                    <a:pt x="24218" y="18601"/>
                    <a:pt x="24266" y="19077"/>
                  </a:cubicBezTo>
                  <a:cubicBezTo>
                    <a:pt x="24730" y="23851"/>
                    <a:pt x="24408" y="28852"/>
                    <a:pt x="23980" y="33626"/>
                  </a:cubicBezTo>
                  <a:cubicBezTo>
                    <a:pt x="23777" y="33650"/>
                    <a:pt x="23587" y="33686"/>
                    <a:pt x="23420" y="33722"/>
                  </a:cubicBezTo>
                  <a:cubicBezTo>
                    <a:pt x="23373" y="33733"/>
                    <a:pt x="23337" y="33745"/>
                    <a:pt x="23301" y="33757"/>
                  </a:cubicBezTo>
                  <a:cubicBezTo>
                    <a:pt x="21182" y="29781"/>
                    <a:pt x="18527" y="25744"/>
                    <a:pt x="17158" y="21458"/>
                  </a:cubicBezTo>
                  <a:cubicBezTo>
                    <a:pt x="16860" y="20518"/>
                    <a:pt x="16657" y="19565"/>
                    <a:pt x="16646" y="18577"/>
                  </a:cubicBezTo>
                  <a:cubicBezTo>
                    <a:pt x="16646" y="18565"/>
                    <a:pt x="16646" y="18553"/>
                    <a:pt x="16657" y="18529"/>
                  </a:cubicBezTo>
                  <a:cubicBezTo>
                    <a:pt x="16853" y="17978"/>
                    <a:pt x="17600" y="17094"/>
                    <a:pt x="18313" y="17094"/>
                  </a:cubicBezTo>
                  <a:cubicBezTo>
                    <a:pt x="18554" y="17094"/>
                    <a:pt x="18792" y="17196"/>
                    <a:pt x="19003" y="17446"/>
                  </a:cubicBezTo>
                  <a:cubicBezTo>
                    <a:pt x="19027" y="17493"/>
                    <a:pt x="19074" y="17505"/>
                    <a:pt x="19110" y="17505"/>
                  </a:cubicBezTo>
                  <a:cubicBezTo>
                    <a:pt x="19277" y="17886"/>
                    <a:pt x="19408" y="18315"/>
                    <a:pt x="19515" y="18541"/>
                  </a:cubicBezTo>
                  <a:cubicBezTo>
                    <a:pt x="19646" y="18827"/>
                    <a:pt x="19765" y="19125"/>
                    <a:pt x="19896" y="19422"/>
                  </a:cubicBezTo>
                  <a:cubicBezTo>
                    <a:pt x="18978" y="22557"/>
                    <a:pt x="19207" y="26544"/>
                    <a:pt x="21119" y="26544"/>
                  </a:cubicBezTo>
                  <a:cubicBezTo>
                    <a:pt x="21240" y="26544"/>
                    <a:pt x="21368" y="26528"/>
                    <a:pt x="21503" y="26495"/>
                  </a:cubicBezTo>
                  <a:cubicBezTo>
                    <a:pt x="21670" y="26459"/>
                    <a:pt x="21789" y="26268"/>
                    <a:pt x="21825" y="26114"/>
                  </a:cubicBezTo>
                  <a:cubicBezTo>
                    <a:pt x="22289" y="23851"/>
                    <a:pt x="21825" y="21637"/>
                    <a:pt x="21003" y="19541"/>
                  </a:cubicBezTo>
                  <a:cubicBezTo>
                    <a:pt x="21182" y="18982"/>
                    <a:pt x="21384" y="18434"/>
                    <a:pt x="21646" y="17922"/>
                  </a:cubicBezTo>
                  <a:cubicBezTo>
                    <a:pt x="21941" y="17358"/>
                    <a:pt x="22414" y="16860"/>
                    <a:pt x="22989" y="16860"/>
                  </a:cubicBezTo>
                  <a:close/>
                  <a:moveTo>
                    <a:pt x="19046" y="1005"/>
                  </a:moveTo>
                  <a:cubicBezTo>
                    <a:pt x="20036" y="1005"/>
                    <a:pt x="21036" y="1069"/>
                    <a:pt x="22039" y="1170"/>
                  </a:cubicBezTo>
                  <a:cubicBezTo>
                    <a:pt x="25599" y="1527"/>
                    <a:pt x="29409" y="2027"/>
                    <a:pt x="32517" y="3932"/>
                  </a:cubicBezTo>
                  <a:cubicBezTo>
                    <a:pt x="39494" y="8230"/>
                    <a:pt x="38422" y="17922"/>
                    <a:pt x="32445" y="22554"/>
                  </a:cubicBezTo>
                  <a:cubicBezTo>
                    <a:pt x="30100" y="24375"/>
                    <a:pt x="26611" y="25983"/>
                    <a:pt x="26563" y="29423"/>
                  </a:cubicBezTo>
                  <a:cubicBezTo>
                    <a:pt x="26540" y="30424"/>
                    <a:pt x="27159" y="31436"/>
                    <a:pt x="26718" y="32388"/>
                  </a:cubicBezTo>
                  <a:cubicBezTo>
                    <a:pt x="26432" y="33007"/>
                    <a:pt x="25730" y="33281"/>
                    <a:pt x="24980" y="33448"/>
                  </a:cubicBezTo>
                  <a:cubicBezTo>
                    <a:pt x="25301" y="29662"/>
                    <a:pt x="25444" y="25875"/>
                    <a:pt x="25361" y="22077"/>
                  </a:cubicBezTo>
                  <a:cubicBezTo>
                    <a:pt x="25327" y="20509"/>
                    <a:pt x="25683" y="15709"/>
                    <a:pt x="23087" y="15709"/>
                  </a:cubicBezTo>
                  <a:cubicBezTo>
                    <a:pt x="22963" y="15709"/>
                    <a:pt x="22832" y="15720"/>
                    <a:pt x="22694" y="15743"/>
                  </a:cubicBezTo>
                  <a:cubicBezTo>
                    <a:pt x="21741" y="15898"/>
                    <a:pt x="20956" y="16839"/>
                    <a:pt x="20384" y="18089"/>
                  </a:cubicBezTo>
                  <a:cubicBezTo>
                    <a:pt x="20336" y="17982"/>
                    <a:pt x="20277" y="17862"/>
                    <a:pt x="20229" y="17755"/>
                  </a:cubicBezTo>
                  <a:cubicBezTo>
                    <a:pt x="19753" y="16767"/>
                    <a:pt x="19122" y="15434"/>
                    <a:pt x="17908" y="15231"/>
                  </a:cubicBezTo>
                  <a:cubicBezTo>
                    <a:pt x="17819" y="15217"/>
                    <a:pt x="17733" y="15211"/>
                    <a:pt x="17648" y="15211"/>
                  </a:cubicBezTo>
                  <a:cubicBezTo>
                    <a:pt x="16867" y="15211"/>
                    <a:pt x="16256" y="15783"/>
                    <a:pt x="15955" y="16481"/>
                  </a:cubicBezTo>
                  <a:cubicBezTo>
                    <a:pt x="14895" y="18910"/>
                    <a:pt x="16241" y="22173"/>
                    <a:pt x="17277" y="24351"/>
                  </a:cubicBezTo>
                  <a:cubicBezTo>
                    <a:pt x="18824" y="27602"/>
                    <a:pt x="20598" y="30769"/>
                    <a:pt x="22289" y="33948"/>
                  </a:cubicBezTo>
                  <a:cubicBezTo>
                    <a:pt x="22191" y="33959"/>
                    <a:pt x="22096" y="33966"/>
                    <a:pt x="22004" y="33966"/>
                  </a:cubicBezTo>
                  <a:cubicBezTo>
                    <a:pt x="21433" y="33966"/>
                    <a:pt x="20997" y="33711"/>
                    <a:pt x="20658" y="32829"/>
                  </a:cubicBezTo>
                  <a:cubicBezTo>
                    <a:pt x="20253" y="31769"/>
                    <a:pt x="19860" y="30721"/>
                    <a:pt x="19467" y="29662"/>
                  </a:cubicBezTo>
                  <a:cubicBezTo>
                    <a:pt x="19408" y="29531"/>
                    <a:pt x="19324" y="29447"/>
                    <a:pt x="19217" y="29400"/>
                  </a:cubicBezTo>
                  <a:cubicBezTo>
                    <a:pt x="19156" y="29169"/>
                    <a:pt x="18940" y="28988"/>
                    <a:pt x="18722" y="28988"/>
                  </a:cubicBezTo>
                  <a:cubicBezTo>
                    <a:pt x="18602" y="28988"/>
                    <a:pt x="18481" y="29043"/>
                    <a:pt x="18384" y="29173"/>
                  </a:cubicBezTo>
                  <a:cubicBezTo>
                    <a:pt x="17841" y="29902"/>
                    <a:pt x="16662" y="30113"/>
                    <a:pt x="15470" y="30113"/>
                  </a:cubicBezTo>
                  <a:cubicBezTo>
                    <a:pt x="14442" y="30113"/>
                    <a:pt x="13403" y="29956"/>
                    <a:pt x="12752" y="29840"/>
                  </a:cubicBezTo>
                  <a:cubicBezTo>
                    <a:pt x="10990" y="29519"/>
                    <a:pt x="9276" y="28840"/>
                    <a:pt x="7787" y="27852"/>
                  </a:cubicBezTo>
                  <a:cubicBezTo>
                    <a:pt x="5013" y="25994"/>
                    <a:pt x="3108" y="23077"/>
                    <a:pt x="2453" y="19815"/>
                  </a:cubicBezTo>
                  <a:cubicBezTo>
                    <a:pt x="1096" y="13040"/>
                    <a:pt x="5799" y="6159"/>
                    <a:pt x="11502" y="2837"/>
                  </a:cubicBezTo>
                  <a:cubicBezTo>
                    <a:pt x="13863" y="1453"/>
                    <a:pt x="16419" y="1005"/>
                    <a:pt x="19046" y="1005"/>
                  </a:cubicBezTo>
                  <a:close/>
                  <a:moveTo>
                    <a:pt x="27361" y="33412"/>
                  </a:moveTo>
                  <a:lnTo>
                    <a:pt x="27361" y="33412"/>
                  </a:lnTo>
                  <a:cubicBezTo>
                    <a:pt x="27909" y="34341"/>
                    <a:pt x="27552" y="35496"/>
                    <a:pt x="26444" y="35912"/>
                  </a:cubicBezTo>
                  <a:cubicBezTo>
                    <a:pt x="26095" y="36040"/>
                    <a:pt x="26235" y="36544"/>
                    <a:pt x="26548" y="36544"/>
                  </a:cubicBezTo>
                  <a:cubicBezTo>
                    <a:pt x="26586" y="36544"/>
                    <a:pt x="26627" y="36537"/>
                    <a:pt x="26671" y="36520"/>
                  </a:cubicBezTo>
                  <a:cubicBezTo>
                    <a:pt x="27052" y="36389"/>
                    <a:pt x="27373" y="36162"/>
                    <a:pt x="27623" y="35900"/>
                  </a:cubicBezTo>
                  <a:lnTo>
                    <a:pt x="27623" y="35900"/>
                  </a:lnTo>
                  <a:cubicBezTo>
                    <a:pt x="28254" y="36912"/>
                    <a:pt x="27302" y="38329"/>
                    <a:pt x="26182" y="38520"/>
                  </a:cubicBezTo>
                  <a:cubicBezTo>
                    <a:pt x="25790" y="38587"/>
                    <a:pt x="25820" y="39182"/>
                    <a:pt x="26172" y="39182"/>
                  </a:cubicBezTo>
                  <a:cubicBezTo>
                    <a:pt x="26194" y="39182"/>
                    <a:pt x="26218" y="39180"/>
                    <a:pt x="26242" y="39175"/>
                  </a:cubicBezTo>
                  <a:cubicBezTo>
                    <a:pt x="26873" y="39067"/>
                    <a:pt x="27433" y="38710"/>
                    <a:pt x="27825" y="38246"/>
                  </a:cubicBezTo>
                  <a:lnTo>
                    <a:pt x="27825" y="38246"/>
                  </a:lnTo>
                  <a:cubicBezTo>
                    <a:pt x="27790" y="39627"/>
                    <a:pt x="26897" y="40270"/>
                    <a:pt x="25551" y="40734"/>
                  </a:cubicBezTo>
                  <a:cubicBezTo>
                    <a:pt x="25278" y="40830"/>
                    <a:pt x="24647" y="41008"/>
                    <a:pt x="23956" y="41103"/>
                  </a:cubicBezTo>
                  <a:cubicBezTo>
                    <a:pt x="23938" y="41100"/>
                    <a:pt x="23920" y="41099"/>
                    <a:pt x="23901" y="41099"/>
                  </a:cubicBezTo>
                  <a:cubicBezTo>
                    <a:pt x="23844" y="41099"/>
                    <a:pt x="23786" y="41112"/>
                    <a:pt x="23742" y="41139"/>
                  </a:cubicBezTo>
                  <a:cubicBezTo>
                    <a:pt x="23510" y="41165"/>
                    <a:pt x="23277" y="41181"/>
                    <a:pt x="23054" y="41181"/>
                  </a:cubicBezTo>
                  <a:cubicBezTo>
                    <a:pt x="22255" y="41181"/>
                    <a:pt x="21581" y="40978"/>
                    <a:pt x="21563" y="40318"/>
                  </a:cubicBezTo>
                  <a:lnTo>
                    <a:pt x="21563" y="40318"/>
                  </a:lnTo>
                  <a:cubicBezTo>
                    <a:pt x="21770" y="40350"/>
                    <a:pt x="21984" y="40363"/>
                    <a:pt x="22202" y="40363"/>
                  </a:cubicBezTo>
                  <a:cubicBezTo>
                    <a:pt x="23119" y="40363"/>
                    <a:pt x="24093" y="40121"/>
                    <a:pt x="24873" y="39996"/>
                  </a:cubicBezTo>
                  <a:cubicBezTo>
                    <a:pt x="25260" y="39939"/>
                    <a:pt x="25233" y="39338"/>
                    <a:pt x="24855" y="39338"/>
                  </a:cubicBezTo>
                  <a:cubicBezTo>
                    <a:pt x="24838" y="39338"/>
                    <a:pt x="24820" y="39339"/>
                    <a:pt x="24801" y="39341"/>
                  </a:cubicBezTo>
                  <a:cubicBezTo>
                    <a:pt x="23967" y="39480"/>
                    <a:pt x="23088" y="39687"/>
                    <a:pt x="22229" y="39687"/>
                  </a:cubicBezTo>
                  <a:cubicBezTo>
                    <a:pt x="22205" y="39687"/>
                    <a:pt x="22182" y="39687"/>
                    <a:pt x="22158" y="39687"/>
                  </a:cubicBezTo>
                  <a:cubicBezTo>
                    <a:pt x="21515" y="39687"/>
                    <a:pt x="20372" y="39496"/>
                    <a:pt x="20467" y="38544"/>
                  </a:cubicBezTo>
                  <a:cubicBezTo>
                    <a:pt x="20503" y="38175"/>
                    <a:pt x="20789" y="37841"/>
                    <a:pt x="21051" y="37543"/>
                  </a:cubicBezTo>
                  <a:cubicBezTo>
                    <a:pt x="21500" y="37763"/>
                    <a:pt x="21992" y="37845"/>
                    <a:pt x="22497" y="37845"/>
                  </a:cubicBezTo>
                  <a:cubicBezTo>
                    <a:pt x="23251" y="37845"/>
                    <a:pt x="24031" y="37662"/>
                    <a:pt x="24730" y="37484"/>
                  </a:cubicBezTo>
                  <a:cubicBezTo>
                    <a:pt x="25103" y="37385"/>
                    <a:pt x="24940" y="36852"/>
                    <a:pt x="24596" y="36852"/>
                  </a:cubicBezTo>
                  <a:cubicBezTo>
                    <a:pt x="24567" y="36852"/>
                    <a:pt x="24536" y="36856"/>
                    <a:pt x="24504" y="36865"/>
                  </a:cubicBezTo>
                  <a:cubicBezTo>
                    <a:pt x="23888" y="37024"/>
                    <a:pt x="23225" y="37198"/>
                    <a:pt x="22574" y="37198"/>
                  </a:cubicBezTo>
                  <a:cubicBezTo>
                    <a:pt x="22205" y="37198"/>
                    <a:pt x="21841" y="37142"/>
                    <a:pt x="21491" y="36996"/>
                  </a:cubicBezTo>
                  <a:cubicBezTo>
                    <a:pt x="20777" y="36710"/>
                    <a:pt x="20206" y="36162"/>
                    <a:pt x="20634" y="35329"/>
                  </a:cubicBezTo>
                  <a:cubicBezTo>
                    <a:pt x="20694" y="35210"/>
                    <a:pt x="20765" y="35115"/>
                    <a:pt x="20848" y="35007"/>
                  </a:cubicBezTo>
                  <a:cubicBezTo>
                    <a:pt x="21040" y="35091"/>
                    <a:pt x="21249" y="35123"/>
                    <a:pt x="21466" y="35123"/>
                  </a:cubicBezTo>
                  <a:cubicBezTo>
                    <a:pt x="22055" y="35123"/>
                    <a:pt x="22698" y="34883"/>
                    <a:pt x="23194" y="34769"/>
                  </a:cubicBezTo>
                  <a:cubicBezTo>
                    <a:pt x="24182" y="34567"/>
                    <a:pt x="25278" y="34412"/>
                    <a:pt x="26242" y="34091"/>
                  </a:cubicBezTo>
                  <a:cubicBezTo>
                    <a:pt x="26730" y="33924"/>
                    <a:pt x="27099" y="33698"/>
                    <a:pt x="27361" y="33412"/>
                  </a:cubicBezTo>
                  <a:close/>
                  <a:moveTo>
                    <a:pt x="26444" y="41103"/>
                  </a:moveTo>
                  <a:lnTo>
                    <a:pt x="26444" y="41103"/>
                  </a:lnTo>
                  <a:cubicBezTo>
                    <a:pt x="26349" y="41580"/>
                    <a:pt x="25956" y="41913"/>
                    <a:pt x="25540" y="42187"/>
                  </a:cubicBezTo>
                  <a:cubicBezTo>
                    <a:pt x="25359" y="42300"/>
                    <a:pt x="25082" y="42498"/>
                    <a:pt x="24841" y="42498"/>
                  </a:cubicBezTo>
                  <a:cubicBezTo>
                    <a:pt x="24827" y="42498"/>
                    <a:pt x="24814" y="42498"/>
                    <a:pt x="24801" y="42496"/>
                  </a:cubicBezTo>
                  <a:cubicBezTo>
                    <a:pt x="24397" y="42473"/>
                    <a:pt x="24254" y="42092"/>
                    <a:pt x="24230" y="41746"/>
                  </a:cubicBezTo>
                  <a:cubicBezTo>
                    <a:pt x="24492" y="41711"/>
                    <a:pt x="24718" y="41663"/>
                    <a:pt x="24920" y="41615"/>
                  </a:cubicBezTo>
                  <a:cubicBezTo>
                    <a:pt x="25468" y="41484"/>
                    <a:pt x="25980" y="41318"/>
                    <a:pt x="26444" y="41103"/>
                  </a:cubicBezTo>
                  <a:close/>
                  <a:moveTo>
                    <a:pt x="18935" y="0"/>
                  </a:moveTo>
                  <a:cubicBezTo>
                    <a:pt x="16700" y="0"/>
                    <a:pt x="14487" y="314"/>
                    <a:pt x="12407" y="1253"/>
                  </a:cubicBezTo>
                  <a:cubicBezTo>
                    <a:pt x="5632" y="4313"/>
                    <a:pt x="1" y="12326"/>
                    <a:pt x="1477" y="19910"/>
                  </a:cubicBezTo>
                  <a:cubicBezTo>
                    <a:pt x="2239" y="23839"/>
                    <a:pt x="4632" y="27233"/>
                    <a:pt x="8133" y="29209"/>
                  </a:cubicBezTo>
                  <a:cubicBezTo>
                    <a:pt x="9954" y="30233"/>
                    <a:pt x="12026" y="30852"/>
                    <a:pt x="14110" y="30995"/>
                  </a:cubicBezTo>
                  <a:cubicBezTo>
                    <a:pt x="14543" y="31025"/>
                    <a:pt x="15038" y="31057"/>
                    <a:pt x="15550" y="31057"/>
                  </a:cubicBezTo>
                  <a:cubicBezTo>
                    <a:pt x="16652" y="31057"/>
                    <a:pt x="17832" y="30911"/>
                    <a:pt x="18646" y="30293"/>
                  </a:cubicBezTo>
                  <a:cubicBezTo>
                    <a:pt x="19039" y="31352"/>
                    <a:pt x="19432" y="32400"/>
                    <a:pt x="19836" y="33448"/>
                  </a:cubicBezTo>
                  <a:cubicBezTo>
                    <a:pt x="19979" y="33817"/>
                    <a:pt x="20110" y="34269"/>
                    <a:pt x="20360" y="34615"/>
                  </a:cubicBezTo>
                  <a:cubicBezTo>
                    <a:pt x="20110" y="34996"/>
                    <a:pt x="19789" y="35293"/>
                    <a:pt x="19789" y="35805"/>
                  </a:cubicBezTo>
                  <a:cubicBezTo>
                    <a:pt x="19789" y="36341"/>
                    <a:pt x="20098" y="36853"/>
                    <a:pt x="20503" y="37198"/>
                  </a:cubicBezTo>
                  <a:cubicBezTo>
                    <a:pt x="19860" y="37984"/>
                    <a:pt x="19432" y="39032"/>
                    <a:pt x="20372" y="39818"/>
                  </a:cubicBezTo>
                  <a:cubicBezTo>
                    <a:pt x="20539" y="39949"/>
                    <a:pt x="20717" y="40056"/>
                    <a:pt x="20908" y="40139"/>
                  </a:cubicBezTo>
                  <a:cubicBezTo>
                    <a:pt x="20774" y="41456"/>
                    <a:pt x="22084" y="41810"/>
                    <a:pt x="23337" y="41810"/>
                  </a:cubicBezTo>
                  <a:cubicBezTo>
                    <a:pt x="23421" y="41810"/>
                    <a:pt x="23504" y="41809"/>
                    <a:pt x="23587" y="41806"/>
                  </a:cubicBezTo>
                  <a:cubicBezTo>
                    <a:pt x="23656" y="42502"/>
                    <a:pt x="24108" y="43148"/>
                    <a:pt x="24803" y="43148"/>
                  </a:cubicBezTo>
                  <a:cubicBezTo>
                    <a:pt x="24940" y="43148"/>
                    <a:pt x="25087" y="43123"/>
                    <a:pt x="25242" y="43068"/>
                  </a:cubicBezTo>
                  <a:cubicBezTo>
                    <a:pt x="26206" y="42735"/>
                    <a:pt x="27242" y="41830"/>
                    <a:pt x="27111" y="40734"/>
                  </a:cubicBezTo>
                  <a:cubicBezTo>
                    <a:pt x="28040" y="40103"/>
                    <a:pt x="28611" y="39187"/>
                    <a:pt x="28468" y="37734"/>
                  </a:cubicBezTo>
                  <a:cubicBezTo>
                    <a:pt x="28457" y="37591"/>
                    <a:pt x="28385" y="37520"/>
                    <a:pt x="28290" y="37472"/>
                  </a:cubicBezTo>
                  <a:cubicBezTo>
                    <a:pt x="28564" y="36781"/>
                    <a:pt x="28516" y="36008"/>
                    <a:pt x="28016" y="35341"/>
                  </a:cubicBezTo>
                  <a:cubicBezTo>
                    <a:pt x="28421" y="34555"/>
                    <a:pt x="28373" y="33579"/>
                    <a:pt x="27742" y="32805"/>
                  </a:cubicBezTo>
                  <a:cubicBezTo>
                    <a:pt x="27897" y="32388"/>
                    <a:pt x="27933" y="31876"/>
                    <a:pt x="27849" y="31293"/>
                  </a:cubicBezTo>
                  <a:cubicBezTo>
                    <a:pt x="27671" y="29947"/>
                    <a:pt x="27361" y="28923"/>
                    <a:pt x="28064" y="27614"/>
                  </a:cubicBezTo>
                  <a:cubicBezTo>
                    <a:pt x="28742" y="26364"/>
                    <a:pt x="29933" y="25506"/>
                    <a:pt x="31064" y="24720"/>
                  </a:cubicBezTo>
                  <a:cubicBezTo>
                    <a:pt x="34505" y="22327"/>
                    <a:pt x="37351" y="19458"/>
                    <a:pt x="38196" y="15196"/>
                  </a:cubicBezTo>
                  <a:cubicBezTo>
                    <a:pt x="38886" y="11767"/>
                    <a:pt x="38005" y="8004"/>
                    <a:pt x="35707" y="5349"/>
                  </a:cubicBezTo>
                  <a:cubicBezTo>
                    <a:pt x="32898" y="2111"/>
                    <a:pt x="28528" y="1027"/>
                    <a:pt x="24456" y="467"/>
                  </a:cubicBezTo>
                  <a:cubicBezTo>
                    <a:pt x="22641" y="214"/>
                    <a:pt x="20780" y="0"/>
                    <a:pt x="18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3103503" y="943785"/>
              <a:ext cx="172021" cy="354952"/>
            </a:xfrm>
            <a:custGeom>
              <a:avLst/>
              <a:gdLst/>
              <a:ahLst/>
              <a:cxnLst/>
              <a:rect l="l" t="t" r="r" b="b"/>
              <a:pathLst>
                <a:path w="8498" h="17535" extrusionOk="0">
                  <a:moveTo>
                    <a:pt x="8255" y="1"/>
                  </a:moveTo>
                  <a:cubicBezTo>
                    <a:pt x="8227" y="1"/>
                    <a:pt x="8197" y="10"/>
                    <a:pt x="8169" y="30"/>
                  </a:cubicBezTo>
                  <a:cubicBezTo>
                    <a:pt x="2799" y="3936"/>
                    <a:pt x="1" y="10853"/>
                    <a:pt x="1168" y="17390"/>
                  </a:cubicBezTo>
                  <a:cubicBezTo>
                    <a:pt x="1184" y="17489"/>
                    <a:pt x="1263" y="17535"/>
                    <a:pt x="1338" y="17535"/>
                  </a:cubicBezTo>
                  <a:cubicBezTo>
                    <a:pt x="1425" y="17535"/>
                    <a:pt x="1508" y="17474"/>
                    <a:pt x="1489" y="17366"/>
                  </a:cubicBezTo>
                  <a:cubicBezTo>
                    <a:pt x="346" y="10936"/>
                    <a:pt x="3073" y="4150"/>
                    <a:pt x="8359" y="304"/>
                  </a:cubicBezTo>
                  <a:cubicBezTo>
                    <a:pt x="8497" y="206"/>
                    <a:pt x="8390" y="1"/>
                    <a:pt x="8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143017" y="1313189"/>
              <a:ext cx="35789" cy="57833"/>
            </a:xfrm>
            <a:custGeom>
              <a:avLst/>
              <a:gdLst/>
              <a:ahLst/>
              <a:cxnLst/>
              <a:rect l="l" t="t" r="r" b="b"/>
              <a:pathLst>
                <a:path w="1768" h="2857" extrusionOk="0">
                  <a:moveTo>
                    <a:pt x="171" y="0"/>
                  </a:moveTo>
                  <a:cubicBezTo>
                    <a:pt x="82" y="0"/>
                    <a:pt x="0" y="57"/>
                    <a:pt x="25" y="165"/>
                  </a:cubicBezTo>
                  <a:cubicBezTo>
                    <a:pt x="240" y="1177"/>
                    <a:pt x="716" y="2070"/>
                    <a:pt x="1442" y="2808"/>
                  </a:cubicBezTo>
                  <a:cubicBezTo>
                    <a:pt x="1474" y="2842"/>
                    <a:pt x="1509" y="2856"/>
                    <a:pt x="1543" y="2856"/>
                  </a:cubicBezTo>
                  <a:cubicBezTo>
                    <a:pt x="1662" y="2856"/>
                    <a:pt x="1768" y="2678"/>
                    <a:pt x="1657" y="2558"/>
                  </a:cubicBezTo>
                  <a:cubicBezTo>
                    <a:pt x="990" y="1891"/>
                    <a:pt x="549" y="1057"/>
                    <a:pt x="359" y="141"/>
                  </a:cubicBezTo>
                  <a:cubicBezTo>
                    <a:pt x="336" y="45"/>
                    <a:pt x="25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3653429" y="1012488"/>
              <a:ext cx="151677" cy="300176"/>
            </a:xfrm>
            <a:custGeom>
              <a:avLst/>
              <a:gdLst/>
              <a:ahLst/>
              <a:cxnLst/>
              <a:rect l="l" t="t" r="r" b="b"/>
              <a:pathLst>
                <a:path w="7493" h="14829" extrusionOk="0">
                  <a:moveTo>
                    <a:pt x="4887" y="1"/>
                  </a:moveTo>
                  <a:cubicBezTo>
                    <a:pt x="4782" y="1"/>
                    <a:pt x="4678" y="88"/>
                    <a:pt x="4731" y="208"/>
                  </a:cubicBezTo>
                  <a:cubicBezTo>
                    <a:pt x="7124" y="5495"/>
                    <a:pt x="4338" y="11138"/>
                    <a:pt x="135" y="14531"/>
                  </a:cubicBezTo>
                  <a:cubicBezTo>
                    <a:pt x="0" y="14637"/>
                    <a:pt x="91" y="14829"/>
                    <a:pt x="219" y="14829"/>
                  </a:cubicBezTo>
                  <a:cubicBezTo>
                    <a:pt x="249" y="14829"/>
                    <a:pt x="282" y="14818"/>
                    <a:pt x="314" y="14793"/>
                  </a:cubicBezTo>
                  <a:cubicBezTo>
                    <a:pt x="4636" y="11317"/>
                    <a:pt x="7493" y="5506"/>
                    <a:pt x="5040" y="101"/>
                  </a:cubicBezTo>
                  <a:cubicBezTo>
                    <a:pt x="5010" y="31"/>
                    <a:pt x="4948" y="1"/>
                    <a:pt x="4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3707678" y="1193779"/>
              <a:ext cx="67853" cy="92468"/>
            </a:xfrm>
            <a:custGeom>
              <a:avLst/>
              <a:gdLst/>
              <a:ahLst/>
              <a:cxnLst/>
              <a:rect l="l" t="t" r="r" b="b"/>
              <a:pathLst>
                <a:path w="3352" h="4568" extrusionOk="0">
                  <a:moveTo>
                    <a:pt x="3136" y="1"/>
                  </a:moveTo>
                  <a:cubicBezTo>
                    <a:pt x="3084" y="1"/>
                    <a:pt x="3035" y="29"/>
                    <a:pt x="3015" y="98"/>
                  </a:cubicBezTo>
                  <a:cubicBezTo>
                    <a:pt x="2444" y="1742"/>
                    <a:pt x="1479" y="3158"/>
                    <a:pt x="134" y="4266"/>
                  </a:cubicBezTo>
                  <a:cubicBezTo>
                    <a:pt x="0" y="4371"/>
                    <a:pt x="89" y="4568"/>
                    <a:pt x="215" y="4568"/>
                  </a:cubicBezTo>
                  <a:cubicBezTo>
                    <a:pt x="246" y="4568"/>
                    <a:pt x="279" y="4556"/>
                    <a:pt x="312" y="4528"/>
                  </a:cubicBezTo>
                  <a:cubicBezTo>
                    <a:pt x="1705" y="3397"/>
                    <a:pt x="2729" y="1944"/>
                    <a:pt x="3313" y="241"/>
                  </a:cubicBezTo>
                  <a:cubicBezTo>
                    <a:pt x="3352" y="108"/>
                    <a:pt x="3236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3469749" y="1577919"/>
              <a:ext cx="80626" cy="22368"/>
            </a:xfrm>
            <a:custGeom>
              <a:avLst/>
              <a:gdLst/>
              <a:ahLst/>
              <a:cxnLst/>
              <a:rect l="l" t="t" r="r" b="b"/>
              <a:pathLst>
                <a:path w="3983" h="1105" extrusionOk="0">
                  <a:moveTo>
                    <a:pt x="211" y="1"/>
                  </a:moveTo>
                  <a:cubicBezTo>
                    <a:pt x="105" y="1"/>
                    <a:pt x="0" y="91"/>
                    <a:pt x="53" y="219"/>
                  </a:cubicBezTo>
                  <a:cubicBezTo>
                    <a:pt x="342" y="904"/>
                    <a:pt x="943" y="1105"/>
                    <a:pt x="1616" y="1105"/>
                  </a:cubicBezTo>
                  <a:cubicBezTo>
                    <a:pt x="2358" y="1105"/>
                    <a:pt x="3187" y="861"/>
                    <a:pt x="3780" y="755"/>
                  </a:cubicBezTo>
                  <a:cubicBezTo>
                    <a:pt x="3983" y="710"/>
                    <a:pt x="3961" y="419"/>
                    <a:pt x="3786" y="419"/>
                  </a:cubicBezTo>
                  <a:cubicBezTo>
                    <a:pt x="3777" y="419"/>
                    <a:pt x="3766" y="420"/>
                    <a:pt x="3756" y="421"/>
                  </a:cubicBezTo>
                  <a:cubicBezTo>
                    <a:pt x="3233" y="515"/>
                    <a:pt x="2382" y="779"/>
                    <a:pt x="1648" y="779"/>
                  </a:cubicBezTo>
                  <a:cubicBezTo>
                    <a:pt x="1079" y="779"/>
                    <a:pt x="581" y="620"/>
                    <a:pt x="363" y="100"/>
                  </a:cubicBezTo>
                  <a:cubicBezTo>
                    <a:pt x="332" y="30"/>
                    <a:pt x="27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3467442" y="1637837"/>
              <a:ext cx="65991" cy="14757"/>
            </a:xfrm>
            <a:custGeom>
              <a:avLst/>
              <a:gdLst/>
              <a:ahLst/>
              <a:cxnLst/>
              <a:rect l="l" t="t" r="r" b="b"/>
              <a:pathLst>
                <a:path w="3260" h="729" extrusionOk="0">
                  <a:moveTo>
                    <a:pt x="2997" y="1"/>
                  </a:moveTo>
                  <a:cubicBezTo>
                    <a:pt x="2971" y="1"/>
                    <a:pt x="2944" y="7"/>
                    <a:pt x="2917" y="21"/>
                  </a:cubicBezTo>
                  <a:cubicBezTo>
                    <a:pt x="2457" y="278"/>
                    <a:pt x="1955" y="405"/>
                    <a:pt x="1452" y="405"/>
                  </a:cubicBezTo>
                  <a:cubicBezTo>
                    <a:pt x="1069" y="405"/>
                    <a:pt x="687" y="332"/>
                    <a:pt x="322" y="188"/>
                  </a:cubicBezTo>
                  <a:cubicBezTo>
                    <a:pt x="297" y="178"/>
                    <a:pt x="274" y="173"/>
                    <a:pt x="252" y="173"/>
                  </a:cubicBezTo>
                  <a:cubicBezTo>
                    <a:pt x="90" y="173"/>
                    <a:pt x="1" y="412"/>
                    <a:pt x="179" y="486"/>
                  </a:cubicBezTo>
                  <a:cubicBezTo>
                    <a:pt x="590" y="648"/>
                    <a:pt x="1015" y="728"/>
                    <a:pt x="1440" y="728"/>
                  </a:cubicBezTo>
                  <a:cubicBezTo>
                    <a:pt x="2012" y="728"/>
                    <a:pt x="2581" y="582"/>
                    <a:pt x="3108" y="295"/>
                  </a:cubicBezTo>
                  <a:cubicBezTo>
                    <a:pt x="3260" y="204"/>
                    <a:pt x="3145" y="1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</p:grpSp>
      <p:grpSp>
        <p:nvGrpSpPr>
          <p:cNvPr id="752" name="Google Shape;752;p24"/>
          <p:cNvGrpSpPr/>
          <p:nvPr/>
        </p:nvGrpSpPr>
        <p:grpSpPr>
          <a:xfrm>
            <a:off x="6779641" y="5447716"/>
            <a:ext cx="755349" cy="229084"/>
            <a:chOff x="5255979" y="3827254"/>
            <a:chExt cx="755349" cy="229084"/>
          </a:xfrm>
        </p:grpSpPr>
        <p:sp>
          <p:nvSpPr>
            <p:cNvPr id="753" name="Google Shape;753;p24"/>
            <p:cNvSpPr/>
            <p:nvPr/>
          </p:nvSpPr>
          <p:spPr>
            <a:xfrm>
              <a:off x="5255979" y="3827254"/>
              <a:ext cx="755349" cy="229084"/>
            </a:xfrm>
            <a:custGeom>
              <a:avLst/>
              <a:gdLst/>
              <a:ahLst/>
              <a:cxnLst/>
              <a:rect l="l" t="t" r="r" b="b"/>
              <a:pathLst>
                <a:path w="37315" h="11317" extrusionOk="0">
                  <a:moveTo>
                    <a:pt x="12026" y="1768"/>
                  </a:moveTo>
                  <a:cubicBezTo>
                    <a:pt x="14288" y="2208"/>
                    <a:pt x="16562" y="2637"/>
                    <a:pt x="18848" y="3054"/>
                  </a:cubicBezTo>
                  <a:cubicBezTo>
                    <a:pt x="17634" y="2875"/>
                    <a:pt x="16419" y="2708"/>
                    <a:pt x="15205" y="2518"/>
                  </a:cubicBezTo>
                  <a:cubicBezTo>
                    <a:pt x="14462" y="2407"/>
                    <a:pt x="13668" y="2228"/>
                    <a:pt x="12904" y="2228"/>
                  </a:cubicBezTo>
                  <a:cubicBezTo>
                    <a:pt x="12516" y="2228"/>
                    <a:pt x="12137" y="2274"/>
                    <a:pt x="11776" y="2399"/>
                  </a:cubicBezTo>
                  <a:cubicBezTo>
                    <a:pt x="11740" y="2411"/>
                    <a:pt x="11764" y="2446"/>
                    <a:pt x="11788" y="2446"/>
                  </a:cubicBezTo>
                  <a:cubicBezTo>
                    <a:pt x="12184" y="2362"/>
                    <a:pt x="12587" y="2328"/>
                    <a:pt x="12991" y="2328"/>
                  </a:cubicBezTo>
                  <a:cubicBezTo>
                    <a:pt x="13899" y="2328"/>
                    <a:pt x="14819" y="2497"/>
                    <a:pt x="15717" y="2637"/>
                  </a:cubicBezTo>
                  <a:cubicBezTo>
                    <a:pt x="17050" y="2839"/>
                    <a:pt x="18396" y="3054"/>
                    <a:pt x="19729" y="3256"/>
                  </a:cubicBezTo>
                  <a:cubicBezTo>
                    <a:pt x="20098" y="3304"/>
                    <a:pt x="20467" y="3363"/>
                    <a:pt x="20837" y="3411"/>
                  </a:cubicBezTo>
                  <a:cubicBezTo>
                    <a:pt x="23075" y="3816"/>
                    <a:pt x="25325" y="4197"/>
                    <a:pt x="27564" y="4530"/>
                  </a:cubicBezTo>
                  <a:cubicBezTo>
                    <a:pt x="26825" y="4887"/>
                    <a:pt x="26837" y="5721"/>
                    <a:pt x="27718" y="6268"/>
                  </a:cubicBezTo>
                  <a:cubicBezTo>
                    <a:pt x="22194" y="5304"/>
                    <a:pt x="16681" y="4268"/>
                    <a:pt x="11169" y="3268"/>
                  </a:cubicBezTo>
                  <a:lnTo>
                    <a:pt x="11133" y="3268"/>
                  </a:lnTo>
                  <a:cubicBezTo>
                    <a:pt x="11193" y="2982"/>
                    <a:pt x="11252" y="2684"/>
                    <a:pt x="11312" y="2387"/>
                  </a:cubicBezTo>
                  <a:cubicBezTo>
                    <a:pt x="11395" y="2208"/>
                    <a:pt x="11526" y="2053"/>
                    <a:pt x="11728" y="1946"/>
                  </a:cubicBezTo>
                  <a:cubicBezTo>
                    <a:pt x="11728" y="1934"/>
                    <a:pt x="11740" y="1934"/>
                    <a:pt x="11740" y="1934"/>
                  </a:cubicBezTo>
                  <a:cubicBezTo>
                    <a:pt x="11812" y="1899"/>
                    <a:pt x="11883" y="1863"/>
                    <a:pt x="11955" y="1827"/>
                  </a:cubicBezTo>
                  <a:cubicBezTo>
                    <a:pt x="12002" y="1815"/>
                    <a:pt x="12014" y="1792"/>
                    <a:pt x="12026" y="1768"/>
                  </a:cubicBezTo>
                  <a:close/>
                  <a:moveTo>
                    <a:pt x="2662" y="367"/>
                  </a:moveTo>
                  <a:cubicBezTo>
                    <a:pt x="3739" y="367"/>
                    <a:pt x="5106" y="798"/>
                    <a:pt x="6204" y="1053"/>
                  </a:cubicBezTo>
                  <a:cubicBezTo>
                    <a:pt x="5787" y="1458"/>
                    <a:pt x="5489" y="2006"/>
                    <a:pt x="5382" y="2327"/>
                  </a:cubicBezTo>
                  <a:cubicBezTo>
                    <a:pt x="4977" y="3577"/>
                    <a:pt x="4870" y="4935"/>
                    <a:pt x="4704" y="6244"/>
                  </a:cubicBezTo>
                  <a:cubicBezTo>
                    <a:pt x="4644" y="6661"/>
                    <a:pt x="4608" y="7018"/>
                    <a:pt x="4775" y="7387"/>
                  </a:cubicBezTo>
                  <a:cubicBezTo>
                    <a:pt x="4073" y="7185"/>
                    <a:pt x="3358" y="7078"/>
                    <a:pt x="2644" y="6899"/>
                  </a:cubicBezTo>
                  <a:cubicBezTo>
                    <a:pt x="1239" y="6566"/>
                    <a:pt x="655" y="5911"/>
                    <a:pt x="584" y="4994"/>
                  </a:cubicBezTo>
                  <a:cubicBezTo>
                    <a:pt x="501" y="3899"/>
                    <a:pt x="870" y="2851"/>
                    <a:pt x="834" y="1768"/>
                  </a:cubicBezTo>
                  <a:cubicBezTo>
                    <a:pt x="834" y="1756"/>
                    <a:pt x="834" y="1744"/>
                    <a:pt x="822" y="1732"/>
                  </a:cubicBezTo>
                  <a:cubicBezTo>
                    <a:pt x="989" y="1089"/>
                    <a:pt x="1322" y="446"/>
                    <a:pt x="2430" y="375"/>
                  </a:cubicBezTo>
                  <a:cubicBezTo>
                    <a:pt x="2505" y="370"/>
                    <a:pt x="2583" y="367"/>
                    <a:pt x="2662" y="367"/>
                  </a:cubicBezTo>
                  <a:close/>
                  <a:moveTo>
                    <a:pt x="32933" y="7078"/>
                  </a:moveTo>
                  <a:cubicBezTo>
                    <a:pt x="32910" y="7114"/>
                    <a:pt x="32921" y="7173"/>
                    <a:pt x="32981" y="7209"/>
                  </a:cubicBezTo>
                  <a:cubicBezTo>
                    <a:pt x="33136" y="7304"/>
                    <a:pt x="33291" y="7399"/>
                    <a:pt x="33445" y="7495"/>
                  </a:cubicBezTo>
                  <a:cubicBezTo>
                    <a:pt x="33350" y="7471"/>
                    <a:pt x="33255" y="7435"/>
                    <a:pt x="33160" y="7411"/>
                  </a:cubicBezTo>
                  <a:cubicBezTo>
                    <a:pt x="33052" y="7376"/>
                    <a:pt x="32945" y="7340"/>
                    <a:pt x="32850" y="7316"/>
                  </a:cubicBezTo>
                  <a:cubicBezTo>
                    <a:pt x="32814" y="7304"/>
                    <a:pt x="32779" y="7292"/>
                    <a:pt x="32731" y="7268"/>
                  </a:cubicBezTo>
                  <a:cubicBezTo>
                    <a:pt x="32802" y="7209"/>
                    <a:pt x="32874" y="7137"/>
                    <a:pt x="32933" y="7078"/>
                  </a:cubicBezTo>
                  <a:close/>
                  <a:moveTo>
                    <a:pt x="32719" y="7578"/>
                  </a:moveTo>
                  <a:cubicBezTo>
                    <a:pt x="32814" y="7578"/>
                    <a:pt x="32898" y="7602"/>
                    <a:pt x="32993" y="7626"/>
                  </a:cubicBezTo>
                  <a:cubicBezTo>
                    <a:pt x="33136" y="7685"/>
                    <a:pt x="33279" y="7733"/>
                    <a:pt x="33433" y="7792"/>
                  </a:cubicBezTo>
                  <a:cubicBezTo>
                    <a:pt x="33195" y="7721"/>
                    <a:pt x="32957" y="7661"/>
                    <a:pt x="32719" y="7590"/>
                  </a:cubicBezTo>
                  <a:cubicBezTo>
                    <a:pt x="32719" y="7590"/>
                    <a:pt x="32719" y="7578"/>
                    <a:pt x="32719" y="7578"/>
                  </a:cubicBezTo>
                  <a:close/>
                  <a:moveTo>
                    <a:pt x="32921" y="6864"/>
                  </a:moveTo>
                  <a:cubicBezTo>
                    <a:pt x="33457" y="7125"/>
                    <a:pt x="34600" y="7637"/>
                    <a:pt x="35398" y="8102"/>
                  </a:cubicBezTo>
                  <a:cubicBezTo>
                    <a:pt x="34588" y="7840"/>
                    <a:pt x="33850" y="7471"/>
                    <a:pt x="33160" y="7006"/>
                  </a:cubicBezTo>
                  <a:cubicBezTo>
                    <a:pt x="33130" y="6989"/>
                    <a:pt x="33100" y="6980"/>
                    <a:pt x="33072" y="6980"/>
                  </a:cubicBezTo>
                  <a:cubicBezTo>
                    <a:pt x="33043" y="6980"/>
                    <a:pt x="33017" y="6989"/>
                    <a:pt x="32993" y="7006"/>
                  </a:cubicBezTo>
                  <a:cubicBezTo>
                    <a:pt x="33017" y="6959"/>
                    <a:pt x="32981" y="6899"/>
                    <a:pt x="32921" y="6864"/>
                  </a:cubicBezTo>
                  <a:close/>
                  <a:moveTo>
                    <a:pt x="32707" y="7828"/>
                  </a:moveTo>
                  <a:cubicBezTo>
                    <a:pt x="33136" y="7959"/>
                    <a:pt x="33564" y="8078"/>
                    <a:pt x="33993" y="8197"/>
                  </a:cubicBezTo>
                  <a:cubicBezTo>
                    <a:pt x="33564" y="8126"/>
                    <a:pt x="33148" y="8042"/>
                    <a:pt x="32719" y="7971"/>
                  </a:cubicBezTo>
                  <a:cubicBezTo>
                    <a:pt x="32719" y="7947"/>
                    <a:pt x="32707" y="7935"/>
                    <a:pt x="32695" y="7923"/>
                  </a:cubicBezTo>
                  <a:cubicBezTo>
                    <a:pt x="32707" y="7899"/>
                    <a:pt x="32707" y="7864"/>
                    <a:pt x="32707" y="7828"/>
                  </a:cubicBezTo>
                  <a:close/>
                  <a:moveTo>
                    <a:pt x="11031" y="1140"/>
                  </a:moveTo>
                  <a:cubicBezTo>
                    <a:pt x="11324" y="1140"/>
                    <a:pt x="11655" y="1258"/>
                    <a:pt x="12026" y="1553"/>
                  </a:cubicBezTo>
                  <a:cubicBezTo>
                    <a:pt x="11847" y="1518"/>
                    <a:pt x="11669" y="1494"/>
                    <a:pt x="11502" y="1470"/>
                  </a:cubicBezTo>
                  <a:cubicBezTo>
                    <a:pt x="11484" y="1466"/>
                    <a:pt x="11467" y="1465"/>
                    <a:pt x="11452" y="1465"/>
                  </a:cubicBezTo>
                  <a:cubicBezTo>
                    <a:pt x="11370" y="1465"/>
                    <a:pt x="11339" y="1515"/>
                    <a:pt x="11359" y="1565"/>
                  </a:cubicBezTo>
                  <a:cubicBezTo>
                    <a:pt x="11312" y="1589"/>
                    <a:pt x="11276" y="1601"/>
                    <a:pt x="11240" y="1625"/>
                  </a:cubicBezTo>
                  <a:cubicBezTo>
                    <a:pt x="11226" y="1622"/>
                    <a:pt x="11212" y="1621"/>
                    <a:pt x="11198" y="1621"/>
                  </a:cubicBezTo>
                  <a:cubicBezTo>
                    <a:pt x="11154" y="1621"/>
                    <a:pt x="11113" y="1636"/>
                    <a:pt x="11085" y="1672"/>
                  </a:cubicBezTo>
                  <a:cubicBezTo>
                    <a:pt x="9883" y="3542"/>
                    <a:pt x="9847" y="5994"/>
                    <a:pt x="10050" y="8161"/>
                  </a:cubicBezTo>
                  <a:cubicBezTo>
                    <a:pt x="10050" y="8221"/>
                    <a:pt x="10109" y="8268"/>
                    <a:pt x="10169" y="8304"/>
                  </a:cubicBezTo>
                  <a:cubicBezTo>
                    <a:pt x="9311" y="8090"/>
                    <a:pt x="8871" y="7745"/>
                    <a:pt x="8883" y="7280"/>
                  </a:cubicBezTo>
                  <a:cubicBezTo>
                    <a:pt x="8847" y="7042"/>
                    <a:pt x="8835" y="6804"/>
                    <a:pt x="8835" y="6566"/>
                  </a:cubicBezTo>
                  <a:cubicBezTo>
                    <a:pt x="8799" y="5863"/>
                    <a:pt x="8847" y="5161"/>
                    <a:pt x="8954" y="4482"/>
                  </a:cubicBezTo>
                  <a:cubicBezTo>
                    <a:pt x="9037" y="3958"/>
                    <a:pt x="9157" y="3446"/>
                    <a:pt x="9335" y="2946"/>
                  </a:cubicBezTo>
                  <a:cubicBezTo>
                    <a:pt x="9447" y="2630"/>
                    <a:pt x="9993" y="1140"/>
                    <a:pt x="11031" y="1140"/>
                  </a:cubicBezTo>
                  <a:close/>
                  <a:moveTo>
                    <a:pt x="32195" y="7804"/>
                  </a:moveTo>
                  <a:lnTo>
                    <a:pt x="32195" y="7804"/>
                  </a:lnTo>
                  <a:cubicBezTo>
                    <a:pt x="32147" y="7971"/>
                    <a:pt x="32112" y="8138"/>
                    <a:pt x="32088" y="8304"/>
                  </a:cubicBezTo>
                  <a:cubicBezTo>
                    <a:pt x="32064" y="8316"/>
                    <a:pt x="32052" y="8328"/>
                    <a:pt x="32040" y="8352"/>
                  </a:cubicBezTo>
                  <a:cubicBezTo>
                    <a:pt x="32028" y="8209"/>
                    <a:pt x="32064" y="8078"/>
                    <a:pt x="32112" y="7959"/>
                  </a:cubicBezTo>
                  <a:cubicBezTo>
                    <a:pt x="32124" y="7911"/>
                    <a:pt x="32148" y="7876"/>
                    <a:pt x="32159" y="7840"/>
                  </a:cubicBezTo>
                  <a:cubicBezTo>
                    <a:pt x="32171" y="7828"/>
                    <a:pt x="32183" y="7816"/>
                    <a:pt x="32195" y="7804"/>
                  </a:cubicBezTo>
                  <a:close/>
                  <a:moveTo>
                    <a:pt x="32707" y="8209"/>
                  </a:moveTo>
                  <a:cubicBezTo>
                    <a:pt x="32945" y="8257"/>
                    <a:pt x="33183" y="8316"/>
                    <a:pt x="33421" y="8364"/>
                  </a:cubicBezTo>
                  <a:cubicBezTo>
                    <a:pt x="33183" y="8340"/>
                    <a:pt x="32945" y="8328"/>
                    <a:pt x="32707" y="8316"/>
                  </a:cubicBezTo>
                  <a:lnTo>
                    <a:pt x="32707" y="8209"/>
                  </a:lnTo>
                  <a:close/>
                  <a:moveTo>
                    <a:pt x="7353" y="900"/>
                  </a:moveTo>
                  <a:cubicBezTo>
                    <a:pt x="7546" y="900"/>
                    <a:pt x="7758" y="962"/>
                    <a:pt x="7990" y="1101"/>
                  </a:cubicBezTo>
                  <a:cubicBezTo>
                    <a:pt x="7192" y="1649"/>
                    <a:pt x="7073" y="3006"/>
                    <a:pt x="6954" y="3649"/>
                  </a:cubicBezTo>
                  <a:cubicBezTo>
                    <a:pt x="6847" y="4304"/>
                    <a:pt x="6144" y="6792"/>
                    <a:pt x="6751" y="7876"/>
                  </a:cubicBezTo>
                  <a:cubicBezTo>
                    <a:pt x="6787" y="8007"/>
                    <a:pt x="6847" y="8114"/>
                    <a:pt x="6942" y="8221"/>
                  </a:cubicBezTo>
                  <a:cubicBezTo>
                    <a:pt x="6787" y="8317"/>
                    <a:pt x="6581" y="8376"/>
                    <a:pt x="6357" y="8376"/>
                  </a:cubicBezTo>
                  <a:cubicBezTo>
                    <a:pt x="6219" y="8376"/>
                    <a:pt x="6075" y="8354"/>
                    <a:pt x="5930" y="8304"/>
                  </a:cubicBezTo>
                  <a:cubicBezTo>
                    <a:pt x="5728" y="8245"/>
                    <a:pt x="5597" y="8149"/>
                    <a:pt x="5489" y="8042"/>
                  </a:cubicBezTo>
                  <a:cubicBezTo>
                    <a:pt x="5501" y="8018"/>
                    <a:pt x="5513" y="7995"/>
                    <a:pt x="5489" y="7971"/>
                  </a:cubicBezTo>
                  <a:cubicBezTo>
                    <a:pt x="4501" y="6959"/>
                    <a:pt x="5335" y="5137"/>
                    <a:pt x="5513" y="4161"/>
                  </a:cubicBezTo>
                  <a:cubicBezTo>
                    <a:pt x="5576" y="3787"/>
                    <a:pt x="6028" y="900"/>
                    <a:pt x="7353" y="900"/>
                  </a:cubicBezTo>
                  <a:close/>
                  <a:moveTo>
                    <a:pt x="10490" y="8268"/>
                  </a:moveTo>
                  <a:cubicBezTo>
                    <a:pt x="10740" y="8316"/>
                    <a:pt x="10978" y="8376"/>
                    <a:pt x="11216" y="8423"/>
                  </a:cubicBezTo>
                  <a:cubicBezTo>
                    <a:pt x="11169" y="8423"/>
                    <a:pt x="11121" y="8435"/>
                    <a:pt x="11085" y="8459"/>
                  </a:cubicBezTo>
                  <a:cubicBezTo>
                    <a:pt x="10800" y="8423"/>
                    <a:pt x="10550" y="8388"/>
                    <a:pt x="10323" y="8328"/>
                  </a:cubicBezTo>
                  <a:cubicBezTo>
                    <a:pt x="10395" y="8328"/>
                    <a:pt x="10466" y="8316"/>
                    <a:pt x="10490" y="8268"/>
                  </a:cubicBezTo>
                  <a:close/>
                  <a:moveTo>
                    <a:pt x="35684" y="8280"/>
                  </a:moveTo>
                  <a:cubicBezTo>
                    <a:pt x="35779" y="8340"/>
                    <a:pt x="35862" y="8399"/>
                    <a:pt x="35934" y="8459"/>
                  </a:cubicBezTo>
                  <a:cubicBezTo>
                    <a:pt x="35838" y="8423"/>
                    <a:pt x="35755" y="8388"/>
                    <a:pt x="35660" y="8352"/>
                  </a:cubicBezTo>
                  <a:cubicBezTo>
                    <a:pt x="35672" y="8328"/>
                    <a:pt x="35684" y="8304"/>
                    <a:pt x="35684" y="8280"/>
                  </a:cubicBezTo>
                  <a:close/>
                  <a:moveTo>
                    <a:pt x="9040" y="1218"/>
                  </a:moveTo>
                  <a:cubicBezTo>
                    <a:pt x="9182" y="1218"/>
                    <a:pt x="9335" y="1241"/>
                    <a:pt x="9502" y="1291"/>
                  </a:cubicBezTo>
                  <a:cubicBezTo>
                    <a:pt x="8537" y="2184"/>
                    <a:pt x="8490" y="3958"/>
                    <a:pt x="8395" y="4911"/>
                  </a:cubicBezTo>
                  <a:cubicBezTo>
                    <a:pt x="8311" y="5673"/>
                    <a:pt x="7942" y="7256"/>
                    <a:pt x="8752" y="8268"/>
                  </a:cubicBezTo>
                  <a:cubicBezTo>
                    <a:pt x="8607" y="8289"/>
                    <a:pt x="8471" y="8310"/>
                    <a:pt x="8333" y="8310"/>
                  </a:cubicBezTo>
                  <a:cubicBezTo>
                    <a:pt x="8233" y="8310"/>
                    <a:pt x="8131" y="8299"/>
                    <a:pt x="8025" y="8268"/>
                  </a:cubicBezTo>
                  <a:cubicBezTo>
                    <a:pt x="7775" y="8197"/>
                    <a:pt x="7585" y="8054"/>
                    <a:pt x="7418" y="7887"/>
                  </a:cubicBezTo>
                  <a:cubicBezTo>
                    <a:pt x="7412" y="7884"/>
                    <a:pt x="7405" y="7883"/>
                    <a:pt x="7398" y="7883"/>
                  </a:cubicBezTo>
                  <a:cubicBezTo>
                    <a:pt x="7379" y="7883"/>
                    <a:pt x="7362" y="7894"/>
                    <a:pt x="7371" y="7911"/>
                  </a:cubicBezTo>
                  <a:cubicBezTo>
                    <a:pt x="7489" y="8224"/>
                    <a:pt x="7937" y="8453"/>
                    <a:pt x="8336" y="8453"/>
                  </a:cubicBezTo>
                  <a:cubicBezTo>
                    <a:pt x="8500" y="8453"/>
                    <a:pt x="8655" y="8414"/>
                    <a:pt x="8776" y="8328"/>
                  </a:cubicBezTo>
                  <a:cubicBezTo>
                    <a:pt x="8787" y="8328"/>
                    <a:pt x="8787" y="8316"/>
                    <a:pt x="8787" y="8316"/>
                  </a:cubicBezTo>
                  <a:cubicBezTo>
                    <a:pt x="8907" y="8459"/>
                    <a:pt x="9061" y="8590"/>
                    <a:pt x="9228" y="8709"/>
                  </a:cubicBezTo>
                  <a:cubicBezTo>
                    <a:pt x="9138" y="8719"/>
                    <a:pt x="9049" y="8723"/>
                    <a:pt x="8962" y="8723"/>
                  </a:cubicBezTo>
                  <a:cubicBezTo>
                    <a:pt x="8190" y="8723"/>
                    <a:pt x="7557" y="8357"/>
                    <a:pt x="7097" y="7876"/>
                  </a:cubicBezTo>
                  <a:cubicBezTo>
                    <a:pt x="6763" y="6947"/>
                    <a:pt x="7275" y="4673"/>
                    <a:pt x="7323" y="4292"/>
                  </a:cubicBezTo>
                  <a:cubicBezTo>
                    <a:pt x="7388" y="3835"/>
                    <a:pt x="7533" y="1218"/>
                    <a:pt x="9040" y="1218"/>
                  </a:cubicBezTo>
                  <a:close/>
                  <a:moveTo>
                    <a:pt x="11276" y="3589"/>
                  </a:moveTo>
                  <a:cubicBezTo>
                    <a:pt x="16384" y="4851"/>
                    <a:pt x="21861" y="5780"/>
                    <a:pt x="27052" y="6375"/>
                  </a:cubicBezTo>
                  <a:cubicBezTo>
                    <a:pt x="26468" y="6518"/>
                    <a:pt x="26040" y="6840"/>
                    <a:pt x="25968" y="7280"/>
                  </a:cubicBezTo>
                  <a:cubicBezTo>
                    <a:pt x="25873" y="7840"/>
                    <a:pt x="26385" y="8423"/>
                    <a:pt x="27123" y="8792"/>
                  </a:cubicBezTo>
                  <a:cubicBezTo>
                    <a:pt x="24528" y="8292"/>
                    <a:pt x="21932" y="7864"/>
                    <a:pt x="19336" y="7423"/>
                  </a:cubicBezTo>
                  <a:cubicBezTo>
                    <a:pt x="17967" y="7197"/>
                    <a:pt x="16598" y="6959"/>
                    <a:pt x="15241" y="6733"/>
                  </a:cubicBezTo>
                  <a:cubicBezTo>
                    <a:pt x="14633" y="6637"/>
                    <a:pt x="14026" y="6530"/>
                    <a:pt x="13419" y="6423"/>
                  </a:cubicBezTo>
                  <a:cubicBezTo>
                    <a:pt x="13312" y="6411"/>
                    <a:pt x="11681" y="6185"/>
                    <a:pt x="10895" y="6102"/>
                  </a:cubicBezTo>
                  <a:cubicBezTo>
                    <a:pt x="10800" y="5971"/>
                    <a:pt x="10716" y="5840"/>
                    <a:pt x="10657" y="5697"/>
                  </a:cubicBezTo>
                  <a:cubicBezTo>
                    <a:pt x="10764" y="5006"/>
                    <a:pt x="10907" y="4328"/>
                    <a:pt x="11050" y="3637"/>
                  </a:cubicBezTo>
                  <a:cubicBezTo>
                    <a:pt x="11121" y="3613"/>
                    <a:pt x="11204" y="3601"/>
                    <a:pt x="11276" y="3589"/>
                  </a:cubicBezTo>
                  <a:close/>
                  <a:moveTo>
                    <a:pt x="32695" y="9007"/>
                  </a:moveTo>
                  <a:cubicBezTo>
                    <a:pt x="32755" y="9019"/>
                    <a:pt x="32826" y="9019"/>
                    <a:pt x="32898" y="9019"/>
                  </a:cubicBezTo>
                  <a:cubicBezTo>
                    <a:pt x="32921" y="9042"/>
                    <a:pt x="32957" y="9054"/>
                    <a:pt x="32981" y="9078"/>
                  </a:cubicBezTo>
                  <a:cubicBezTo>
                    <a:pt x="32933" y="9078"/>
                    <a:pt x="32874" y="9102"/>
                    <a:pt x="32814" y="9114"/>
                  </a:cubicBezTo>
                  <a:cubicBezTo>
                    <a:pt x="32731" y="9102"/>
                    <a:pt x="32648" y="9102"/>
                    <a:pt x="32576" y="9090"/>
                  </a:cubicBezTo>
                  <a:cubicBezTo>
                    <a:pt x="32564" y="9090"/>
                    <a:pt x="32552" y="9090"/>
                    <a:pt x="32552" y="9078"/>
                  </a:cubicBezTo>
                  <a:cubicBezTo>
                    <a:pt x="32588" y="9054"/>
                    <a:pt x="32636" y="9030"/>
                    <a:pt x="32695" y="9007"/>
                  </a:cubicBezTo>
                  <a:close/>
                  <a:moveTo>
                    <a:pt x="36029" y="8983"/>
                  </a:moveTo>
                  <a:cubicBezTo>
                    <a:pt x="35565" y="9138"/>
                    <a:pt x="34505" y="9352"/>
                    <a:pt x="34350" y="9388"/>
                  </a:cubicBezTo>
                  <a:cubicBezTo>
                    <a:pt x="33922" y="9507"/>
                    <a:pt x="33481" y="9626"/>
                    <a:pt x="33040" y="9733"/>
                  </a:cubicBezTo>
                  <a:cubicBezTo>
                    <a:pt x="32814" y="9638"/>
                    <a:pt x="32624" y="9519"/>
                    <a:pt x="32469" y="9376"/>
                  </a:cubicBezTo>
                  <a:cubicBezTo>
                    <a:pt x="32529" y="9364"/>
                    <a:pt x="32588" y="9364"/>
                    <a:pt x="32659" y="9352"/>
                  </a:cubicBezTo>
                  <a:lnTo>
                    <a:pt x="32862" y="9352"/>
                  </a:lnTo>
                  <a:cubicBezTo>
                    <a:pt x="32910" y="9352"/>
                    <a:pt x="32945" y="9328"/>
                    <a:pt x="32969" y="9292"/>
                  </a:cubicBezTo>
                  <a:cubicBezTo>
                    <a:pt x="33314" y="9233"/>
                    <a:pt x="33671" y="9185"/>
                    <a:pt x="34029" y="9138"/>
                  </a:cubicBezTo>
                  <a:lnTo>
                    <a:pt x="34029" y="9138"/>
                  </a:lnTo>
                  <a:cubicBezTo>
                    <a:pt x="33588" y="9221"/>
                    <a:pt x="33160" y="9304"/>
                    <a:pt x="32719" y="9388"/>
                  </a:cubicBezTo>
                  <a:cubicBezTo>
                    <a:pt x="32639" y="9410"/>
                    <a:pt x="32669" y="9531"/>
                    <a:pt x="32755" y="9531"/>
                  </a:cubicBezTo>
                  <a:cubicBezTo>
                    <a:pt x="32758" y="9531"/>
                    <a:pt x="32762" y="9531"/>
                    <a:pt x="32767" y="9531"/>
                  </a:cubicBezTo>
                  <a:cubicBezTo>
                    <a:pt x="33862" y="9364"/>
                    <a:pt x="34945" y="9161"/>
                    <a:pt x="36029" y="8983"/>
                  </a:cubicBezTo>
                  <a:close/>
                  <a:moveTo>
                    <a:pt x="28516" y="4673"/>
                  </a:moveTo>
                  <a:cubicBezTo>
                    <a:pt x="28516" y="4685"/>
                    <a:pt x="28528" y="4685"/>
                    <a:pt x="28540" y="4685"/>
                  </a:cubicBezTo>
                  <a:lnTo>
                    <a:pt x="28588" y="4685"/>
                  </a:lnTo>
                  <a:cubicBezTo>
                    <a:pt x="29957" y="5375"/>
                    <a:pt x="31350" y="6066"/>
                    <a:pt x="32719" y="6768"/>
                  </a:cubicBezTo>
                  <a:cubicBezTo>
                    <a:pt x="32755" y="6792"/>
                    <a:pt x="32826" y="6816"/>
                    <a:pt x="32898" y="6852"/>
                  </a:cubicBezTo>
                  <a:cubicBezTo>
                    <a:pt x="32864" y="6843"/>
                    <a:pt x="32830" y="6835"/>
                    <a:pt x="32801" y="6835"/>
                  </a:cubicBezTo>
                  <a:cubicBezTo>
                    <a:pt x="32789" y="6835"/>
                    <a:pt x="32777" y="6836"/>
                    <a:pt x="32767" y="6840"/>
                  </a:cubicBezTo>
                  <a:cubicBezTo>
                    <a:pt x="31302" y="7292"/>
                    <a:pt x="30993" y="9078"/>
                    <a:pt x="32743" y="9816"/>
                  </a:cubicBezTo>
                  <a:cubicBezTo>
                    <a:pt x="32648" y="9840"/>
                    <a:pt x="32552" y="9864"/>
                    <a:pt x="32445" y="9888"/>
                  </a:cubicBezTo>
                  <a:cubicBezTo>
                    <a:pt x="30957" y="10269"/>
                    <a:pt x="29445" y="10626"/>
                    <a:pt x="27968" y="11019"/>
                  </a:cubicBezTo>
                  <a:cubicBezTo>
                    <a:pt x="27897" y="11043"/>
                    <a:pt x="27885" y="11078"/>
                    <a:pt x="27885" y="11114"/>
                  </a:cubicBezTo>
                  <a:cubicBezTo>
                    <a:pt x="27814" y="11078"/>
                    <a:pt x="27730" y="11055"/>
                    <a:pt x="27659" y="11019"/>
                  </a:cubicBezTo>
                  <a:cubicBezTo>
                    <a:pt x="27629" y="11013"/>
                    <a:pt x="27599" y="11010"/>
                    <a:pt x="27573" y="11010"/>
                  </a:cubicBezTo>
                  <a:cubicBezTo>
                    <a:pt x="27546" y="11010"/>
                    <a:pt x="27522" y="11013"/>
                    <a:pt x="27504" y="11019"/>
                  </a:cubicBezTo>
                  <a:cubicBezTo>
                    <a:pt x="26909" y="10709"/>
                    <a:pt x="26480" y="10233"/>
                    <a:pt x="26587" y="9792"/>
                  </a:cubicBezTo>
                  <a:cubicBezTo>
                    <a:pt x="26730" y="9245"/>
                    <a:pt x="27397" y="9161"/>
                    <a:pt x="28099" y="9066"/>
                  </a:cubicBezTo>
                  <a:cubicBezTo>
                    <a:pt x="28254" y="9054"/>
                    <a:pt x="28290" y="8888"/>
                    <a:pt x="28087" y="8840"/>
                  </a:cubicBezTo>
                  <a:cubicBezTo>
                    <a:pt x="27945" y="8804"/>
                    <a:pt x="27814" y="8792"/>
                    <a:pt x="27671" y="8792"/>
                  </a:cubicBezTo>
                  <a:cubicBezTo>
                    <a:pt x="25995" y="8126"/>
                    <a:pt x="26160" y="6612"/>
                    <a:pt x="27868" y="6612"/>
                  </a:cubicBezTo>
                  <a:cubicBezTo>
                    <a:pt x="27993" y="6612"/>
                    <a:pt x="28125" y="6620"/>
                    <a:pt x="28266" y="6637"/>
                  </a:cubicBezTo>
                  <a:cubicBezTo>
                    <a:pt x="28283" y="6639"/>
                    <a:pt x="28299" y="6640"/>
                    <a:pt x="28314" y="6640"/>
                  </a:cubicBezTo>
                  <a:cubicBezTo>
                    <a:pt x="28584" y="6640"/>
                    <a:pt x="28547" y="6350"/>
                    <a:pt x="28242" y="6316"/>
                  </a:cubicBezTo>
                  <a:lnTo>
                    <a:pt x="28218" y="6316"/>
                  </a:lnTo>
                  <a:cubicBezTo>
                    <a:pt x="28207" y="6304"/>
                    <a:pt x="28195" y="6292"/>
                    <a:pt x="28183" y="6280"/>
                  </a:cubicBezTo>
                  <a:cubicBezTo>
                    <a:pt x="27028" y="5697"/>
                    <a:pt x="27349" y="4780"/>
                    <a:pt x="28516" y="4673"/>
                  </a:cubicBezTo>
                  <a:close/>
                  <a:moveTo>
                    <a:pt x="2520" y="1"/>
                  </a:moveTo>
                  <a:cubicBezTo>
                    <a:pt x="2259" y="1"/>
                    <a:pt x="2011" y="24"/>
                    <a:pt x="1787" y="77"/>
                  </a:cubicBezTo>
                  <a:cubicBezTo>
                    <a:pt x="822" y="315"/>
                    <a:pt x="477" y="994"/>
                    <a:pt x="405" y="1684"/>
                  </a:cubicBezTo>
                  <a:cubicBezTo>
                    <a:pt x="215" y="2542"/>
                    <a:pt x="167" y="3435"/>
                    <a:pt x="96" y="4316"/>
                  </a:cubicBezTo>
                  <a:cubicBezTo>
                    <a:pt x="60" y="4828"/>
                    <a:pt x="1" y="5375"/>
                    <a:pt x="322" y="5911"/>
                  </a:cubicBezTo>
                  <a:cubicBezTo>
                    <a:pt x="1060" y="7161"/>
                    <a:pt x="3144" y="7376"/>
                    <a:pt x="4787" y="7530"/>
                  </a:cubicBezTo>
                  <a:cubicBezTo>
                    <a:pt x="4811" y="7530"/>
                    <a:pt x="4835" y="7518"/>
                    <a:pt x="4846" y="7518"/>
                  </a:cubicBezTo>
                  <a:cubicBezTo>
                    <a:pt x="4870" y="7566"/>
                    <a:pt x="4906" y="7614"/>
                    <a:pt x="4942" y="7661"/>
                  </a:cubicBezTo>
                  <a:cubicBezTo>
                    <a:pt x="4930" y="7661"/>
                    <a:pt x="4930" y="7661"/>
                    <a:pt x="4930" y="7673"/>
                  </a:cubicBezTo>
                  <a:cubicBezTo>
                    <a:pt x="4882" y="8018"/>
                    <a:pt x="5347" y="8399"/>
                    <a:pt x="5847" y="8542"/>
                  </a:cubicBezTo>
                  <a:cubicBezTo>
                    <a:pt x="6024" y="8593"/>
                    <a:pt x="6199" y="8617"/>
                    <a:pt x="6366" y="8617"/>
                  </a:cubicBezTo>
                  <a:cubicBezTo>
                    <a:pt x="6669" y="8617"/>
                    <a:pt x="6940" y="8538"/>
                    <a:pt x="7132" y="8399"/>
                  </a:cubicBezTo>
                  <a:cubicBezTo>
                    <a:pt x="7560" y="8729"/>
                    <a:pt x="8261" y="8939"/>
                    <a:pt x="8861" y="8939"/>
                  </a:cubicBezTo>
                  <a:cubicBezTo>
                    <a:pt x="9063" y="8939"/>
                    <a:pt x="9253" y="8915"/>
                    <a:pt x="9418" y="8864"/>
                  </a:cubicBezTo>
                  <a:cubicBezTo>
                    <a:pt x="9442" y="8864"/>
                    <a:pt x="9442" y="8852"/>
                    <a:pt x="9454" y="8840"/>
                  </a:cubicBezTo>
                  <a:cubicBezTo>
                    <a:pt x="9813" y="9017"/>
                    <a:pt x="10145" y="9098"/>
                    <a:pt x="10434" y="9098"/>
                  </a:cubicBezTo>
                  <a:cubicBezTo>
                    <a:pt x="10882" y="9098"/>
                    <a:pt x="11226" y="8904"/>
                    <a:pt x="11407" y="8578"/>
                  </a:cubicBezTo>
                  <a:cubicBezTo>
                    <a:pt x="11431" y="8530"/>
                    <a:pt x="11371" y="8471"/>
                    <a:pt x="11300" y="8447"/>
                  </a:cubicBezTo>
                  <a:lnTo>
                    <a:pt x="11300" y="8447"/>
                  </a:lnTo>
                  <a:cubicBezTo>
                    <a:pt x="16515" y="9602"/>
                    <a:pt x="21837" y="10543"/>
                    <a:pt x="27087" y="11316"/>
                  </a:cubicBezTo>
                  <a:cubicBezTo>
                    <a:pt x="27218" y="11281"/>
                    <a:pt x="27349" y="11257"/>
                    <a:pt x="27492" y="11233"/>
                  </a:cubicBezTo>
                  <a:cubicBezTo>
                    <a:pt x="26468" y="10757"/>
                    <a:pt x="25004" y="10685"/>
                    <a:pt x="23849" y="10495"/>
                  </a:cubicBezTo>
                  <a:cubicBezTo>
                    <a:pt x="22313" y="10245"/>
                    <a:pt x="20789" y="9971"/>
                    <a:pt x="19253" y="9697"/>
                  </a:cubicBezTo>
                  <a:cubicBezTo>
                    <a:pt x="16527" y="9209"/>
                    <a:pt x="13824" y="8661"/>
                    <a:pt x="11097" y="8161"/>
                  </a:cubicBezTo>
                  <a:cubicBezTo>
                    <a:pt x="11085" y="8149"/>
                    <a:pt x="11073" y="8138"/>
                    <a:pt x="11062" y="8138"/>
                  </a:cubicBezTo>
                  <a:cubicBezTo>
                    <a:pt x="10788" y="7983"/>
                    <a:pt x="10597" y="7780"/>
                    <a:pt x="10490" y="7566"/>
                  </a:cubicBezTo>
                  <a:cubicBezTo>
                    <a:pt x="10490" y="7256"/>
                    <a:pt x="10514" y="6959"/>
                    <a:pt x="10538" y="6661"/>
                  </a:cubicBezTo>
                  <a:cubicBezTo>
                    <a:pt x="10609" y="6542"/>
                    <a:pt x="10728" y="6423"/>
                    <a:pt x="10871" y="6316"/>
                  </a:cubicBezTo>
                  <a:cubicBezTo>
                    <a:pt x="11228" y="6423"/>
                    <a:pt x="11633" y="6447"/>
                    <a:pt x="12074" y="6518"/>
                  </a:cubicBezTo>
                  <a:cubicBezTo>
                    <a:pt x="13740" y="6804"/>
                    <a:pt x="15407" y="7078"/>
                    <a:pt x="17086" y="7352"/>
                  </a:cubicBezTo>
                  <a:cubicBezTo>
                    <a:pt x="20360" y="7899"/>
                    <a:pt x="23646" y="8471"/>
                    <a:pt x="26921" y="8935"/>
                  </a:cubicBezTo>
                  <a:cubicBezTo>
                    <a:pt x="26480" y="9114"/>
                    <a:pt x="26171" y="9447"/>
                    <a:pt x="26147" y="9781"/>
                  </a:cubicBezTo>
                  <a:cubicBezTo>
                    <a:pt x="26099" y="10340"/>
                    <a:pt x="26671" y="10912"/>
                    <a:pt x="27456" y="11197"/>
                  </a:cubicBezTo>
                  <a:cubicBezTo>
                    <a:pt x="27468" y="11209"/>
                    <a:pt x="27480" y="11221"/>
                    <a:pt x="27492" y="11233"/>
                  </a:cubicBezTo>
                  <a:cubicBezTo>
                    <a:pt x="27885" y="11162"/>
                    <a:pt x="28302" y="11126"/>
                    <a:pt x="28671" y="11126"/>
                  </a:cubicBezTo>
                  <a:cubicBezTo>
                    <a:pt x="31600" y="10554"/>
                    <a:pt x="34386" y="9792"/>
                    <a:pt x="37148" y="9007"/>
                  </a:cubicBezTo>
                  <a:cubicBezTo>
                    <a:pt x="37315" y="8959"/>
                    <a:pt x="37291" y="8804"/>
                    <a:pt x="37124" y="8721"/>
                  </a:cubicBezTo>
                  <a:cubicBezTo>
                    <a:pt x="34374" y="7221"/>
                    <a:pt x="31576" y="5744"/>
                    <a:pt x="28683" y="4387"/>
                  </a:cubicBezTo>
                  <a:cubicBezTo>
                    <a:pt x="28632" y="4362"/>
                    <a:pt x="28581" y="4350"/>
                    <a:pt x="28535" y="4350"/>
                  </a:cubicBezTo>
                  <a:cubicBezTo>
                    <a:pt x="28496" y="4350"/>
                    <a:pt x="28460" y="4359"/>
                    <a:pt x="28433" y="4375"/>
                  </a:cubicBezTo>
                  <a:lnTo>
                    <a:pt x="28218" y="4375"/>
                  </a:lnTo>
                  <a:cubicBezTo>
                    <a:pt x="23027" y="3327"/>
                    <a:pt x="17753" y="2470"/>
                    <a:pt x="12538" y="1637"/>
                  </a:cubicBezTo>
                  <a:cubicBezTo>
                    <a:pt x="12538" y="1613"/>
                    <a:pt x="12526" y="1601"/>
                    <a:pt x="12514" y="1577"/>
                  </a:cubicBezTo>
                  <a:cubicBezTo>
                    <a:pt x="12138" y="1090"/>
                    <a:pt x="11486" y="787"/>
                    <a:pt x="10826" y="787"/>
                  </a:cubicBezTo>
                  <a:cubicBezTo>
                    <a:pt x="10567" y="787"/>
                    <a:pt x="10307" y="834"/>
                    <a:pt x="10061" y="934"/>
                  </a:cubicBezTo>
                  <a:cubicBezTo>
                    <a:pt x="9966" y="970"/>
                    <a:pt x="9871" y="1018"/>
                    <a:pt x="9788" y="1077"/>
                  </a:cubicBezTo>
                  <a:cubicBezTo>
                    <a:pt x="9394" y="924"/>
                    <a:pt x="9063" y="856"/>
                    <a:pt x="8781" y="856"/>
                  </a:cubicBezTo>
                  <a:cubicBezTo>
                    <a:pt x="8602" y="856"/>
                    <a:pt x="8443" y="883"/>
                    <a:pt x="8299" y="934"/>
                  </a:cubicBezTo>
                  <a:cubicBezTo>
                    <a:pt x="7954" y="657"/>
                    <a:pt x="7625" y="545"/>
                    <a:pt x="7320" y="545"/>
                  </a:cubicBezTo>
                  <a:cubicBezTo>
                    <a:pt x="7036" y="545"/>
                    <a:pt x="6773" y="642"/>
                    <a:pt x="6537" y="791"/>
                  </a:cubicBezTo>
                  <a:cubicBezTo>
                    <a:pt x="5393" y="535"/>
                    <a:pt x="3784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5280088" y="3948345"/>
              <a:ext cx="60991" cy="16255"/>
            </a:xfrm>
            <a:custGeom>
              <a:avLst/>
              <a:gdLst/>
              <a:ahLst/>
              <a:cxnLst/>
              <a:rect l="l" t="t" r="r" b="b"/>
              <a:pathLst>
                <a:path w="3013" h="803" extrusionOk="0">
                  <a:moveTo>
                    <a:pt x="0" y="0"/>
                  </a:moveTo>
                  <a:cubicBezTo>
                    <a:pt x="643" y="486"/>
                    <a:pt x="1707" y="802"/>
                    <a:pt x="2628" y="802"/>
                  </a:cubicBezTo>
                  <a:cubicBezTo>
                    <a:pt x="2747" y="802"/>
                    <a:pt x="2864" y="797"/>
                    <a:pt x="2977" y="786"/>
                  </a:cubicBezTo>
                  <a:cubicBezTo>
                    <a:pt x="3001" y="786"/>
                    <a:pt x="3013" y="762"/>
                    <a:pt x="2977" y="751"/>
                  </a:cubicBezTo>
                  <a:cubicBezTo>
                    <a:pt x="1822" y="679"/>
                    <a:pt x="1000" y="4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5305634" y="3953162"/>
              <a:ext cx="31092" cy="5830"/>
            </a:xfrm>
            <a:custGeom>
              <a:avLst/>
              <a:gdLst/>
              <a:ahLst/>
              <a:cxnLst/>
              <a:rect l="l" t="t" r="r" b="b"/>
              <a:pathLst>
                <a:path w="1536" h="288" extrusionOk="0">
                  <a:moveTo>
                    <a:pt x="36" y="1"/>
                  </a:moveTo>
                  <a:cubicBezTo>
                    <a:pt x="0" y="1"/>
                    <a:pt x="0" y="24"/>
                    <a:pt x="24" y="36"/>
                  </a:cubicBezTo>
                  <a:cubicBezTo>
                    <a:pt x="512" y="120"/>
                    <a:pt x="1000" y="215"/>
                    <a:pt x="1489" y="286"/>
                  </a:cubicBezTo>
                  <a:cubicBezTo>
                    <a:pt x="1493" y="287"/>
                    <a:pt x="1497" y="288"/>
                    <a:pt x="1500" y="288"/>
                  </a:cubicBezTo>
                  <a:cubicBezTo>
                    <a:pt x="1536" y="288"/>
                    <a:pt x="1532" y="239"/>
                    <a:pt x="1489" y="239"/>
                  </a:cubicBezTo>
                  <a:cubicBezTo>
                    <a:pt x="1012" y="143"/>
                    <a:pt x="512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5317435" y="3949073"/>
              <a:ext cx="23765" cy="4129"/>
            </a:xfrm>
            <a:custGeom>
              <a:avLst/>
              <a:gdLst/>
              <a:ahLst/>
              <a:cxnLst/>
              <a:rect l="l" t="t" r="r" b="b"/>
              <a:pathLst>
                <a:path w="1174" h="204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370" y="84"/>
                    <a:pt x="715" y="167"/>
                    <a:pt x="1072" y="203"/>
                  </a:cubicBezTo>
                  <a:cubicBezTo>
                    <a:pt x="1079" y="203"/>
                    <a:pt x="1084" y="204"/>
                    <a:pt x="1090" y="204"/>
                  </a:cubicBezTo>
                  <a:cubicBezTo>
                    <a:pt x="1169" y="204"/>
                    <a:pt x="1174" y="130"/>
                    <a:pt x="1096" y="107"/>
                  </a:cubicBezTo>
                  <a:cubicBezTo>
                    <a:pt x="727" y="60"/>
                    <a:pt x="382" y="36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5502774" y="3990044"/>
              <a:ext cx="272120" cy="47772"/>
            </a:xfrm>
            <a:custGeom>
              <a:avLst/>
              <a:gdLst/>
              <a:ahLst/>
              <a:cxnLst/>
              <a:rect l="l" t="t" r="r" b="b"/>
              <a:pathLst>
                <a:path w="13443" h="2360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4489" y="619"/>
                    <a:pt x="8966" y="1405"/>
                    <a:pt x="13383" y="2358"/>
                  </a:cubicBezTo>
                  <a:cubicBezTo>
                    <a:pt x="13389" y="2359"/>
                    <a:pt x="13393" y="2359"/>
                    <a:pt x="13398" y="2359"/>
                  </a:cubicBezTo>
                  <a:cubicBezTo>
                    <a:pt x="13442" y="2359"/>
                    <a:pt x="13437" y="2309"/>
                    <a:pt x="13383" y="2298"/>
                  </a:cubicBezTo>
                  <a:cubicBezTo>
                    <a:pt x="8966" y="1346"/>
                    <a:pt x="4501" y="58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5712465" y="4017229"/>
              <a:ext cx="58400" cy="11963"/>
            </a:xfrm>
            <a:custGeom>
              <a:avLst/>
              <a:gdLst/>
              <a:ahLst/>
              <a:cxnLst/>
              <a:rect l="l" t="t" r="r" b="b"/>
              <a:pathLst>
                <a:path w="2885" h="591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0"/>
                    <a:pt x="5" y="28"/>
                    <a:pt x="36" y="38"/>
                  </a:cubicBezTo>
                  <a:cubicBezTo>
                    <a:pt x="953" y="241"/>
                    <a:pt x="1881" y="407"/>
                    <a:pt x="2810" y="586"/>
                  </a:cubicBezTo>
                  <a:cubicBezTo>
                    <a:pt x="2819" y="589"/>
                    <a:pt x="2827" y="590"/>
                    <a:pt x="2834" y="590"/>
                  </a:cubicBezTo>
                  <a:cubicBezTo>
                    <a:pt x="2883" y="590"/>
                    <a:pt x="2884" y="525"/>
                    <a:pt x="2822" y="515"/>
                  </a:cubicBezTo>
                  <a:cubicBezTo>
                    <a:pt x="1893" y="336"/>
                    <a:pt x="964" y="157"/>
                    <a:pt x="36" y="3"/>
                  </a:cubicBezTo>
                  <a:cubicBezTo>
                    <a:pt x="31" y="1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5743537" y="4016541"/>
              <a:ext cx="25809" cy="4372"/>
            </a:xfrm>
            <a:custGeom>
              <a:avLst/>
              <a:gdLst/>
              <a:ahLst/>
              <a:cxnLst/>
              <a:rect l="l" t="t" r="r" b="b"/>
              <a:pathLst>
                <a:path w="1275" h="216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84"/>
                    <a:pt x="799" y="168"/>
                    <a:pt x="1192" y="215"/>
                  </a:cubicBezTo>
                  <a:cubicBezTo>
                    <a:pt x="1263" y="215"/>
                    <a:pt x="1275" y="156"/>
                    <a:pt x="1204" y="132"/>
                  </a:cubicBezTo>
                  <a:cubicBezTo>
                    <a:pt x="811" y="60"/>
                    <a:pt x="406" y="3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5281768" y="3840493"/>
              <a:ext cx="84857" cy="31234"/>
            </a:xfrm>
            <a:custGeom>
              <a:avLst/>
              <a:gdLst/>
              <a:ahLst/>
              <a:cxnLst/>
              <a:rect l="l" t="t" r="r" b="b"/>
              <a:pathLst>
                <a:path w="4192" h="1543" extrusionOk="0">
                  <a:moveTo>
                    <a:pt x="1519" y="0"/>
                  </a:moveTo>
                  <a:cubicBezTo>
                    <a:pt x="1351" y="0"/>
                    <a:pt x="1184" y="12"/>
                    <a:pt x="1025" y="42"/>
                  </a:cubicBezTo>
                  <a:cubicBezTo>
                    <a:pt x="179" y="197"/>
                    <a:pt x="1" y="876"/>
                    <a:pt x="13" y="1542"/>
                  </a:cubicBezTo>
                  <a:lnTo>
                    <a:pt x="24" y="1542"/>
                  </a:lnTo>
                  <a:cubicBezTo>
                    <a:pt x="60" y="1221"/>
                    <a:pt x="155" y="840"/>
                    <a:pt x="382" y="566"/>
                  </a:cubicBezTo>
                  <a:cubicBezTo>
                    <a:pt x="643" y="242"/>
                    <a:pt x="1069" y="157"/>
                    <a:pt x="1507" y="157"/>
                  </a:cubicBezTo>
                  <a:cubicBezTo>
                    <a:pt x="1569" y="157"/>
                    <a:pt x="1630" y="158"/>
                    <a:pt x="1691" y="161"/>
                  </a:cubicBezTo>
                  <a:cubicBezTo>
                    <a:pt x="2513" y="209"/>
                    <a:pt x="3322" y="447"/>
                    <a:pt x="4132" y="471"/>
                  </a:cubicBezTo>
                  <a:cubicBezTo>
                    <a:pt x="4168" y="471"/>
                    <a:pt x="4192" y="435"/>
                    <a:pt x="4144" y="411"/>
                  </a:cubicBezTo>
                  <a:cubicBezTo>
                    <a:pt x="3620" y="185"/>
                    <a:pt x="2977" y="137"/>
                    <a:pt x="2406" y="66"/>
                  </a:cubicBezTo>
                  <a:cubicBezTo>
                    <a:pt x="2117" y="36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5753193" y="4010529"/>
              <a:ext cx="27246" cy="4352"/>
            </a:xfrm>
            <a:custGeom>
              <a:avLst/>
              <a:gdLst/>
              <a:ahLst/>
              <a:cxnLst/>
              <a:rect l="l" t="t" r="r" b="b"/>
              <a:pathLst>
                <a:path w="1346" h="215" extrusionOk="0">
                  <a:moveTo>
                    <a:pt x="0" y="0"/>
                  </a:moveTo>
                  <a:lnTo>
                    <a:pt x="0" y="0"/>
                  </a:lnTo>
                  <a:cubicBezTo>
                    <a:pt x="429" y="72"/>
                    <a:pt x="881" y="203"/>
                    <a:pt x="1310" y="215"/>
                  </a:cubicBezTo>
                  <a:cubicBezTo>
                    <a:pt x="1334" y="215"/>
                    <a:pt x="1346" y="179"/>
                    <a:pt x="1322" y="167"/>
                  </a:cubicBezTo>
                  <a:cubicBezTo>
                    <a:pt x="893" y="48"/>
                    <a:pt x="429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5803799" y="4018970"/>
              <a:ext cx="14716" cy="26113"/>
            </a:xfrm>
            <a:custGeom>
              <a:avLst/>
              <a:gdLst/>
              <a:ahLst/>
              <a:cxnLst/>
              <a:rect l="l" t="t" r="r" b="b"/>
              <a:pathLst>
                <a:path w="727" h="1290" extrusionOk="0">
                  <a:moveTo>
                    <a:pt x="703" y="0"/>
                  </a:moveTo>
                  <a:cubicBezTo>
                    <a:pt x="298" y="36"/>
                    <a:pt x="1" y="286"/>
                    <a:pt x="12" y="655"/>
                  </a:cubicBezTo>
                  <a:cubicBezTo>
                    <a:pt x="24" y="941"/>
                    <a:pt x="274" y="1238"/>
                    <a:pt x="620" y="1286"/>
                  </a:cubicBezTo>
                  <a:cubicBezTo>
                    <a:pt x="622" y="1288"/>
                    <a:pt x="624" y="1289"/>
                    <a:pt x="626" y="1289"/>
                  </a:cubicBezTo>
                  <a:cubicBezTo>
                    <a:pt x="635" y="1289"/>
                    <a:pt x="641" y="1272"/>
                    <a:pt x="632" y="1262"/>
                  </a:cubicBezTo>
                  <a:cubicBezTo>
                    <a:pt x="393" y="1131"/>
                    <a:pt x="167" y="953"/>
                    <a:pt x="143" y="691"/>
                  </a:cubicBezTo>
                  <a:cubicBezTo>
                    <a:pt x="96" y="381"/>
                    <a:pt x="382" y="95"/>
                    <a:pt x="703" y="24"/>
                  </a:cubicBezTo>
                  <a:cubicBezTo>
                    <a:pt x="727" y="24"/>
                    <a:pt x="715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5477471" y="3960895"/>
              <a:ext cx="17854" cy="17044"/>
            </a:xfrm>
            <a:custGeom>
              <a:avLst/>
              <a:gdLst/>
              <a:ahLst/>
              <a:cxnLst/>
              <a:rect l="l" t="t" r="r" b="b"/>
              <a:pathLst>
                <a:path w="882" h="842" extrusionOk="0">
                  <a:moveTo>
                    <a:pt x="726" y="1"/>
                  </a:moveTo>
                  <a:cubicBezTo>
                    <a:pt x="525" y="1"/>
                    <a:pt x="334" y="106"/>
                    <a:pt x="203" y="238"/>
                  </a:cubicBezTo>
                  <a:cubicBezTo>
                    <a:pt x="24" y="416"/>
                    <a:pt x="0" y="607"/>
                    <a:pt x="60" y="833"/>
                  </a:cubicBezTo>
                  <a:cubicBezTo>
                    <a:pt x="60" y="839"/>
                    <a:pt x="63" y="842"/>
                    <a:pt x="66" y="842"/>
                  </a:cubicBezTo>
                  <a:cubicBezTo>
                    <a:pt x="69" y="842"/>
                    <a:pt x="72" y="839"/>
                    <a:pt x="72" y="833"/>
                  </a:cubicBezTo>
                  <a:cubicBezTo>
                    <a:pt x="48" y="643"/>
                    <a:pt x="167" y="428"/>
                    <a:pt x="322" y="285"/>
                  </a:cubicBezTo>
                  <a:cubicBezTo>
                    <a:pt x="465" y="154"/>
                    <a:pt x="643" y="119"/>
                    <a:pt x="846" y="71"/>
                  </a:cubicBezTo>
                  <a:cubicBezTo>
                    <a:pt x="882" y="59"/>
                    <a:pt x="870" y="23"/>
                    <a:pt x="834" y="12"/>
                  </a:cubicBezTo>
                  <a:cubicBezTo>
                    <a:pt x="798" y="4"/>
                    <a:pt x="762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5342738" y="3860695"/>
              <a:ext cx="23583" cy="75059"/>
            </a:xfrm>
            <a:custGeom>
              <a:avLst/>
              <a:gdLst/>
              <a:ahLst/>
              <a:cxnLst/>
              <a:rect l="l" t="t" r="r" b="b"/>
              <a:pathLst>
                <a:path w="1165" h="3708" extrusionOk="0">
                  <a:moveTo>
                    <a:pt x="1111" y="1"/>
                  </a:moveTo>
                  <a:cubicBezTo>
                    <a:pt x="1104" y="1"/>
                    <a:pt x="1099" y="3"/>
                    <a:pt x="1096" y="9"/>
                  </a:cubicBezTo>
                  <a:cubicBezTo>
                    <a:pt x="394" y="1044"/>
                    <a:pt x="1" y="2473"/>
                    <a:pt x="60" y="3688"/>
                  </a:cubicBezTo>
                  <a:cubicBezTo>
                    <a:pt x="60" y="3702"/>
                    <a:pt x="73" y="3707"/>
                    <a:pt x="83" y="3707"/>
                  </a:cubicBezTo>
                  <a:cubicBezTo>
                    <a:pt x="90" y="3707"/>
                    <a:pt x="96" y="3704"/>
                    <a:pt x="96" y="3699"/>
                  </a:cubicBezTo>
                  <a:cubicBezTo>
                    <a:pt x="179" y="3092"/>
                    <a:pt x="227" y="2485"/>
                    <a:pt x="394" y="1890"/>
                  </a:cubicBezTo>
                  <a:cubicBezTo>
                    <a:pt x="572" y="1247"/>
                    <a:pt x="870" y="663"/>
                    <a:pt x="1156" y="44"/>
                  </a:cubicBezTo>
                  <a:cubicBezTo>
                    <a:pt x="1165" y="26"/>
                    <a:pt x="113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5448302" y="3856464"/>
              <a:ext cx="27712" cy="70140"/>
            </a:xfrm>
            <a:custGeom>
              <a:avLst/>
              <a:gdLst/>
              <a:ahLst/>
              <a:cxnLst/>
              <a:rect l="l" t="t" r="r" b="b"/>
              <a:pathLst>
                <a:path w="1369" h="3465" extrusionOk="0">
                  <a:moveTo>
                    <a:pt x="1324" y="1"/>
                  </a:moveTo>
                  <a:cubicBezTo>
                    <a:pt x="1320" y="1"/>
                    <a:pt x="1315" y="2"/>
                    <a:pt x="1311" y="3"/>
                  </a:cubicBezTo>
                  <a:cubicBezTo>
                    <a:pt x="1" y="610"/>
                    <a:pt x="48" y="2349"/>
                    <a:pt x="72" y="3456"/>
                  </a:cubicBezTo>
                  <a:cubicBezTo>
                    <a:pt x="72" y="3462"/>
                    <a:pt x="75" y="3465"/>
                    <a:pt x="78" y="3465"/>
                  </a:cubicBezTo>
                  <a:cubicBezTo>
                    <a:pt x="81" y="3465"/>
                    <a:pt x="84" y="3462"/>
                    <a:pt x="84" y="3456"/>
                  </a:cubicBezTo>
                  <a:cubicBezTo>
                    <a:pt x="120" y="2801"/>
                    <a:pt x="168" y="2111"/>
                    <a:pt x="370" y="1480"/>
                  </a:cubicBezTo>
                  <a:cubicBezTo>
                    <a:pt x="560" y="896"/>
                    <a:pt x="941" y="503"/>
                    <a:pt x="1358" y="51"/>
                  </a:cubicBezTo>
                  <a:cubicBezTo>
                    <a:pt x="1368" y="30"/>
                    <a:pt x="1352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5417696" y="3857659"/>
              <a:ext cx="24028" cy="45343"/>
            </a:xfrm>
            <a:custGeom>
              <a:avLst/>
              <a:gdLst/>
              <a:ahLst/>
              <a:cxnLst/>
              <a:rect l="l" t="t" r="r" b="b"/>
              <a:pathLst>
                <a:path w="1187" h="2240" extrusionOk="0">
                  <a:moveTo>
                    <a:pt x="1135" y="1"/>
                  </a:moveTo>
                  <a:cubicBezTo>
                    <a:pt x="1129" y="1"/>
                    <a:pt x="1124" y="2"/>
                    <a:pt x="1120" y="4"/>
                  </a:cubicBezTo>
                  <a:cubicBezTo>
                    <a:pt x="382" y="409"/>
                    <a:pt x="1" y="1492"/>
                    <a:pt x="144" y="2230"/>
                  </a:cubicBezTo>
                  <a:cubicBezTo>
                    <a:pt x="144" y="2236"/>
                    <a:pt x="147" y="2239"/>
                    <a:pt x="150" y="2239"/>
                  </a:cubicBezTo>
                  <a:cubicBezTo>
                    <a:pt x="153" y="2239"/>
                    <a:pt x="156" y="2236"/>
                    <a:pt x="156" y="2230"/>
                  </a:cubicBezTo>
                  <a:cubicBezTo>
                    <a:pt x="239" y="1802"/>
                    <a:pt x="298" y="1397"/>
                    <a:pt x="489" y="992"/>
                  </a:cubicBezTo>
                  <a:cubicBezTo>
                    <a:pt x="667" y="647"/>
                    <a:pt x="965" y="373"/>
                    <a:pt x="1168" y="39"/>
                  </a:cubicBezTo>
                  <a:cubicBezTo>
                    <a:pt x="1187" y="20"/>
                    <a:pt x="115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5393607" y="3856707"/>
              <a:ext cx="15850" cy="22915"/>
            </a:xfrm>
            <a:custGeom>
              <a:avLst/>
              <a:gdLst/>
              <a:ahLst/>
              <a:cxnLst/>
              <a:rect l="l" t="t" r="r" b="b"/>
              <a:pathLst>
                <a:path w="783" h="1132" extrusionOk="0">
                  <a:moveTo>
                    <a:pt x="740" y="1"/>
                  </a:moveTo>
                  <a:cubicBezTo>
                    <a:pt x="736" y="1"/>
                    <a:pt x="731" y="2"/>
                    <a:pt x="726" y="3"/>
                  </a:cubicBezTo>
                  <a:cubicBezTo>
                    <a:pt x="500" y="63"/>
                    <a:pt x="322" y="289"/>
                    <a:pt x="214" y="456"/>
                  </a:cubicBezTo>
                  <a:cubicBezTo>
                    <a:pt x="72" y="658"/>
                    <a:pt x="24" y="884"/>
                    <a:pt x="0" y="1122"/>
                  </a:cubicBezTo>
                  <a:cubicBezTo>
                    <a:pt x="0" y="1128"/>
                    <a:pt x="3" y="1131"/>
                    <a:pt x="6" y="1131"/>
                  </a:cubicBezTo>
                  <a:cubicBezTo>
                    <a:pt x="9" y="1131"/>
                    <a:pt x="12" y="1128"/>
                    <a:pt x="12" y="1122"/>
                  </a:cubicBezTo>
                  <a:cubicBezTo>
                    <a:pt x="72" y="896"/>
                    <a:pt x="191" y="682"/>
                    <a:pt x="345" y="479"/>
                  </a:cubicBezTo>
                  <a:cubicBezTo>
                    <a:pt x="464" y="325"/>
                    <a:pt x="655" y="217"/>
                    <a:pt x="762" y="51"/>
                  </a:cubicBezTo>
                  <a:cubicBezTo>
                    <a:pt x="783" y="30"/>
                    <a:pt x="768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5363284" y="3976117"/>
              <a:ext cx="24068" cy="14656"/>
            </a:xfrm>
            <a:custGeom>
              <a:avLst/>
              <a:gdLst/>
              <a:ahLst/>
              <a:cxnLst/>
              <a:rect l="l" t="t" r="r" b="b"/>
              <a:pathLst>
                <a:path w="1189" h="724" extrusionOk="0">
                  <a:moveTo>
                    <a:pt x="65" y="1"/>
                  </a:moveTo>
                  <a:cubicBezTo>
                    <a:pt x="60" y="1"/>
                    <a:pt x="57" y="4"/>
                    <a:pt x="57" y="10"/>
                  </a:cubicBezTo>
                  <a:cubicBezTo>
                    <a:pt x="0" y="333"/>
                    <a:pt x="497" y="724"/>
                    <a:pt x="899" y="724"/>
                  </a:cubicBezTo>
                  <a:cubicBezTo>
                    <a:pt x="1001" y="724"/>
                    <a:pt x="1097" y="698"/>
                    <a:pt x="1177" y="641"/>
                  </a:cubicBezTo>
                  <a:cubicBezTo>
                    <a:pt x="1189" y="629"/>
                    <a:pt x="1177" y="605"/>
                    <a:pt x="1153" y="605"/>
                  </a:cubicBezTo>
                  <a:cubicBezTo>
                    <a:pt x="915" y="581"/>
                    <a:pt x="712" y="617"/>
                    <a:pt x="486" y="486"/>
                  </a:cubicBezTo>
                  <a:cubicBezTo>
                    <a:pt x="272" y="367"/>
                    <a:pt x="177" y="200"/>
                    <a:pt x="81" y="10"/>
                  </a:cubicBezTo>
                  <a:cubicBezTo>
                    <a:pt x="75" y="4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5842462" y="4024456"/>
              <a:ext cx="55282" cy="15303"/>
            </a:xfrm>
            <a:custGeom>
              <a:avLst/>
              <a:gdLst/>
              <a:ahLst/>
              <a:cxnLst/>
              <a:rect l="l" t="t" r="r" b="b"/>
              <a:pathLst>
                <a:path w="2731" h="756" extrusionOk="0">
                  <a:moveTo>
                    <a:pt x="2707" y="0"/>
                  </a:moveTo>
                  <a:cubicBezTo>
                    <a:pt x="2705" y="0"/>
                    <a:pt x="2702" y="1"/>
                    <a:pt x="2698" y="3"/>
                  </a:cubicBezTo>
                  <a:cubicBezTo>
                    <a:pt x="1793" y="170"/>
                    <a:pt x="912" y="479"/>
                    <a:pt x="31" y="717"/>
                  </a:cubicBezTo>
                  <a:cubicBezTo>
                    <a:pt x="1" y="727"/>
                    <a:pt x="14" y="755"/>
                    <a:pt x="33" y="755"/>
                  </a:cubicBezTo>
                  <a:cubicBezTo>
                    <a:pt x="37" y="755"/>
                    <a:pt x="40" y="755"/>
                    <a:pt x="43" y="753"/>
                  </a:cubicBezTo>
                  <a:cubicBezTo>
                    <a:pt x="924" y="527"/>
                    <a:pt x="1853" y="336"/>
                    <a:pt x="2710" y="39"/>
                  </a:cubicBezTo>
                  <a:cubicBezTo>
                    <a:pt x="2731" y="28"/>
                    <a:pt x="2725" y="0"/>
                    <a:pt x="2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5869587" y="4018667"/>
              <a:ext cx="22368" cy="6822"/>
            </a:xfrm>
            <a:custGeom>
              <a:avLst/>
              <a:gdLst/>
              <a:ahLst/>
              <a:cxnLst/>
              <a:rect l="l" t="t" r="r" b="b"/>
              <a:pathLst>
                <a:path w="1105" h="337" extrusionOk="0">
                  <a:moveTo>
                    <a:pt x="1082" y="1"/>
                  </a:moveTo>
                  <a:cubicBezTo>
                    <a:pt x="1079" y="1"/>
                    <a:pt x="1076" y="1"/>
                    <a:pt x="1073" y="3"/>
                  </a:cubicBezTo>
                  <a:cubicBezTo>
                    <a:pt x="894" y="27"/>
                    <a:pt x="727" y="86"/>
                    <a:pt x="572" y="134"/>
                  </a:cubicBezTo>
                  <a:cubicBezTo>
                    <a:pt x="382" y="194"/>
                    <a:pt x="191" y="253"/>
                    <a:pt x="13" y="325"/>
                  </a:cubicBezTo>
                  <a:cubicBezTo>
                    <a:pt x="1" y="325"/>
                    <a:pt x="13" y="336"/>
                    <a:pt x="13" y="336"/>
                  </a:cubicBezTo>
                  <a:cubicBezTo>
                    <a:pt x="191" y="301"/>
                    <a:pt x="358" y="253"/>
                    <a:pt x="525" y="206"/>
                  </a:cubicBezTo>
                  <a:cubicBezTo>
                    <a:pt x="703" y="158"/>
                    <a:pt x="918" y="122"/>
                    <a:pt x="1084" y="39"/>
                  </a:cubicBezTo>
                  <a:cubicBezTo>
                    <a:pt x="1105" y="29"/>
                    <a:pt x="109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</p:grpSp>
      <p:grpSp>
        <p:nvGrpSpPr>
          <p:cNvPr id="794" name="Google Shape;794;p24"/>
          <p:cNvGrpSpPr/>
          <p:nvPr/>
        </p:nvGrpSpPr>
        <p:grpSpPr>
          <a:xfrm>
            <a:off x="3682091" y="674564"/>
            <a:ext cx="2426139" cy="1800455"/>
            <a:chOff x="4887877" y="780995"/>
            <a:chExt cx="1261715" cy="1323676"/>
          </a:xfrm>
        </p:grpSpPr>
        <p:sp>
          <p:nvSpPr>
            <p:cNvPr id="795" name="Google Shape;795;p24"/>
            <p:cNvSpPr/>
            <p:nvPr/>
          </p:nvSpPr>
          <p:spPr>
            <a:xfrm>
              <a:off x="4887877" y="780995"/>
              <a:ext cx="1261715" cy="1148357"/>
            </a:xfrm>
            <a:custGeom>
              <a:avLst/>
              <a:gdLst/>
              <a:ahLst/>
              <a:cxnLst/>
              <a:rect l="l" t="t" r="r" b="b"/>
              <a:pathLst>
                <a:path w="62330" h="56730" extrusionOk="0">
                  <a:moveTo>
                    <a:pt x="32382" y="1"/>
                  </a:moveTo>
                  <a:cubicBezTo>
                    <a:pt x="28807" y="1"/>
                    <a:pt x="25144" y="1404"/>
                    <a:pt x="22396" y="3604"/>
                  </a:cubicBezTo>
                  <a:cubicBezTo>
                    <a:pt x="21210" y="2293"/>
                    <a:pt x="19629" y="1760"/>
                    <a:pt x="17962" y="1760"/>
                  </a:cubicBezTo>
                  <a:cubicBezTo>
                    <a:pt x="15176" y="1760"/>
                    <a:pt x="12152" y="3248"/>
                    <a:pt x="10335" y="5080"/>
                  </a:cubicBezTo>
                  <a:cubicBezTo>
                    <a:pt x="7061" y="8366"/>
                    <a:pt x="6144" y="13522"/>
                    <a:pt x="8668" y="17379"/>
                  </a:cubicBezTo>
                  <a:cubicBezTo>
                    <a:pt x="4346" y="18380"/>
                    <a:pt x="203" y="21832"/>
                    <a:pt x="95" y="26523"/>
                  </a:cubicBezTo>
                  <a:cubicBezTo>
                    <a:pt x="0" y="30369"/>
                    <a:pt x="2846" y="34286"/>
                    <a:pt x="6680" y="34858"/>
                  </a:cubicBezTo>
                  <a:cubicBezTo>
                    <a:pt x="6037" y="37156"/>
                    <a:pt x="7811" y="39668"/>
                    <a:pt x="9692" y="40978"/>
                  </a:cubicBezTo>
                  <a:cubicBezTo>
                    <a:pt x="11355" y="42141"/>
                    <a:pt x="13316" y="42714"/>
                    <a:pt x="15290" y="42714"/>
                  </a:cubicBezTo>
                  <a:cubicBezTo>
                    <a:pt x="15902" y="42714"/>
                    <a:pt x="16515" y="42659"/>
                    <a:pt x="17121" y="42549"/>
                  </a:cubicBezTo>
                  <a:lnTo>
                    <a:pt x="17121" y="42549"/>
                  </a:lnTo>
                  <a:cubicBezTo>
                    <a:pt x="16193" y="45145"/>
                    <a:pt x="15752" y="47883"/>
                    <a:pt x="15847" y="50657"/>
                  </a:cubicBezTo>
                  <a:cubicBezTo>
                    <a:pt x="15871" y="51205"/>
                    <a:pt x="16312" y="51515"/>
                    <a:pt x="16740" y="51538"/>
                  </a:cubicBezTo>
                  <a:cubicBezTo>
                    <a:pt x="16855" y="51617"/>
                    <a:pt x="16987" y="51663"/>
                    <a:pt x="17122" y="51663"/>
                  </a:cubicBezTo>
                  <a:cubicBezTo>
                    <a:pt x="17294" y="51663"/>
                    <a:pt x="17473" y="51588"/>
                    <a:pt x="17633" y="51407"/>
                  </a:cubicBezTo>
                  <a:cubicBezTo>
                    <a:pt x="19503" y="49324"/>
                    <a:pt x="21681" y="47669"/>
                    <a:pt x="24170" y="46431"/>
                  </a:cubicBezTo>
                  <a:cubicBezTo>
                    <a:pt x="27051" y="50955"/>
                    <a:pt x="30528" y="55765"/>
                    <a:pt x="36195" y="56634"/>
                  </a:cubicBezTo>
                  <a:cubicBezTo>
                    <a:pt x="36618" y="56698"/>
                    <a:pt x="37045" y="56730"/>
                    <a:pt x="37471" y="56730"/>
                  </a:cubicBezTo>
                  <a:cubicBezTo>
                    <a:pt x="41078" y="56730"/>
                    <a:pt x="44649" y="54487"/>
                    <a:pt x="45458" y="50931"/>
                  </a:cubicBezTo>
                  <a:cubicBezTo>
                    <a:pt x="46232" y="51246"/>
                    <a:pt x="47051" y="51395"/>
                    <a:pt x="47873" y="51395"/>
                  </a:cubicBezTo>
                  <a:cubicBezTo>
                    <a:pt x="50125" y="51395"/>
                    <a:pt x="52397" y="50280"/>
                    <a:pt x="53793" y="48431"/>
                  </a:cubicBezTo>
                  <a:cubicBezTo>
                    <a:pt x="55924" y="45621"/>
                    <a:pt x="55638" y="41871"/>
                    <a:pt x="54209" y="38823"/>
                  </a:cubicBezTo>
                  <a:cubicBezTo>
                    <a:pt x="56876" y="38799"/>
                    <a:pt x="59365" y="37168"/>
                    <a:pt x="60603" y="34715"/>
                  </a:cubicBezTo>
                  <a:cubicBezTo>
                    <a:pt x="62329" y="31345"/>
                    <a:pt x="61722" y="27154"/>
                    <a:pt x="60079" y="23868"/>
                  </a:cubicBezTo>
                  <a:cubicBezTo>
                    <a:pt x="57357" y="18454"/>
                    <a:pt x="51866" y="15352"/>
                    <a:pt x="46144" y="15352"/>
                  </a:cubicBezTo>
                  <a:cubicBezTo>
                    <a:pt x="45009" y="15352"/>
                    <a:pt x="43865" y="15474"/>
                    <a:pt x="42732" y="15724"/>
                  </a:cubicBezTo>
                  <a:cubicBezTo>
                    <a:pt x="44982" y="11331"/>
                    <a:pt x="43482" y="5473"/>
                    <a:pt x="39553" y="2378"/>
                  </a:cubicBezTo>
                  <a:cubicBezTo>
                    <a:pt x="37452" y="719"/>
                    <a:pt x="34940" y="1"/>
                    <a:pt x="3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 rot="19197756">
              <a:off x="5139735" y="1935403"/>
              <a:ext cx="282160" cy="169268"/>
            </a:xfrm>
            <a:custGeom>
              <a:avLst/>
              <a:gdLst/>
              <a:ahLst/>
              <a:cxnLst/>
              <a:rect l="l" t="t" r="r" b="b"/>
              <a:pathLst>
                <a:path w="13939" h="11444" extrusionOk="0">
                  <a:moveTo>
                    <a:pt x="12911" y="0"/>
                  </a:moveTo>
                  <a:cubicBezTo>
                    <a:pt x="12785" y="0"/>
                    <a:pt x="12661" y="21"/>
                    <a:pt x="12554" y="65"/>
                  </a:cubicBezTo>
                  <a:cubicBezTo>
                    <a:pt x="10209" y="1029"/>
                    <a:pt x="8280" y="3577"/>
                    <a:pt x="6411" y="5197"/>
                  </a:cubicBezTo>
                  <a:cubicBezTo>
                    <a:pt x="4410" y="6923"/>
                    <a:pt x="2172" y="8471"/>
                    <a:pt x="446" y="10447"/>
                  </a:cubicBezTo>
                  <a:cubicBezTo>
                    <a:pt x="1" y="10941"/>
                    <a:pt x="639" y="11444"/>
                    <a:pt x="1195" y="11444"/>
                  </a:cubicBezTo>
                  <a:cubicBezTo>
                    <a:pt x="1309" y="11444"/>
                    <a:pt x="1420" y="11423"/>
                    <a:pt x="1517" y="11376"/>
                  </a:cubicBezTo>
                  <a:cubicBezTo>
                    <a:pt x="4077" y="10138"/>
                    <a:pt x="6220" y="8137"/>
                    <a:pt x="8327" y="6340"/>
                  </a:cubicBezTo>
                  <a:cubicBezTo>
                    <a:pt x="10161" y="4780"/>
                    <a:pt x="12816" y="3042"/>
                    <a:pt x="13721" y="839"/>
                  </a:cubicBezTo>
                  <a:cubicBezTo>
                    <a:pt x="13939" y="318"/>
                    <a:pt x="13403" y="0"/>
                    <a:pt x="1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97" name="Google Shape;797;p24"/>
            <p:cNvSpPr txBox="1"/>
            <p:nvPr/>
          </p:nvSpPr>
          <p:spPr>
            <a:xfrm>
              <a:off x="5036135" y="1230872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000" b="1" dirty="0"/>
                <a:t>2-</a:t>
              </a:r>
              <a:r>
                <a:rPr lang="ar-EG" sz="2000" b="1" dirty="0"/>
                <a:t>تحقيق مستوى معيشي ملائم .</a:t>
              </a:r>
              <a:endParaRPr lang="en-US" sz="2000" b="1" dirty="0"/>
            </a:p>
            <a:p>
              <a:endParaRPr lang="en-US" dirty="0"/>
            </a:p>
          </p:txBody>
        </p:sp>
      </p:grpSp>
      <p:grpSp>
        <p:nvGrpSpPr>
          <p:cNvPr id="798" name="Google Shape;798;p24"/>
          <p:cNvGrpSpPr/>
          <p:nvPr/>
        </p:nvGrpSpPr>
        <p:grpSpPr>
          <a:xfrm>
            <a:off x="2447667" y="3915615"/>
            <a:ext cx="2847390" cy="2267822"/>
            <a:chOff x="4075746" y="3028275"/>
            <a:chExt cx="1093365" cy="1578580"/>
          </a:xfrm>
        </p:grpSpPr>
        <p:sp>
          <p:nvSpPr>
            <p:cNvPr id="799" name="Google Shape;799;p24"/>
            <p:cNvSpPr/>
            <p:nvPr/>
          </p:nvSpPr>
          <p:spPr>
            <a:xfrm>
              <a:off x="4075746" y="3747763"/>
              <a:ext cx="1090362" cy="859092"/>
            </a:xfrm>
            <a:custGeom>
              <a:avLst/>
              <a:gdLst/>
              <a:ahLst/>
              <a:cxnLst/>
              <a:rect l="l" t="t" r="r" b="b"/>
              <a:pathLst>
                <a:path w="53865" h="42440" extrusionOk="0">
                  <a:moveTo>
                    <a:pt x="10541" y="1"/>
                  </a:moveTo>
                  <a:cubicBezTo>
                    <a:pt x="8470" y="1"/>
                    <a:pt x="7310" y="625"/>
                    <a:pt x="7704" y="777"/>
                  </a:cubicBezTo>
                  <a:cubicBezTo>
                    <a:pt x="8418" y="1063"/>
                    <a:pt x="9109" y="1373"/>
                    <a:pt x="9788" y="1706"/>
                  </a:cubicBezTo>
                  <a:cubicBezTo>
                    <a:pt x="10871" y="2659"/>
                    <a:pt x="12002" y="3718"/>
                    <a:pt x="12538" y="4957"/>
                  </a:cubicBezTo>
                  <a:cubicBezTo>
                    <a:pt x="11967" y="5373"/>
                    <a:pt x="1" y="13327"/>
                    <a:pt x="1894" y="25138"/>
                  </a:cubicBezTo>
                  <a:cubicBezTo>
                    <a:pt x="2680" y="29983"/>
                    <a:pt x="5704" y="37210"/>
                    <a:pt x="10050" y="39866"/>
                  </a:cubicBezTo>
                  <a:cubicBezTo>
                    <a:pt x="13352" y="41873"/>
                    <a:pt x="17333" y="42440"/>
                    <a:pt x="21216" y="42440"/>
                  </a:cubicBezTo>
                  <a:cubicBezTo>
                    <a:pt x="22400" y="42440"/>
                    <a:pt x="23575" y="42387"/>
                    <a:pt x="24718" y="42306"/>
                  </a:cubicBezTo>
                  <a:cubicBezTo>
                    <a:pt x="34767" y="41592"/>
                    <a:pt x="44935" y="37056"/>
                    <a:pt x="50162" y="28090"/>
                  </a:cubicBezTo>
                  <a:cubicBezTo>
                    <a:pt x="52567" y="23959"/>
                    <a:pt x="53865" y="19161"/>
                    <a:pt x="53472" y="14374"/>
                  </a:cubicBezTo>
                  <a:cubicBezTo>
                    <a:pt x="53079" y="9612"/>
                    <a:pt x="50959" y="4564"/>
                    <a:pt x="46483" y="2349"/>
                  </a:cubicBezTo>
                  <a:cubicBezTo>
                    <a:pt x="43804" y="1016"/>
                    <a:pt x="40708" y="825"/>
                    <a:pt x="37779" y="599"/>
                  </a:cubicBezTo>
                  <a:cubicBezTo>
                    <a:pt x="35072" y="391"/>
                    <a:pt x="32357" y="199"/>
                    <a:pt x="29641" y="199"/>
                  </a:cubicBezTo>
                  <a:cubicBezTo>
                    <a:pt x="28929" y="199"/>
                    <a:pt x="28216" y="212"/>
                    <a:pt x="27504" y="242"/>
                  </a:cubicBezTo>
                  <a:cubicBezTo>
                    <a:pt x="24147" y="385"/>
                    <a:pt x="20741" y="956"/>
                    <a:pt x="17622" y="2159"/>
                  </a:cubicBezTo>
                  <a:cubicBezTo>
                    <a:pt x="14852" y="477"/>
                    <a:pt x="12349" y="1"/>
                    <a:pt x="105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 rot="361311">
              <a:off x="4707639" y="3028275"/>
              <a:ext cx="43886" cy="578672"/>
            </a:xfrm>
            <a:custGeom>
              <a:avLst/>
              <a:gdLst/>
              <a:ahLst/>
              <a:cxnLst/>
              <a:rect l="l" t="t" r="r" b="b"/>
              <a:pathLst>
                <a:path w="2168" h="28587" extrusionOk="0">
                  <a:moveTo>
                    <a:pt x="1089" y="0"/>
                  </a:moveTo>
                  <a:cubicBezTo>
                    <a:pt x="986" y="0"/>
                    <a:pt x="882" y="30"/>
                    <a:pt x="834" y="89"/>
                  </a:cubicBezTo>
                  <a:cubicBezTo>
                    <a:pt x="179" y="970"/>
                    <a:pt x="251" y="1911"/>
                    <a:pt x="227" y="2887"/>
                  </a:cubicBezTo>
                  <a:cubicBezTo>
                    <a:pt x="203" y="4149"/>
                    <a:pt x="191" y="5411"/>
                    <a:pt x="191" y="6673"/>
                  </a:cubicBezTo>
                  <a:lnTo>
                    <a:pt x="179" y="13984"/>
                  </a:lnTo>
                  <a:cubicBezTo>
                    <a:pt x="179" y="16413"/>
                    <a:pt x="179" y="18854"/>
                    <a:pt x="179" y="21282"/>
                  </a:cubicBezTo>
                  <a:cubicBezTo>
                    <a:pt x="179" y="23676"/>
                    <a:pt x="1" y="26033"/>
                    <a:pt x="667" y="28390"/>
                  </a:cubicBezTo>
                  <a:cubicBezTo>
                    <a:pt x="709" y="28521"/>
                    <a:pt x="900" y="28587"/>
                    <a:pt x="1089" y="28587"/>
                  </a:cubicBezTo>
                  <a:cubicBezTo>
                    <a:pt x="1278" y="28587"/>
                    <a:pt x="1465" y="28521"/>
                    <a:pt x="1501" y="28390"/>
                  </a:cubicBezTo>
                  <a:cubicBezTo>
                    <a:pt x="2168" y="26033"/>
                    <a:pt x="2001" y="23676"/>
                    <a:pt x="2001" y="21282"/>
                  </a:cubicBezTo>
                  <a:cubicBezTo>
                    <a:pt x="2001" y="18854"/>
                    <a:pt x="2001" y="16413"/>
                    <a:pt x="1989" y="13984"/>
                  </a:cubicBezTo>
                  <a:lnTo>
                    <a:pt x="1989" y="6673"/>
                  </a:lnTo>
                  <a:cubicBezTo>
                    <a:pt x="1977" y="5411"/>
                    <a:pt x="1977" y="4149"/>
                    <a:pt x="1953" y="2887"/>
                  </a:cubicBezTo>
                  <a:cubicBezTo>
                    <a:pt x="1930" y="1911"/>
                    <a:pt x="1989" y="970"/>
                    <a:pt x="1334" y="89"/>
                  </a:cubicBezTo>
                  <a:cubicBezTo>
                    <a:pt x="1293" y="30"/>
                    <a:pt x="1191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801" name="Google Shape;801;p24"/>
            <p:cNvSpPr txBox="1"/>
            <p:nvPr/>
          </p:nvSpPr>
          <p:spPr>
            <a:xfrm>
              <a:off x="4136125" y="4035538"/>
              <a:ext cx="1032986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r>
                <a:rPr lang="ar-SA" sz="2400" b="1" dirty="0"/>
                <a:t>4-</a:t>
              </a:r>
              <a:r>
                <a:rPr lang="ar-EG" sz="2400" b="1" dirty="0"/>
                <a:t>التوافق مع الآخرين .</a:t>
              </a:r>
              <a:endParaRPr lang="en-US" sz="2400" b="1" dirty="0"/>
            </a:p>
            <a:p>
              <a:pPr algn="ctr" rtl="0"/>
              <a:endParaRPr sz="1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06" name="Google Shape;806;p24"/>
          <p:cNvGrpSpPr/>
          <p:nvPr/>
        </p:nvGrpSpPr>
        <p:grpSpPr>
          <a:xfrm>
            <a:off x="193539" y="2589886"/>
            <a:ext cx="3214367" cy="1881260"/>
            <a:chOff x="2282538" y="1678409"/>
            <a:chExt cx="1503795" cy="1086273"/>
          </a:xfrm>
        </p:grpSpPr>
        <p:grpSp>
          <p:nvGrpSpPr>
            <p:cNvPr id="807" name="Google Shape;807;p24"/>
            <p:cNvGrpSpPr/>
            <p:nvPr/>
          </p:nvGrpSpPr>
          <p:grpSpPr>
            <a:xfrm>
              <a:off x="2282538" y="1678409"/>
              <a:ext cx="1249914" cy="1086273"/>
              <a:chOff x="2434938" y="1742409"/>
              <a:chExt cx="1249914" cy="1086273"/>
            </a:xfrm>
          </p:grpSpPr>
          <p:sp>
            <p:nvSpPr>
              <p:cNvPr id="808" name="Google Shape;808;p24"/>
              <p:cNvSpPr/>
              <p:nvPr/>
            </p:nvSpPr>
            <p:spPr>
              <a:xfrm>
                <a:off x="2504126" y="2242700"/>
                <a:ext cx="69897" cy="156272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7720" extrusionOk="0">
                    <a:moveTo>
                      <a:pt x="3070" y="0"/>
                    </a:moveTo>
                    <a:cubicBezTo>
                      <a:pt x="3063" y="0"/>
                      <a:pt x="3055" y="1"/>
                      <a:pt x="3048" y="1"/>
                    </a:cubicBezTo>
                    <a:cubicBezTo>
                      <a:pt x="1524" y="61"/>
                      <a:pt x="524" y="1739"/>
                      <a:pt x="286" y="3109"/>
                    </a:cubicBezTo>
                    <a:cubicBezTo>
                      <a:pt x="0" y="4668"/>
                      <a:pt x="798" y="6478"/>
                      <a:pt x="1834" y="7621"/>
                    </a:cubicBezTo>
                    <a:cubicBezTo>
                      <a:pt x="1898" y="7691"/>
                      <a:pt x="1971" y="7720"/>
                      <a:pt x="2043" y="7720"/>
                    </a:cubicBezTo>
                    <a:cubicBezTo>
                      <a:pt x="2279" y="7720"/>
                      <a:pt x="2496" y="7406"/>
                      <a:pt x="2286" y="7169"/>
                    </a:cubicBezTo>
                    <a:cubicBezTo>
                      <a:pt x="1536" y="6347"/>
                      <a:pt x="834" y="4942"/>
                      <a:pt x="845" y="3835"/>
                    </a:cubicBezTo>
                    <a:cubicBezTo>
                      <a:pt x="857" y="2668"/>
                      <a:pt x="1643" y="692"/>
                      <a:pt x="3048" y="632"/>
                    </a:cubicBezTo>
                    <a:cubicBezTo>
                      <a:pt x="3446" y="620"/>
                      <a:pt x="3453" y="0"/>
                      <a:pt x="3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09" name="Google Shape;809;p24"/>
              <p:cNvSpPr/>
              <p:nvPr/>
            </p:nvSpPr>
            <p:spPr>
              <a:xfrm>
                <a:off x="3520436" y="2085234"/>
                <a:ext cx="88986" cy="259003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2795" extrusionOk="0">
                    <a:moveTo>
                      <a:pt x="1244" y="1"/>
                    </a:moveTo>
                    <a:cubicBezTo>
                      <a:pt x="1152" y="1"/>
                      <a:pt x="1093" y="136"/>
                      <a:pt x="1192" y="196"/>
                    </a:cubicBezTo>
                    <a:cubicBezTo>
                      <a:pt x="3240" y="1470"/>
                      <a:pt x="4228" y="3982"/>
                      <a:pt x="3967" y="6328"/>
                    </a:cubicBezTo>
                    <a:cubicBezTo>
                      <a:pt x="3681" y="8876"/>
                      <a:pt x="2062" y="11078"/>
                      <a:pt x="85" y="12626"/>
                    </a:cubicBezTo>
                    <a:cubicBezTo>
                      <a:pt x="1" y="12692"/>
                      <a:pt x="79" y="12794"/>
                      <a:pt x="168" y="12794"/>
                    </a:cubicBezTo>
                    <a:cubicBezTo>
                      <a:pt x="192" y="12794"/>
                      <a:pt x="217" y="12787"/>
                      <a:pt x="240" y="12769"/>
                    </a:cubicBezTo>
                    <a:cubicBezTo>
                      <a:pt x="2300" y="11162"/>
                      <a:pt x="3955" y="8840"/>
                      <a:pt x="4193" y="6173"/>
                    </a:cubicBezTo>
                    <a:cubicBezTo>
                      <a:pt x="4395" y="3792"/>
                      <a:pt x="3371" y="1291"/>
                      <a:pt x="1300" y="17"/>
                    </a:cubicBezTo>
                    <a:cubicBezTo>
                      <a:pt x="1280" y="6"/>
                      <a:pt x="1261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0" name="Google Shape;810;p24"/>
              <p:cNvSpPr/>
              <p:nvPr/>
            </p:nvSpPr>
            <p:spPr>
              <a:xfrm>
                <a:off x="3541569" y="2228186"/>
                <a:ext cx="39534" cy="6627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274" extrusionOk="0">
                    <a:moveTo>
                      <a:pt x="1848" y="1"/>
                    </a:moveTo>
                    <a:cubicBezTo>
                      <a:pt x="1794" y="1"/>
                      <a:pt x="1738" y="34"/>
                      <a:pt x="1732" y="99"/>
                    </a:cubicBezTo>
                    <a:cubicBezTo>
                      <a:pt x="1589" y="1290"/>
                      <a:pt x="815" y="2218"/>
                      <a:pt x="65" y="3087"/>
                    </a:cubicBezTo>
                    <a:cubicBezTo>
                      <a:pt x="1" y="3170"/>
                      <a:pt x="71" y="3274"/>
                      <a:pt x="150" y="3274"/>
                    </a:cubicBezTo>
                    <a:cubicBezTo>
                      <a:pt x="173" y="3274"/>
                      <a:pt x="198" y="3264"/>
                      <a:pt x="220" y="3242"/>
                    </a:cubicBezTo>
                    <a:cubicBezTo>
                      <a:pt x="1018" y="2314"/>
                      <a:pt x="1803" y="1349"/>
                      <a:pt x="1946" y="99"/>
                    </a:cubicBezTo>
                    <a:cubicBezTo>
                      <a:pt x="1952" y="34"/>
                      <a:pt x="1902" y="1"/>
                      <a:pt x="18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1" name="Google Shape;811;p24"/>
              <p:cNvSpPr/>
              <p:nvPr/>
            </p:nvSpPr>
            <p:spPr>
              <a:xfrm>
                <a:off x="3210606" y="1798703"/>
                <a:ext cx="117062" cy="260703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12879" extrusionOk="0">
                    <a:moveTo>
                      <a:pt x="150" y="0"/>
                    </a:moveTo>
                    <a:cubicBezTo>
                      <a:pt x="64" y="0"/>
                      <a:pt x="1" y="146"/>
                      <a:pt x="92" y="206"/>
                    </a:cubicBezTo>
                    <a:cubicBezTo>
                      <a:pt x="1961" y="1409"/>
                      <a:pt x="3449" y="3123"/>
                      <a:pt x="4330" y="5159"/>
                    </a:cubicBezTo>
                    <a:cubicBezTo>
                      <a:pt x="4830" y="6290"/>
                      <a:pt x="5092" y="7493"/>
                      <a:pt x="5295" y="8707"/>
                    </a:cubicBezTo>
                    <a:cubicBezTo>
                      <a:pt x="5521" y="10041"/>
                      <a:pt x="5664" y="11446"/>
                      <a:pt x="5092" y="12720"/>
                    </a:cubicBezTo>
                    <a:cubicBezTo>
                      <a:pt x="5051" y="12802"/>
                      <a:pt x="5129" y="12879"/>
                      <a:pt x="5198" y="12879"/>
                    </a:cubicBezTo>
                    <a:cubicBezTo>
                      <a:pt x="5228" y="12879"/>
                      <a:pt x="5256" y="12864"/>
                      <a:pt x="5271" y="12827"/>
                    </a:cubicBezTo>
                    <a:cubicBezTo>
                      <a:pt x="5783" y="11708"/>
                      <a:pt x="5759" y="10505"/>
                      <a:pt x="5604" y="9303"/>
                    </a:cubicBezTo>
                    <a:cubicBezTo>
                      <a:pt x="5414" y="7922"/>
                      <a:pt x="5128" y="6528"/>
                      <a:pt x="4592" y="5231"/>
                    </a:cubicBezTo>
                    <a:cubicBezTo>
                      <a:pt x="3699" y="3088"/>
                      <a:pt x="2151" y="1278"/>
                      <a:pt x="199" y="16"/>
                    </a:cubicBezTo>
                    <a:cubicBezTo>
                      <a:pt x="182" y="5"/>
                      <a:pt x="166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2" name="Google Shape;812;p24"/>
              <p:cNvSpPr/>
              <p:nvPr/>
            </p:nvSpPr>
            <p:spPr>
              <a:xfrm>
                <a:off x="3297061" y="1864147"/>
                <a:ext cx="33501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689" extrusionOk="0">
                    <a:moveTo>
                      <a:pt x="149" y="1"/>
                    </a:moveTo>
                    <a:cubicBezTo>
                      <a:pt x="72" y="1"/>
                      <a:pt x="0" y="76"/>
                      <a:pt x="59" y="152"/>
                    </a:cubicBezTo>
                    <a:cubicBezTo>
                      <a:pt x="809" y="1164"/>
                      <a:pt x="1274" y="2331"/>
                      <a:pt x="1428" y="3581"/>
                    </a:cubicBezTo>
                    <a:cubicBezTo>
                      <a:pt x="1440" y="3653"/>
                      <a:pt x="1500" y="3688"/>
                      <a:pt x="1553" y="3688"/>
                    </a:cubicBezTo>
                    <a:cubicBezTo>
                      <a:pt x="1607" y="3688"/>
                      <a:pt x="1655" y="3653"/>
                      <a:pt x="1643" y="3581"/>
                    </a:cubicBezTo>
                    <a:cubicBezTo>
                      <a:pt x="1488" y="2295"/>
                      <a:pt x="1012" y="1093"/>
                      <a:pt x="238" y="45"/>
                    </a:cubicBezTo>
                    <a:cubicBezTo>
                      <a:pt x="213" y="14"/>
                      <a:pt x="181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3" name="Google Shape;813;p24"/>
              <p:cNvSpPr/>
              <p:nvPr/>
            </p:nvSpPr>
            <p:spPr>
              <a:xfrm>
                <a:off x="2813572" y="1862021"/>
                <a:ext cx="48663" cy="14821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7322" extrusionOk="0">
                    <a:moveTo>
                      <a:pt x="2266" y="0"/>
                    </a:moveTo>
                    <a:cubicBezTo>
                      <a:pt x="2254" y="0"/>
                      <a:pt x="2241" y="2"/>
                      <a:pt x="2227" y="7"/>
                    </a:cubicBezTo>
                    <a:cubicBezTo>
                      <a:pt x="1060" y="436"/>
                      <a:pt x="477" y="2103"/>
                      <a:pt x="263" y="3222"/>
                    </a:cubicBezTo>
                    <a:cubicBezTo>
                      <a:pt x="1" y="4591"/>
                      <a:pt x="191" y="6008"/>
                      <a:pt x="798" y="7270"/>
                    </a:cubicBezTo>
                    <a:cubicBezTo>
                      <a:pt x="817" y="7307"/>
                      <a:pt x="846" y="7322"/>
                      <a:pt x="877" y="7322"/>
                    </a:cubicBezTo>
                    <a:cubicBezTo>
                      <a:pt x="945" y="7322"/>
                      <a:pt x="1018" y="7245"/>
                      <a:pt x="977" y="7163"/>
                    </a:cubicBezTo>
                    <a:cubicBezTo>
                      <a:pt x="429" y="6008"/>
                      <a:pt x="239" y="4710"/>
                      <a:pt x="441" y="3436"/>
                    </a:cubicBezTo>
                    <a:cubicBezTo>
                      <a:pt x="620" y="2365"/>
                      <a:pt x="1156" y="626"/>
                      <a:pt x="2287" y="210"/>
                    </a:cubicBezTo>
                    <a:cubicBezTo>
                      <a:pt x="2404" y="167"/>
                      <a:pt x="2368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4" name="Google Shape;814;p24"/>
              <p:cNvSpPr/>
              <p:nvPr/>
            </p:nvSpPr>
            <p:spPr>
              <a:xfrm>
                <a:off x="2838632" y="1941695"/>
                <a:ext cx="12915" cy="56942"/>
              </a:xfrm>
              <a:custGeom>
                <a:avLst/>
                <a:gdLst/>
                <a:ahLst/>
                <a:cxnLst/>
                <a:rect l="l" t="t" r="r" b="b"/>
                <a:pathLst>
                  <a:path w="638" h="2813" extrusionOk="0">
                    <a:moveTo>
                      <a:pt x="236" y="0"/>
                    </a:moveTo>
                    <a:cubicBezTo>
                      <a:pt x="183" y="0"/>
                      <a:pt x="126" y="36"/>
                      <a:pt x="120" y="107"/>
                    </a:cubicBezTo>
                    <a:cubicBezTo>
                      <a:pt x="1" y="1012"/>
                      <a:pt x="108" y="1881"/>
                      <a:pt x="406" y="2739"/>
                    </a:cubicBezTo>
                    <a:cubicBezTo>
                      <a:pt x="424" y="2790"/>
                      <a:pt x="467" y="2812"/>
                      <a:pt x="509" y="2812"/>
                    </a:cubicBezTo>
                    <a:cubicBezTo>
                      <a:pt x="574" y="2812"/>
                      <a:pt x="637" y="2759"/>
                      <a:pt x="608" y="2679"/>
                    </a:cubicBezTo>
                    <a:cubicBezTo>
                      <a:pt x="311" y="1846"/>
                      <a:pt x="227" y="988"/>
                      <a:pt x="334" y="107"/>
                    </a:cubicBezTo>
                    <a:cubicBezTo>
                      <a:pt x="340" y="36"/>
                      <a:pt x="290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5" name="Google Shape;815;p24"/>
              <p:cNvSpPr/>
              <p:nvPr/>
            </p:nvSpPr>
            <p:spPr>
              <a:xfrm>
                <a:off x="2741792" y="2528037"/>
                <a:ext cx="273780" cy="154673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7641" extrusionOk="0">
                    <a:moveTo>
                      <a:pt x="130" y="0"/>
                    </a:moveTo>
                    <a:cubicBezTo>
                      <a:pt x="67" y="0"/>
                      <a:pt x="1" y="53"/>
                      <a:pt x="22" y="133"/>
                    </a:cubicBezTo>
                    <a:cubicBezTo>
                      <a:pt x="642" y="2610"/>
                      <a:pt x="2547" y="4491"/>
                      <a:pt x="4725" y="5705"/>
                    </a:cubicBezTo>
                    <a:cubicBezTo>
                      <a:pt x="7053" y="7006"/>
                      <a:pt x="9727" y="7640"/>
                      <a:pt x="12391" y="7640"/>
                    </a:cubicBezTo>
                    <a:cubicBezTo>
                      <a:pt x="12725" y="7640"/>
                      <a:pt x="13060" y="7630"/>
                      <a:pt x="13393" y="7610"/>
                    </a:cubicBezTo>
                    <a:cubicBezTo>
                      <a:pt x="13524" y="7598"/>
                      <a:pt x="13524" y="7396"/>
                      <a:pt x="13393" y="7396"/>
                    </a:cubicBezTo>
                    <a:cubicBezTo>
                      <a:pt x="13054" y="7417"/>
                      <a:pt x="12714" y="7427"/>
                      <a:pt x="12374" y="7427"/>
                    </a:cubicBezTo>
                    <a:cubicBezTo>
                      <a:pt x="9804" y="7427"/>
                      <a:pt x="7235" y="6828"/>
                      <a:pt x="4964" y="5598"/>
                    </a:cubicBezTo>
                    <a:cubicBezTo>
                      <a:pt x="2785" y="4407"/>
                      <a:pt x="856" y="2550"/>
                      <a:pt x="225" y="74"/>
                    </a:cubicBezTo>
                    <a:cubicBezTo>
                      <a:pt x="211" y="22"/>
                      <a:pt x="171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6" name="Google Shape;816;p24"/>
              <p:cNvSpPr/>
              <p:nvPr/>
            </p:nvSpPr>
            <p:spPr>
              <a:xfrm>
                <a:off x="3051420" y="2617771"/>
                <a:ext cx="130281" cy="63440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134" extrusionOk="0">
                    <a:moveTo>
                      <a:pt x="6298" y="0"/>
                    </a:moveTo>
                    <a:cubicBezTo>
                      <a:pt x="6280" y="0"/>
                      <a:pt x="6260" y="7"/>
                      <a:pt x="6241" y="22"/>
                    </a:cubicBezTo>
                    <a:cubicBezTo>
                      <a:pt x="4407" y="1391"/>
                      <a:pt x="2336" y="2379"/>
                      <a:pt x="121" y="2927"/>
                    </a:cubicBezTo>
                    <a:cubicBezTo>
                      <a:pt x="0" y="2949"/>
                      <a:pt x="32" y="3134"/>
                      <a:pt x="150" y="3134"/>
                    </a:cubicBezTo>
                    <a:cubicBezTo>
                      <a:pt x="159" y="3134"/>
                      <a:pt x="170" y="3132"/>
                      <a:pt x="181" y="3130"/>
                    </a:cubicBezTo>
                    <a:cubicBezTo>
                      <a:pt x="2407" y="2582"/>
                      <a:pt x="4503" y="1582"/>
                      <a:pt x="6348" y="201"/>
                    </a:cubicBezTo>
                    <a:cubicBezTo>
                      <a:pt x="6436" y="132"/>
                      <a:pt x="6380" y="0"/>
                      <a:pt x="6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7" name="Google Shape;817;p24"/>
              <p:cNvSpPr/>
              <p:nvPr/>
            </p:nvSpPr>
            <p:spPr>
              <a:xfrm>
                <a:off x="3233014" y="2594938"/>
                <a:ext cx="178296" cy="34534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706" extrusionOk="0">
                    <a:moveTo>
                      <a:pt x="8644" y="1"/>
                    </a:moveTo>
                    <a:cubicBezTo>
                      <a:pt x="8619" y="1"/>
                      <a:pt x="8593" y="10"/>
                      <a:pt x="8569" y="31"/>
                    </a:cubicBezTo>
                    <a:cubicBezTo>
                      <a:pt x="7333" y="1065"/>
                      <a:pt x="5724" y="1499"/>
                      <a:pt x="4097" y="1499"/>
                    </a:cubicBezTo>
                    <a:cubicBezTo>
                      <a:pt x="2746" y="1499"/>
                      <a:pt x="1383" y="1200"/>
                      <a:pt x="211" y="698"/>
                    </a:cubicBezTo>
                    <a:cubicBezTo>
                      <a:pt x="195" y="690"/>
                      <a:pt x="179" y="686"/>
                      <a:pt x="165" y="686"/>
                    </a:cubicBezTo>
                    <a:cubicBezTo>
                      <a:pt x="67" y="686"/>
                      <a:pt x="0" y="835"/>
                      <a:pt x="104" y="876"/>
                    </a:cubicBezTo>
                    <a:cubicBezTo>
                      <a:pt x="1313" y="1398"/>
                      <a:pt x="2710" y="1706"/>
                      <a:pt x="4094" y="1706"/>
                    </a:cubicBezTo>
                    <a:cubicBezTo>
                      <a:pt x="5775" y="1706"/>
                      <a:pt x="7437" y="1251"/>
                      <a:pt x="8724" y="174"/>
                    </a:cubicBezTo>
                    <a:cubicBezTo>
                      <a:pt x="8807" y="109"/>
                      <a:pt x="8732" y="1"/>
                      <a:pt x="8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8" name="Google Shape;818;p24"/>
              <p:cNvSpPr/>
              <p:nvPr/>
            </p:nvSpPr>
            <p:spPr>
              <a:xfrm>
                <a:off x="2434938" y="1742409"/>
                <a:ext cx="1249914" cy="1086273"/>
              </a:xfrm>
              <a:custGeom>
                <a:avLst/>
                <a:gdLst/>
                <a:ahLst/>
                <a:cxnLst/>
                <a:rect l="l" t="t" r="r" b="b"/>
                <a:pathLst>
                  <a:path w="61747" h="53663" extrusionOk="0">
                    <a:moveTo>
                      <a:pt x="16848" y="9429"/>
                    </a:moveTo>
                    <a:cubicBezTo>
                      <a:pt x="16813" y="10119"/>
                      <a:pt x="16836" y="10810"/>
                      <a:pt x="16896" y="11500"/>
                    </a:cubicBezTo>
                    <a:cubicBezTo>
                      <a:pt x="16813" y="11429"/>
                      <a:pt x="16717" y="11369"/>
                      <a:pt x="16622" y="11298"/>
                    </a:cubicBezTo>
                    <a:cubicBezTo>
                      <a:pt x="16670" y="10679"/>
                      <a:pt x="16729" y="10048"/>
                      <a:pt x="16848" y="9429"/>
                    </a:cubicBezTo>
                    <a:close/>
                    <a:moveTo>
                      <a:pt x="5585" y="18108"/>
                    </a:moveTo>
                    <a:cubicBezTo>
                      <a:pt x="5621" y="18584"/>
                      <a:pt x="5692" y="19061"/>
                      <a:pt x="5787" y="19537"/>
                    </a:cubicBezTo>
                    <a:cubicBezTo>
                      <a:pt x="5668" y="19858"/>
                      <a:pt x="5561" y="20180"/>
                      <a:pt x="5478" y="20513"/>
                    </a:cubicBezTo>
                    <a:cubicBezTo>
                      <a:pt x="5430" y="20013"/>
                      <a:pt x="5454" y="19489"/>
                      <a:pt x="5490" y="19001"/>
                    </a:cubicBezTo>
                    <a:cubicBezTo>
                      <a:pt x="5502" y="18703"/>
                      <a:pt x="5537" y="18406"/>
                      <a:pt x="5585" y="18108"/>
                    </a:cubicBezTo>
                    <a:close/>
                    <a:moveTo>
                      <a:pt x="5978" y="20299"/>
                    </a:moveTo>
                    <a:cubicBezTo>
                      <a:pt x="6097" y="20668"/>
                      <a:pt x="6240" y="21049"/>
                      <a:pt x="6395" y="21418"/>
                    </a:cubicBezTo>
                    <a:cubicBezTo>
                      <a:pt x="6252" y="21787"/>
                      <a:pt x="6121" y="22156"/>
                      <a:pt x="5978" y="22537"/>
                    </a:cubicBezTo>
                    <a:cubicBezTo>
                      <a:pt x="5835" y="22323"/>
                      <a:pt x="5740" y="22002"/>
                      <a:pt x="5656" y="21680"/>
                    </a:cubicBezTo>
                    <a:cubicBezTo>
                      <a:pt x="5740" y="21204"/>
                      <a:pt x="5847" y="20751"/>
                      <a:pt x="5978" y="20299"/>
                    </a:cubicBezTo>
                    <a:close/>
                    <a:moveTo>
                      <a:pt x="6645" y="21954"/>
                    </a:moveTo>
                    <a:cubicBezTo>
                      <a:pt x="6764" y="22204"/>
                      <a:pt x="6895" y="22454"/>
                      <a:pt x="7038" y="22692"/>
                    </a:cubicBezTo>
                    <a:cubicBezTo>
                      <a:pt x="6823" y="22656"/>
                      <a:pt x="6609" y="22656"/>
                      <a:pt x="6383" y="22656"/>
                    </a:cubicBezTo>
                    <a:cubicBezTo>
                      <a:pt x="6466" y="22418"/>
                      <a:pt x="6561" y="22192"/>
                      <a:pt x="6645" y="21954"/>
                    </a:cubicBezTo>
                    <a:close/>
                    <a:moveTo>
                      <a:pt x="60116" y="22871"/>
                    </a:moveTo>
                    <a:cubicBezTo>
                      <a:pt x="60151" y="23037"/>
                      <a:pt x="60199" y="23204"/>
                      <a:pt x="60235" y="23359"/>
                    </a:cubicBezTo>
                    <a:cubicBezTo>
                      <a:pt x="60176" y="23394"/>
                      <a:pt x="60128" y="23453"/>
                      <a:pt x="60116" y="23535"/>
                    </a:cubicBezTo>
                    <a:lnTo>
                      <a:pt x="60116" y="23535"/>
                    </a:lnTo>
                    <a:cubicBezTo>
                      <a:pt x="60118" y="23312"/>
                      <a:pt x="60126" y="23096"/>
                      <a:pt x="60116" y="22871"/>
                    </a:cubicBezTo>
                    <a:close/>
                    <a:moveTo>
                      <a:pt x="60461" y="24728"/>
                    </a:moveTo>
                    <a:cubicBezTo>
                      <a:pt x="60556" y="25550"/>
                      <a:pt x="60556" y="26395"/>
                      <a:pt x="60449" y="27240"/>
                    </a:cubicBezTo>
                    <a:cubicBezTo>
                      <a:pt x="60306" y="28288"/>
                      <a:pt x="59961" y="29467"/>
                      <a:pt x="59413" y="30574"/>
                    </a:cubicBezTo>
                    <a:cubicBezTo>
                      <a:pt x="59877" y="28645"/>
                      <a:pt x="60282" y="26704"/>
                      <a:pt x="60461" y="24728"/>
                    </a:cubicBezTo>
                    <a:close/>
                    <a:moveTo>
                      <a:pt x="1465" y="28717"/>
                    </a:moveTo>
                    <a:cubicBezTo>
                      <a:pt x="1501" y="29264"/>
                      <a:pt x="1608" y="29800"/>
                      <a:pt x="1763" y="30324"/>
                    </a:cubicBezTo>
                    <a:cubicBezTo>
                      <a:pt x="1894" y="30776"/>
                      <a:pt x="2061" y="31217"/>
                      <a:pt x="2263" y="31646"/>
                    </a:cubicBezTo>
                    <a:cubicBezTo>
                      <a:pt x="1966" y="31788"/>
                      <a:pt x="1668" y="31919"/>
                      <a:pt x="1370" y="32038"/>
                    </a:cubicBezTo>
                    <a:cubicBezTo>
                      <a:pt x="1215" y="30943"/>
                      <a:pt x="1239" y="29836"/>
                      <a:pt x="1465" y="28717"/>
                    </a:cubicBezTo>
                    <a:close/>
                    <a:moveTo>
                      <a:pt x="60080" y="24252"/>
                    </a:moveTo>
                    <a:cubicBezTo>
                      <a:pt x="59889" y="26824"/>
                      <a:pt x="59294" y="29336"/>
                      <a:pt x="58651" y="31836"/>
                    </a:cubicBezTo>
                    <a:cubicBezTo>
                      <a:pt x="58342" y="32277"/>
                      <a:pt x="57996" y="32681"/>
                      <a:pt x="57615" y="33027"/>
                    </a:cubicBezTo>
                    <a:cubicBezTo>
                      <a:pt x="58068" y="31598"/>
                      <a:pt x="58496" y="30157"/>
                      <a:pt x="58913" y="28717"/>
                    </a:cubicBezTo>
                    <a:cubicBezTo>
                      <a:pt x="58961" y="28562"/>
                      <a:pt x="58818" y="28455"/>
                      <a:pt x="58699" y="28455"/>
                    </a:cubicBezTo>
                    <a:cubicBezTo>
                      <a:pt x="58961" y="28038"/>
                      <a:pt x="59199" y="27597"/>
                      <a:pt x="59389" y="27109"/>
                    </a:cubicBezTo>
                    <a:cubicBezTo>
                      <a:pt x="59758" y="26204"/>
                      <a:pt x="59985" y="25228"/>
                      <a:pt x="60080" y="24252"/>
                    </a:cubicBezTo>
                    <a:close/>
                    <a:moveTo>
                      <a:pt x="54734" y="32074"/>
                    </a:moveTo>
                    <a:lnTo>
                      <a:pt x="54734" y="32074"/>
                    </a:lnTo>
                    <a:cubicBezTo>
                      <a:pt x="54543" y="32539"/>
                      <a:pt x="54341" y="32991"/>
                      <a:pt x="54139" y="33443"/>
                    </a:cubicBezTo>
                    <a:cubicBezTo>
                      <a:pt x="53912" y="33193"/>
                      <a:pt x="53662" y="32979"/>
                      <a:pt x="53365" y="32789"/>
                    </a:cubicBezTo>
                    <a:cubicBezTo>
                      <a:pt x="53841" y="32574"/>
                      <a:pt x="54293" y="32336"/>
                      <a:pt x="54734" y="32074"/>
                    </a:cubicBezTo>
                    <a:close/>
                    <a:moveTo>
                      <a:pt x="2442" y="32027"/>
                    </a:moveTo>
                    <a:cubicBezTo>
                      <a:pt x="2608" y="32348"/>
                      <a:pt x="2799" y="32669"/>
                      <a:pt x="3001" y="32979"/>
                    </a:cubicBezTo>
                    <a:cubicBezTo>
                      <a:pt x="2597" y="33241"/>
                      <a:pt x="2168" y="33467"/>
                      <a:pt x="1739" y="33670"/>
                    </a:cubicBezTo>
                    <a:cubicBezTo>
                      <a:pt x="1608" y="33277"/>
                      <a:pt x="1513" y="32872"/>
                      <a:pt x="1442" y="32467"/>
                    </a:cubicBezTo>
                    <a:cubicBezTo>
                      <a:pt x="1787" y="32324"/>
                      <a:pt x="2120" y="32181"/>
                      <a:pt x="2442" y="32027"/>
                    </a:cubicBezTo>
                    <a:close/>
                    <a:moveTo>
                      <a:pt x="58425" y="28848"/>
                    </a:moveTo>
                    <a:lnTo>
                      <a:pt x="58425" y="28848"/>
                    </a:lnTo>
                    <a:cubicBezTo>
                      <a:pt x="57984" y="30407"/>
                      <a:pt x="57520" y="31955"/>
                      <a:pt x="57020" y="33491"/>
                    </a:cubicBezTo>
                    <a:cubicBezTo>
                      <a:pt x="56591" y="33789"/>
                      <a:pt x="56115" y="34003"/>
                      <a:pt x="55615" y="34134"/>
                    </a:cubicBezTo>
                    <a:cubicBezTo>
                      <a:pt x="56079" y="32860"/>
                      <a:pt x="56603" y="31610"/>
                      <a:pt x="57199" y="30384"/>
                    </a:cubicBezTo>
                    <a:cubicBezTo>
                      <a:pt x="57211" y="30336"/>
                      <a:pt x="57211" y="30288"/>
                      <a:pt x="57211" y="30253"/>
                    </a:cubicBezTo>
                    <a:cubicBezTo>
                      <a:pt x="57663" y="29824"/>
                      <a:pt x="58068" y="29360"/>
                      <a:pt x="58425" y="28848"/>
                    </a:cubicBezTo>
                    <a:close/>
                    <a:moveTo>
                      <a:pt x="56496" y="30884"/>
                    </a:moveTo>
                    <a:lnTo>
                      <a:pt x="56496" y="30884"/>
                    </a:lnTo>
                    <a:cubicBezTo>
                      <a:pt x="55996" y="31979"/>
                      <a:pt x="55532" y="33086"/>
                      <a:pt x="55127" y="34229"/>
                    </a:cubicBezTo>
                    <a:cubicBezTo>
                      <a:pt x="54996" y="34241"/>
                      <a:pt x="54853" y="34253"/>
                      <a:pt x="54710" y="34265"/>
                    </a:cubicBezTo>
                    <a:cubicBezTo>
                      <a:pt x="54627" y="34098"/>
                      <a:pt x="54532" y="33955"/>
                      <a:pt x="54436" y="33812"/>
                    </a:cubicBezTo>
                    <a:cubicBezTo>
                      <a:pt x="54758" y="33110"/>
                      <a:pt x="55067" y="32408"/>
                      <a:pt x="55353" y="31705"/>
                    </a:cubicBezTo>
                    <a:cubicBezTo>
                      <a:pt x="55746" y="31443"/>
                      <a:pt x="56127" y="31169"/>
                      <a:pt x="56496" y="30884"/>
                    </a:cubicBezTo>
                    <a:close/>
                    <a:moveTo>
                      <a:pt x="3239" y="33336"/>
                    </a:moveTo>
                    <a:cubicBezTo>
                      <a:pt x="3394" y="33574"/>
                      <a:pt x="3573" y="33801"/>
                      <a:pt x="3763" y="34027"/>
                    </a:cubicBezTo>
                    <a:cubicBezTo>
                      <a:pt x="3275" y="34384"/>
                      <a:pt x="2763" y="34694"/>
                      <a:pt x="2216" y="34967"/>
                    </a:cubicBezTo>
                    <a:cubicBezTo>
                      <a:pt x="2085" y="34670"/>
                      <a:pt x="1977" y="34372"/>
                      <a:pt x="1870" y="34074"/>
                    </a:cubicBezTo>
                    <a:cubicBezTo>
                      <a:pt x="2347" y="33860"/>
                      <a:pt x="2799" y="33610"/>
                      <a:pt x="3239" y="33336"/>
                    </a:cubicBezTo>
                    <a:close/>
                    <a:moveTo>
                      <a:pt x="4037" y="34348"/>
                    </a:moveTo>
                    <a:cubicBezTo>
                      <a:pt x="4275" y="34622"/>
                      <a:pt x="4525" y="34884"/>
                      <a:pt x="4787" y="35146"/>
                    </a:cubicBezTo>
                    <a:cubicBezTo>
                      <a:pt x="4204" y="35622"/>
                      <a:pt x="3549" y="35956"/>
                      <a:pt x="2835" y="36158"/>
                    </a:cubicBezTo>
                    <a:cubicBezTo>
                      <a:pt x="2680" y="35884"/>
                      <a:pt x="2525" y="35622"/>
                      <a:pt x="2394" y="35348"/>
                    </a:cubicBezTo>
                    <a:cubicBezTo>
                      <a:pt x="2966" y="35063"/>
                      <a:pt x="3513" y="34729"/>
                      <a:pt x="4037" y="34348"/>
                    </a:cubicBezTo>
                    <a:close/>
                    <a:moveTo>
                      <a:pt x="5097" y="35432"/>
                    </a:moveTo>
                    <a:cubicBezTo>
                      <a:pt x="5311" y="35622"/>
                      <a:pt x="5525" y="35813"/>
                      <a:pt x="5752" y="35991"/>
                    </a:cubicBezTo>
                    <a:cubicBezTo>
                      <a:pt x="5037" y="36491"/>
                      <a:pt x="4275" y="36860"/>
                      <a:pt x="3454" y="37111"/>
                    </a:cubicBezTo>
                    <a:cubicBezTo>
                      <a:pt x="3311" y="36920"/>
                      <a:pt x="3180" y="36730"/>
                      <a:pt x="3061" y="36527"/>
                    </a:cubicBezTo>
                    <a:cubicBezTo>
                      <a:pt x="3811" y="36313"/>
                      <a:pt x="4490" y="35944"/>
                      <a:pt x="5097" y="35432"/>
                    </a:cubicBezTo>
                    <a:close/>
                    <a:moveTo>
                      <a:pt x="6085" y="36265"/>
                    </a:moveTo>
                    <a:cubicBezTo>
                      <a:pt x="6395" y="36503"/>
                      <a:pt x="6716" y="36730"/>
                      <a:pt x="7038" y="36944"/>
                    </a:cubicBezTo>
                    <a:cubicBezTo>
                      <a:pt x="6216" y="37503"/>
                      <a:pt x="5323" y="37944"/>
                      <a:pt x="4371" y="38277"/>
                    </a:cubicBezTo>
                    <a:cubicBezTo>
                      <a:pt x="4144" y="38015"/>
                      <a:pt x="3918" y="37753"/>
                      <a:pt x="3716" y="37480"/>
                    </a:cubicBezTo>
                    <a:cubicBezTo>
                      <a:pt x="4573" y="37194"/>
                      <a:pt x="5359" y="36801"/>
                      <a:pt x="6085" y="36265"/>
                    </a:cubicBezTo>
                    <a:close/>
                    <a:moveTo>
                      <a:pt x="7430" y="37194"/>
                    </a:moveTo>
                    <a:cubicBezTo>
                      <a:pt x="7800" y="37432"/>
                      <a:pt x="8181" y="37646"/>
                      <a:pt x="8562" y="37849"/>
                    </a:cubicBezTo>
                    <a:cubicBezTo>
                      <a:pt x="7645" y="38539"/>
                      <a:pt x="6645" y="39075"/>
                      <a:pt x="5537" y="39444"/>
                    </a:cubicBezTo>
                    <a:cubicBezTo>
                      <a:pt x="5240" y="39182"/>
                      <a:pt x="4954" y="38896"/>
                      <a:pt x="4680" y="38611"/>
                    </a:cubicBezTo>
                    <a:cubicBezTo>
                      <a:pt x="5656" y="38265"/>
                      <a:pt x="6573" y="37789"/>
                      <a:pt x="7430" y="37194"/>
                    </a:cubicBezTo>
                    <a:close/>
                    <a:moveTo>
                      <a:pt x="8978" y="38063"/>
                    </a:moveTo>
                    <a:cubicBezTo>
                      <a:pt x="9383" y="38265"/>
                      <a:pt x="9800" y="38456"/>
                      <a:pt x="10217" y="38635"/>
                    </a:cubicBezTo>
                    <a:cubicBezTo>
                      <a:pt x="9181" y="39337"/>
                      <a:pt x="8121" y="40004"/>
                      <a:pt x="7014" y="40599"/>
                    </a:cubicBezTo>
                    <a:cubicBezTo>
                      <a:pt x="6633" y="40337"/>
                      <a:pt x="6264" y="40051"/>
                      <a:pt x="5906" y="39766"/>
                    </a:cubicBezTo>
                    <a:cubicBezTo>
                      <a:pt x="7026" y="39361"/>
                      <a:pt x="8050" y="38789"/>
                      <a:pt x="8978" y="38063"/>
                    </a:cubicBezTo>
                    <a:close/>
                    <a:moveTo>
                      <a:pt x="10681" y="38813"/>
                    </a:moveTo>
                    <a:cubicBezTo>
                      <a:pt x="11229" y="39027"/>
                      <a:pt x="11764" y="39206"/>
                      <a:pt x="12312" y="39361"/>
                    </a:cubicBezTo>
                    <a:cubicBezTo>
                      <a:pt x="11812" y="39718"/>
                      <a:pt x="11312" y="40063"/>
                      <a:pt x="10812" y="40409"/>
                    </a:cubicBezTo>
                    <a:cubicBezTo>
                      <a:pt x="10336" y="40742"/>
                      <a:pt x="9859" y="41135"/>
                      <a:pt x="9335" y="41397"/>
                    </a:cubicBezTo>
                    <a:lnTo>
                      <a:pt x="9288" y="41397"/>
                    </a:lnTo>
                    <a:cubicBezTo>
                      <a:pt x="9205" y="41397"/>
                      <a:pt x="9145" y="41444"/>
                      <a:pt x="9109" y="41504"/>
                    </a:cubicBezTo>
                    <a:cubicBezTo>
                      <a:pt x="9002" y="41552"/>
                      <a:pt x="8883" y="41587"/>
                      <a:pt x="8764" y="41623"/>
                    </a:cubicBezTo>
                    <a:cubicBezTo>
                      <a:pt x="8300" y="41385"/>
                      <a:pt x="7847" y="41135"/>
                      <a:pt x="7407" y="40861"/>
                    </a:cubicBezTo>
                    <a:cubicBezTo>
                      <a:pt x="8538" y="40242"/>
                      <a:pt x="9633" y="39563"/>
                      <a:pt x="10681" y="38813"/>
                    </a:cubicBezTo>
                    <a:close/>
                    <a:moveTo>
                      <a:pt x="12848" y="39516"/>
                    </a:moveTo>
                    <a:cubicBezTo>
                      <a:pt x="12919" y="39527"/>
                      <a:pt x="13003" y="39551"/>
                      <a:pt x="13086" y="39575"/>
                    </a:cubicBezTo>
                    <a:cubicBezTo>
                      <a:pt x="13134" y="39837"/>
                      <a:pt x="13193" y="40099"/>
                      <a:pt x="13265" y="40361"/>
                    </a:cubicBezTo>
                    <a:cubicBezTo>
                      <a:pt x="13253" y="40361"/>
                      <a:pt x="13241" y="40361"/>
                      <a:pt x="13229" y="40373"/>
                    </a:cubicBezTo>
                    <a:cubicBezTo>
                      <a:pt x="12419" y="41123"/>
                      <a:pt x="11562" y="41790"/>
                      <a:pt x="10633" y="42385"/>
                    </a:cubicBezTo>
                    <a:cubicBezTo>
                      <a:pt x="10193" y="42242"/>
                      <a:pt x="9752" y="42075"/>
                      <a:pt x="9324" y="41885"/>
                    </a:cubicBezTo>
                    <a:cubicBezTo>
                      <a:pt x="9836" y="41659"/>
                      <a:pt x="10288" y="41290"/>
                      <a:pt x="10752" y="40968"/>
                    </a:cubicBezTo>
                    <a:cubicBezTo>
                      <a:pt x="11455" y="40480"/>
                      <a:pt x="12145" y="39992"/>
                      <a:pt x="12848" y="39516"/>
                    </a:cubicBezTo>
                    <a:close/>
                    <a:moveTo>
                      <a:pt x="13396" y="40790"/>
                    </a:moveTo>
                    <a:cubicBezTo>
                      <a:pt x="13443" y="40932"/>
                      <a:pt x="13491" y="41063"/>
                      <a:pt x="13538" y="41194"/>
                    </a:cubicBezTo>
                    <a:cubicBezTo>
                      <a:pt x="13526" y="41206"/>
                      <a:pt x="13515" y="41206"/>
                      <a:pt x="13515" y="41218"/>
                    </a:cubicBezTo>
                    <a:cubicBezTo>
                      <a:pt x="12681" y="41933"/>
                      <a:pt x="11812" y="42587"/>
                      <a:pt x="10895" y="43183"/>
                    </a:cubicBezTo>
                    <a:cubicBezTo>
                      <a:pt x="10859" y="43052"/>
                      <a:pt x="10836" y="42921"/>
                      <a:pt x="10800" y="42778"/>
                    </a:cubicBezTo>
                    <a:cubicBezTo>
                      <a:pt x="11717" y="42194"/>
                      <a:pt x="12586" y="41528"/>
                      <a:pt x="13396" y="40790"/>
                    </a:cubicBezTo>
                    <a:close/>
                    <a:moveTo>
                      <a:pt x="13705" y="41599"/>
                    </a:moveTo>
                    <a:cubicBezTo>
                      <a:pt x="13896" y="42052"/>
                      <a:pt x="14122" y="42492"/>
                      <a:pt x="14384" y="42897"/>
                    </a:cubicBezTo>
                    <a:lnTo>
                      <a:pt x="11538" y="44933"/>
                    </a:lnTo>
                    <a:cubicBezTo>
                      <a:pt x="11348" y="44504"/>
                      <a:pt x="11181" y="44064"/>
                      <a:pt x="11026" y="43599"/>
                    </a:cubicBezTo>
                    <a:cubicBezTo>
                      <a:pt x="11967" y="43004"/>
                      <a:pt x="12860" y="42337"/>
                      <a:pt x="13705" y="41599"/>
                    </a:cubicBezTo>
                    <a:close/>
                    <a:moveTo>
                      <a:pt x="54817" y="38456"/>
                    </a:moveTo>
                    <a:lnTo>
                      <a:pt x="54817" y="38456"/>
                    </a:lnTo>
                    <a:cubicBezTo>
                      <a:pt x="54841" y="40968"/>
                      <a:pt x="53901" y="43397"/>
                      <a:pt x="52091" y="45171"/>
                    </a:cubicBezTo>
                    <a:cubicBezTo>
                      <a:pt x="52734" y="44016"/>
                      <a:pt x="53186" y="42766"/>
                      <a:pt x="53424" y="41444"/>
                    </a:cubicBezTo>
                    <a:cubicBezTo>
                      <a:pt x="53448" y="41290"/>
                      <a:pt x="53341" y="41194"/>
                      <a:pt x="53222" y="41182"/>
                    </a:cubicBezTo>
                    <a:cubicBezTo>
                      <a:pt x="53901" y="40361"/>
                      <a:pt x="54460" y="39444"/>
                      <a:pt x="54817" y="38456"/>
                    </a:cubicBezTo>
                    <a:close/>
                    <a:moveTo>
                      <a:pt x="14610" y="43254"/>
                    </a:moveTo>
                    <a:cubicBezTo>
                      <a:pt x="14884" y="43647"/>
                      <a:pt x="15170" y="44016"/>
                      <a:pt x="15491" y="44361"/>
                    </a:cubicBezTo>
                    <a:cubicBezTo>
                      <a:pt x="14527" y="45159"/>
                      <a:pt x="13562" y="45957"/>
                      <a:pt x="12598" y="46755"/>
                    </a:cubicBezTo>
                    <a:cubicBezTo>
                      <a:pt x="12276" y="46302"/>
                      <a:pt x="11991" y="45826"/>
                      <a:pt x="11729" y="45314"/>
                    </a:cubicBezTo>
                    <a:cubicBezTo>
                      <a:pt x="12693" y="44623"/>
                      <a:pt x="13646" y="43945"/>
                      <a:pt x="14610" y="43254"/>
                    </a:cubicBezTo>
                    <a:close/>
                    <a:moveTo>
                      <a:pt x="52984" y="41456"/>
                    </a:moveTo>
                    <a:lnTo>
                      <a:pt x="52984" y="41456"/>
                    </a:lnTo>
                    <a:cubicBezTo>
                      <a:pt x="52698" y="43004"/>
                      <a:pt x="52115" y="44433"/>
                      <a:pt x="51245" y="45743"/>
                    </a:cubicBezTo>
                    <a:cubicBezTo>
                      <a:pt x="51198" y="45814"/>
                      <a:pt x="51198" y="45873"/>
                      <a:pt x="51222" y="45921"/>
                    </a:cubicBezTo>
                    <a:cubicBezTo>
                      <a:pt x="51031" y="46064"/>
                      <a:pt x="50841" y="46207"/>
                      <a:pt x="50650" y="46338"/>
                    </a:cubicBezTo>
                    <a:cubicBezTo>
                      <a:pt x="50186" y="46635"/>
                      <a:pt x="49686" y="46886"/>
                      <a:pt x="49162" y="47100"/>
                    </a:cubicBezTo>
                    <a:cubicBezTo>
                      <a:pt x="50019" y="45897"/>
                      <a:pt x="50698" y="44611"/>
                      <a:pt x="51186" y="43218"/>
                    </a:cubicBezTo>
                    <a:cubicBezTo>
                      <a:pt x="51198" y="43171"/>
                      <a:pt x="51210" y="43147"/>
                      <a:pt x="51198" y="43111"/>
                    </a:cubicBezTo>
                    <a:cubicBezTo>
                      <a:pt x="51829" y="42635"/>
                      <a:pt x="52436" y="42075"/>
                      <a:pt x="52984" y="41456"/>
                    </a:cubicBezTo>
                    <a:close/>
                    <a:moveTo>
                      <a:pt x="39446" y="44981"/>
                    </a:moveTo>
                    <a:cubicBezTo>
                      <a:pt x="39815" y="45100"/>
                      <a:pt x="40185" y="45207"/>
                      <a:pt x="40554" y="45302"/>
                    </a:cubicBezTo>
                    <a:cubicBezTo>
                      <a:pt x="40292" y="46064"/>
                      <a:pt x="39946" y="46790"/>
                      <a:pt x="39530" y="47481"/>
                    </a:cubicBezTo>
                    <a:cubicBezTo>
                      <a:pt x="39232" y="47409"/>
                      <a:pt x="38934" y="47326"/>
                      <a:pt x="38637" y="47243"/>
                    </a:cubicBezTo>
                    <a:cubicBezTo>
                      <a:pt x="38946" y="46505"/>
                      <a:pt x="39220" y="45743"/>
                      <a:pt x="39446" y="44981"/>
                    </a:cubicBezTo>
                    <a:close/>
                    <a:moveTo>
                      <a:pt x="36308" y="1045"/>
                    </a:moveTo>
                    <a:cubicBezTo>
                      <a:pt x="37049" y="1045"/>
                      <a:pt x="37783" y="1128"/>
                      <a:pt x="38482" y="1297"/>
                    </a:cubicBezTo>
                    <a:cubicBezTo>
                      <a:pt x="44328" y="2713"/>
                      <a:pt x="45864" y="10750"/>
                      <a:pt x="44709" y="15834"/>
                    </a:cubicBezTo>
                    <a:cubicBezTo>
                      <a:pt x="44629" y="16190"/>
                      <a:pt x="44935" y="16434"/>
                      <a:pt x="45244" y="16434"/>
                    </a:cubicBezTo>
                    <a:cubicBezTo>
                      <a:pt x="45348" y="16434"/>
                      <a:pt x="45452" y="16406"/>
                      <a:pt x="45542" y="16346"/>
                    </a:cubicBezTo>
                    <a:cubicBezTo>
                      <a:pt x="47038" y="15324"/>
                      <a:pt x="48803" y="14828"/>
                      <a:pt x="50555" y="14828"/>
                    </a:cubicBezTo>
                    <a:cubicBezTo>
                      <a:pt x="53741" y="14828"/>
                      <a:pt x="56884" y="16469"/>
                      <a:pt x="58282" y="19573"/>
                    </a:cubicBezTo>
                    <a:cubicBezTo>
                      <a:pt x="59282" y="21799"/>
                      <a:pt x="59342" y="24418"/>
                      <a:pt x="58437" y="26681"/>
                    </a:cubicBezTo>
                    <a:cubicBezTo>
                      <a:pt x="57282" y="29550"/>
                      <a:pt x="54567" y="31205"/>
                      <a:pt x="51829" y="32324"/>
                    </a:cubicBezTo>
                    <a:cubicBezTo>
                      <a:pt x="51341" y="32527"/>
                      <a:pt x="51436" y="33229"/>
                      <a:pt x="51936" y="33324"/>
                    </a:cubicBezTo>
                    <a:cubicBezTo>
                      <a:pt x="55436" y="34051"/>
                      <a:pt x="54032" y="38349"/>
                      <a:pt x="52591" y="40266"/>
                    </a:cubicBezTo>
                    <a:cubicBezTo>
                      <a:pt x="51484" y="41730"/>
                      <a:pt x="49972" y="42849"/>
                      <a:pt x="48305" y="43588"/>
                    </a:cubicBezTo>
                    <a:cubicBezTo>
                      <a:pt x="47805" y="43814"/>
                      <a:pt x="47293" y="44004"/>
                      <a:pt x="46769" y="44147"/>
                    </a:cubicBezTo>
                    <a:cubicBezTo>
                      <a:pt x="46750" y="44141"/>
                      <a:pt x="46732" y="44138"/>
                      <a:pt x="46714" y="44138"/>
                    </a:cubicBezTo>
                    <a:cubicBezTo>
                      <a:pt x="46661" y="44138"/>
                      <a:pt x="46610" y="44162"/>
                      <a:pt x="46566" y="44207"/>
                    </a:cubicBezTo>
                    <a:cubicBezTo>
                      <a:pt x="45570" y="44476"/>
                      <a:pt x="44548" y="44612"/>
                      <a:pt x="43527" y="44612"/>
                    </a:cubicBezTo>
                    <a:cubicBezTo>
                      <a:pt x="41707" y="44612"/>
                      <a:pt x="39892" y="44179"/>
                      <a:pt x="38244" y="43302"/>
                    </a:cubicBezTo>
                    <a:lnTo>
                      <a:pt x="38244" y="43302"/>
                    </a:lnTo>
                    <a:cubicBezTo>
                      <a:pt x="38256" y="43349"/>
                      <a:pt x="38256" y="43397"/>
                      <a:pt x="38268" y="43457"/>
                    </a:cubicBezTo>
                    <a:cubicBezTo>
                      <a:pt x="38184" y="43468"/>
                      <a:pt x="38101" y="43504"/>
                      <a:pt x="38030" y="43576"/>
                    </a:cubicBezTo>
                    <a:cubicBezTo>
                      <a:pt x="35136" y="46647"/>
                      <a:pt x="30795" y="47720"/>
                      <a:pt x="26653" y="47720"/>
                    </a:cubicBezTo>
                    <a:cubicBezTo>
                      <a:pt x="26074" y="47720"/>
                      <a:pt x="25499" y="47699"/>
                      <a:pt x="24933" y="47659"/>
                    </a:cubicBezTo>
                    <a:cubicBezTo>
                      <a:pt x="19718" y="47290"/>
                      <a:pt x="14634" y="44445"/>
                      <a:pt x="13824" y="38885"/>
                    </a:cubicBezTo>
                    <a:cubicBezTo>
                      <a:pt x="13812" y="38825"/>
                      <a:pt x="13800" y="38777"/>
                      <a:pt x="13777" y="38742"/>
                    </a:cubicBezTo>
                    <a:cubicBezTo>
                      <a:pt x="13800" y="38718"/>
                      <a:pt x="13824" y="38694"/>
                      <a:pt x="13848" y="38670"/>
                    </a:cubicBezTo>
                    <a:cubicBezTo>
                      <a:pt x="13788" y="38658"/>
                      <a:pt x="13717" y="38635"/>
                      <a:pt x="13657" y="38623"/>
                    </a:cubicBezTo>
                    <a:cubicBezTo>
                      <a:pt x="13598" y="38587"/>
                      <a:pt x="13526" y="38575"/>
                      <a:pt x="13455" y="38575"/>
                    </a:cubicBezTo>
                    <a:cubicBezTo>
                      <a:pt x="9824" y="37753"/>
                      <a:pt x="6418" y="35777"/>
                      <a:pt x="4180" y="32753"/>
                    </a:cubicBezTo>
                    <a:cubicBezTo>
                      <a:pt x="3894" y="32360"/>
                      <a:pt x="3632" y="31943"/>
                      <a:pt x="3394" y="31503"/>
                    </a:cubicBezTo>
                    <a:cubicBezTo>
                      <a:pt x="3565" y="31385"/>
                      <a:pt x="3449" y="31135"/>
                      <a:pt x="3278" y="31135"/>
                    </a:cubicBezTo>
                    <a:cubicBezTo>
                      <a:pt x="3258" y="31135"/>
                      <a:pt x="3237" y="31138"/>
                      <a:pt x="3216" y="31146"/>
                    </a:cubicBezTo>
                    <a:cubicBezTo>
                      <a:pt x="2561" y="29776"/>
                      <a:pt x="2287" y="28252"/>
                      <a:pt x="2704" y="26740"/>
                    </a:cubicBezTo>
                    <a:cubicBezTo>
                      <a:pt x="3195" y="24960"/>
                      <a:pt x="4713" y="23697"/>
                      <a:pt x="6392" y="23697"/>
                    </a:cubicBezTo>
                    <a:cubicBezTo>
                      <a:pt x="6993" y="23697"/>
                      <a:pt x="7614" y="23858"/>
                      <a:pt x="8216" y="24216"/>
                    </a:cubicBezTo>
                    <a:cubicBezTo>
                      <a:pt x="8289" y="24260"/>
                      <a:pt x="8363" y="24279"/>
                      <a:pt x="8435" y="24279"/>
                    </a:cubicBezTo>
                    <a:cubicBezTo>
                      <a:pt x="8812" y="24279"/>
                      <a:pt x="9129" y="23750"/>
                      <a:pt x="8859" y="23430"/>
                    </a:cubicBezTo>
                    <a:cubicBezTo>
                      <a:pt x="6466" y="20573"/>
                      <a:pt x="5621" y="16406"/>
                      <a:pt x="8085" y="13310"/>
                    </a:cubicBezTo>
                    <a:cubicBezTo>
                      <a:pt x="9269" y="11822"/>
                      <a:pt x="11010" y="11042"/>
                      <a:pt x="12731" y="11042"/>
                    </a:cubicBezTo>
                    <a:cubicBezTo>
                      <a:pt x="14438" y="11042"/>
                      <a:pt x="16126" y="11810"/>
                      <a:pt x="17229" y="13417"/>
                    </a:cubicBezTo>
                    <a:cubicBezTo>
                      <a:pt x="17326" y="13559"/>
                      <a:pt x="17477" y="13620"/>
                      <a:pt x="17630" y="13620"/>
                    </a:cubicBezTo>
                    <a:cubicBezTo>
                      <a:pt x="17928" y="13620"/>
                      <a:pt x="18237" y="13386"/>
                      <a:pt x="18182" y="13048"/>
                    </a:cubicBezTo>
                    <a:cubicBezTo>
                      <a:pt x="17706" y="10369"/>
                      <a:pt x="17313" y="7035"/>
                      <a:pt x="20039" y="5416"/>
                    </a:cubicBezTo>
                    <a:cubicBezTo>
                      <a:pt x="20755" y="4990"/>
                      <a:pt x="21500" y="4796"/>
                      <a:pt x="22222" y="4796"/>
                    </a:cubicBezTo>
                    <a:cubicBezTo>
                      <a:pt x="24143" y="4796"/>
                      <a:pt x="25897" y="6172"/>
                      <a:pt x="26469" y="8214"/>
                    </a:cubicBezTo>
                    <a:cubicBezTo>
                      <a:pt x="26528" y="8435"/>
                      <a:pt x="26734" y="8539"/>
                      <a:pt x="26943" y="8539"/>
                    </a:cubicBezTo>
                    <a:cubicBezTo>
                      <a:pt x="27197" y="8539"/>
                      <a:pt x="27456" y="8387"/>
                      <a:pt x="27469" y="8107"/>
                    </a:cubicBezTo>
                    <a:cubicBezTo>
                      <a:pt x="27701" y="3649"/>
                      <a:pt x="32139" y="1045"/>
                      <a:pt x="36308" y="1045"/>
                    </a:cubicBezTo>
                    <a:close/>
                    <a:moveTo>
                      <a:pt x="50626" y="43516"/>
                    </a:moveTo>
                    <a:lnTo>
                      <a:pt x="50626" y="43516"/>
                    </a:lnTo>
                    <a:cubicBezTo>
                      <a:pt x="50091" y="44897"/>
                      <a:pt x="49364" y="46171"/>
                      <a:pt x="48459" y="47350"/>
                    </a:cubicBezTo>
                    <a:cubicBezTo>
                      <a:pt x="48448" y="47350"/>
                      <a:pt x="48448" y="47362"/>
                      <a:pt x="48448" y="47362"/>
                    </a:cubicBezTo>
                    <a:cubicBezTo>
                      <a:pt x="47983" y="47517"/>
                      <a:pt x="47495" y="47636"/>
                      <a:pt x="47007" y="47743"/>
                    </a:cubicBezTo>
                    <a:cubicBezTo>
                      <a:pt x="47185" y="47493"/>
                      <a:pt x="47340" y="47243"/>
                      <a:pt x="47459" y="47076"/>
                    </a:cubicBezTo>
                    <a:cubicBezTo>
                      <a:pt x="48019" y="46290"/>
                      <a:pt x="48436" y="45433"/>
                      <a:pt x="48769" y="44528"/>
                    </a:cubicBezTo>
                    <a:cubicBezTo>
                      <a:pt x="49412" y="44254"/>
                      <a:pt x="50031" y="43909"/>
                      <a:pt x="50626" y="43516"/>
                    </a:cubicBezTo>
                    <a:close/>
                    <a:moveTo>
                      <a:pt x="40970" y="45397"/>
                    </a:moveTo>
                    <a:cubicBezTo>
                      <a:pt x="41387" y="45481"/>
                      <a:pt x="41804" y="45552"/>
                      <a:pt x="42221" y="45588"/>
                    </a:cubicBezTo>
                    <a:cubicBezTo>
                      <a:pt x="41899" y="46374"/>
                      <a:pt x="41482" y="47112"/>
                      <a:pt x="40958" y="47778"/>
                    </a:cubicBezTo>
                    <a:cubicBezTo>
                      <a:pt x="40625" y="47719"/>
                      <a:pt x="40292" y="47659"/>
                      <a:pt x="39958" y="47588"/>
                    </a:cubicBezTo>
                    <a:cubicBezTo>
                      <a:pt x="40375" y="46897"/>
                      <a:pt x="40708" y="46159"/>
                      <a:pt x="40970" y="45397"/>
                    </a:cubicBezTo>
                    <a:close/>
                    <a:moveTo>
                      <a:pt x="42661" y="45623"/>
                    </a:moveTo>
                    <a:cubicBezTo>
                      <a:pt x="42975" y="45641"/>
                      <a:pt x="43282" y="45652"/>
                      <a:pt x="43593" y="45652"/>
                    </a:cubicBezTo>
                    <a:cubicBezTo>
                      <a:pt x="43706" y="45652"/>
                      <a:pt x="43820" y="45650"/>
                      <a:pt x="43935" y="45647"/>
                    </a:cubicBezTo>
                    <a:lnTo>
                      <a:pt x="43935" y="45647"/>
                    </a:lnTo>
                    <a:cubicBezTo>
                      <a:pt x="43625" y="46505"/>
                      <a:pt x="43161" y="47278"/>
                      <a:pt x="42530" y="47969"/>
                    </a:cubicBezTo>
                    <a:cubicBezTo>
                      <a:pt x="42161" y="47933"/>
                      <a:pt x="41792" y="47898"/>
                      <a:pt x="41435" y="47850"/>
                    </a:cubicBezTo>
                    <a:cubicBezTo>
                      <a:pt x="41935" y="47159"/>
                      <a:pt x="42352" y="46421"/>
                      <a:pt x="42661" y="45623"/>
                    </a:cubicBezTo>
                    <a:close/>
                    <a:moveTo>
                      <a:pt x="48221" y="44754"/>
                    </a:moveTo>
                    <a:lnTo>
                      <a:pt x="48221" y="44754"/>
                    </a:lnTo>
                    <a:cubicBezTo>
                      <a:pt x="47995" y="45338"/>
                      <a:pt x="47709" y="45897"/>
                      <a:pt x="47376" y="46433"/>
                    </a:cubicBezTo>
                    <a:cubicBezTo>
                      <a:pt x="47162" y="46778"/>
                      <a:pt x="46912" y="47112"/>
                      <a:pt x="46650" y="47421"/>
                    </a:cubicBezTo>
                    <a:cubicBezTo>
                      <a:pt x="46543" y="47552"/>
                      <a:pt x="46435" y="47683"/>
                      <a:pt x="46316" y="47802"/>
                    </a:cubicBezTo>
                    <a:cubicBezTo>
                      <a:pt x="46304" y="47826"/>
                      <a:pt x="46281" y="47838"/>
                      <a:pt x="46269" y="47862"/>
                    </a:cubicBezTo>
                    <a:cubicBezTo>
                      <a:pt x="45781" y="47933"/>
                      <a:pt x="45292" y="47981"/>
                      <a:pt x="44792" y="48005"/>
                    </a:cubicBezTo>
                    <a:cubicBezTo>
                      <a:pt x="45411" y="47136"/>
                      <a:pt x="45959" y="46243"/>
                      <a:pt x="46471" y="45314"/>
                    </a:cubicBezTo>
                    <a:cubicBezTo>
                      <a:pt x="47066" y="45171"/>
                      <a:pt x="47650" y="44981"/>
                      <a:pt x="48221" y="44754"/>
                    </a:cubicBezTo>
                    <a:close/>
                    <a:moveTo>
                      <a:pt x="45923" y="45421"/>
                    </a:moveTo>
                    <a:lnTo>
                      <a:pt x="45923" y="45421"/>
                    </a:lnTo>
                    <a:cubicBezTo>
                      <a:pt x="45423" y="46326"/>
                      <a:pt x="44864" y="47183"/>
                      <a:pt x="44257" y="48017"/>
                    </a:cubicBezTo>
                    <a:cubicBezTo>
                      <a:pt x="44141" y="48020"/>
                      <a:pt x="44025" y="48022"/>
                      <a:pt x="43909" y="48022"/>
                    </a:cubicBezTo>
                    <a:cubicBezTo>
                      <a:pt x="43627" y="48022"/>
                      <a:pt x="43344" y="48013"/>
                      <a:pt x="43066" y="48005"/>
                    </a:cubicBezTo>
                    <a:cubicBezTo>
                      <a:pt x="43661" y="47290"/>
                      <a:pt x="44102" y="46493"/>
                      <a:pt x="44387" y="45623"/>
                    </a:cubicBezTo>
                    <a:cubicBezTo>
                      <a:pt x="44899" y="45588"/>
                      <a:pt x="45411" y="45516"/>
                      <a:pt x="45923" y="45421"/>
                    </a:cubicBezTo>
                    <a:close/>
                    <a:moveTo>
                      <a:pt x="38446" y="47683"/>
                    </a:moveTo>
                    <a:cubicBezTo>
                      <a:pt x="38446" y="47767"/>
                      <a:pt x="38446" y="47838"/>
                      <a:pt x="38458" y="47909"/>
                    </a:cubicBezTo>
                    <a:cubicBezTo>
                      <a:pt x="38470" y="47921"/>
                      <a:pt x="38482" y="47921"/>
                      <a:pt x="38506" y="47933"/>
                    </a:cubicBezTo>
                    <a:cubicBezTo>
                      <a:pt x="38411" y="48017"/>
                      <a:pt x="38303" y="48112"/>
                      <a:pt x="38208" y="48195"/>
                    </a:cubicBezTo>
                    <a:cubicBezTo>
                      <a:pt x="38291" y="48029"/>
                      <a:pt x="38363" y="47862"/>
                      <a:pt x="38446" y="47683"/>
                    </a:cubicBezTo>
                    <a:close/>
                    <a:moveTo>
                      <a:pt x="15777" y="44671"/>
                    </a:moveTo>
                    <a:cubicBezTo>
                      <a:pt x="16098" y="44992"/>
                      <a:pt x="16444" y="45290"/>
                      <a:pt x="16801" y="45576"/>
                    </a:cubicBezTo>
                    <a:cubicBezTo>
                      <a:pt x="15848" y="46505"/>
                      <a:pt x="14860" y="47397"/>
                      <a:pt x="13860" y="48267"/>
                    </a:cubicBezTo>
                    <a:cubicBezTo>
                      <a:pt x="13503" y="47898"/>
                      <a:pt x="13169" y="47505"/>
                      <a:pt x="12860" y="47100"/>
                    </a:cubicBezTo>
                    <a:cubicBezTo>
                      <a:pt x="13824" y="46290"/>
                      <a:pt x="14800" y="45481"/>
                      <a:pt x="15777" y="44671"/>
                    </a:cubicBezTo>
                    <a:close/>
                    <a:moveTo>
                      <a:pt x="38351" y="44469"/>
                    </a:moveTo>
                    <a:cubicBezTo>
                      <a:pt x="38375" y="44933"/>
                      <a:pt x="38375" y="45409"/>
                      <a:pt x="38363" y="45885"/>
                    </a:cubicBezTo>
                    <a:lnTo>
                      <a:pt x="38375" y="45981"/>
                    </a:lnTo>
                    <a:cubicBezTo>
                      <a:pt x="38470" y="45540"/>
                      <a:pt x="38506" y="45076"/>
                      <a:pt x="38482" y="44588"/>
                    </a:cubicBezTo>
                    <a:lnTo>
                      <a:pt x="38482" y="44588"/>
                    </a:lnTo>
                    <a:cubicBezTo>
                      <a:pt x="38672" y="44671"/>
                      <a:pt x="38863" y="44754"/>
                      <a:pt x="39053" y="44826"/>
                    </a:cubicBezTo>
                    <a:cubicBezTo>
                      <a:pt x="38625" y="46243"/>
                      <a:pt x="38077" y="47588"/>
                      <a:pt x="37387" y="48886"/>
                    </a:cubicBezTo>
                    <a:cubicBezTo>
                      <a:pt x="36637" y="49481"/>
                      <a:pt x="35839" y="50005"/>
                      <a:pt x="35005" y="50457"/>
                    </a:cubicBezTo>
                    <a:cubicBezTo>
                      <a:pt x="36053" y="48802"/>
                      <a:pt x="36970" y="47064"/>
                      <a:pt x="37744" y="45266"/>
                    </a:cubicBezTo>
                    <a:cubicBezTo>
                      <a:pt x="37791" y="45171"/>
                      <a:pt x="37768" y="45100"/>
                      <a:pt x="37720" y="45040"/>
                    </a:cubicBezTo>
                    <a:cubicBezTo>
                      <a:pt x="37934" y="44861"/>
                      <a:pt x="38149" y="44671"/>
                      <a:pt x="38351" y="44469"/>
                    </a:cubicBezTo>
                    <a:close/>
                    <a:moveTo>
                      <a:pt x="17146" y="45838"/>
                    </a:moveTo>
                    <a:cubicBezTo>
                      <a:pt x="17944" y="46421"/>
                      <a:pt x="18825" y="46921"/>
                      <a:pt x="19765" y="47314"/>
                    </a:cubicBezTo>
                    <a:cubicBezTo>
                      <a:pt x="19658" y="47433"/>
                      <a:pt x="19563" y="47576"/>
                      <a:pt x="19480" y="47683"/>
                    </a:cubicBezTo>
                    <a:lnTo>
                      <a:pt x="18575" y="48767"/>
                    </a:lnTo>
                    <a:cubicBezTo>
                      <a:pt x="18051" y="49386"/>
                      <a:pt x="17527" y="50017"/>
                      <a:pt x="17003" y="50648"/>
                    </a:cubicBezTo>
                    <a:cubicBezTo>
                      <a:pt x="16563" y="50398"/>
                      <a:pt x="16134" y="50124"/>
                      <a:pt x="15729" y="49838"/>
                    </a:cubicBezTo>
                    <a:cubicBezTo>
                      <a:pt x="16574" y="48993"/>
                      <a:pt x="17360" y="48100"/>
                      <a:pt x="18075" y="47136"/>
                    </a:cubicBezTo>
                    <a:cubicBezTo>
                      <a:pt x="18193" y="46984"/>
                      <a:pt x="18042" y="46832"/>
                      <a:pt x="17886" y="46832"/>
                    </a:cubicBezTo>
                    <a:cubicBezTo>
                      <a:pt x="17821" y="46832"/>
                      <a:pt x="17754" y="46858"/>
                      <a:pt x="17706" y="46921"/>
                    </a:cubicBezTo>
                    <a:cubicBezTo>
                      <a:pt x="17003" y="47874"/>
                      <a:pt x="16217" y="48755"/>
                      <a:pt x="15372" y="49588"/>
                    </a:cubicBezTo>
                    <a:cubicBezTo>
                      <a:pt x="14955" y="49267"/>
                      <a:pt x="14550" y="48921"/>
                      <a:pt x="14158" y="48564"/>
                    </a:cubicBezTo>
                    <a:cubicBezTo>
                      <a:pt x="15181" y="47683"/>
                      <a:pt x="16182" y="46778"/>
                      <a:pt x="17146" y="45838"/>
                    </a:cubicBezTo>
                    <a:close/>
                    <a:moveTo>
                      <a:pt x="20230" y="47493"/>
                    </a:moveTo>
                    <a:cubicBezTo>
                      <a:pt x="20730" y="47683"/>
                      <a:pt x="21254" y="47850"/>
                      <a:pt x="21778" y="47993"/>
                    </a:cubicBezTo>
                    <a:cubicBezTo>
                      <a:pt x="21611" y="48195"/>
                      <a:pt x="21361" y="48374"/>
                      <a:pt x="21218" y="48564"/>
                    </a:cubicBezTo>
                    <a:cubicBezTo>
                      <a:pt x="20932" y="48933"/>
                      <a:pt x="20754" y="49362"/>
                      <a:pt x="20444" y="49719"/>
                    </a:cubicBezTo>
                    <a:cubicBezTo>
                      <a:pt x="20063" y="50195"/>
                      <a:pt x="19408" y="50946"/>
                      <a:pt x="18801" y="51243"/>
                    </a:cubicBezTo>
                    <a:cubicBezTo>
                      <a:pt x="18770" y="51230"/>
                      <a:pt x="18735" y="51222"/>
                      <a:pt x="18699" y="51222"/>
                    </a:cubicBezTo>
                    <a:cubicBezTo>
                      <a:pt x="18637" y="51222"/>
                      <a:pt x="18572" y="51247"/>
                      <a:pt x="18527" y="51315"/>
                    </a:cubicBezTo>
                    <a:cubicBezTo>
                      <a:pt x="18515" y="51338"/>
                      <a:pt x="18503" y="51350"/>
                      <a:pt x="18491" y="51362"/>
                    </a:cubicBezTo>
                    <a:cubicBezTo>
                      <a:pt x="18491" y="51362"/>
                      <a:pt x="18491" y="51374"/>
                      <a:pt x="18491" y="51386"/>
                    </a:cubicBezTo>
                    <a:cubicBezTo>
                      <a:pt x="18110" y="51219"/>
                      <a:pt x="17741" y="51041"/>
                      <a:pt x="17384" y="50862"/>
                    </a:cubicBezTo>
                    <a:cubicBezTo>
                      <a:pt x="17825" y="50326"/>
                      <a:pt x="18253" y="49803"/>
                      <a:pt x="18694" y="49279"/>
                    </a:cubicBezTo>
                    <a:cubicBezTo>
                      <a:pt x="18932" y="48993"/>
                      <a:pt x="19170" y="48707"/>
                      <a:pt x="19420" y="48421"/>
                    </a:cubicBezTo>
                    <a:cubicBezTo>
                      <a:pt x="19611" y="48183"/>
                      <a:pt x="19884" y="47719"/>
                      <a:pt x="20146" y="47517"/>
                    </a:cubicBezTo>
                    <a:cubicBezTo>
                      <a:pt x="20158" y="47517"/>
                      <a:pt x="20170" y="47517"/>
                      <a:pt x="20194" y="47505"/>
                    </a:cubicBezTo>
                    <a:lnTo>
                      <a:pt x="20218" y="47505"/>
                    </a:lnTo>
                    <a:cubicBezTo>
                      <a:pt x="20218" y="47505"/>
                      <a:pt x="20218" y="47493"/>
                      <a:pt x="20230" y="47493"/>
                    </a:cubicBezTo>
                    <a:close/>
                    <a:moveTo>
                      <a:pt x="37196" y="45469"/>
                    </a:moveTo>
                    <a:lnTo>
                      <a:pt x="37196" y="45469"/>
                    </a:lnTo>
                    <a:cubicBezTo>
                      <a:pt x="36351" y="47338"/>
                      <a:pt x="35374" y="49136"/>
                      <a:pt x="34255" y="50850"/>
                    </a:cubicBezTo>
                    <a:cubicBezTo>
                      <a:pt x="33612" y="51172"/>
                      <a:pt x="32957" y="51446"/>
                      <a:pt x="32279" y="51684"/>
                    </a:cubicBezTo>
                    <a:cubicBezTo>
                      <a:pt x="32588" y="51207"/>
                      <a:pt x="32850" y="50672"/>
                      <a:pt x="33100" y="50207"/>
                    </a:cubicBezTo>
                    <a:cubicBezTo>
                      <a:pt x="33624" y="49183"/>
                      <a:pt x="34065" y="48136"/>
                      <a:pt x="34505" y="47088"/>
                    </a:cubicBezTo>
                    <a:cubicBezTo>
                      <a:pt x="34517" y="47064"/>
                      <a:pt x="34517" y="47052"/>
                      <a:pt x="34517" y="47040"/>
                    </a:cubicBezTo>
                    <a:cubicBezTo>
                      <a:pt x="35470" y="46624"/>
                      <a:pt x="36363" y="46100"/>
                      <a:pt x="37196" y="45469"/>
                    </a:cubicBezTo>
                    <a:close/>
                    <a:moveTo>
                      <a:pt x="22206" y="48100"/>
                    </a:moveTo>
                    <a:cubicBezTo>
                      <a:pt x="22813" y="48243"/>
                      <a:pt x="23432" y="48350"/>
                      <a:pt x="24052" y="48421"/>
                    </a:cubicBezTo>
                    <a:cubicBezTo>
                      <a:pt x="23135" y="49755"/>
                      <a:pt x="22135" y="51041"/>
                      <a:pt x="21075" y="52255"/>
                    </a:cubicBezTo>
                    <a:cubicBezTo>
                      <a:pt x="20373" y="52077"/>
                      <a:pt x="19694" y="51862"/>
                      <a:pt x="19027" y="51600"/>
                    </a:cubicBezTo>
                    <a:cubicBezTo>
                      <a:pt x="19706" y="51243"/>
                      <a:pt x="20384" y="50469"/>
                      <a:pt x="20825" y="49934"/>
                    </a:cubicBezTo>
                    <a:cubicBezTo>
                      <a:pt x="21146" y="49529"/>
                      <a:pt x="21361" y="49017"/>
                      <a:pt x="21706" y="48648"/>
                    </a:cubicBezTo>
                    <a:cubicBezTo>
                      <a:pt x="21908" y="48433"/>
                      <a:pt x="22075" y="48314"/>
                      <a:pt x="22206" y="48100"/>
                    </a:cubicBezTo>
                    <a:close/>
                    <a:moveTo>
                      <a:pt x="33969" y="47278"/>
                    </a:moveTo>
                    <a:lnTo>
                      <a:pt x="33969" y="47278"/>
                    </a:lnTo>
                    <a:cubicBezTo>
                      <a:pt x="33636" y="48076"/>
                      <a:pt x="33291" y="48874"/>
                      <a:pt x="32898" y="49648"/>
                    </a:cubicBezTo>
                    <a:cubicBezTo>
                      <a:pt x="32541" y="50362"/>
                      <a:pt x="32136" y="51279"/>
                      <a:pt x="31576" y="51922"/>
                    </a:cubicBezTo>
                    <a:cubicBezTo>
                      <a:pt x="30826" y="52148"/>
                      <a:pt x="30064" y="52339"/>
                      <a:pt x="29290" y="52481"/>
                    </a:cubicBezTo>
                    <a:cubicBezTo>
                      <a:pt x="30445" y="51112"/>
                      <a:pt x="31386" y="49576"/>
                      <a:pt x="32076" y="47909"/>
                    </a:cubicBezTo>
                    <a:cubicBezTo>
                      <a:pt x="32731" y="47731"/>
                      <a:pt x="33362" y="47528"/>
                      <a:pt x="33969" y="47278"/>
                    </a:cubicBezTo>
                    <a:close/>
                    <a:moveTo>
                      <a:pt x="24540" y="48469"/>
                    </a:moveTo>
                    <a:cubicBezTo>
                      <a:pt x="25099" y="48529"/>
                      <a:pt x="25659" y="48552"/>
                      <a:pt x="26230" y="48576"/>
                    </a:cubicBezTo>
                    <a:cubicBezTo>
                      <a:pt x="25433" y="50029"/>
                      <a:pt x="24397" y="51708"/>
                      <a:pt x="23004" y="52577"/>
                    </a:cubicBezTo>
                    <a:cubicBezTo>
                      <a:pt x="22980" y="52589"/>
                      <a:pt x="22968" y="52612"/>
                      <a:pt x="22944" y="52624"/>
                    </a:cubicBezTo>
                    <a:cubicBezTo>
                      <a:pt x="22480" y="52565"/>
                      <a:pt x="22004" y="52470"/>
                      <a:pt x="21539" y="52374"/>
                    </a:cubicBezTo>
                    <a:cubicBezTo>
                      <a:pt x="22611" y="51124"/>
                      <a:pt x="23611" y="49826"/>
                      <a:pt x="24540" y="48469"/>
                    </a:cubicBezTo>
                    <a:close/>
                    <a:moveTo>
                      <a:pt x="31576" y="48029"/>
                    </a:moveTo>
                    <a:lnTo>
                      <a:pt x="31576" y="48029"/>
                    </a:lnTo>
                    <a:cubicBezTo>
                      <a:pt x="30838" y="49707"/>
                      <a:pt x="29850" y="51231"/>
                      <a:pt x="28624" y="52589"/>
                    </a:cubicBezTo>
                    <a:cubicBezTo>
                      <a:pt x="27969" y="52684"/>
                      <a:pt x="27302" y="52755"/>
                      <a:pt x="26635" y="52791"/>
                    </a:cubicBezTo>
                    <a:cubicBezTo>
                      <a:pt x="26992" y="52410"/>
                      <a:pt x="27302" y="51969"/>
                      <a:pt x="27612" y="51541"/>
                    </a:cubicBezTo>
                    <a:cubicBezTo>
                      <a:pt x="28350" y="50505"/>
                      <a:pt x="29064" y="49445"/>
                      <a:pt x="29743" y="48374"/>
                    </a:cubicBezTo>
                    <a:cubicBezTo>
                      <a:pt x="30362" y="48290"/>
                      <a:pt x="30969" y="48171"/>
                      <a:pt x="31576" y="48029"/>
                    </a:cubicBezTo>
                    <a:close/>
                    <a:moveTo>
                      <a:pt x="29195" y="48445"/>
                    </a:moveTo>
                    <a:cubicBezTo>
                      <a:pt x="28707" y="49207"/>
                      <a:pt x="28207" y="49957"/>
                      <a:pt x="27695" y="50696"/>
                    </a:cubicBezTo>
                    <a:cubicBezTo>
                      <a:pt x="27183" y="51410"/>
                      <a:pt x="26695" y="52231"/>
                      <a:pt x="26016" y="52803"/>
                    </a:cubicBezTo>
                    <a:cubicBezTo>
                      <a:pt x="25848" y="52808"/>
                      <a:pt x="25681" y="52810"/>
                      <a:pt x="25513" y="52810"/>
                    </a:cubicBezTo>
                    <a:cubicBezTo>
                      <a:pt x="24860" y="52810"/>
                      <a:pt x="24208" y="52774"/>
                      <a:pt x="23563" y="52708"/>
                    </a:cubicBezTo>
                    <a:cubicBezTo>
                      <a:pt x="24897" y="51708"/>
                      <a:pt x="25933" y="50017"/>
                      <a:pt x="26719" y="48576"/>
                    </a:cubicBezTo>
                    <a:cubicBezTo>
                      <a:pt x="27540" y="48576"/>
                      <a:pt x="28374" y="48529"/>
                      <a:pt x="29195" y="48445"/>
                    </a:cubicBezTo>
                    <a:close/>
                    <a:moveTo>
                      <a:pt x="36331" y="0"/>
                    </a:moveTo>
                    <a:cubicBezTo>
                      <a:pt x="32232" y="0"/>
                      <a:pt x="27878" y="2295"/>
                      <a:pt x="26731" y="6238"/>
                    </a:cubicBezTo>
                    <a:cubicBezTo>
                      <a:pt x="25727" y="4708"/>
                      <a:pt x="24031" y="3745"/>
                      <a:pt x="22214" y="3745"/>
                    </a:cubicBezTo>
                    <a:cubicBezTo>
                      <a:pt x="21811" y="3745"/>
                      <a:pt x="21401" y="3793"/>
                      <a:pt x="20992" y="3892"/>
                    </a:cubicBezTo>
                    <a:cubicBezTo>
                      <a:pt x="20956" y="3880"/>
                      <a:pt x="20917" y="3871"/>
                      <a:pt x="20876" y="3871"/>
                    </a:cubicBezTo>
                    <a:cubicBezTo>
                      <a:pt x="20834" y="3871"/>
                      <a:pt x="20789" y="3880"/>
                      <a:pt x="20742" y="3904"/>
                    </a:cubicBezTo>
                    <a:cubicBezTo>
                      <a:pt x="20646" y="3952"/>
                      <a:pt x="20539" y="4011"/>
                      <a:pt x="20444" y="4059"/>
                    </a:cubicBezTo>
                    <a:cubicBezTo>
                      <a:pt x="20373" y="4083"/>
                      <a:pt x="20301" y="4106"/>
                      <a:pt x="20230" y="4142"/>
                    </a:cubicBezTo>
                    <a:cubicBezTo>
                      <a:pt x="19158" y="4571"/>
                      <a:pt x="18408" y="5238"/>
                      <a:pt x="17884" y="6023"/>
                    </a:cubicBezTo>
                    <a:cubicBezTo>
                      <a:pt x="17598" y="6321"/>
                      <a:pt x="17336" y="6631"/>
                      <a:pt x="17110" y="6952"/>
                    </a:cubicBezTo>
                    <a:cubicBezTo>
                      <a:pt x="16313" y="8095"/>
                      <a:pt x="16086" y="9488"/>
                      <a:pt x="15967" y="10857"/>
                    </a:cubicBezTo>
                    <a:cubicBezTo>
                      <a:pt x="14963" y="10286"/>
                      <a:pt x="13829" y="9999"/>
                      <a:pt x="12688" y="9999"/>
                    </a:cubicBezTo>
                    <a:cubicBezTo>
                      <a:pt x="11287" y="9999"/>
                      <a:pt x="9875" y="10431"/>
                      <a:pt x="8681" y="11298"/>
                    </a:cubicBezTo>
                    <a:cubicBezTo>
                      <a:pt x="8647" y="11288"/>
                      <a:pt x="8612" y="11282"/>
                      <a:pt x="8577" y="11282"/>
                    </a:cubicBezTo>
                    <a:cubicBezTo>
                      <a:pt x="8489" y="11282"/>
                      <a:pt x="8400" y="11316"/>
                      <a:pt x="8323" y="11393"/>
                    </a:cubicBezTo>
                    <a:cubicBezTo>
                      <a:pt x="6561" y="13155"/>
                      <a:pt x="5359" y="15358"/>
                      <a:pt x="4930" y="17822"/>
                    </a:cubicBezTo>
                    <a:cubicBezTo>
                      <a:pt x="4716" y="19049"/>
                      <a:pt x="4430" y="21513"/>
                      <a:pt x="5275" y="22775"/>
                    </a:cubicBezTo>
                    <a:cubicBezTo>
                      <a:pt x="4442" y="22978"/>
                      <a:pt x="3656" y="23406"/>
                      <a:pt x="3025" y="24049"/>
                    </a:cubicBezTo>
                    <a:cubicBezTo>
                      <a:pt x="2906" y="24168"/>
                      <a:pt x="2811" y="24288"/>
                      <a:pt x="2704" y="24407"/>
                    </a:cubicBezTo>
                    <a:cubicBezTo>
                      <a:pt x="2620" y="24418"/>
                      <a:pt x="2537" y="24454"/>
                      <a:pt x="2477" y="24549"/>
                    </a:cubicBezTo>
                    <a:cubicBezTo>
                      <a:pt x="180" y="28050"/>
                      <a:pt x="1" y="32574"/>
                      <a:pt x="1954" y="36289"/>
                    </a:cubicBezTo>
                    <a:cubicBezTo>
                      <a:pt x="3644" y="39480"/>
                      <a:pt x="6597" y="41694"/>
                      <a:pt x="9943" y="42885"/>
                    </a:cubicBezTo>
                    <a:cubicBezTo>
                      <a:pt x="11348" y="48969"/>
                      <a:pt x="16991" y="52696"/>
                      <a:pt x="22932" y="53482"/>
                    </a:cubicBezTo>
                    <a:cubicBezTo>
                      <a:pt x="23844" y="53602"/>
                      <a:pt x="24764" y="53663"/>
                      <a:pt x="25684" y="53663"/>
                    </a:cubicBezTo>
                    <a:cubicBezTo>
                      <a:pt x="30747" y="53663"/>
                      <a:pt x="35805" y="51836"/>
                      <a:pt x="39423" y="48219"/>
                    </a:cubicBezTo>
                    <a:cubicBezTo>
                      <a:pt x="39434" y="48207"/>
                      <a:pt x="39434" y="48195"/>
                      <a:pt x="39446" y="48183"/>
                    </a:cubicBezTo>
                    <a:cubicBezTo>
                      <a:pt x="39458" y="48183"/>
                      <a:pt x="39458" y="48195"/>
                      <a:pt x="39470" y="48195"/>
                    </a:cubicBezTo>
                    <a:cubicBezTo>
                      <a:pt x="40884" y="48534"/>
                      <a:pt x="42408" y="48723"/>
                      <a:pt x="43928" y="48723"/>
                    </a:cubicBezTo>
                    <a:cubicBezTo>
                      <a:pt x="46683" y="48723"/>
                      <a:pt x="49427" y="48100"/>
                      <a:pt x="51484" y="46612"/>
                    </a:cubicBezTo>
                    <a:cubicBezTo>
                      <a:pt x="54841" y="44159"/>
                      <a:pt x="56163" y="39980"/>
                      <a:pt x="55198" y="36039"/>
                    </a:cubicBezTo>
                    <a:cubicBezTo>
                      <a:pt x="55186" y="35706"/>
                      <a:pt x="55115" y="35384"/>
                      <a:pt x="55032" y="35063"/>
                    </a:cubicBezTo>
                    <a:lnTo>
                      <a:pt x="55032" y="35063"/>
                    </a:lnTo>
                    <a:cubicBezTo>
                      <a:pt x="55062" y="35076"/>
                      <a:pt x="55094" y="35083"/>
                      <a:pt x="55125" y="35083"/>
                    </a:cubicBezTo>
                    <a:cubicBezTo>
                      <a:pt x="55206" y="35083"/>
                      <a:pt x="55283" y="35038"/>
                      <a:pt x="55317" y="34944"/>
                    </a:cubicBezTo>
                    <a:cubicBezTo>
                      <a:pt x="55329" y="34932"/>
                      <a:pt x="55329" y="34920"/>
                      <a:pt x="55329" y="34908"/>
                    </a:cubicBezTo>
                    <a:cubicBezTo>
                      <a:pt x="58306" y="34467"/>
                      <a:pt x="60330" y="31074"/>
                      <a:pt x="60949" y="28371"/>
                    </a:cubicBezTo>
                    <a:cubicBezTo>
                      <a:pt x="61747" y="24907"/>
                      <a:pt x="60735" y="21430"/>
                      <a:pt x="58901" y="18489"/>
                    </a:cubicBezTo>
                    <a:cubicBezTo>
                      <a:pt x="57195" y="15400"/>
                      <a:pt x="53896" y="13789"/>
                      <a:pt x="50556" y="13789"/>
                    </a:cubicBezTo>
                    <a:cubicBezTo>
                      <a:pt x="48978" y="13789"/>
                      <a:pt x="47392" y="14148"/>
                      <a:pt x="45959" y="14882"/>
                    </a:cubicBezTo>
                    <a:cubicBezTo>
                      <a:pt x="46781" y="9250"/>
                      <a:pt x="44709" y="1689"/>
                      <a:pt x="38649" y="261"/>
                    </a:cubicBezTo>
                    <a:cubicBezTo>
                      <a:pt x="37902" y="86"/>
                      <a:pt x="37121" y="0"/>
                      <a:pt x="36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  <p:sp>
          <p:nvSpPr>
            <p:cNvPr id="819" name="Google Shape;819;p24"/>
            <p:cNvSpPr/>
            <p:nvPr/>
          </p:nvSpPr>
          <p:spPr>
            <a:xfrm>
              <a:off x="3547714" y="2212068"/>
              <a:ext cx="238619" cy="35445"/>
            </a:xfrm>
            <a:custGeom>
              <a:avLst/>
              <a:gdLst/>
              <a:ahLst/>
              <a:cxnLst/>
              <a:rect l="l" t="t" r="r" b="b"/>
              <a:pathLst>
                <a:path w="11788" h="1751" extrusionOk="0">
                  <a:moveTo>
                    <a:pt x="4947" y="0"/>
                  </a:moveTo>
                  <a:cubicBezTo>
                    <a:pt x="4107" y="0"/>
                    <a:pt x="3453" y="9"/>
                    <a:pt x="3203" y="12"/>
                  </a:cubicBezTo>
                  <a:cubicBezTo>
                    <a:pt x="2727" y="12"/>
                    <a:pt x="2251" y="36"/>
                    <a:pt x="1774" y="96"/>
                  </a:cubicBezTo>
                  <a:cubicBezTo>
                    <a:pt x="1215" y="167"/>
                    <a:pt x="834" y="405"/>
                    <a:pt x="298" y="584"/>
                  </a:cubicBezTo>
                  <a:cubicBezTo>
                    <a:pt x="0" y="691"/>
                    <a:pt x="0" y="1060"/>
                    <a:pt x="298" y="1155"/>
                  </a:cubicBezTo>
                  <a:cubicBezTo>
                    <a:pt x="786" y="1322"/>
                    <a:pt x="1155" y="1548"/>
                    <a:pt x="1667" y="1632"/>
                  </a:cubicBezTo>
                  <a:cubicBezTo>
                    <a:pt x="2179" y="1715"/>
                    <a:pt x="2691" y="1727"/>
                    <a:pt x="3203" y="1739"/>
                  </a:cubicBezTo>
                  <a:cubicBezTo>
                    <a:pt x="3447" y="1742"/>
                    <a:pt x="4086" y="1751"/>
                    <a:pt x="4911" y="1751"/>
                  </a:cubicBezTo>
                  <a:cubicBezTo>
                    <a:pt x="7236" y="1751"/>
                    <a:pt x="11032" y="1680"/>
                    <a:pt x="11585" y="1215"/>
                  </a:cubicBezTo>
                  <a:cubicBezTo>
                    <a:pt x="11788" y="1048"/>
                    <a:pt x="11788" y="691"/>
                    <a:pt x="11585" y="524"/>
                  </a:cubicBezTo>
                  <a:cubicBezTo>
                    <a:pt x="11034" y="69"/>
                    <a:pt x="7275" y="0"/>
                    <a:pt x="4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820" name="Google Shape;820;p24"/>
            <p:cNvSpPr txBox="1"/>
            <p:nvPr/>
          </p:nvSpPr>
          <p:spPr>
            <a:xfrm>
              <a:off x="2422688" y="2056075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r>
                <a:rPr lang="ar-SA" sz="2000" b="1" dirty="0">
                  <a:solidFill>
                    <a:schemeClr val="bg1"/>
                  </a:solidFill>
                </a:rPr>
                <a:t>3-</a:t>
              </a:r>
              <a:r>
                <a:rPr lang="ar-EG" sz="2000" b="1" dirty="0">
                  <a:solidFill>
                    <a:schemeClr val="bg1"/>
                  </a:solidFill>
                </a:rPr>
                <a:t>التعاون في تنشئة الأطفال والمراهقين .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pPr algn="ctr" rtl="0"/>
              <a:endParaRPr sz="15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5370526" y="2370192"/>
            <a:ext cx="3211599" cy="2450073"/>
            <a:chOff x="5312719" y="1817438"/>
            <a:chExt cx="1616195" cy="1934697"/>
          </a:xfrm>
        </p:grpSpPr>
        <p:grpSp>
          <p:nvGrpSpPr>
            <p:cNvPr id="822" name="Google Shape;822;p24"/>
            <p:cNvGrpSpPr/>
            <p:nvPr/>
          </p:nvGrpSpPr>
          <p:grpSpPr>
            <a:xfrm>
              <a:off x="5537303" y="1817438"/>
              <a:ext cx="1391611" cy="1934697"/>
              <a:chOff x="5384903" y="1817438"/>
              <a:chExt cx="1391611" cy="1934697"/>
            </a:xfrm>
          </p:grpSpPr>
          <p:sp>
            <p:nvSpPr>
              <p:cNvPr id="823" name="Google Shape;823;p24"/>
              <p:cNvSpPr/>
              <p:nvPr/>
            </p:nvSpPr>
            <p:spPr>
              <a:xfrm>
                <a:off x="5462492" y="1817438"/>
                <a:ext cx="1314022" cy="118698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58638" extrusionOk="0">
                    <a:moveTo>
                      <a:pt x="2834" y="20706"/>
                    </a:moveTo>
                    <a:lnTo>
                      <a:pt x="2834" y="20706"/>
                    </a:lnTo>
                    <a:cubicBezTo>
                      <a:pt x="2787" y="23980"/>
                      <a:pt x="4216" y="27325"/>
                      <a:pt x="6311" y="29742"/>
                    </a:cubicBezTo>
                    <a:cubicBezTo>
                      <a:pt x="5763" y="30040"/>
                      <a:pt x="5263" y="30397"/>
                      <a:pt x="4823" y="30814"/>
                    </a:cubicBezTo>
                    <a:cubicBezTo>
                      <a:pt x="4799" y="30790"/>
                      <a:pt x="4775" y="30766"/>
                      <a:pt x="4739" y="30743"/>
                    </a:cubicBezTo>
                    <a:cubicBezTo>
                      <a:pt x="2584" y="29159"/>
                      <a:pt x="2287" y="25468"/>
                      <a:pt x="2465" y="23027"/>
                    </a:cubicBezTo>
                    <a:cubicBezTo>
                      <a:pt x="2513" y="22241"/>
                      <a:pt x="2644" y="21456"/>
                      <a:pt x="2834" y="20706"/>
                    </a:cubicBezTo>
                    <a:close/>
                    <a:moveTo>
                      <a:pt x="2834" y="34183"/>
                    </a:moveTo>
                    <a:cubicBezTo>
                      <a:pt x="2596" y="35136"/>
                      <a:pt x="2584" y="36136"/>
                      <a:pt x="2823" y="37124"/>
                    </a:cubicBezTo>
                    <a:cubicBezTo>
                      <a:pt x="3430" y="39625"/>
                      <a:pt x="5680" y="41577"/>
                      <a:pt x="8359" y="42030"/>
                    </a:cubicBezTo>
                    <a:cubicBezTo>
                      <a:pt x="7835" y="42684"/>
                      <a:pt x="7287" y="43327"/>
                      <a:pt x="6716" y="43947"/>
                    </a:cubicBezTo>
                    <a:cubicBezTo>
                      <a:pt x="4478" y="43292"/>
                      <a:pt x="3108" y="40625"/>
                      <a:pt x="2644" y="38482"/>
                    </a:cubicBezTo>
                    <a:cubicBezTo>
                      <a:pt x="2323" y="37029"/>
                      <a:pt x="2394" y="35553"/>
                      <a:pt x="2834" y="34183"/>
                    </a:cubicBezTo>
                    <a:close/>
                    <a:moveTo>
                      <a:pt x="31224" y="947"/>
                    </a:moveTo>
                    <a:cubicBezTo>
                      <a:pt x="36697" y="947"/>
                      <a:pt x="42046" y="4388"/>
                      <a:pt x="44375" y="9597"/>
                    </a:cubicBezTo>
                    <a:lnTo>
                      <a:pt x="44602" y="10097"/>
                    </a:lnTo>
                    <a:lnTo>
                      <a:pt x="45066" y="9799"/>
                    </a:lnTo>
                    <a:cubicBezTo>
                      <a:pt x="46879" y="8608"/>
                      <a:pt x="49112" y="7980"/>
                      <a:pt x="51393" y="7980"/>
                    </a:cubicBezTo>
                    <a:cubicBezTo>
                      <a:pt x="52392" y="7980"/>
                      <a:pt x="53402" y="8100"/>
                      <a:pt x="54389" y="8347"/>
                    </a:cubicBezTo>
                    <a:cubicBezTo>
                      <a:pt x="57448" y="9109"/>
                      <a:pt x="59913" y="10931"/>
                      <a:pt x="61306" y="13479"/>
                    </a:cubicBezTo>
                    <a:cubicBezTo>
                      <a:pt x="64056" y="18479"/>
                      <a:pt x="62020" y="25361"/>
                      <a:pt x="56865" y="28516"/>
                    </a:cubicBezTo>
                    <a:lnTo>
                      <a:pt x="56115" y="28969"/>
                    </a:lnTo>
                    <a:lnTo>
                      <a:pt x="56913" y="29338"/>
                    </a:lnTo>
                    <a:cubicBezTo>
                      <a:pt x="58377" y="30028"/>
                      <a:pt x="59603" y="31266"/>
                      <a:pt x="60354" y="32802"/>
                    </a:cubicBezTo>
                    <a:cubicBezTo>
                      <a:pt x="61520" y="35219"/>
                      <a:pt x="61330" y="38351"/>
                      <a:pt x="59830" y="41387"/>
                    </a:cubicBezTo>
                    <a:cubicBezTo>
                      <a:pt x="57903" y="45304"/>
                      <a:pt x="53690" y="48806"/>
                      <a:pt x="49430" y="48806"/>
                    </a:cubicBezTo>
                    <a:cubicBezTo>
                      <a:pt x="48848" y="48806"/>
                      <a:pt x="48264" y="48741"/>
                      <a:pt x="47685" y="48602"/>
                    </a:cubicBezTo>
                    <a:lnTo>
                      <a:pt x="47054" y="48459"/>
                    </a:lnTo>
                    <a:lnTo>
                      <a:pt x="47102" y="49102"/>
                    </a:lnTo>
                    <a:cubicBezTo>
                      <a:pt x="47209" y="50340"/>
                      <a:pt x="46733" y="51650"/>
                      <a:pt x="45852" y="52614"/>
                    </a:cubicBezTo>
                    <a:cubicBezTo>
                      <a:pt x="44421" y="54169"/>
                      <a:pt x="42219" y="54585"/>
                      <a:pt x="40273" y="54585"/>
                    </a:cubicBezTo>
                    <a:cubicBezTo>
                      <a:pt x="39790" y="54585"/>
                      <a:pt x="39322" y="54560"/>
                      <a:pt x="38887" y="54519"/>
                    </a:cubicBezTo>
                    <a:cubicBezTo>
                      <a:pt x="35505" y="54210"/>
                      <a:pt x="31386" y="52626"/>
                      <a:pt x="30016" y="49126"/>
                    </a:cubicBezTo>
                    <a:lnTo>
                      <a:pt x="29778" y="48507"/>
                    </a:lnTo>
                    <a:lnTo>
                      <a:pt x="29278" y="48935"/>
                    </a:lnTo>
                    <a:cubicBezTo>
                      <a:pt x="27691" y="50289"/>
                      <a:pt x="25713" y="51001"/>
                      <a:pt x="23658" y="51001"/>
                    </a:cubicBezTo>
                    <a:cubicBezTo>
                      <a:pt x="22984" y="51001"/>
                      <a:pt x="22302" y="50925"/>
                      <a:pt x="21623" y="50769"/>
                    </a:cubicBezTo>
                    <a:cubicBezTo>
                      <a:pt x="18836" y="50126"/>
                      <a:pt x="16586" y="48280"/>
                      <a:pt x="15467" y="45697"/>
                    </a:cubicBezTo>
                    <a:lnTo>
                      <a:pt x="15205" y="45101"/>
                    </a:lnTo>
                    <a:lnTo>
                      <a:pt x="14729" y="45542"/>
                    </a:lnTo>
                    <a:cubicBezTo>
                      <a:pt x="11109" y="48816"/>
                      <a:pt x="6406" y="50685"/>
                      <a:pt x="1513" y="50805"/>
                    </a:cubicBezTo>
                    <a:cubicBezTo>
                      <a:pt x="1299" y="50805"/>
                      <a:pt x="1156" y="50721"/>
                      <a:pt x="1096" y="50531"/>
                    </a:cubicBezTo>
                    <a:cubicBezTo>
                      <a:pt x="1037" y="50328"/>
                      <a:pt x="1084" y="50043"/>
                      <a:pt x="1310" y="49888"/>
                    </a:cubicBezTo>
                    <a:cubicBezTo>
                      <a:pt x="4489" y="47697"/>
                      <a:pt x="7287" y="45030"/>
                      <a:pt x="9621" y="41934"/>
                    </a:cubicBezTo>
                    <a:lnTo>
                      <a:pt x="10157" y="41220"/>
                    </a:lnTo>
                    <a:lnTo>
                      <a:pt x="9264" y="41184"/>
                    </a:lnTo>
                    <a:cubicBezTo>
                      <a:pt x="6633" y="41065"/>
                      <a:pt x="4311" y="39279"/>
                      <a:pt x="3739" y="36910"/>
                    </a:cubicBezTo>
                    <a:cubicBezTo>
                      <a:pt x="3013" y="33910"/>
                      <a:pt x="4966" y="31326"/>
                      <a:pt x="7276" y="30314"/>
                    </a:cubicBezTo>
                    <a:lnTo>
                      <a:pt x="7883" y="30052"/>
                    </a:lnTo>
                    <a:lnTo>
                      <a:pt x="7418" y="29564"/>
                    </a:lnTo>
                    <a:cubicBezTo>
                      <a:pt x="4013" y="25992"/>
                      <a:pt x="2192" y="19848"/>
                      <a:pt x="5525" y="15479"/>
                    </a:cubicBezTo>
                    <a:cubicBezTo>
                      <a:pt x="7247" y="13228"/>
                      <a:pt x="10049" y="11975"/>
                      <a:pt x="12751" y="11975"/>
                    </a:cubicBezTo>
                    <a:cubicBezTo>
                      <a:pt x="14179" y="11975"/>
                      <a:pt x="15579" y="12325"/>
                      <a:pt x="16777" y="13062"/>
                    </a:cubicBezTo>
                    <a:lnTo>
                      <a:pt x="17360" y="13419"/>
                    </a:lnTo>
                    <a:lnTo>
                      <a:pt x="17491" y="12752"/>
                    </a:lnTo>
                    <a:cubicBezTo>
                      <a:pt x="18658" y="6656"/>
                      <a:pt x="23599" y="1846"/>
                      <a:pt x="29516" y="1060"/>
                    </a:cubicBezTo>
                    <a:cubicBezTo>
                      <a:pt x="30085" y="984"/>
                      <a:pt x="30655" y="947"/>
                      <a:pt x="31224" y="947"/>
                    </a:cubicBezTo>
                    <a:close/>
                    <a:moveTo>
                      <a:pt x="58258" y="29028"/>
                    </a:moveTo>
                    <a:cubicBezTo>
                      <a:pt x="60997" y="29552"/>
                      <a:pt x="62592" y="32838"/>
                      <a:pt x="63247" y="35279"/>
                    </a:cubicBezTo>
                    <a:cubicBezTo>
                      <a:pt x="63985" y="37993"/>
                      <a:pt x="63830" y="40958"/>
                      <a:pt x="62747" y="43554"/>
                    </a:cubicBezTo>
                    <a:cubicBezTo>
                      <a:pt x="60827" y="48178"/>
                      <a:pt x="56131" y="51314"/>
                      <a:pt x="51173" y="51314"/>
                    </a:cubicBezTo>
                    <a:cubicBezTo>
                      <a:pt x="50718" y="51314"/>
                      <a:pt x="50262" y="51287"/>
                      <a:pt x="49805" y="51233"/>
                    </a:cubicBezTo>
                    <a:cubicBezTo>
                      <a:pt x="49832" y="51080"/>
                      <a:pt x="49702" y="50980"/>
                      <a:pt x="49572" y="50980"/>
                    </a:cubicBezTo>
                    <a:cubicBezTo>
                      <a:pt x="49479" y="50980"/>
                      <a:pt x="49387" y="51031"/>
                      <a:pt x="49352" y="51150"/>
                    </a:cubicBezTo>
                    <a:cubicBezTo>
                      <a:pt x="48745" y="53138"/>
                      <a:pt x="47709" y="55067"/>
                      <a:pt x="45959" y="56269"/>
                    </a:cubicBezTo>
                    <a:cubicBezTo>
                      <a:pt x="44113" y="57532"/>
                      <a:pt x="41613" y="58103"/>
                      <a:pt x="39399" y="58163"/>
                    </a:cubicBezTo>
                    <a:cubicBezTo>
                      <a:pt x="39269" y="58167"/>
                      <a:pt x="39140" y="58169"/>
                      <a:pt x="39012" y="58169"/>
                    </a:cubicBezTo>
                    <a:cubicBezTo>
                      <a:pt x="34935" y="58169"/>
                      <a:pt x="31027" y="56164"/>
                      <a:pt x="29112" y="52459"/>
                    </a:cubicBezTo>
                    <a:cubicBezTo>
                      <a:pt x="29088" y="52412"/>
                      <a:pt x="29052" y="52376"/>
                      <a:pt x="29004" y="52364"/>
                    </a:cubicBezTo>
                    <a:cubicBezTo>
                      <a:pt x="28967" y="52312"/>
                      <a:pt x="28905" y="52273"/>
                      <a:pt x="28838" y="52273"/>
                    </a:cubicBezTo>
                    <a:cubicBezTo>
                      <a:pt x="28799" y="52273"/>
                      <a:pt x="28758" y="52286"/>
                      <a:pt x="28719" y="52317"/>
                    </a:cubicBezTo>
                    <a:cubicBezTo>
                      <a:pt x="26688" y="53762"/>
                      <a:pt x="24278" y="54591"/>
                      <a:pt x="21793" y="54591"/>
                    </a:cubicBezTo>
                    <a:cubicBezTo>
                      <a:pt x="21495" y="54591"/>
                      <a:pt x="21196" y="54579"/>
                      <a:pt x="20896" y="54555"/>
                    </a:cubicBezTo>
                    <a:cubicBezTo>
                      <a:pt x="19479" y="54436"/>
                      <a:pt x="18074" y="54043"/>
                      <a:pt x="16789" y="53424"/>
                    </a:cubicBezTo>
                    <a:cubicBezTo>
                      <a:pt x="15515" y="52805"/>
                      <a:pt x="14622" y="51864"/>
                      <a:pt x="13502" y="51055"/>
                    </a:cubicBezTo>
                    <a:cubicBezTo>
                      <a:pt x="13317" y="50922"/>
                      <a:pt x="13167" y="50868"/>
                      <a:pt x="13027" y="50868"/>
                    </a:cubicBezTo>
                    <a:cubicBezTo>
                      <a:pt x="12789" y="50868"/>
                      <a:pt x="12579" y="51022"/>
                      <a:pt x="12264" y="51209"/>
                    </a:cubicBezTo>
                    <a:cubicBezTo>
                      <a:pt x="11097" y="51912"/>
                      <a:pt x="9835" y="52412"/>
                      <a:pt x="8502" y="52686"/>
                    </a:cubicBezTo>
                    <a:cubicBezTo>
                      <a:pt x="7757" y="52837"/>
                      <a:pt x="6835" y="52943"/>
                      <a:pt x="5877" y="52943"/>
                    </a:cubicBezTo>
                    <a:cubicBezTo>
                      <a:pt x="4265" y="52943"/>
                      <a:pt x="2553" y="52642"/>
                      <a:pt x="1418" y="51745"/>
                    </a:cubicBezTo>
                    <a:lnTo>
                      <a:pt x="1537" y="51745"/>
                    </a:lnTo>
                    <a:cubicBezTo>
                      <a:pt x="6454" y="51626"/>
                      <a:pt x="11169" y="49816"/>
                      <a:pt x="14884" y="46649"/>
                    </a:cubicBezTo>
                    <a:cubicBezTo>
                      <a:pt x="16193" y="49197"/>
                      <a:pt x="18539" y="51019"/>
                      <a:pt x="21408" y="51686"/>
                    </a:cubicBezTo>
                    <a:cubicBezTo>
                      <a:pt x="22165" y="51860"/>
                      <a:pt x="22923" y="51945"/>
                      <a:pt x="23672" y="51945"/>
                    </a:cubicBezTo>
                    <a:cubicBezTo>
                      <a:pt x="25738" y="51945"/>
                      <a:pt x="27728" y="51292"/>
                      <a:pt x="29397" y="50043"/>
                    </a:cubicBezTo>
                    <a:cubicBezTo>
                      <a:pt x="31124" y="53543"/>
                      <a:pt x="35327" y="55138"/>
                      <a:pt x="38803" y="55460"/>
                    </a:cubicBezTo>
                    <a:cubicBezTo>
                      <a:pt x="39268" y="55496"/>
                      <a:pt x="39756" y="55531"/>
                      <a:pt x="40268" y="55531"/>
                    </a:cubicBezTo>
                    <a:cubicBezTo>
                      <a:pt x="42423" y="55531"/>
                      <a:pt x="44887" y="55055"/>
                      <a:pt x="46542" y="53257"/>
                    </a:cubicBezTo>
                    <a:cubicBezTo>
                      <a:pt x="47459" y="52257"/>
                      <a:pt x="47995" y="50935"/>
                      <a:pt x="48054" y="49638"/>
                    </a:cubicBezTo>
                    <a:cubicBezTo>
                      <a:pt x="48505" y="49712"/>
                      <a:pt x="48957" y="49747"/>
                      <a:pt x="49408" y="49747"/>
                    </a:cubicBezTo>
                    <a:cubicBezTo>
                      <a:pt x="54048" y="49747"/>
                      <a:pt x="58603" y="46003"/>
                      <a:pt x="60675" y="41803"/>
                    </a:cubicBezTo>
                    <a:cubicBezTo>
                      <a:pt x="62306" y="38493"/>
                      <a:pt x="62497" y="35065"/>
                      <a:pt x="61199" y="32386"/>
                    </a:cubicBezTo>
                    <a:cubicBezTo>
                      <a:pt x="60520" y="31004"/>
                      <a:pt x="59496" y="29838"/>
                      <a:pt x="58258" y="29028"/>
                    </a:cubicBezTo>
                    <a:close/>
                    <a:moveTo>
                      <a:pt x="31206" y="1"/>
                    </a:moveTo>
                    <a:cubicBezTo>
                      <a:pt x="30603" y="1"/>
                      <a:pt x="29999" y="40"/>
                      <a:pt x="29397" y="120"/>
                    </a:cubicBezTo>
                    <a:cubicBezTo>
                      <a:pt x="23289" y="941"/>
                      <a:pt x="18158" y="5751"/>
                      <a:pt x="16705" y="11943"/>
                    </a:cubicBezTo>
                    <a:cubicBezTo>
                      <a:pt x="15494" y="11331"/>
                      <a:pt x="14138" y="11039"/>
                      <a:pt x="12761" y="11039"/>
                    </a:cubicBezTo>
                    <a:cubicBezTo>
                      <a:pt x="9875" y="11039"/>
                      <a:pt x="6900" y="12324"/>
                      <a:pt x="4990" y="14645"/>
                    </a:cubicBezTo>
                    <a:cubicBezTo>
                      <a:pt x="4882" y="14645"/>
                      <a:pt x="4787" y="14693"/>
                      <a:pt x="4692" y="14812"/>
                    </a:cubicBezTo>
                    <a:cubicBezTo>
                      <a:pt x="2763" y="17277"/>
                      <a:pt x="1644" y="20253"/>
                      <a:pt x="1501" y="23384"/>
                    </a:cubicBezTo>
                    <a:cubicBezTo>
                      <a:pt x="1382" y="26004"/>
                      <a:pt x="1834" y="29409"/>
                      <a:pt x="3894" y="31243"/>
                    </a:cubicBezTo>
                    <a:cubicBezTo>
                      <a:pt x="2227" y="33314"/>
                      <a:pt x="1596" y="36005"/>
                      <a:pt x="2180" y="38613"/>
                    </a:cubicBezTo>
                    <a:cubicBezTo>
                      <a:pt x="2680" y="40839"/>
                      <a:pt x="4073" y="43530"/>
                      <a:pt x="6359" y="44328"/>
                    </a:cubicBezTo>
                    <a:cubicBezTo>
                      <a:pt x="4680" y="46113"/>
                      <a:pt x="2811" y="47721"/>
                      <a:pt x="775" y="49114"/>
                    </a:cubicBezTo>
                    <a:cubicBezTo>
                      <a:pt x="227" y="49483"/>
                      <a:pt x="1" y="50185"/>
                      <a:pt x="203" y="50816"/>
                    </a:cubicBezTo>
                    <a:cubicBezTo>
                      <a:pt x="203" y="50828"/>
                      <a:pt x="215" y="50840"/>
                      <a:pt x="215" y="50852"/>
                    </a:cubicBezTo>
                    <a:cubicBezTo>
                      <a:pt x="179" y="50924"/>
                      <a:pt x="167" y="50995"/>
                      <a:pt x="215" y="51090"/>
                    </a:cubicBezTo>
                    <a:cubicBezTo>
                      <a:pt x="1371" y="52986"/>
                      <a:pt x="4076" y="53389"/>
                      <a:pt x="6151" y="53389"/>
                    </a:cubicBezTo>
                    <a:cubicBezTo>
                      <a:pt x="6213" y="53389"/>
                      <a:pt x="6274" y="53389"/>
                      <a:pt x="6335" y="53388"/>
                    </a:cubicBezTo>
                    <a:cubicBezTo>
                      <a:pt x="7728" y="53376"/>
                      <a:pt x="9121" y="53114"/>
                      <a:pt x="10431" y="52626"/>
                    </a:cubicBezTo>
                    <a:cubicBezTo>
                      <a:pt x="10978" y="52424"/>
                      <a:pt x="11502" y="52174"/>
                      <a:pt x="12014" y="51900"/>
                    </a:cubicBezTo>
                    <a:cubicBezTo>
                      <a:pt x="12330" y="51731"/>
                      <a:pt x="12625" y="51433"/>
                      <a:pt x="12979" y="51433"/>
                    </a:cubicBezTo>
                    <a:cubicBezTo>
                      <a:pt x="12999" y="51433"/>
                      <a:pt x="13018" y="51434"/>
                      <a:pt x="13038" y="51436"/>
                    </a:cubicBezTo>
                    <a:cubicBezTo>
                      <a:pt x="13419" y="51483"/>
                      <a:pt x="13669" y="51876"/>
                      <a:pt x="13955" y="52114"/>
                    </a:cubicBezTo>
                    <a:cubicBezTo>
                      <a:pt x="16197" y="54051"/>
                      <a:pt x="18991" y="55012"/>
                      <a:pt x="21798" y="55012"/>
                    </a:cubicBezTo>
                    <a:cubicBezTo>
                      <a:pt x="24237" y="55012"/>
                      <a:pt x="26686" y="54286"/>
                      <a:pt x="28790" y="52840"/>
                    </a:cubicBezTo>
                    <a:cubicBezTo>
                      <a:pt x="30800" y="56602"/>
                      <a:pt x="34853" y="58637"/>
                      <a:pt x="39043" y="58637"/>
                    </a:cubicBezTo>
                    <a:cubicBezTo>
                      <a:pt x="39296" y="58637"/>
                      <a:pt x="39550" y="58630"/>
                      <a:pt x="39803" y="58615"/>
                    </a:cubicBezTo>
                    <a:cubicBezTo>
                      <a:pt x="42101" y="58484"/>
                      <a:pt x="44625" y="57865"/>
                      <a:pt x="46483" y="56460"/>
                    </a:cubicBezTo>
                    <a:cubicBezTo>
                      <a:pt x="48066" y="55281"/>
                      <a:pt x="49055" y="53531"/>
                      <a:pt x="49674" y="51686"/>
                    </a:cubicBezTo>
                    <a:cubicBezTo>
                      <a:pt x="50163" y="51744"/>
                      <a:pt x="50651" y="51773"/>
                      <a:pt x="51137" y="51773"/>
                    </a:cubicBezTo>
                    <a:cubicBezTo>
                      <a:pt x="56494" y="51773"/>
                      <a:pt x="61523" y="48305"/>
                      <a:pt x="63390" y="43196"/>
                    </a:cubicBezTo>
                    <a:cubicBezTo>
                      <a:pt x="64461" y="40291"/>
                      <a:pt x="64426" y="36993"/>
                      <a:pt x="63366" y="34088"/>
                    </a:cubicBezTo>
                    <a:cubicBezTo>
                      <a:pt x="62532" y="31790"/>
                      <a:pt x="60961" y="29135"/>
                      <a:pt x="58413" y="28588"/>
                    </a:cubicBezTo>
                    <a:cubicBezTo>
                      <a:pt x="63187" y="24932"/>
                      <a:pt x="64914" y="18086"/>
                      <a:pt x="62128" y="13026"/>
                    </a:cubicBezTo>
                    <a:cubicBezTo>
                      <a:pt x="60604" y="10240"/>
                      <a:pt x="57937" y="8264"/>
                      <a:pt x="54615" y="7430"/>
                    </a:cubicBezTo>
                    <a:cubicBezTo>
                      <a:pt x="53559" y="7167"/>
                      <a:pt x="52477" y="7038"/>
                      <a:pt x="51404" y="7038"/>
                    </a:cubicBezTo>
                    <a:cubicBezTo>
                      <a:pt x="49125" y="7038"/>
                      <a:pt x="46884" y="7619"/>
                      <a:pt x="45006" y="8728"/>
                    </a:cubicBezTo>
                    <a:cubicBezTo>
                      <a:pt x="42413" y="3455"/>
                      <a:pt x="36872" y="1"/>
                      <a:pt x="312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24" name="Google Shape;824;p24"/>
              <p:cNvSpPr/>
              <p:nvPr/>
            </p:nvSpPr>
            <p:spPr>
              <a:xfrm>
                <a:off x="5384903" y="3593131"/>
                <a:ext cx="43218" cy="4574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260" extrusionOk="0">
                    <a:moveTo>
                      <a:pt x="1811" y="0"/>
                    </a:moveTo>
                    <a:cubicBezTo>
                      <a:pt x="1757" y="0"/>
                      <a:pt x="1703" y="24"/>
                      <a:pt x="1656" y="82"/>
                    </a:cubicBezTo>
                    <a:lnTo>
                      <a:pt x="144" y="1844"/>
                    </a:lnTo>
                    <a:cubicBezTo>
                      <a:pt x="0" y="2025"/>
                      <a:pt x="156" y="2259"/>
                      <a:pt x="323" y="2259"/>
                    </a:cubicBezTo>
                    <a:cubicBezTo>
                      <a:pt x="377" y="2259"/>
                      <a:pt x="431" y="2235"/>
                      <a:pt x="478" y="2178"/>
                    </a:cubicBezTo>
                    <a:cubicBezTo>
                      <a:pt x="978" y="1594"/>
                      <a:pt x="1490" y="999"/>
                      <a:pt x="1990" y="415"/>
                    </a:cubicBezTo>
                    <a:cubicBezTo>
                      <a:pt x="2134" y="235"/>
                      <a:pt x="1978" y="0"/>
                      <a:pt x="18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25" name="Google Shape;825;p24"/>
              <p:cNvSpPr/>
              <p:nvPr/>
            </p:nvSpPr>
            <p:spPr>
              <a:xfrm>
                <a:off x="5419173" y="3581249"/>
                <a:ext cx="53906" cy="6050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989" extrusionOk="0">
                    <a:moveTo>
                      <a:pt x="2340" y="1"/>
                    </a:moveTo>
                    <a:cubicBezTo>
                      <a:pt x="2267" y="1"/>
                      <a:pt x="2194" y="33"/>
                      <a:pt x="2142" y="109"/>
                    </a:cubicBezTo>
                    <a:cubicBezTo>
                      <a:pt x="1547" y="979"/>
                      <a:pt x="880" y="1800"/>
                      <a:pt x="166" y="2586"/>
                    </a:cubicBezTo>
                    <a:cubicBezTo>
                      <a:pt x="0" y="2752"/>
                      <a:pt x="162" y="2988"/>
                      <a:pt x="343" y="2988"/>
                    </a:cubicBezTo>
                    <a:cubicBezTo>
                      <a:pt x="396" y="2988"/>
                      <a:pt x="451" y="2968"/>
                      <a:pt x="499" y="2919"/>
                    </a:cubicBezTo>
                    <a:cubicBezTo>
                      <a:pt x="1237" y="2110"/>
                      <a:pt x="1928" y="1252"/>
                      <a:pt x="2547" y="336"/>
                    </a:cubicBezTo>
                    <a:cubicBezTo>
                      <a:pt x="2663" y="163"/>
                      <a:pt x="2504" y="1"/>
                      <a:pt x="23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26" name="Google Shape;826;p24"/>
              <p:cNvSpPr/>
              <p:nvPr/>
            </p:nvSpPr>
            <p:spPr>
              <a:xfrm>
                <a:off x="5462492" y="3568698"/>
                <a:ext cx="51355" cy="7259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3586" extrusionOk="0">
                    <a:moveTo>
                      <a:pt x="2217" y="1"/>
                    </a:moveTo>
                    <a:cubicBezTo>
                      <a:pt x="2147" y="1"/>
                      <a:pt x="2079" y="37"/>
                      <a:pt x="2038" y="122"/>
                    </a:cubicBezTo>
                    <a:cubicBezTo>
                      <a:pt x="1526" y="1206"/>
                      <a:pt x="895" y="2230"/>
                      <a:pt x="145" y="3170"/>
                    </a:cubicBezTo>
                    <a:cubicBezTo>
                      <a:pt x="1" y="3351"/>
                      <a:pt x="157" y="3586"/>
                      <a:pt x="324" y="3586"/>
                    </a:cubicBezTo>
                    <a:cubicBezTo>
                      <a:pt x="378" y="3586"/>
                      <a:pt x="432" y="3561"/>
                      <a:pt x="479" y="3504"/>
                    </a:cubicBezTo>
                    <a:cubicBezTo>
                      <a:pt x="1252" y="2527"/>
                      <a:pt x="1919" y="1491"/>
                      <a:pt x="2455" y="360"/>
                    </a:cubicBezTo>
                    <a:cubicBezTo>
                      <a:pt x="2537" y="172"/>
                      <a:pt x="2371" y="1"/>
                      <a:pt x="2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27" name="Google Shape;827;p24"/>
              <p:cNvSpPr/>
              <p:nvPr/>
            </p:nvSpPr>
            <p:spPr>
              <a:xfrm>
                <a:off x="5503867" y="3550075"/>
                <a:ext cx="51578" cy="8471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4185" extrusionOk="0">
                    <a:moveTo>
                      <a:pt x="2262" y="1"/>
                    </a:moveTo>
                    <a:cubicBezTo>
                      <a:pt x="2168" y="1"/>
                      <a:pt x="2072" y="49"/>
                      <a:pt x="2030" y="161"/>
                    </a:cubicBezTo>
                    <a:cubicBezTo>
                      <a:pt x="1542" y="1459"/>
                      <a:pt x="899" y="2685"/>
                      <a:pt x="125" y="3840"/>
                    </a:cubicBezTo>
                    <a:cubicBezTo>
                      <a:pt x="0" y="4015"/>
                      <a:pt x="161" y="4184"/>
                      <a:pt x="330" y="4184"/>
                    </a:cubicBezTo>
                    <a:cubicBezTo>
                      <a:pt x="403" y="4184"/>
                      <a:pt x="476" y="4153"/>
                      <a:pt x="530" y="4078"/>
                    </a:cubicBezTo>
                    <a:cubicBezTo>
                      <a:pt x="1328" y="2888"/>
                      <a:pt x="1983" y="1626"/>
                      <a:pt x="2483" y="280"/>
                    </a:cubicBezTo>
                    <a:cubicBezTo>
                      <a:pt x="2548" y="114"/>
                      <a:pt x="2407" y="1"/>
                      <a:pt x="2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28" name="Google Shape;828;p24"/>
              <p:cNvSpPr/>
              <p:nvPr/>
            </p:nvSpPr>
            <p:spPr>
              <a:xfrm>
                <a:off x="5557166" y="3511939"/>
                <a:ext cx="57509" cy="102589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068" extrusionOk="0">
                    <a:moveTo>
                      <a:pt x="2555" y="1"/>
                    </a:moveTo>
                    <a:cubicBezTo>
                      <a:pt x="2462" y="1"/>
                      <a:pt x="2371" y="51"/>
                      <a:pt x="2338" y="164"/>
                    </a:cubicBezTo>
                    <a:cubicBezTo>
                      <a:pt x="1921" y="1819"/>
                      <a:pt x="1195" y="3319"/>
                      <a:pt x="135" y="4653"/>
                    </a:cubicBezTo>
                    <a:cubicBezTo>
                      <a:pt x="0" y="4833"/>
                      <a:pt x="152" y="5068"/>
                      <a:pt x="316" y="5068"/>
                    </a:cubicBezTo>
                    <a:cubicBezTo>
                      <a:pt x="369" y="5068"/>
                      <a:pt x="423" y="5044"/>
                      <a:pt x="469" y="4986"/>
                    </a:cubicBezTo>
                    <a:cubicBezTo>
                      <a:pt x="1576" y="3581"/>
                      <a:pt x="2350" y="2021"/>
                      <a:pt x="2791" y="295"/>
                    </a:cubicBezTo>
                    <a:cubicBezTo>
                      <a:pt x="2841" y="115"/>
                      <a:pt x="2696" y="1"/>
                      <a:pt x="25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29" name="Google Shape;829;p24"/>
              <p:cNvSpPr/>
              <p:nvPr/>
            </p:nvSpPr>
            <p:spPr>
              <a:xfrm>
                <a:off x="5592509" y="3534732"/>
                <a:ext cx="53582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733" extrusionOk="0">
                    <a:moveTo>
                      <a:pt x="2330" y="0"/>
                    </a:moveTo>
                    <a:cubicBezTo>
                      <a:pt x="2261" y="0"/>
                      <a:pt x="2193" y="36"/>
                      <a:pt x="2152" y="121"/>
                    </a:cubicBezTo>
                    <a:cubicBezTo>
                      <a:pt x="1914" y="669"/>
                      <a:pt x="1640" y="1193"/>
                      <a:pt x="1330" y="1705"/>
                    </a:cubicBezTo>
                    <a:cubicBezTo>
                      <a:pt x="1045" y="2193"/>
                      <a:pt x="675" y="2943"/>
                      <a:pt x="199" y="3277"/>
                    </a:cubicBezTo>
                    <a:cubicBezTo>
                      <a:pt x="0" y="3426"/>
                      <a:pt x="125" y="3733"/>
                      <a:pt x="318" y="3733"/>
                    </a:cubicBezTo>
                    <a:cubicBezTo>
                      <a:pt x="356" y="3733"/>
                      <a:pt x="396" y="3721"/>
                      <a:pt x="437" y="3693"/>
                    </a:cubicBezTo>
                    <a:cubicBezTo>
                      <a:pt x="902" y="3360"/>
                      <a:pt x="1211" y="2788"/>
                      <a:pt x="1509" y="2324"/>
                    </a:cubicBezTo>
                    <a:cubicBezTo>
                      <a:pt x="1914" y="1693"/>
                      <a:pt x="2259" y="1038"/>
                      <a:pt x="2557" y="360"/>
                    </a:cubicBezTo>
                    <a:cubicBezTo>
                      <a:pt x="2647" y="171"/>
                      <a:pt x="2484" y="0"/>
                      <a:pt x="2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0" name="Google Shape;830;p24"/>
              <p:cNvSpPr/>
              <p:nvPr/>
            </p:nvSpPr>
            <p:spPr>
              <a:xfrm>
                <a:off x="5619937" y="3563881"/>
                <a:ext cx="54594" cy="62812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103" extrusionOk="0">
                    <a:moveTo>
                      <a:pt x="2377" y="1"/>
                    </a:moveTo>
                    <a:cubicBezTo>
                      <a:pt x="2305" y="1"/>
                      <a:pt x="2235" y="36"/>
                      <a:pt x="2190" y="122"/>
                    </a:cubicBezTo>
                    <a:cubicBezTo>
                      <a:pt x="1690" y="1110"/>
                      <a:pt x="1011" y="1968"/>
                      <a:pt x="178" y="2706"/>
                    </a:cubicBezTo>
                    <a:cubicBezTo>
                      <a:pt x="1" y="2864"/>
                      <a:pt x="166" y="3102"/>
                      <a:pt x="354" y="3102"/>
                    </a:cubicBezTo>
                    <a:cubicBezTo>
                      <a:pt x="407" y="3102"/>
                      <a:pt x="462" y="3083"/>
                      <a:pt x="511" y="3039"/>
                    </a:cubicBezTo>
                    <a:cubicBezTo>
                      <a:pt x="1368" y="2277"/>
                      <a:pt x="2071" y="1372"/>
                      <a:pt x="2607" y="360"/>
                    </a:cubicBezTo>
                    <a:cubicBezTo>
                      <a:pt x="2697" y="172"/>
                      <a:pt x="2534" y="1"/>
                      <a:pt x="2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1" name="Google Shape;831;p24"/>
              <p:cNvSpPr/>
              <p:nvPr/>
            </p:nvSpPr>
            <p:spPr>
              <a:xfrm>
                <a:off x="5642305" y="3577625"/>
                <a:ext cx="60829" cy="72428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3578" extrusionOk="0">
                    <a:moveTo>
                      <a:pt x="2689" y="0"/>
                    </a:moveTo>
                    <a:cubicBezTo>
                      <a:pt x="2617" y="0"/>
                      <a:pt x="2547" y="36"/>
                      <a:pt x="2502" y="122"/>
                    </a:cubicBezTo>
                    <a:cubicBezTo>
                      <a:pt x="1871" y="1253"/>
                      <a:pt x="1097" y="2277"/>
                      <a:pt x="168" y="3182"/>
                    </a:cubicBezTo>
                    <a:cubicBezTo>
                      <a:pt x="1" y="3340"/>
                      <a:pt x="168" y="3578"/>
                      <a:pt x="351" y="3578"/>
                    </a:cubicBezTo>
                    <a:cubicBezTo>
                      <a:pt x="402" y="3578"/>
                      <a:pt x="455" y="3559"/>
                      <a:pt x="501" y="3515"/>
                    </a:cubicBezTo>
                    <a:cubicBezTo>
                      <a:pt x="1454" y="2574"/>
                      <a:pt x="2264" y="1527"/>
                      <a:pt x="2906" y="348"/>
                    </a:cubicBezTo>
                    <a:cubicBezTo>
                      <a:pt x="3004" y="168"/>
                      <a:pt x="2845" y="0"/>
                      <a:pt x="26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2" name="Google Shape;832;p24"/>
              <p:cNvSpPr/>
              <p:nvPr/>
            </p:nvSpPr>
            <p:spPr>
              <a:xfrm>
                <a:off x="5676353" y="3597706"/>
                <a:ext cx="56153" cy="6759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339" extrusionOk="0">
                    <a:moveTo>
                      <a:pt x="2445" y="0"/>
                    </a:moveTo>
                    <a:cubicBezTo>
                      <a:pt x="2376" y="0"/>
                      <a:pt x="2307" y="31"/>
                      <a:pt x="2260" y="106"/>
                    </a:cubicBezTo>
                    <a:cubicBezTo>
                      <a:pt x="1975" y="606"/>
                      <a:pt x="1665" y="1094"/>
                      <a:pt x="1355" y="1571"/>
                    </a:cubicBezTo>
                    <a:cubicBezTo>
                      <a:pt x="1034" y="2035"/>
                      <a:pt x="736" y="2618"/>
                      <a:pt x="224" y="2904"/>
                    </a:cubicBezTo>
                    <a:cubicBezTo>
                      <a:pt x="1" y="3026"/>
                      <a:pt x="142" y="3339"/>
                      <a:pt x="351" y="3339"/>
                    </a:cubicBezTo>
                    <a:cubicBezTo>
                      <a:pt x="386" y="3339"/>
                      <a:pt x="424" y="3330"/>
                      <a:pt x="462" y="3309"/>
                    </a:cubicBezTo>
                    <a:cubicBezTo>
                      <a:pt x="939" y="3047"/>
                      <a:pt x="1213" y="2594"/>
                      <a:pt x="1522" y="2154"/>
                    </a:cubicBezTo>
                    <a:cubicBezTo>
                      <a:pt x="1927" y="1571"/>
                      <a:pt x="2308" y="963"/>
                      <a:pt x="2665" y="344"/>
                    </a:cubicBezTo>
                    <a:cubicBezTo>
                      <a:pt x="2773" y="169"/>
                      <a:pt x="2608" y="0"/>
                      <a:pt x="24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3" name="Google Shape;833;p24"/>
              <p:cNvSpPr/>
              <p:nvPr/>
            </p:nvSpPr>
            <p:spPr>
              <a:xfrm>
                <a:off x="5714874" y="3607422"/>
                <a:ext cx="53602" cy="66517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286" extrusionOk="0">
                    <a:moveTo>
                      <a:pt x="2325" y="1"/>
                    </a:moveTo>
                    <a:cubicBezTo>
                      <a:pt x="2256" y="1"/>
                      <a:pt x="2187" y="34"/>
                      <a:pt x="2143" y="114"/>
                    </a:cubicBezTo>
                    <a:cubicBezTo>
                      <a:pt x="1584" y="1102"/>
                      <a:pt x="929" y="2031"/>
                      <a:pt x="155" y="2876"/>
                    </a:cubicBezTo>
                    <a:cubicBezTo>
                      <a:pt x="0" y="3050"/>
                      <a:pt x="159" y="3285"/>
                      <a:pt x="333" y="3285"/>
                    </a:cubicBezTo>
                    <a:cubicBezTo>
                      <a:pt x="386" y="3285"/>
                      <a:pt x="441" y="3263"/>
                      <a:pt x="488" y="3210"/>
                    </a:cubicBezTo>
                    <a:cubicBezTo>
                      <a:pt x="1286" y="2329"/>
                      <a:pt x="1965" y="1376"/>
                      <a:pt x="2548" y="352"/>
                    </a:cubicBezTo>
                    <a:cubicBezTo>
                      <a:pt x="2647" y="171"/>
                      <a:pt x="2483" y="1"/>
                      <a:pt x="2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4" name="Google Shape;834;p24"/>
              <p:cNvSpPr/>
              <p:nvPr/>
            </p:nvSpPr>
            <p:spPr>
              <a:xfrm>
                <a:off x="5757545" y="3606106"/>
                <a:ext cx="54958" cy="71314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3523" extrusionOk="0">
                    <a:moveTo>
                      <a:pt x="2432" y="0"/>
                    </a:moveTo>
                    <a:cubicBezTo>
                      <a:pt x="2337" y="0"/>
                      <a:pt x="2237" y="47"/>
                      <a:pt x="2190" y="155"/>
                    </a:cubicBezTo>
                    <a:cubicBezTo>
                      <a:pt x="1726" y="1275"/>
                      <a:pt x="1035" y="2263"/>
                      <a:pt x="166" y="3120"/>
                    </a:cubicBezTo>
                    <a:cubicBezTo>
                      <a:pt x="1" y="3286"/>
                      <a:pt x="162" y="3523"/>
                      <a:pt x="343" y="3523"/>
                    </a:cubicBezTo>
                    <a:cubicBezTo>
                      <a:pt x="396" y="3523"/>
                      <a:pt x="451" y="3502"/>
                      <a:pt x="500" y="3453"/>
                    </a:cubicBezTo>
                    <a:cubicBezTo>
                      <a:pt x="1428" y="2537"/>
                      <a:pt x="2143" y="1477"/>
                      <a:pt x="2643" y="274"/>
                    </a:cubicBezTo>
                    <a:cubicBezTo>
                      <a:pt x="2715" y="109"/>
                      <a:pt x="2578" y="0"/>
                      <a:pt x="2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5" name="Google Shape;835;p24"/>
              <p:cNvSpPr/>
              <p:nvPr/>
            </p:nvSpPr>
            <p:spPr>
              <a:xfrm>
                <a:off x="5808860" y="3604042"/>
                <a:ext cx="47975" cy="67772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3348" extrusionOk="0">
                    <a:moveTo>
                      <a:pt x="2048" y="1"/>
                    </a:moveTo>
                    <a:cubicBezTo>
                      <a:pt x="1976" y="1"/>
                      <a:pt x="1905" y="34"/>
                      <a:pt x="1858" y="115"/>
                    </a:cubicBezTo>
                    <a:cubicBezTo>
                      <a:pt x="1275" y="1079"/>
                      <a:pt x="691" y="2031"/>
                      <a:pt x="108" y="2996"/>
                    </a:cubicBezTo>
                    <a:cubicBezTo>
                      <a:pt x="0" y="3177"/>
                      <a:pt x="162" y="3348"/>
                      <a:pt x="323" y="3348"/>
                    </a:cubicBezTo>
                    <a:cubicBezTo>
                      <a:pt x="394" y="3348"/>
                      <a:pt x="465" y="3314"/>
                      <a:pt x="513" y="3234"/>
                    </a:cubicBezTo>
                    <a:cubicBezTo>
                      <a:pt x="1096" y="2270"/>
                      <a:pt x="1679" y="1317"/>
                      <a:pt x="2263" y="353"/>
                    </a:cubicBezTo>
                    <a:cubicBezTo>
                      <a:pt x="2370" y="171"/>
                      <a:pt x="2208" y="1"/>
                      <a:pt x="20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6" name="Google Shape;836;p24"/>
              <p:cNvSpPr/>
              <p:nvPr/>
            </p:nvSpPr>
            <p:spPr>
              <a:xfrm>
                <a:off x="5850944" y="3577625"/>
                <a:ext cx="58015" cy="79816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3943" extrusionOk="0">
                    <a:moveTo>
                      <a:pt x="2549" y="1"/>
                    </a:moveTo>
                    <a:cubicBezTo>
                      <a:pt x="2478" y="1"/>
                      <a:pt x="2407" y="36"/>
                      <a:pt x="2363" y="122"/>
                    </a:cubicBezTo>
                    <a:cubicBezTo>
                      <a:pt x="1708" y="1312"/>
                      <a:pt x="970" y="2455"/>
                      <a:pt x="136" y="3527"/>
                    </a:cubicBezTo>
                    <a:cubicBezTo>
                      <a:pt x="1" y="3707"/>
                      <a:pt x="159" y="3942"/>
                      <a:pt x="322" y="3942"/>
                    </a:cubicBezTo>
                    <a:cubicBezTo>
                      <a:pt x="374" y="3942"/>
                      <a:pt x="426" y="3918"/>
                      <a:pt x="470" y="3860"/>
                    </a:cubicBezTo>
                    <a:cubicBezTo>
                      <a:pt x="1327" y="2753"/>
                      <a:pt x="2101" y="1586"/>
                      <a:pt x="2767" y="360"/>
                    </a:cubicBezTo>
                    <a:cubicBezTo>
                      <a:pt x="2866" y="172"/>
                      <a:pt x="2705" y="1"/>
                      <a:pt x="25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7" name="Google Shape;837;p24"/>
              <p:cNvSpPr/>
              <p:nvPr/>
            </p:nvSpPr>
            <p:spPr>
              <a:xfrm>
                <a:off x="5904060" y="3599527"/>
                <a:ext cx="35020" cy="3633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95" extrusionOk="0">
                    <a:moveTo>
                      <a:pt x="1405" y="0"/>
                    </a:moveTo>
                    <a:cubicBezTo>
                      <a:pt x="1352" y="0"/>
                      <a:pt x="1298" y="22"/>
                      <a:pt x="1251" y="76"/>
                    </a:cubicBezTo>
                    <a:cubicBezTo>
                      <a:pt x="882" y="516"/>
                      <a:pt x="524" y="945"/>
                      <a:pt x="155" y="1385"/>
                    </a:cubicBezTo>
                    <a:cubicBezTo>
                      <a:pt x="0" y="1558"/>
                      <a:pt x="159" y="1794"/>
                      <a:pt x="333" y="1794"/>
                    </a:cubicBezTo>
                    <a:cubicBezTo>
                      <a:pt x="386" y="1794"/>
                      <a:pt x="441" y="1772"/>
                      <a:pt x="489" y="1719"/>
                    </a:cubicBezTo>
                    <a:lnTo>
                      <a:pt x="1584" y="409"/>
                    </a:lnTo>
                    <a:cubicBezTo>
                      <a:pt x="1730" y="236"/>
                      <a:pt x="1576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8" name="Google Shape;838;p24"/>
              <p:cNvSpPr/>
              <p:nvPr/>
            </p:nvSpPr>
            <p:spPr>
              <a:xfrm>
                <a:off x="5921023" y="3624871"/>
                <a:ext cx="39594" cy="4119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035" extrusionOk="0">
                    <a:moveTo>
                      <a:pt x="1639" y="0"/>
                    </a:moveTo>
                    <a:cubicBezTo>
                      <a:pt x="1569" y="0"/>
                      <a:pt x="1501" y="36"/>
                      <a:pt x="1460" y="121"/>
                    </a:cubicBezTo>
                    <a:cubicBezTo>
                      <a:pt x="1163" y="717"/>
                      <a:pt x="746" y="1205"/>
                      <a:pt x="198" y="1586"/>
                    </a:cubicBezTo>
                    <a:cubicBezTo>
                      <a:pt x="1" y="1724"/>
                      <a:pt x="123" y="2034"/>
                      <a:pt x="313" y="2034"/>
                    </a:cubicBezTo>
                    <a:cubicBezTo>
                      <a:pt x="352" y="2034"/>
                      <a:pt x="394" y="2021"/>
                      <a:pt x="437" y="1991"/>
                    </a:cubicBezTo>
                    <a:cubicBezTo>
                      <a:pt x="1044" y="1574"/>
                      <a:pt x="1532" y="1026"/>
                      <a:pt x="1865" y="360"/>
                    </a:cubicBezTo>
                    <a:cubicBezTo>
                      <a:pt x="1955" y="171"/>
                      <a:pt x="1792" y="0"/>
                      <a:pt x="1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5939767" y="3641733"/>
                <a:ext cx="39088" cy="4423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185" extrusionOk="0">
                    <a:moveTo>
                      <a:pt x="1614" y="1"/>
                    </a:moveTo>
                    <a:cubicBezTo>
                      <a:pt x="1543" y="1"/>
                      <a:pt x="1472" y="36"/>
                      <a:pt x="1427" y="122"/>
                    </a:cubicBezTo>
                    <a:cubicBezTo>
                      <a:pt x="1118" y="753"/>
                      <a:pt x="701" y="1312"/>
                      <a:pt x="177" y="1789"/>
                    </a:cubicBezTo>
                    <a:cubicBezTo>
                      <a:pt x="0" y="1947"/>
                      <a:pt x="165" y="2185"/>
                      <a:pt x="354" y="2185"/>
                    </a:cubicBezTo>
                    <a:cubicBezTo>
                      <a:pt x="407" y="2185"/>
                      <a:pt x="461" y="2166"/>
                      <a:pt x="511" y="2122"/>
                    </a:cubicBezTo>
                    <a:cubicBezTo>
                      <a:pt x="1058" y="1622"/>
                      <a:pt x="1511" y="1027"/>
                      <a:pt x="1832" y="360"/>
                    </a:cubicBezTo>
                    <a:cubicBezTo>
                      <a:pt x="1930" y="172"/>
                      <a:pt x="1770" y="1"/>
                      <a:pt x="16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5959119" y="3648251"/>
                <a:ext cx="50424" cy="5469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702" extrusionOk="0">
                    <a:moveTo>
                      <a:pt x="2174" y="0"/>
                    </a:moveTo>
                    <a:cubicBezTo>
                      <a:pt x="2104" y="0"/>
                      <a:pt x="2036" y="36"/>
                      <a:pt x="1995" y="121"/>
                    </a:cubicBezTo>
                    <a:cubicBezTo>
                      <a:pt x="1579" y="979"/>
                      <a:pt x="983" y="1705"/>
                      <a:pt x="198" y="2253"/>
                    </a:cubicBezTo>
                    <a:cubicBezTo>
                      <a:pt x="1" y="2400"/>
                      <a:pt x="129" y="2702"/>
                      <a:pt x="314" y="2702"/>
                    </a:cubicBezTo>
                    <a:cubicBezTo>
                      <a:pt x="353" y="2702"/>
                      <a:pt x="394" y="2688"/>
                      <a:pt x="436" y="2657"/>
                    </a:cubicBezTo>
                    <a:cubicBezTo>
                      <a:pt x="1281" y="2062"/>
                      <a:pt x="1948" y="1288"/>
                      <a:pt x="2400" y="359"/>
                    </a:cubicBezTo>
                    <a:cubicBezTo>
                      <a:pt x="2490" y="171"/>
                      <a:pt x="2327" y="0"/>
                      <a:pt x="2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5985394" y="3666327"/>
                <a:ext cx="47104" cy="54452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690" extrusionOk="0">
                    <a:moveTo>
                      <a:pt x="2011" y="0"/>
                    </a:moveTo>
                    <a:cubicBezTo>
                      <a:pt x="1943" y="0"/>
                      <a:pt x="1878" y="36"/>
                      <a:pt x="1840" y="121"/>
                    </a:cubicBezTo>
                    <a:cubicBezTo>
                      <a:pt x="1471" y="967"/>
                      <a:pt x="924" y="1681"/>
                      <a:pt x="197" y="2241"/>
                    </a:cubicBezTo>
                    <a:cubicBezTo>
                      <a:pt x="1" y="2388"/>
                      <a:pt x="121" y="2690"/>
                      <a:pt x="309" y="2690"/>
                    </a:cubicBezTo>
                    <a:cubicBezTo>
                      <a:pt x="349" y="2690"/>
                      <a:pt x="392" y="2676"/>
                      <a:pt x="435" y="2645"/>
                    </a:cubicBezTo>
                    <a:cubicBezTo>
                      <a:pt x="1233" y="2038"/>
                      <a:pt x="1852" y="1276"/>
                      <a:pt x="2245" y="359"/>
                    </a:cubicBezTo>
                    <a:cubicBezTo>
                      <a:pt x="2327" y="171"/>
                      <a:pt x="2162" y="0"/>
                      <a:pt x="2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6019178" y="3668837"/>
                <a:ext cx="52651" cy="67408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3330" extrusionOk="0">
                    <a:moveTo>
                      <a:pt x="2316" y="0"/>
                    </a:moveTo>
                    <a:cubicBezTo>
                      <a:pt x="2219" y="0"/>
                      <a:pt x="2119" y="50"/>
                      <a:pt x="2076" y="164"/>
                    </a:cubicBezTo>
                    <a:cubicBezTo>
                      <a:pt x="1684" y="1188"/>
                      <a:pt x="814" y="2057"/>
                      <a:pt x="136" y="2914"/>
                    </a:cubicBezTo>
                    <a:cubicBezTo>
                      <a:pt x="0" y="3095"/>
                      <a:pt x="152" y="3330"/>
                      <a:pt x="316" y="3330"/>
                    </a:cubicBezTo>
                    <a:cubicBezTo>
                      <a:pt x="369" y="3330"/>
                      <a:pt x="423" y="3305"/>
                      <a:pt x="469" y="3248"/>
                    </a:cubicBezTo>
                    <a:cubicBezTo>
                      <a:pt x="1207" y="2319"/>
                      <a:pt x="2100" y="1402"/>
                      <a:pt x="2529" y="283"/>
                    </a:cubicBezTo>
                    <a:cubicBezTo>
                      <a:pt x="2600" y="112"/>
                      <a:pt x="2462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6105998" y="3680780"/>
                <a:ext cx="54412" cy="713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525" extrusionOk="0">
                    <a:moveTo>
                      <a:pt x="2371" y="0"/>
                    </a:moveTo>
                    <a:cubicBezTo>
                      <a:pt x="2302" y="0"/>
                      <a:pt x="2234" y="36"/>
                      <a:pt x="2193" y="122"/>
                    </a:cubicBezTo>
                    <a:cubicBezTo>
                      <a:pt x="1681" y="1241"/>
                      <a:pt x="1002" y="2241"/>
                      <a:pt x="157" y="3122"/>
                    </a:cubicBezTo>
                    <a:cubicBezTo>
                      <a:pt x="0" y="3288"/>
                      <a:pt x="164" y="3524"/>
                      <a:pt x="340" y="3524"/>
                    </a:cubicBezTo>
                    <a:cubicBezTo>
                      <a:pt x="391" y="3524"/>
                      <a:pt x="444" y="3504"/>
                      <a:pt x="490" y="3455"/>
                    </a:cubicBezTo>
                    <a:cubicBezTo>
                      <a:pt x="1371" y="2539"/>
                      <a:pt x="2074" y="1503"/>
                      <a:pt x="2598" y="360"/>
                    </a:cubicBezTo>
                    <a:cubicBezTo>
                      <a:pt x="2688" y="172"/>
                      <a:pt x="2525" y="0"/>
                      <a:pt x="23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6149640" y="3665356"/>
                <a:ext cx="57307" cy="80747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3989" extrusionOk="0">
                    <a:moveTo>
                      <a:pt x="2544" y="0"/>
                    </a:moveTo>
                    <a:cubicBezTo>
                      <a:pt x="2452" y="0"/>
                      <a:pt x="2363" y="51"/>
                      <a:pt x="2335" y="169"/>
                    </a:cubicBezTo>
                    <a:cubicBezTo>
                      <a:pt x="1966" y="1515"/>
                      <a:pt x="1239" y="2681"/>
                      <a:pt x="180" y="3598"/>
                    </a:cubicBezTo>
                    <a:cubicBezTo>
                      <a:pt x="1" y="3749"/>
                      <a:pt x="171" y="3989"/>
                      <a:pt x="363" y="3989"/>
                    </a:cubicBezTo>
                    <a:cubicBezTo>
                      <a:pt x="413" y="3989"/>
                      <a:pt x="465" y="3972"/>
                      <a:pt x="513" y="3932"/>
                    </a:cubicBezTo>
                    <a:cubicBezTo>
                      <a:pt x="1632" y="2955"/>
                      <a:pt x="2406" y="1717"/>
                      <a:pt x="2787" y="288"/>
                    </a:cubicBezTo>
                    <a:cubicBezTo>
                      <a:pt x="2830" y="116"/>
                      <a:pt x="2683" y="0"/>
                      <a:pt x="25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6205894" y="3646328"/>
                <a:ext cx="43663" cy="8422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161" extrusionOk="0">
                    <a:moveTo>
                      <a:pt x="1865" y="0"/>
                    </a:moveTo>
                    <a:cubicBezTo>
                      <a:pt x="1776" y="0"/>
                      <a:pt x="1694" y="51"/>
                      <a:pt x="1675" y="169"/>
                    </a:cubicBezTo>
                    <a:cubicBezTo>
                      <a:pt x="1461" y="1514"/>
                      <a:pt x="937" y="2729"/>
                      <a:pt x="127" y="3824"/>
                    </a:cubicBezTo>
                    <a:cubicBezTo>
                      <a:pt x="1" y="3992"/>
                      <a:pt x="166" y="4161"/>
                      <a:pt x="337" y="4161"/>
                    </a:cubicBezTo>
                    <a:cubicBezTo>
                      <a:pt x="408" y="4161"/>
                      <a:pt x="480" y="4132"/>
                      <a:pt x="532" y="4062"/>
                    </a:cubicBezTo>
                    <a:cubicBezTo>
                      <a:pt x="1365" y="2931"/>
                      <a:pt x="1901" y="1669"/>
                      <a:pt x="2127" y="300"/>
                    </a:cubicBezTo>
                    <a:cubicBezTo>
                      <a:pt x="2156" y="120"/>
                      <a:pt x="2002" y="0"/>
                      <a:pt x="18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6256460" y="3588333"/>
                <a:ext cx="32995" cy="118722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5865" extrusionOk="0">
                    <a:moveTo>
                      <a:pt x="1397" y="1"/>
                    </a:moveTo>
                    <a:cubicBezTo>
                      <a:pt x="1278" y="1"/>
                      <a:pt x="1153" y="75"/>
                      <a:pt x="1141" y="224"/>
                    </a:cubicBezTo>
                    <a:cubicBezTo>
                      <a:pt x="987" y="2057"/>
                      <a:pt x="630" y="3831"/>
                      <a:pt x="58" y="5582"/>
                    </a:cubicBezTo>
                    <a:cubicBezTo>
                      <a:pt x="1" y="5753"/>
                      <a:pt x="141" y="5865"/>
                      <a:pt x="283" y="5865"/>
                    </a:cubicBezTo>
                    <a:cubicBezTo>
                      <a:pt x="377" y="5865"/>
                      <a:pt x="472" y="5815"/>
                      <a:pt x="510" y="5701"/>
                    </a:cubicBezTo>
                    <a:cubicBezTo>
                      <a:pt x="1094" y="3915"/>
                      <a:pt x="1451" y="2093"/>
                      <a:pt x="1618" y="224"/>
                    </a:cubicBezTo>
                    <a:cubicBezTo>
                      <a:pt x="1630" y="75"/>
                      <a:pt x="1517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6296621" y="3569204"/>
                <a:ext cx="26457" cy="8783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339" extrusionOk="0">
                    <a:moveTo>
                      <a:pt x="1087" y="0"/>
                    </a:moveTo>
                    <a:cubicBezTo>
                      <a:pt x="970" y="0"/>
                      <a:pt x="842" y="78"/>
                      <a:pt x="824" y="228"/>
                    </a:cubicBezTo>
                    <a:cubicBezTo>
                      <a:pt x="670" y="1526"/>
                      <a:pt x="408" y="2788"/>
                      <a:pt x="50" y="4050"/>
                    </a:cubicBezTo>
                    <a:cubicBezTo>
                      <a:pt x="0" y="4222"/>
                      <a:pt x="144" y="4338"/>
                      <a:pt x="285" y="4338"/>
                    </a:cubicBezTo>
                    <a:cubicBezTo>
                      <a:pt x="378" y="4338"/>
                      <a:pt x="470" y="4288"/>
                      <a:pt x="503" y="4169"/>
                    </a:cubicBezTo>
                    <a:cubicBezTo>
                      <a:pt x="872" y="2871"/>
                      <a:pt x="1134" y="1562"/>
                      <a:pt x="1289" y="228"/>
                    </a:cubicBezTo>
                    <a:cubicBezTo>
                      <a:pt x="1306" y="75"/>
                      <a:pt x="1201" y="0"/>
                      <a:pt x="1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6333522" y="3563213"/>
                <a:ext cx="27530" cy="45809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263" extrusionOk="0">
                    <a:moveTo>
                      <a:pt x="1070" y="1"/>
                    </a:moveTo>
                    <a:cubicBezTo>
                      <a:pt x="974" y="1"/>
                      <a:pt x="877" y="48"/>
                      <a:pt x="835" y="155"/>
                    </a:cubicBezTo>
                    <a:cubicBezTo>
                      <a:pt x="585" y="762"/>
                      <a:pt x="323" y="1370"/>
                      <a:pt x="73" y="1977"/>
                    </a:cubicBezTo>
                    <a:cubicBezTo>
                      <a:pt x="1" y="2150"/>
                      <a:pt x="143" y="2262"/>
                      <a:pt x="291" y="2262"/>
                    </a:cubicBezTo>
                    <a:cubicBezTo>
                      <a:pt x="386" y="2262"/>
                      <a:pt x="483" y="2215"/>
                      <a:pt x="525" y="2108"/>
                    </a:cubicBezTo>
                    <a:cubicBezTo>
                      <a:pt x="775" y="1501"/>
                      <a:pt x="1037" y="893"/>
                      <a:pt x="1287" y="286"/>
                    </a:cubicBezTo>
                    <a:cubicBezTo>
                      <a:pt x="1360" y="113"/>
                      <a:pt x="1217" y="1"/>
                      <a:pt x="1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6366092" y="3550986"/>
                <a:ext cx="34291" cy="60647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996" extrusionOk="0">
                    <a:moveTo>
                      <a:pt x="1408" y="1"/>
                    </a:moveTo>
                    <a:cubicBezTo>
                      <a:pt x="1315" y="1"/>
                      <a:pt x="1224" y="50"/>
                      <a:pt x="1190" y="164"/>
                    </a:cubicBezTo>
                    <a:cubicBezTo>
                      <a:pt x="940" y="962"/>
                      <a:pt x="774" y="1985"/>
                      <a:pt x="167" y="2593"/>
                    </a:cubicBezTo>
                    <a:cubicBezTo>
                      <a:pt x="1" y="2758"/>
                      <a:pt x="162" y="2995"/>
                      <a:pt x="343" y="2995"/>
                    </a:cubicBezTo>
                    <a:cubicBezTo>
                      <a:pt x="396" y="2995"/>
                      <a:pt x="451" y="2975"/>
                      <a:pt x="500" y="2926"/>
                    </a:cubicBezTo>
                    <a:cubicBezTo>
                      <a:pt x="1179" y="2235"/>
                      <a:pt x="1357" y="1176"/>
                      <a:pt x="1643" y="295"/>
                    </a:cubicBezTo>
                    <a:cubicBezTo>
                      <a:pt x="1693" y="115"/>
                      <a:pt x="1549" y="1"/>
                      <a:pt x="14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6417751" y="3523760"/>
                <a:ext cx="27874" cy="7844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3875" extrusionOk="0">
                    <a:moveTo>
                      <a:pt x="1089" y="0"/>
                    </a:moveTo>
                    <a:cubicBezTo>
                      <a:pt x="998" y="0"/>
                      <a:pt x="912" y="50"/>
                      <a:pt x="889" y="163"/>
                    </a:cubicBezTo>
                    <a:cubicBezTo>
                      <a:pt x="639" y="1318"/>
                      <a:pt x="365" y="2461"/>
                      <a:pt x="43" y="3580"/>
                    </a:cubicBezTo>
                    <a:cubicBezTo>
                      <a:pt x="0" y="3760"/>
                      <a:pt x="148" y="3875"/>
                      <a:pt x="290" y="3875"/>
                    </a:cubicBezTo>
                    <a:cubicBezTo>
                      <a:pt x="383" y="3875"/>
                      <a:pt x="475" y="3825"/>
                      <a:pt x="508" y="3711"/>
                    </a:cubicBezTo>
                    <a:cubicBezTo>
                      <a:pt x="817" y="2580"/>
                      <a:pt x="1091" y="1437"/>
                      <a:pt x="1341" y="294"/>
                    </a:cubicBezTo>
                    <a:cubicBezTo>
                      <a:pt x="1377" y="115"/>
                      <a:pt x="1227" y="0"/>
                      <a:pt x="1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6497729" y="3419532"/>
                <a:ext cx="39007" cy="14242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036" extrusionOk="0">
                    <a:moveTo>
                      <a:pt x="1637" y="1"/>
                    </a:moveTo>
                    <a:cubicBezTo>
                      <a:pt x="1547" y="1"/>
                      <a:pt x="1462" y="51"/>
                      <a:pt x="1438" y="169"/>
                    </a:cubicBezTo>
                    <a:cubicBezTo>
                      <a:pt x="1010" y="2324"/>
                      <a:pt x="772" y="4669"/>
                      <a:pt x="57" y="6753"/>
                    </a:cubicBezTo>
                    <a:cubicBezTo>
                      <a:pt x="0" y="6925"/>
                      <a:pt x="140" y="7036"/>
                      <a:pt x="282" y="7036"/>
                    </a:cubicBezTo>
                    <a:cubicBezTo>
                      <a:pt x="376" y="7036"/>
                      <a:pt x="471" y="6986"/>
                      <a:pt x="510" y="6872"/>
                    </a:cubicBezTo>
                    <a:cubicBezTo>
                      <a:pt x="1224" y="4789"/>
                      <a:pt x="1462" y="2455"/>
                      <a:pt x="1891" y="300"/>
                    </a:cubicBezTo>
                    <a:cubicBezTo>
                      <a:pt x="1927" y="120"/>
                      <a:pt x="1775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6542019" y="3358643"/>
                <a:ext cx="25809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08" extrusionOk="0">
                    <a:moveTo>
                      <a:pt x="960" y="1"/>
                    </a:moveTo>
                    <a:cubicBezTo>
                      <a:pt x="843" y="1"/>
                      <a:pt x="727" y="75"/>
                      <a:pt x="727" y="224"/>
                    </a:cubicBezTo>
                    <a:cubicBezTo>
                      <a:pt x="810" y="2820"/>
                      <a:pt x="572" y="5380"/>
                      <a:pt x="36" y="7916"/>
                    </a:cubicBezTo>
                    <a:cubicBezTo>
                      <a:pt x="1" y="8093"/>
                      <a:pt x="147" y="8207"/>
                      <a:pt x="284" y="8207"/>
                    </a:cubicBezTo>
                    <a:cubicBezTo>
                      <a:pt x="376" y="8207"/>
                      <a:pt x="464" y="8155"/>
                      <a:pt x="489" y="8035"/>
                    </a:cubicBezTo>
                    <a:cubicBezTo>
                      <a:pt x="1036" y="5463"/>
                      <a:pt x="1274" y="2855"/>
                      <a:pt x="1203" y="224"/>
                    </a:cubicBezTo>
                    <a:cubicBezTo>
                      <a:pt x="1197" y="75"/>
                      <a:pt x="1078" y="1"/>
                      <a:pt x="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5" name="Google Shape;855;p24"/>
              <p:cNvSpPr/>
              <p:nvPr/>
            </p:nvSpPr>
            <p:spPr>
              <a:xfrm>
                <a:off x="6574427" y="3222007"/>
                <a:ext cx="23279" cy="23746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731" extrusionOk="0">
                    <a:moveTo>
                      <a:pt x="224" y="0"/>
                    </a:moveTo>
                    <a:cubicBezTo>
                      <a:pt x="108" y="0"/>
                      <a:pt x="1" y="75"/>
                      <a:pt x="19" y="223"/>
                    </a:cubicBezTo>
                    <a:cubicBezTo>
                      <a:pt x="471" y="3974"/>
                      <a:pt x="685" y="7736"/>
                      <a:pt x="650" y="11499"/>
                    </a:cubicBezTo>
                    <a:cubicBezTo>
                      <a:pt x="650" y="11653"/>
                      <a:pt x="766" y="11731"/>
                      <a:pt x="882" y="11731"/>
                    </a:cubicBezTo>
                    <a:cubicBezTo>
                      <a:pt x="998" y="11731"/>
                      <a:pt x="1114" y="11653"/>
                      <a:pt x="1114" y="11499"/>
                    </a:cubicBezTo>
                    <a:cubicBezTo>
                      <a:pt x="1150" y="7736"/>
                      <a:pt x="935" y="3974"/>
                      <a:pt x="483" y="223"/>
                    </a:cubicBezTo>
                    <a:cubicBezTo>
                      <a:pt x="465" y="75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6" name="Google Shape;856;p24"/>
              <p:cNvSpPr/>
              <p:nvPr/>
            </p:nvSpPr>
            <p:spPr>
              <a:xfrm>
                <a:off x="6537343" y="3167190"/>
                <a:ext cx="13360" cy="6145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036" extrusionOk="0">
                    <a:moveTo>
                      <a:pt x="291" y="1"/>
                    </a:moveTo>
                    <a:cubicBezTo>
                      <a:pt x="154" y="1"/>
                      <a:pt x="0" y="120"/>
                      <a:pt x="29" y="300"/>
                    </a:cubicBezTo>
                    <a:cubicBezTo>
                      <a:pt x="148" y="1134"/>
                      <a:pt x="196" y="1967"/>
                      <a:pt x="172" y="2812"/>
                    </a:cubicBezTo>
                    <a:cubicBezTo>
                      <a:pt x="166" y="2961"/>
                      <a:pt x="282" y="3036"/>
                      <a:pt x="400" y="3036"/>
                    </a:cubicBezTo>
                    <a:cubicBezTo>
                      <a:pt x="517" y="3036"/>
                      <a:pt x="636" y="2961"/>
                      <a:pt x="636" y="2812"/>
                    </a:cubicBezTo>
                    <a:cubicBezTo>
                      <a:pt x="660" y="1931"/>
                      <a:pt x="612" y="1050"/>
                      <a:pt x="481" y="169"/>
                    </a:cubicBezTo>
                    <a:cubicBezTo>
                      <a:pt x="463" y="52"/>
                      <a:pt x="381" y="1"/>
                      <a:pt x="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7" name="Google Shape;857;p24"/>
              <p:cNvSpPr/>
              <p:nvPr/>
            </p:nvSpPr>
            <p:spPr>
              <a:xfrm>
                <a:off x="5392878" y="3348927"/>
                <a:ext cx="16983" cy="6530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226" extrusionOk="0">
                    <a:moveTo>
                      <a:pt x="548" y="0"/>
                    </a:moveTo>
                    <a:cubicBezTo>
                      <a:pt x="458" y="0"/>
                      <a:pt x="376" y="51"/>
                      <a:pt x="358" y="168"/>
                    </a:cubicBezTo>
                    <a:cubicBezTo>
                      <a:pt x="203" y="1109"/>
                      <a:pt x="84" y="2050"/>
                      <a:pt x="12" y="3002"/>
                    </a:cubicBezTo>
                    <a:cubicBezTo>
                      <a:pt x="0" y="3151"/>
                      <a:pt x="111" y="3225"/>
                      <a:pt x="227" y="3225"/>
                    </a:cubicBezTo>
                    <a:cubicBezTo>
                      <a:pt x="343" y="3225"/>
                      <a:pt x="465" y="3151"/>
                      <a:pt x="477" y="3002"/>
                    </a:cubicBezTo>
                    <a:cubicBezTo>
                      <a:pt x="560" y="2097"/>
                      <a:pt x="667" y="1192"/>
                      <a:pt x="810" y="299"/>
                    </a:cubicBezTo>
                    <a:cubicBezTo>
                      <a:pt x="839" y="119"/>
                      <a:pt x="685" y="0"/>
                      <a:pt x="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5416380" y="3384816"/>
                <a:ext cx="17975" cy="59047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17" extrusionOk="0">
                    <a:moveTo>
                      <a:pt x="600" y="0"/>
                    </a:moveTo>
                    <a:cubicBezTo>
                      <a:pt x="509" y="0"/>
                      <a:pt x="423" y="51"/>
                      <a:pt x="399" y="169"/>
                    </a:cubicBezTo>
                    <a:cubicBezTo>
                      <a:pt x="221" y="1003"/>
                      <a:pt x="90" y="1848"/>
                      <a:pt x="18" y="2694"/>
                    </a:cubicBezTo>
                    <a:cubicBezTo>
                      <a:pt x="0" y="2842"/>
                      <a:pt x="110" y="2917"/>
                      <a:pt x="228" y="2917"/>
                    </a:cubicBezTo>
                    <a:cubicBezTo>
                      <a:pt x="346" y="2917"/>
                      <a:pt x="471" y="2842"/>
                      <a:pt x="482" y="2694"/>
                    </a:cubicBezTo>
                    <a:cubicBezTo>
                      <a:pt x="554" y="1884"/>
                      <a:pt x="673" y="1086"/>
                      <a:pt x="852" y="288"/>
                    </a:cubicBezTo>
                    <a:cubicBezTo>
                      <a:pt x="887" y="116"/>
                      <a:pt x="738" y="0"/>
                      <a:pt x="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>
                <a:off x="5445650" y="3402670"/>
                <a:ext cx="18745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619" extrusionOk="0">
                    <a:moveTo>
                      <a:pt x="637" y="0"/>
                    </a:moveTo>
                    <a:cubicBezTo>
                      <a:pt x="545" y="0"/>
                      <a:pt x="458" y="51"/>
                      <a:pt x="429" y="168"/>
                    </a:cubicBezTo>
                    <a:cubicBezTo>
                      <a:pt x="251" y="907"/>
                      <a:pt x="120" y="1645"/>
                      <a:pt x="25" y="2395"/>
                    </a:cubicBezTo>
                    <a:cubicBezTo>
                      <a:pt x="1" y="2544"/>
                      <a:pt x="108" y="2618"/>
                      <a:pt x="226" y="2618"/>
                    </a:cubicBezTo>
                    <a:cubicBezTo>
                      <a:pt x="343" y="2618"/>
                      <a:pt x="471" y="2544"/>
                      <a:pt x="489" y="2395"/>
                    </a:cubicBezTo>
                    <a:cubicBezTo>
                      <a:pt x="584" y="1692"/>
                      <a:pt x="715" y="990"/>
                      <a:pt x="882" y="299"/>
                    </a:cubicBezTo>
                    <a:cubicBezTo>
                      <a:pt x="925" y="119"/>
                      <a:pt x="777" y="0"/>
                      <a:pt x="6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5390712" y="3100775"/>
                <a:ext cx="29230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321" extrusionOk="0">
                    <a:moveTo>
                      <a:pt x="1158" y="1"/>
                    </a:moveTo>
                    <a:cubicBezTo>
                      <a:pt x="1065" y="1"/>
                      <a:pt x="974" y="51"/>
                      <a:pt x="941" y="164"/>
                    </a:cubicBezTo>
                    <a:cubicBezTo>
                      <a:pt x="572" y="1462"/>
                      <a:pt x="119" y="2760"/>
                      <a:pt x="12" y="4093"/>
                    </a:cubicBezTo>
                    <a:cubicBezTo>
                      <a:pt x="0" y="4246"/>
                      <a:pt x="108" y="4321"/>
                      <a:pt x="223" y="4321"/>
                    </a:cubicBezTo>
                    <a:cubicBezTo>
                      <a:pt x="340" y="4321"/>
                      <a:pt x="464" y="4243"/>
                      <a:pt x="476" y="4093"/>
                    </a:cubicBezTo>
                    <a:cubicBezTo>
                      <a:pt x="584" y="2795"/>
                      <a:pt x="1036" y="1533"/>
                      <a:pt x="1393" y="295"/>
                    </a:cubicBezTo>
                    <a:cubicBezTo>
                      <a:pt x="1444" y="115"/>
                      <a:pt x="1299" y="1"/>
                      <a:pt x="1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5414517" y="3144762"/>
                <a:ext cx="23987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2619" extrusionOk="0">
                    <a:moveTo>
                      <a:pt x="899" y="1"/>
                    </a:moveTo>
                    <a:cubicBezTo>
                      <a:pt x="806" y="1"/>
                      <a:pt x="715" y="51"/>
                      <a:pt x="682" y="170"/>
                    </a:cubicBezTo>
                    <a:cubicBezTo>
                      <a:pt x="467" y="884"/>
                      <a:pt x="265" y="1610"/>
                      <a:pt x="51" y="2325"/>
                    </a:cubicBezTo>
                    <a:cubicBezTo>
                      <a:pt x="0" y="2504"/>
                      <a:pt x="145" y="2619"/>
                      <a:pt x="286" y="2619"/>
                    </a:cubicBezTo>
                    <a:cubicBezTo>
                      <a:pt x="379" y="2619"/>
                      <a:pt x="470" y="2569"/>
                      <a:pt x="503" y="2456"/>
                    </a:cubicBezTo>
                    <a:cubicBezTo>
                      <a:pt x="717" y="1730"/>
                      <a:pt x="932" y="1015"/>
                      <a:pt x="1134" y="289"/>
                    </a:cubicBezTo>
                    <a:cubicBezTo>
                      <a:pt x="1184" y="117"/>
                      <a:pt x="1040" y="1"/>
                      <a:pt x="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  <p:sp>
          <p:nvSpPr>
            <p:cNvPr id="864" name="Google Shape;864;p24"/>
            <p:cNvSpPr/>
            <p:nvPr/>
          </p:nvSpPr>
          <p:spPr>
            <a:xfrm rot="20104105">
              <a:off x="5312719" y="2565768"/>
              <a:ext cx="201575" cy="142163"/>
            </a:xfrm>
            <a:custGeom>
              <a:avLst/>
              <a:gdLst/>
              <a:ahLst/>
              <a:cxnLst/>
              <a:rect l="l" t="t" r="r" b="b"/>
              <a:pathLst>
                <a:path w="9958" h="7023" extrusionOk="0">
                  <a:moveTo>
                    <a:pt x="993" y="0"/>
                  </a:moveTo>
                  <a:cubicBezTo>
                    <a:pt x="476" y="0"/>
                    <a:pt x="1" y="660"/>
                    <a:pt x="495" y="1066"/>
                  </a:cubicBezTo>
                  <a:cubicBezTo>
                    <a:pt x="1841" y="2185"/>
                    <a:pt x="3246" y="3197"/>
                    <a:pt x="4663" y="4221"/>
                  </a:cubicBezTo>
                  <a:cubicBezTo>
                    <a:pt x="5984" y="5174"/>
                    <a:pt x="7413" y="6626"/>
                    <a:pt x="9020" y="7007"/>
                  </a:cubicBezTo>
                  <a:cubicBezTo>
                    <a:pt x="9065" y="7018"/>
                    <a:pt x="9110" y="7023"/>
                    <a:pt x="9155" y="7023"/>
                  </a:cubicBezTo>
                  <a:cubicBezTo>
                    <a:pt x="9574" y="7023"/>
                    <a:pt x="9957" y="6593"/>
                    <a:pt x="9699" y="6174"/>
                  </a:cubicBezTo>
                  <a:cubicBezTo>
                    <a:pt x="8877" y="4888"/>
                    <a:pt x="7234" y="4102"/>
                    <a:pt x="5996" y="3233"/>
                  </a:cubicBezTo>
                  <a:cubicBezTo>
                    <a:pt x="4460" y="2150"/>
                    <a:pt x="2924" y="1054"/>
                    <a:pt x="1305" y="90"/>
                  </a:cubicBezTo>
                  <a:cubicBezTo>
                    <a:pt x="1204" y="27"/>
                    <a:pt x="1098" y="0"/>
                    <a:pt x="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865" name="Google Shape;865;p24"/>
            <p:cNvSpPr txBox="1"/>
            <p:nvPr/>
          </p:nvSpPr>
          <p:spPr>
            <a:xfrm>
              <a:off x="5794705" y="2334941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b="1" dirty="0">
                  <a:solidFill>
                    <a:schemeClr val="bg1"/>
                  </a:solidFill>
                </a:rPr>
                <a:t>1-</a:t>
              </a:r>
              <a:r>
                <a:rPr lang="ar-EG" b="1" dirty="0">
                  <a:solidFill>
                    <a:schemeClr val="bg1"/>
                  </a:solidFill>
                </a:rPr>
                <a:t>تحقيق مستويات من النجاح الاجتماعي والمهني .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 rtl="0"/>
              <a:endParaRPr sz="15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66" name="Google Shape;866;p24"/>
          <p:cNvSpPr/>
          <p:nvPr/>
        </p:nvSpPr>
        <p:spPr>
          <a:xfrm>
            <a:off x="3490848" y="2748806"/>
            <a:ext cx="1804207" cy="1110816"/>
          </a:xfrm>
          <a:custGeom>
            <a:avLst/>
            <a:gdLst/>
            <a:ahLst/>
            <a:cxnLst/>
            <a:rect l="l" t="t" r="r" b="b"/>
            <a:pathLst>
              <a:path w="70022" h="57330" extrusionOk="0">
                <a:moveTo>
                  <a:pt x="35005" y="1001"/>
                </a:moveTo>
                <a:cubicBezTo>
                  <a:pt x="53769" y="1001"/>
                  <a:pt x="69033" y="13407"/>
                  <a:pt x="69033" y="28659"/>
                </a:cubicBezTo>
                <a:cubicBezTo>
                  <a:pt x="69033" y="43923"/>
                  <a:pt x="53769" y="56329"/>
                  <a:pt x="35005" y="56329"/>
                </a:cubicBezTo>
                <a:cubicBezTo>
                  <a:pt x="16253" y="56329"/>
                  <a:pt x="989" y="43923"/>
                  <a:pt x="989" y="28659"/>
                </a:cubicBezTo>
                <a:cubicBezTo>
                  <a:pt x="989" y="13407"/>
                  <a:pt x="16253" y="1001"/>
                  <a:pt x="35005" y="1001"/>
                </a:cubicBezTo>
                <a:close/>
                <a:moveTo>
                  <a:pt x="35005" y="1"/>
                </a:moveTo>
                <a:cubicBezTo>
                  <a:pt x="15705" y="1"/>
                  <a:pt x="1" y="12859"/>
                  <a:pt x="1" y="28659"/>
                </a:cubicBezTo>
                <a:cubicBezTo>
                  <a:pt x="1" y="44471"/>
                  <a:pt x="15705" y="57329"/>
                  <a:pt x="35005" y="57329"/>
                </a:cubicBezTo>
                <a:cubicBezTo>
                  <a:pt x="54317" y="57329"/>
                  <a:pt x="70021" y="44471"/>
                  <a:pt x="70021" y="28659"/>
                </a:cubicBezTo>
                <a:cubicBezTo>
                  <a:pt x="70021" y="12859"/>
                  <a:pt x="54317" y="1"/>
                  <a:pt x="35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د</a:t>
            </a:r>
            <a:r>
              <a:rPr lang="ar-EG" b="1" dirty="0">
                <a:solidFill>
                  <a:schemeClr val="bg1"/>
                </a:solidFill>
              </a:rPr>
              <a:t>ـ مطالب النمو في مرحلة وسط العمر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4343</TotalTime>
  <Words>589</Words>
  <Application>Microsoft Office PowerPoint</Application>
  <PresentationFormat>On-screen Show (4:3)</PresentationFormat>
  <Paragraphs>90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Ali_K_Alwand</vt:lpstr>
      <vt:lpstr>Ali_K_Hasan</vt:lpstr>
      <vt:lpstr>Ali_K_Samik</vt:lpstr>
      <vt:lpstr>Ali-A-Alwand</vt:lpstr>
      <vt:lpstr>Ali-A-Samik</vt:lpstr>
      <vt:lpstr>Arial</vt:lpstr>
      <vt:lpstr>Calibri</vt:lpstr>
      <vt:lpstr>Fira Sans Extra Condensed</vt:lpstr>
      <vt:lpstr>Fira Sans Extra Condensed Medium</vt:lpstr>
      <vt:lpstr>HelveticaNeueLTW1G-MdCn</vt:lpstr>
      <vt:lpstr>Lucida Sans Unicode</vt:lpstr>
      <vt:lpstr>Times New Roman</vt:lpstr>
      <vt:lpstr>Traditional Arabic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deer</dc:creator>
  <cp:lastModifiedBy>High Tech</cp:lastModifiedBy>
  <cp:revision>434</cp:revision>
  <dcterms:created xsi:type="dcterms:W3CDTF">2012-03-04T12:32:24Z</dcterms:created>
  <dcterms:modified xsi:type="dcterms:W3CDTF">2023-01-31T15:00:17Z</dcterms:modified>
</cp:coreProperties>
</file>