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1" r:id="rId1"/>
  </p:sldMasterIdLst>
  <p:sldIdLst>
    <p:sldId id="256" r:id="rId2"/>
    <p:sldId id="270" r:id="rId3"/>
    <p:sldId id="257" r:id="rId4"/>
    <p:sldId id="258" r:id="rId5"/>
    <p:sldId id="259" r:id="rId6"/>
    <p:sldId id="260" r:id="rId7"/>
    <p:sldId id="261" r:id="rId8"/>
    <p:sldId id="262" r:id="rId9"/>
    <p:sldId id="264" r:id="rId10"/>
    <p:sldId id="263" r:id="rId11"/>
    <p:sldId id="265" r:id="rId12"/>
    <p:sldId id="266" r:id="rId13"/>
    <p:sldId id="267" r:id="rId14"/>
    <p:sldId id="268" r:id="rId15"/>
    <p:sldId id="269" r:id="rId1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5" d="100"/>
          <a:sy n="75"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907F09B-6E73-49B2-8A0A-4EE18514A461}" type="datetimeFigureOut">
              <a:rPr lang="ar-IQ" smtClean="0"/>
              <a:t>05/11/1444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2314809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907F09B-6E73-49B2-8A0A-4EE18514A461}" type="datetimeFigureOut">
              <a:rPr lang="ar-IQ" smtClean="0"/>
              <a:t>05/11/1444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112777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907F09B-6E73-49B2-8A0A-4EE18514A461}" type="datetimeFigureOut">
              <a:rPr lang="ar-IQ" smtClean="0"/>
              <a:t>05/11/1444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682591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907F09B-6E73-49B2-8A0A-4EE18514A461}" type="datetimeFigureOut">
              <a:rPr lang="ar-IQ" smtClean="0"/>
              <a:t>05/11/1444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2116655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07F09B-6E73-49B2-8A0A-4EE18514A461}" type="datetimeFigureOut">
              <a:rPr lang="ar-IQ" smtClean="0"/>
              <a:t>05/11/1444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259759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907F09B-6E73-49B2-8A0A-4EE18514A461}" type="datetimeFigureOut">
              <a:rPr lang="ar-IQ" smtClean="0"/>
              <a:t>05/11/1444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221585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907F09B-6E73-49B2-8A0A-4EE18514A461}" type="datetimeFigureOut">
              <a:rPr lang="ar-IQ" smtClean="0"/>
              <a:t>05/11/1444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253571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907F09B-6E73-49B2-8A0A-4EE18514A461}" type="datetimeFigureOut">
              <a:rPr lang="ar-IQ" smtClean="0"/>
              <a:t>05/11/1444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402193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7F09B-6E73-49B2-8A0A-4EE18514A461}" type="datetimeFigureOut">
              <a:rPr lang="ar-IQ" smtClean="0"/>
              <a:t>05/11/1444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1771664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07F09B-6E73-49B2-8A0A-4EE18514A461}" type="datetimeFigureOut">
              <a:rPr lang="ar-IQ" smtClean="0"/>
              <a:t>05/11/1444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102738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07F09B-6E73-49B2-8A0A-4EE18514A461}" type="datetimeFigureOut">
              <a:rPr lang="ar-IQ" smtClean="0"/>
              <a:t>05/11/1444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F119841-3872-49E1-8B71-760F6B31E76C}" type="slidenum">
              <a:rPr lang="ar-IQ" smtClean="0"/>
              <a:t>‹#›</a:t>
            </a:fld>
            <a:endParaRPr lang="ar-IQ"/>
          </a:p>
        </p:txBody>
      </p:sp>
    </p:spTree>
    <p:extLst>
      <p:ext uri="{BB962C8B-B14F-4D97-AF65-F5344CB8AC3E}">
        <p14:creationId xmlns:p14="http://schemas.microsoft.com/office/powerpoint/2010/main" val="50932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07F09B-6E73-49B2-8A0A-4EE18514A461}" type="datetimeFigureOut">
              <a:rPr lang="ar-IQ" smtClean="0"/>
              <a:t>05/11/1444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F119841-3872-49E1-8B71-760F6B31E76C}" type="slidenum">
              <a:rPr lang="ar-IQ" smtClean="0"/>
              <a:t>‹#›</a:t>
            </a:fld>
            <a:endParaRPr lang="ar-IQ"/>
          </a:p>
        </p:txBody>
      </p:sp>
    </p:spTree>
    <p:extLst>
      <p:ext uri="{BB962C8B-B14F-4D97-AF65-F5344CB8AC3E}">
        <p14:creationId xmlns:p14="http://schemas.microsoft.com/office/powerpoint/2010/main" val="1725599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6537"/>
          </a:xfrm>
        </p:spPr>
        <p:txBody>
          <a:bodyPr>
            <a:normAutofit fontScale="90000"/>
          </a:bodyPr>
          <a:lstStyle/>
          <a:p>
            <a:endParaRPr lang="ar-IQ" dirty="0"/>
          </a:p>
        </p:txBody>
      </p:sp>
      <p:sp>
        <p:nvSpPr>
          <p:cNvPr id="3" name="Subtitle 2"/>
          <p:cNvSpPr>
            <a:spLocks noGrp="1"/>
          </p:cNvSpPr>
          <p:nvPr>
            <p:ph type="subTitle" idx="1"/>
          </p:nvPr>
        </p:nvSpPr>
        <p:spPr>
          <a:xfrm>
            <a:off x="1524000" y="1447800"/>
            <a:ext cx="9144000" cy="4178300"/>
          </a:xfrm>
        </p:spPr>
        <p:txBody>
          <a:bodyPr>
            <a:normAutofit/>
          </a:bodyPr>
          <a:lstStyle/>
          <a:p>
            <a:pPr rtl="0">
              <a:lnSpc>
                <a:spcPct val="150000"/>
              </a:lnSpc>
              <a:defRPr/>
            </a:pPr>
            <a:r>
              <a:rPr lang="ar-JO" sz="3200" dirty="0">
                <a:solidFill>
                  <a:srgbClr val="FF0000"/>
                </a:solidFill>
                <a:latin typeface="Unikurd Peshiw" pitchFamily="34" charset="-78"/>
                <a:cs typeface="Unikurd Peshiw" pitchFamily="34" charset="-78"/>
              </a:rPr>
              <a:t>زانكۆی سه‌لاحه‌ددین – كۆلێژی په‌روه‌رده‌ / شه‌قڵاوه‌ </a:t>
            </a:r>
          </a:p>
          <a:p>
            <a:pPr rtl="0">
              <a:lnSpc>
                <a:spcPct val="150000"/>
              </a:lnSpc>
              <a:defRPr/>
            </a:pPr>
            <a:r>
              <a:rPr lang="ar-JO" sz="3200">
                <a:solidFill>
                  <a:srgbClr val="FF0000"/>
                </a:solidFill>
                <a:latin typeface="Unikurd Peshiw" pitchFamily="34" charset="-78"/>
                <a:cs typeface="Unikurd Peshiw" pitchFamily="34" charset="-78"/>
              </a:rPr>
              <a:t>قۆناغی </a:t>
            </a:r>
            <a:r>
              <a:rPr lang="ar-JO" sz="3200" smtClean="0">
                <a:solidFill>
                  <a:srgbClr val="FF0000"/>
                </a:solidFill>
                <a:latin typeface="Unikurd Peshiw" pitchFamily="34" charset="-78"/>
                <a:cs typeface="Unikurd Peshiw" pitchFamily="34" charset="-78"/>
              </a:rPr>
              <a:t>چواره‌م </a:t>
            </a:r>
            <a:r>
              <a:rPr lang="ar-JO" sz="3200" dirty="0">
                <a:solidFill>
                  <a:srgbClr val="FF0000"/>
                </a:solidFill>
                <a:latin typeface="Unikurd Peshiw" pitchFamily="34" charset="-78"/>
                <a:cs typeface="Unikurd Peshiw" pitchFamily="34" charset="-78"/>
              </a:rPr>
              <a:t>– </a:t>
            </a:r>
            <a:r>
              <a:rPr lang="ar-JO" sz="3200" dirty="0" smtClean="0">
                <a:solidFill>
                  <a:srgbClr val="FF0000"/>
                </a:solidFill>
                <a:latin typeface="Unikurd Peshiw" pitchFamily="34" charset="-78"/>
                <a:cs typeface="Unikurd Peshiw" pitchFamily="34" charset="-78"/>
              </a:rPr>
              <a:t>شیكردنه‌وه‌ی ده‌ق</a:t>
            </a:r>
            <a:endParaRPr lang="ar-JO" sz="3200" dirty="0">
              <a:solidFill>
                <a:srgbClr val="FF0000"/>
              </a:solidFill>
              <a:latin typeface="Unikurd Peshiw" pitchFamily="34" charset="-78"/>
              <a:cs typeface="Unikurd Peshiw" pitchFamily="34" charset="-78"/>
            </a:endParaRPr>
          </a:p>
          <a:p>
            <a:pPr rtl="0">
              <a:lnSpc>
                <a:spcPct val="150000"/>
              </a:lnSpc>
              <a:defRPr/>
            </a:pPr>
            <a:r>
              <a:rPr lang="ar-JO" sz="3200" dirty="0" smtClean="0">
                <a:solidFill>
                  <a:srgbClr val="FF0000"/>
                </a:solidFill>
                <a:latin typeface="Unikurd Peshiw" pitchFamily="34" charset="-78"/>
                <a:cs typeface="Unikurd Peshiw" pitchFamily="34" charset="-78"/>
              </a:rPr>
              <a:t>د.عمر </a:t>
            </a:r>
            <a:r>
              <a:rPr lang="ar-JO" sz="3200" dirty="0">
                <a:solidFill>
                  <a:srgbClr val="FF0000"/>
                </a:solidFill>
                <a:latin typeface="Unikurd Peshiw" pitchFamily="34" charset="-78"/>
                <a:cs typeface="Unikurd Peshiw" pitchFamily="34" charset="-78"/>
              </a:rPr>
              <a:t>احمد عبدالرحمن</a:t>
            </a:r>
            <a:endParaRPr lang="ar-IQ" sz="3200" dirty="0">
              <a:solidFill>
                <a:srgbClr val="FF0000"/>
              </a:solidFill>
              <a:latin typeface="Unikurd Peshiw" pitchFamily="34" charset="-78"/>
              <a:cs typeface="Unikurd Peshiw" pitchFamily="34" charset="-78"/>
            </a:endParaRPr>
          </a:p>
          <a:p>
            <a:pPr fontAlgn="auto">
              <a:spcAft>
                <a:spcPts val="0"/>
              </a:spcAft>
              <a:defRPr/>
            </a:pPr>
            <a:endParaRPr lang="ar-IQ" sz="3200" dirty="0"/>
          </a:p>
          <a:p>
            <a:endParaRPr lang="ar-IQ" sz="3200" dirty="0"/>
          </a:p>
        </p:txBody>
      </p:sp>
    </p:spTree>
    <p:extLst>
      <p:ext uri="{BB962C8B-B14F-4D97-AF65-F5344CB8AC3E}">
        <p14:creationId xmlns:p14="http://schemas.microsoft.com/office/powerpoint/2010/main" val="3151398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lnSpc>
                <a:spcPct val="150000"/>
              </a:lnSpc>
            </a:pPr>
            <a:r>
              <a:rPr lang="ar-JO" dirty="0" smtClean="0">
                <a:latin typeface="Unikurd Goran" panose="020B0604030504040204" pitchFamily="34" charset="-78"/>
                <a:cs typeface="Unikurd Goran" panose="020B0604030504040204" pitchFamily="34" charset="-78"/>
              </a:rPr>
              <a:t>أ- ئه‌مستردام پایته‌ختی هۆڵه‌ندایه‌، هه‌شت سه‌د هه‌زار كه‌سی تێدا ده‌ژی.</a:t>
            </a:r>
            <a:endParaRPr lang="en-US" dirty="0" smtClean="0">
              <a:latin typeface="Unikurd Goran" panose="020B0604030504040204" pitchFamily="34" charset="-78"/>
              <a:cs typeface="Unikurd Goran" panose="020B0604030504040204" pitchFamily="34" charset="-78"/>
            </a:endParaRPr>
          </a:p>
          <a:p>
            <a:pPr algn="just">
              <a:lnSpc>
                <a:spcPct val="150000"/>
              </a:lnSpc>
            </a:pPr>
            <a:r>
              <a:rPr lang="ar-JO" dirty="0" smtClean="0">
                <a:latin typeface="Unikurd Goran" panose="020B0604030504040204" pitchFamily="34" charset="-78"/>
                <a:cs typeface="Unikurd Goran" panose="020B0604030504040204" pitchFamily="34" charset="-78"/>
              </a:rPr>
              <a:t>ب- ئه‌مستردام پایته‌ختی هۆڵه‌ندایه‌، تۆ ئه‌مستردامت پێ خۆشه‌.</a:t>
            </a:r>
            <a:endParaRPr lang="en-US" dirty="0" smtClean="0">
              <a:latin typeface="Unikurd Goran" panose="020B0604030504040204" pitchFamily="34" charset="-78"/>
              <a:cs typeface="Unikurd Goran" panose="020B0604030504040204" pitchFamily="34" charset="-78"/>
            </a:endParaRPr>
          </a:p>
          <a:p>
            <a:pPr algn="just">
              <a:lnSpc>
                <a:spcPct val="150000"/>
              </a:lnSpc>
            </a:pPr>
            <a:r>
              <a:rPr lang="ar-JO" dirty="0" smtClean="0">
                <a:latin typeface="Unikurd Goran" panose="020B0604030504040204" pitchFamily="34" charset="-78"/>
                <a:cs typeface="Unikurd Goran" panose="020B0604030504040204" pitchFamily="34" charset="-78"/>
              </a:rPr>
              <a:t>ج_ ئه‌مستردام پایته‌ختی هۆڵه‌ندایه‌، به‌و هۆیه‌وه‌ ڕاده‌گه‌یه‌نم كۆبوونه‌وه‌كه‌ كراوه‌یه‌.</a:t>
            </a:r>
            <a:endParaRPr lang="en-US" dirty="0" smtClean="0">
              <a:latin typeface="Unikurd Goran" panose="020B0604030504040204" pitchFamily="34" charset="-78"/>
              <a:cs typeface="Unikurd Goran" panose="020B0604030504040204" pitchFamily="34" charset="-78"/>
            </a:endParaRPr>
          </a:p>
          <a:p>
            <a:pPr algn="just">
              <a:lnSpc>
                <a:spcPct val="150000"/>
              </a:lnSpc>
            </a:pPr>
            <a:endParaRPr lang="ar-IQ" dirty="0" smtClean="0">
              <a:latin typeface="Unikurd Goran" panose="020B0604030504040204" pitchFamily="34" charset="-78"/>
              <a:cs typeface="Unikurd Goran" panose="020B0604030504040204" pitchFamily="34" charset="-78"/>
            </a:endParaRPr>
          </a:p>
          <a:p>
            <a:endParaRPr lang="ar-IQ" dirty="0"/>
          </a:p>
        </p:txBody>
      </p:sp>
    </p:spTree>
    <p:extLst>
      <p:ext uri="{BB962C8B-B14F-4D97-AF65-F5344CB8AC3E}">
        <p14:creationId xmlns:p14="http://schemas.microsoft.com/office/powerpoint/2010/main" val="873923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به‌ستنه‌وه‌ لای ڤان دایك </a:t>
            </a:r>
            <a:endParaRPr lang="ar-IQ" dirty="0"/>
          </a:p>
        </p:txBody>
      </p:sp>
      <p:sp>
        <p:nvSpPr>
          <p:cNvPr id="3" name="Content Placeholder 2"/>
          <p:cNvSpPr>
            <a:spLocks noGrp="1"/>
          </p:cNvSpPr>
          <p:nvPr>
            <p:ph idx="1"/>
          </p:nvPr>
        </p:nvSpPr>
        <p:spPr/>
        <p:txBody>
          <a:bodyPr/>
          <a:lstStyle/>
          <a:p>
            <a:pPr algn="just">
              <a:lnSpc>
                <a:spcPct val="150000"/>
              </a:lnSpc>
            </a:pPr>
            <a:r>
              <a:rPr lang="ar-JO" dirty="0" smtClean="0">
                <a:latin typeface="Unikurd Goran" panose="020B0604030504040204" pitchFamily="34" charset="-78"/>
                <a:cs typeface="Unikurd Goran" panose="020B0604030504040204" pitchFamily="34" charset="-78"/>
              </a:rPr>
              <a:t>پێی وایه‌ هه‌موو </a:t>
            </a:r>
            <a:r>
              <a:rPr lang="ar-JO" dirty="0">
                <a:latin typeface="Unikurd Goran" panose="020B0604030504040204" pitchFamily="34" charset="-78"/>
                <a:cs typeface="Unikurd Goran" panose="020B0604030504040204" pitchFamily="34" charset="-78"/>
              </a:rPr>
              <a:t>كات ئامرازه‌كانی به‌ستن ناتوانن به‌ستنه‌وه‌ ئه‌نجام بده‌ن له‌ نێوان به‌شه‌كانی ده‌قدا، چونكه‌ به‌ستنه‌وه‌ ناوه‌ستێته‌ سه‌ر ئامرازه‌كانی به‌ستنه‌وه‌، ته‌نانه‌ت له‌ هه‌ندێك له‌ نموونه‌كاندا ئامرازی به‌ستنه‌وه‌ بوونی نییه‌، كه‌چی كرداری به‌ستنه‌وه‌ ئه‌نجام دراوه‌، وه‌ك</a:t>
            </a:r>
            <a:r>
              <a:rPr lang="ar-JO" dirty="0" smtClean="0">
                <a:latin typeface="Unikurd Goran" panose="020B0604030504040204" pitchFamily="34" charset="-78"/>
                <a:cs typeface="Unikurd Goran" panose="020B0604030504040204" pitchFamily="34" charset="-78"/>
              </a:rPr>
              <a:t>:</a:t>
            </a:r>
          </a:p>
          <a:p>
            <a:pPr algn="just">
              <a:lnSpc>
                <a:spcPct val="150000"/>
              </a:lnSpc>
            </a:pPr>
            <a:r>
              <a:rPr lang="ar-JO" b="1" dirty="0"/>
              <a:t>ئه‌مستردام پایته‌ختی هۆڵه‌ندایه‌، هه‌شت سه‌د هه‌زار كه‌سی تێدا ده‌ژی.</a:t>
            </a:r>
            <a:endParaRPr lang="en-US" dirty="0"/>
          </a:p>
          <a:p>
            <a:pPr marL="0" indent="0" algn="just">
              <a:lnSpc>
                <a:spcPct val="150000"/>
              </a:lnSpc>
              <a:buNone/>
            </a:pPr>
            <a:endParaRPr lang="en-US" dirty="0">
              <a:latin typeface="Unikurd Goran" panose="020B0604030504040204" pitchFamily="34" charset="-78"/>
              <a:cs typeface="Unikurd Goran" panose="020B0604030504040204" pitchFamily="34" charset="-78"/>
            </a:endParaRPr>
          </a:p>
          <a:p>
            <a:pPr algn="just">
              <a:lnSpc>
                <a:spcPct val="150000"/>
              </a:lnSpc>
            </a:pPr>
            <a:endParaRPr lang="ar-IQ"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1910811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lnSpc>
                <a:spcPct val="150000"/>
              </a:lnSpc>
            </a:pPr>
            <a:r>
              <a:rPr lang="ar-JO" dirty="0">
                <a:latin typeface="Unikurd Goran" panose="020B0604030504040204" pitchFamily="34" charset="-78"/>
                <a:cs typeface="Unikurd Goran" panose="020B0604030504040204" pitchFamily="34" charset="-78"/>
              </a:rPr>
              <a:t>هه‌روه‌ها له‌ هه‌ندێكیاندا ئامرازی به‌ستنه‌وه‌ش بوونی هه‌یه‌، كه‌چی كرداری به‌ستنه‌وه‌ ئه‌نجام نه‌دراوه‌، وه‌ك:</a:t>
            </a:r>
            <a:endParaRPr lang="en-US" dirty="0">
              <a:latin typeface="Unikurd Goran" panose="020B0604030504040204" pitchFamily="34" charset="-78"/>
              <a:cs typeface="Unikurd Goran" panose="020B0604030504040204" pitchFamily="34" charset="-78"/>
            </a:endParaRPr>
          </a:p>
          <a:p>
            <a:pPr algn="just">
              <a:lnSpc>
                <a:spcPct val="150000"/>
              </a:lnSpc>
            </a:pPr>
            <a:r>
              <a:rPr lang="ar-JO" dirty="0">
                <a:latin typeface="Unikurd Goran" panose="020B0604030504040204" pitchFamily="34" charset="-78"/>
                <a:cs typeface="Unikurd Goran" panose="020B0604030504040204" pitchFamily="34" charset="-78"/>
              </a:rPr>
              <a:t>- </a:t>
            </a:r>
            <a:r>
              <a:rPr lang="ar-JO" b="1" dirty="0">
                <a:latin typeface="Unikurd Goran" panose="020B0604030504040204" pitchFamily="34" charset="-78"/>
                <a:cs typeface="Unikurd Goran" panose="020B0604030504040204" pitchFamily="34" charset="-78"/>
              </a:rPr>
              <a:t>له‌به‌ر ئه‌وه‌ی هاری خۆی زۆر ماندوو نه‌كردبوو</a:t>
            </a:r>
            <a:r>
              <a:rPr lang="ar-JO" b="1">
                <a:latin typeface="Unikurd Goran" panose="020B0604030504040204" pitchFamily="34" charset="-78"/>
                <a:cs typeface="Unikurd Goran" panose="020B0604030504040204" pitchFamily="34" charset="-78"/>
              </a:rPr>
              <a:t>، </a:t>
            </a:r>
            <a:r>
              <a:rPr lang="ar-JO" b="1" smtClean="0">
                <a:latin typeface="Unikurd Goran" panose="020B0604030504040204" pitchFamily="34" charset="-78"/>
                <a:cs typeface="Unikurd Goran" panose="020B0604030504040204" pitchFamily="34" charset="-78"/>
              </a:rPr>
              <a:t>بۆیه‌ مانگ </a:t>
            </a:r>
            <a:r>
              <a:rPr lang="ar-JO" b="1" dirty="0">
                <a:latin typeface="Unikurd Goran" panose="020B0604030504040204" pitchFamily="34" charset="-78"/>
                <a:cs typeface="Unikurd Goran" panose="020B0604030504040204" pitchFamily="34" charset="-78"/>
              </a:rPr>
              <a:t>به‌ده‌وری زه‌ویدا ده‌سوڕێته‌وه‌.</a:t>
            </a:r>
            <a:endParaRPr lang="en-US" b="1" dirty="0">
              <a:latin typeface="Unikurd Goran" panose="020B0604030504040204" pitchFamily="34" charset="-78"/>
              <a:cs typeface="Unikurd Goran" panose="020B0604030504040204" pitchFamily="34" charset="-78"/>
            </a:endParaRPr>
          </a:p>
          <a:p>
            <a:pPr algn="just">
              <a:lnSpc>
                <a:spcPct val="150000"/>
              </a:lnSpc>
            </a:pPr>
            <a:endParaRPr lang="ar-IQ" b="1"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2780021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lnSpc>
                <a:spcPct val="150000"/>
              </a:lnSpc>
            </a:pPr>
            <a:r>
              <a:rPr lang="ar-JO" dirty="0" smtClean="0">
                <a:latin typeface="Unikurd Jino" panose="020B0604030504040204" pitchFamily="34" charset="-78"/>
                <a:cs typeface="Unikurd Jino" panose="020B0604030504040204" pitchFamily="34" charset="-78"/>
              </a:rPr>
              <a:t>به‌ندكردن:</a:t>
            </a:r>
            <a:endParaRPr lang="ar-IQ" dirty="0">
              <a:latin typeface="Unikurd Jino" panose="020B0604030504040204" pitchFamily="34" charset="-78"/>
              <a:cs typeface="Unikurd Jino" panose="020B0604030504040204" pitchFamily="34" charset="-78"/>
            </a:endParaRPr>
          </a:p>
        </p:txBody>
      </p:sp>
      <p:sp>
        <p:nvSpPr>
          <p:cNvPr id="3" name="Content Placeholder 2"/>
          <p:cNvSpPr>
            <a:spLocks noGrp="1"/>
          </p:cNvSpPr>
          <p:nvPr>
            <p:ph idx="1"/>
          </p:nvPr>
        </p:nvSpPr>
        <p:spPr/>
        <p:txBody>
          <a:bodyPr/>
          <a:lstStyle/>
          <a:p>
            <a:pPr algn="just">
              <a:lnSpc>
                <a:spcPct val="150000"/>
              </a:lnSpc>
            </a:pPr>
            <a:r>
              <a:rPr lang="ar-JO" dirty="0" smtClean="0">
                <a:latin typeface="Unikurd Goran" panose="020B0604030504040204" pitchFamily="34" charset="-78"/>
                <a:cs typeface="Unikurd Goran" panose="020B0604030504040204" pitchFamily="34" charset="-78"/>
              </a:rPr>
              <a:t>مه‌به‌ست </a:t>
            </a:r>
            <a:r>
              <a:rPr lang="ar-JO" dirty="0">
                <a:latin typeface="Unikurd Goran" panose="020B0604030504040204" pitchFamily="34" charset="-78"/>
                <a:cs typeface="Unikurd Goran" panose="020B0604030504040204" pitchFamily="34" charset="-78"/>
              </a:rPr>
              <a:t>له‌ به‌ندكردن بریتییه‌ له‌و په‌یوه‌ندیانه‌ی كه‌ واتای قسه‌كردن یان ڕسته‌كان به‌یه‌كه‌وه‌ ده‌به‌ستێته‌وه‌ له‌ناو ده‌قدا </a:t>
            </a:r>
            <a:r>
              <a:rPr lang="ar-JO" dirty="0" smtClean="0">
                <a:latin typeface="Unikurd Goran" panose="020B0604030504040204" pitchFamily="34" charset="-78"/>
                <a:cs typeface="Unikurd Goran" panose="020B0604030504040204" pitchFamily="34" charset="-78"/>
              </a:rPr>
              <a:t>.</a:t>
            </a:r>
          </a:p>
          <a:p>
            <a:r>
              <a:rPr lang="ar-JO" b="1" dirty="0" smtClean="0"/>
              <a:t>أ- </a:t>
            </a:r>
            <a:r>
              <a:rPr lang="ar-JO" dirty="0" smtClean="0"/>
              <a:t> </a:t>
            </a:r>
            <a:r>
              <a:rPr lang="ar-JO" b="1" dirty="0"/>
              <a:t>ده‌توانی بمگه‌یه‌نیته‌ قوتابخانه‌.</a:t>
            </a:r>
            <a:endParaRPr lang="en-US" dirty="0"/>
          </a:p>
          <a:p>
            <a:r>
              <a:rPr lang="ar-JO" b="1" dirty="0" smtClean="0"/>
              <a:t>ب-  </a:t>
            </a:r>
            <a:r>
              <a:rPr lang="ar-JO" b="1" dirty="0"/>
              <a:t>ببوره‌ ده‌چمه‌ ماڵی خوشكم</a:t>
            </a:r>
            <a:r>
              <a:rPr lang="ar-JO" b="1" dirty="0" smtClean="0"/>
              <a:t>.</a:t>
            </a:r>
          </a:p>
          <a:p>
            <a:endParaRPr lang="en-US" dirty="0"/>
          </a:p>
          <a:p>
            <a:pPr algn="just">
              <a:lnSpc>
                <a:spcPct val="150000"/>
              </a:lnSpc>
            </a:pPr>
            <a:endParaRPr lang="ar-IQ"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585232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latin typeface="Unikurd Jino" panose="020B0604030504040204" pitchFamily="34" charset="-78"/>
                <a:cs typeface="Unikurd Jino" panose="020B0604030504040204" pitchFamily="34" charset="-78"/>
              </a:rPr>
              <a:t>ڕیزبه‌ندی قسه‌كردن</a:t>
            </a:r>
            <a:endParaRPr lang="ar-IQ" dirty="0">
              <a:latin typeface="Unikurd Jino" panose="020B0604030504040204" pitchFamily="34" charset="-78"/>
              <a:cs typeface="Unikurd Jino" panose="020B0604030504040204" pitchFamily="34" charset="-78"/>
            </a:endParaRPr>
          </a:p>
        </p:txBody>
      </p:sp>
      <p:sp>
        <p:nvSpPr>
          <p:cNvPr id="3" name="Content Placeholder 2"/>
          <p:cNvSpPr>
            <a:spLocks noGrp="1"/>
          </p:cNvSpPr>
          <p:nvPr>
            <p:ph idx="1"/>
          </p:nvPr>
        </p:nvSpPr>
        <p:spPr/>
        <p:txBody>
          <a:bodyPr/>
          <a:lstStyle/>
          <a:p>
            <a:pPr algn="just">
              <a:lnSpc>
                <a:spcPct val="150000"/>
              </a:lnSpc>
            </a:pPr>
            <a:r>
              <a:rPr lang="ar-JO" dirty="0" smtClean="0">
                <a:latin typeface="Unikurd Goran" panose="020B0604030504040204" pitchFamily="34" charset="-78"/>
                <a:cs typeface="Unikurd Goran" panose="020B0604030504040204" pitchFamily="34" charset="-78"/>
              </a:rPr>
              <a:t>ڤان </a:t>
            </a:r>
            <a:r>
              <a:rPr lang="ar-JO" dirty="0">
                <a:latin typeface="Unikurd Goran" panose="020B0604030504040204" pitchFamily="34" charset="-78"/>
                <a:cs typeface="Unikurd Goran" panose="020B0604030504040204" pitchFamily="34" charset="-78"/>
              </a:rPr>
              <a:t>دایك باس له‌ شێوه‌یه‌كی تری به‌ندكردنی دوان ده‌كات كه‌ بریتییه‌ له‌ ڕیزبوونی ئاسایی ڕسته‌كان، كه‌ له‌سه‌ر بنچینه‌ی زانیاریمان بۆ جیهانی ده‌وروبه‌ر دروست ده‌بێت. وه‌ك</a:t>
            </a:r>
            <a:r>
              <a:rPr lang="ar-JO" dirty="0" smtClean="0">
                <a:latin typeface="Unikurd Goran" panose="020B0604030504040204" pitchFamily="34" charset="-78"/>
                <a:cs typeface="Unikurd Goran" panose="020B0604030504040204" pitchFamily="34" charset="-78"/>
              </a:rPr>
              <a:t>:</a:t>
            </a:r>
          </a:p>
          <a:p>
            <a:pPr algn="just">
              <a:lnSpc>
                <a:spcPct val="150000"/>
              </a:lnSpc>
            </a:pPr>
            <a:r>
              <a:rPr lang="ar-JO" dirty="0"/>
              <a:t>- </a:t>
            </a:r>
            <a:r>
              <a:rPr lang="ar-JO" b="1" i="1" dirty="0"/>
              <a:t>له‌به‌ر ئه‌وه‌ی له‌ محازه‌ره‌كه‌ی دواكه‌وتبوو به‌په‌له‌ چووه‌ ژووره‌وه‌ و له‌ سه‌یاره‌كه‌ی دابه‌زی و له‌سه‌ر كورسییه‌كه‌ی خۆی له‌ ته‌نیشت هاوڕێكه‌ی دانیشت و ڕوخسه‌تی له‌ مامۆستا وه‌رگرت.</a:t>
            </a:r>
            <a:endParaRPr lang="en-US" dirty="0"/>
          </a:p>
          <a:p>
            <a:pPr algn="just">
              <a:lnSpc>
                <a:spcPct val="150000"/>
              </a:lnSpc>
            </a:pPr>
            <a:endParaRPr lang="en-US"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2447764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JO" dirty="0" smtClean="0"/>
              <a:t>چاوم له‌ باران ته‌ڕتره‌</a:t>
            </a:r>
          </a:p>
          <a:p>
            <a:r>
              <a:rPr lang="ar-JO" dirty="0" smtClean="0"/>
              <a:t>دڵم ده‌ڵێ ئاخۆ كه‌ی بێ </a:t>
            </a:r>
          </a:p>
          <a:p>
            <a:r>
              <a:rPr lang="ar-JO" dirty="0" smtClean="0"/>
              <a:t>تاڵێك له‌ زولفم جیابۆوه‌</a:t>
            </a:r>
          </a:p>
          <a:p>
            <a:r>
              <a:rPr lang="ar-JO" smtClean="0"/>
              <a:t>دڵنیام تۆش بیرم ده‌كه‌ی </a:t>
            </a:r>
            <a:endParaRPr lang="ar-IQ"/>
          </a:p>
        </p:txBody>
      </p:sp>
    </p:spTree>
    <p:extLst>
      <p:ext uri="{BB962C8B-B14F-4D97-AF65-F5344CB8AC3E}">
        <p14:creationId xmlns:p14="http://schemas.microsoft.com/office/powerpoint/2010/main" val="1789207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JO" dirty="0">
                <a:latin typeface="Unikurd Jino" panose="020B0604030504040204" pitchFamily="34" charset="-78"/>
                <a:cs typeface="Unikurd Jino" panose="020B0604030504040204" pitchFamily="34" charset="-78"/>
              </a:rPr>
              <a:t>كورته‌یه‌كی مێژوویی </a:t>
            </a:r>
            <a:r>
              <a:rPr lang="ar-JO" dirty="0" smtClean="0">
                <a:latin typeface="Unikurd Jino" panose="020B0604030504040204" pitchFamily="34" charset="-78"/>
                <a:cs typeface="Unikurd Jino" panose="020B0604030504040204" pitchFamily="34" charset="-78"/>
              </a:rPr>
              <a:t/>
            </a:r>
            <a:br>
              <a:rPr lang="ar-JO" dirty="0" smtClean="0">
                <a:latin typeface="Unikurd Jino" panose="020B0604030504040204" pitchFamily="34" charset="-78"/>
                <a:cs typeface="Unikurd Jino" panose="020B0604030504040204" pitchFamily="34" charset="-78"/>
              </a:rPr>
            </a:br>
            <a:r>
              <a:rPr lang="ar-JO" dirty="0" smtClean="0">
                <a:latin typeface="Unikurd Jino" panose="020B0604030504040204" pitchFamily="34" charset="-78"/>
                <a:cs typeface="Unikurd Jino" panose="020B0604030504040204" pitchFamily="34" charset="-78"/>
              </a:rPr>
              <a:t>سه‌باره‌ت </a:t>
            </a:r>
            <a:r>
              <a:rPr lang="ar-JO" dirty="0">
                <a:latin typeface="Unikurd Jino" panose="020B0604030504040204" pitchFamily="34" charset="-78"/>
                <a:cs typeface="Unikurd Jino" panose="020B0604030504040204" pitchFamily="34" charset="-78"/>
              </a:rPr>
              <a:t>به‌ لێكۆڵینه‌وه‌ی له‌ ده‌ق</a:t>
            </a:r>
            <a:r>
              <a:rPr lang="en-US" dirty="0"/>
              <a:t/>
            </a:r>
            <a:br>
              <a:rPr lang="en-US" dirty="0"/>
            </a:br>
            <a:endParaRPr lang="ar-IQ" dirty="0"/>
          </a:p>
        </p:txBody>
      </p:sp>
      <p:sp>
        <p:nvSpPr>
          <p:cNvPr id="3" name="Content Placeholder 2"/>
          <p:cNvSpPr>
            <a:spLocks noGrp="1"/>
          </p:cNvSpPr>
          <p:nvPr>
            <p:ph idx="1"/>
          </p:nvPr>
        </p:nvSpPr>
        <p:spPr/>
        <p:txBody>
          <a:bodyPr/>
          <a:lstStyle/>
          <a:p>
            <a:pPr algn="just">
              <a:lnSpc>
                <a:spcPct val="150000"/>
              </a:lnSpc>
            </a:pPr>
            <a:r>
              <a:rPr lang="ar-JO" dirty="0">
                <a:latin typeface="Unikurd Goran" panose="020B0604030504040204" pitchFamily="34" charset="-78"/>
                <a:cs typeface="Unikurd Goran" panose="020B0604030504040204" pitchFamily="34" charset="-78"/>
              </a:rPr>
              <a:t>- له‌ ساڵی (1972) ڤان دایك لێكۆڵینه‌وه‌یه‌كی پێشكه‌ش كرد به‌ناوی (چه‌ند پێشبینییه‌كی ڕێزمانی ده‌ق) كه‌ تیایدا داوای كرد گرنگی به‌ بابه‌تی ده‌ق و شیكردنه‌وه‌ی ده‌ق بدرێت چونكه‌ ئه‌و پێی وابوو ده‌ق گه‌وره‌ترین یه‌كه‌ی زمانه‌.</a:t>
            </a:r>
            <a:endParaRPr lang="en-US" dirty="0">
              <a:latin typeface="Unikurd Goran" panose="020B0604030504040204" pitchFamily="34" charset="-78"/>
              <a:cs typeface="Unikurd Goran" panose="020B0604030504040204" pitchFamily="34" charset="-78"/>
            </a:endParaRPr>
          </a:p>
          <a:p>
            <a:pPr algn="just">
              <a:lnSpc>
                <a:spcPct val="150000"/>
              </a:lnSpc>
            </a:pPr>
            <a:endParaRPr lang="ar-IQ" dirty="0">
              <a:latin typeface="Unikurd Goran" panose="020B0604030504040204" pitchFamily="34" charset="-78"/>
              <a:cs typeface="Unikurd Goran" panose="020B0604030504040204" pitchFamily="34" charset="-78"/>
            </a:endParaRPr>
          </a:p>
          <a:p>
            <a:endParaRPr lang="ar-IQ" dirty="0"/>
          </a:p>
        </p:txBody>
      </p:sp>
    </p:spTree>
    <p:extLst>
      <p:ext uri="{BB962C8B-B14F-4D97-AF65-F5344CB8AC3E}">
        <p14:creationId xmlns:p14="http://schemas.microsoft.com/office/powerpoint/2010/main" val="140771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nSpc>
                <a:spcPct val="150000"/>
              </a:lnSpc>
            </a:pPr>
            <a:r>
              <a:rPr lang="ar-JO" dirty="0">
                <a:latin typeface="Unikurd Goran" panose="020B0604030504040204" pitchFamily="34" charset="-78"/>
                <a:cs typeface="Unikurd Goran" panose="020B0604030504040204" pitchFamily="34" charset="-78"/>
              </a:rPr>
              <a:t>له‌ ساڵی </a:t>
            </a:r>
            <a:r>
              <a:rPr lang="ar-JO" dirty="0" smtClean="0">
                <a:latin typeface="Unikurd Goran" panose="020B0604030504040204" pitchFamily="34" charset="-78"/>
                <a:cs typeface="Unikurd Goran" panose="020B0604030504040204" pitchFamily="34" charset="-78"/>
              </a:rPr>
              <a:t>(1976) </a:t>
            </a:r>
            <a:r>
              <a:rPr lang="ar-JO" dirty="0">
                <a:latin typeface="Unikurd Goran" panose="020B0604030504040204" pitchFamily="34" charset="-78"/>
                <a:cs typeface="Unikurd Goran" panose="020B0604030504040204" pitchFamily="34" charset="-78"/>
              </a:rPr>
              <a:t>هالیدای و ڕوقیه‌ حه‌سه‌ن، كتێبێكیان نووسی به‌ناونیشانی (لكان له‌ زمانی ئینگلیزیدا) كه‌ تیایدا لكانی ڕێزمانی و واتایی و فه‌رهه‌نگی (ده‌ق/ دوان)یان ده‌ستنیشانكرد و ئه‌مانه‌یان كرد به‌ پێوه‌ر بۆ ده‌ق.</a:t>
            </a:r>
            <a:endParaRPr lang="en-US" dirty="0">
              <a:latin typeface="Unikurd Goran" panose="020B0604030504040204" pitchFamily="34" charset="-78"/>
              <a:cs typeface="Unikurd Goran" panose="020B0604030504040204" pitchFamily="34" charset="-78"/>
            </a:endParaRPr>
          </a:p>
          <a:p>
            <a:pPr>
              <a:lnSpc>
                <a:spcPct val="150000"/>
              </a:lnSpc>
            </a:pPr>
            <a:r>
              <a:rPr lang="ar-JO" dirty="0"/>
              <a:t>له‌ ساڵی (1977) ڤان دایك جارێكی تر هاته‌وه‌ سه‌ر بابه‌ته‌كه‌ و كتێبێكی تری نووسی به‌ناوی (ده‌ق و ده‌وروبه‌ر) كه‌ تیایدا باسی لایه‌نی واتایی و پراگماتیكی ده‌قی كرد.</a:t>
            </a:r>
            <a:endParaRPr lang="en-US" dirty="0"/>
          </a:p>
          <a:p>
            <a:pPr>
              <a:lnSpc>
                <a:spcPct val="150000"/>
              </a:lnSpc>
            </a:pPr>
            <a:endParaRPr lang="ar-IQ"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2386427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nSpc>
                <a:spcPct val="150000"/>
              </a:lnSpc>
            </a:pPr>
            <a:r>
              <a:rPr lang="ar-JO" dirty="0">
                <a:latin typeface="Unikurd Goran" panose="020B0604030504040204" pitchFamily="34" charset="-78"/>
                <a:cs typeface="Unikurd Goran" panose="020B0604030504040204" pitchFamily="34" charset="-78"/>
              </a:rPr>
              <a:t>له‌ ساڵی (1980) ڕۆبه‌رت دیبۆگراند، كتێبێكی بڵاوكرده‌وه‌ به‌ناوی (ده‌ق و گوتار</a:t>
            </a:r>
            <a:r>
              <a:rPr lang="ar-JO" dirty="0" smtClean="0">
                <a:latin typeface="Unikurd Goran" panose="020B0604030504040204" pitchFamily="34" charset="-78"/>
                <a:cs typeface="Unikurd Goran" panose="020B0604030504040204" pitchFamily="34" charset="-78"/>
              </a:rPr>
              <a:t>).</a:t>
            </a:r>
          </a:p>
          <a:p>
            <a:pPr>
              <a:lnSpc>
                <a:spcPct val="150000"/>
              </a:lnSpc>
            </a:pPr>
            <a:endParaRPr lang="ar-JO" dirty="0" smtClean="0">
              <a:latin typeface="Unikurd Goran" panose="020B0604030504040204" pitchFamily="34" charset="-78"/>
              <a:cs typeface="Unikurd Goran" panose="020B0604030504040204" pitchFamily="34" charset="-78"/>
            </a:endParaRPr>
          </a:p>
          <a:p>
            <a:pPr>
              <a:lnSpc>
                <a:spcPct val="150000"/>
              </a:lnSpc>
            </a:pPr>
            <a:r>
              <a:rPr lang="ar-JO" dirty="0">
                <a:latin typeface="Unikurd Goran" panose="020B0604030504040204" pitchFamily="34" charset="-78"/>
                <a:cs typeface="Unikurd Goran" panose="020B0604030504040204" pitchFamily="34" charset="-78"/>
              </a:rPr>
              <a:t>له‌ ساڵی (1983) براون یۆڵ كتێبێكیان نووسی به‌ناونیشانی (شیكردنه‌وه‌ی گوتار) كه‌ له‌م كتێبه‌دا ئه‌ركی زمانیان بۆ دوو ئه‌ركی سه‌ره‌كی ده‌ستنیشان كرد كه‌ ئه‌وانیش بریتیی بوون له‌ ئه‌ركی په‌یوه‌ندی كردن و گواستنه‌وه‌ی زانیاری.</a:t>
            </a:r>
            <a:endParaRPr lang="en-US" dirty="0">
              <a:latin typeface="Unikurd Goran" panose="020B0604030504040204" pitchFamily="34" charset="-78"/>
              <a:cs typeface="Unikurd Goran" panose="020B0604030504040204" pitchFamily="34" charset="-78"/>
            </a:endParaRPr>
          </a:p>
          <a:p>
            <a:pPr>
              <a:lnSpc>
                <a:spcPct val="150000"/>
              </a:lnSpc>
            </a:pPr>
            <a:endParaRPr lang="ar-IQ"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268548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JO" sz="6000" dirty="0">
                <a:latin typeface="Unikurd Jino" panose="020B0604030504040204" pitchFamily="34" charset="-78"/>
                <a:cs typeface="Unikurd Jino" panose="020B0604030504040204" pitchFamily="34" charset="-78"/>
              </a:rPr>
              <a:t>تیۆره‌كانی </a:t>
            </a:r>
            <a:r>
              <a:rPr lang="ar-JO" sz="6000" dirty="0" smtClean="0">
                <a:latin typeface="Unikurd Jino" panose="020B0604030504040204" pitchFamily="34" charset="-78"/>
                <a:cs typeface="Unikurd Jino" panose="020B0604030504040204" pitchFamily="34" charset="-78"/>
              </a:rPr>
              <a:t>ده‌ق </a:t>
            </a:r>
            <a:endParaRPr lang="ar-IQ" sz="6000" dirty="0">
              <a:latin typeface="Unikurd Jino" panose="020B0604030504040204" pitchFamily="34" charset="-78"/>
              <a:cs typeface="Unikurd Jino" panose="020B0604030504040204" pitchFamily="34" charset="-78"/>
            </a:endParaRPr>
          </a:p>
        </p:txBody>
      </p:sp>
      <p:sp>
        <p:nvSpPr>
          <p:cNvPr id="3" name="Content Placeholder 2"/>
          <p:cNvSpPr>
            <a:spLocks noGrp="1"/>
          </p:cNvSpPr>
          <p:nvPr>
            <p:ph idx="1"/>
          </p:nvPr>
        </p:nvSpPr>
        <p:spPr/>
        <p:txBody>
          <a:bodyPr/>
          <a:lstStyle/>
          <a:p>
            <a:pPr algn="just">
              <a:lnSpc>
                <a:spcPct val="150000"/>
              </a:lnSpc>
            </a:pPr>
            <a:r>
              <a:rPr lang="ar-JO" b="1" dirty="0">
                <a:latin typeface="Unikurd Goran" panose="020B0604030504040204" pitchFamily="34" charset="-78"/>
                <a:cs typeface="Unikurd Goran" panose="020B0604030504040204" pitchFamily="34" charset="-78"/>
              </a:rPr>
              <a:t>یه‌كه‌م/ بۆچوونی زمانه‌وانی وه‌سفی: </a:t>
            </a:r>
            <a:r>
              <a:rPr lang="ar-JO" dirty="0">
                <a:latin typeface="Unikurd Goran" panose="020B0604030504040204" pitchFamily="34" charset="-78"/>
                <a:cs typeface="Unikurd Goran" panose="020B0604030504040204" pitchFamily="34" charset="-78"/>
              </a:rPr>
              <a:t>ده‌توانین بۆچوونی هه‌ردوو لێكۆڵه‌ر (هالیدای و ڕوقیه‌ حه‌سه‌ن) بكه‌ین به‌ بنه‌مای ئه‌م تیۆره‌. كه‌ له‌ كتێبه‌كه‌یاندا به‌ناوی (لكان له‌ ئینگلیزیدا) له‌ ساڵی (1976)بڵاویان كرده‌وه‌.</a:t>
            </a:r>
            <a:endParaRPr lang="en-US" dirty="0">
              <a:latin typeface="Unikurd Goran" panose="020B0604030504040204" pitchFamily="34" charset="-78"/>
              <a:cs typeface="Unikurd Goran" panose="020B0604030504040204" pitchFamily="34" charset="-78"/>
            </a:endParaRPr>
          </a:p>
          <a:p>
            <a:endParaRPr lang="ar-IQ" dirty="0"/>
          </a:p>
        </p:txBody>
      </p:sp>
    </p:spTree>
    <p:extLst>
      <p:ext uri="{BB962C8B-B14F-4D97-AF65-F5344CB8AC3E}">
        <p14:creationId xmlns:p14="http://schemas.microsoft.com/office/powerpoint/2010/main" val="1381459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JO" sz="4000" dirty="0" smtClean="0">
                <a:latin typeface="Unikurd Jino" panose="020B0604030504040204" pitchFamily="34" charset="-78"/>
                <a:cs typeface="Unikurd Jino" panose="020B0604030504040204" pitchFamily="34" charset="-78"/>
              </a:rPr>
              <a:t/>
            </a:r>
            <a:br>
              <a:rPr lang="ar-JO" sz="4000" dirty="0" smtClean="0">
                <a:latin typeface="Unikurd Jino" panose="020B0604030504040204" pitchFamily="34" charset="-78"/>
                <a:cs typeface="Unikurd Jino" panose="020B0604030504040204" pitchFamily="34" charset="-78"/>
              </a:rPr>
            </a:br>
            <a:r>
              <a:rPr lang="ar-JO" sz="4000" dirty="0" smtClean="0">
                <a:latin typeface="Unikurd Jino" panose="020B0604030504040204" pitchFamily="34" charset="-78"/>
                <a:cs typeface="Unikurd Jino" panose="020B0604030504040204" pitchFamily="34" charset="-78"/>
              </a:rPr>
              <a:t>به‌گشتی </a:t>
            </a:r>
            <a:r>
              <a:rPr lang="ar-JO" sz="4000" dirty="0">
                <a:latin typeface="Unikurd Jino" panose="020B0604030504040204" pitchFamily="34" charset="-78"/>
                <a:cs typeface="Unikurd Jino" panose="020B0604030504040204" pitchFamily="34" charset="-78"/>
              </a:rPr>
              <a:t>دوو ئامانجی سه‌ره‌كی له‌ لێكۆڵینه‌وه‌كه‌یاندا </a:t>
            </a:r>
            <a:r>
              <a:rPr lang="ar-JO" sz="4000" dirty="0" smtClean="0">
                <a:latin typeface="Unikurd Jino" panose="020B0604030504040204" pitchFamily="34" charset="-78"/>
                <a:cs typeface="Unikurd Jino" panose="020B0604030504040204" pitchFamily="34" charset="-78"/>
              </a:rPr>
              <a:t/>
            </a:r>
            <a:br>
              <a:rPr lang="ar-JO" sz="4000" dirty="0" smtClean="0">
                <a:latin typeface="Unikurd Jino" panose="020B0604030504040204" pitchFamily="34" charset="-78"/>
                <a:cs typeface="Unikurd Jino" panose="020B0604030504040204" pitchFamily="34" charset="-78"/>
              </a:rPr>
            </a:br>
            <a:r>
              <a:rPr lang="ar-JO" sz="4000" dirty="0" smtClean="0">
                <a:latin typeface="Unikurd Jino" panose="020B0604030504040204" pitchFamily="34" charset="-78"/>
                <a:cs typeface="Unikurd Jino" panose="020B0604030504040204" pitchFamily="34" charset="-78"/>
              </a:rPr>
              <a:t>به‌دی ده‌كرێت</a:t>
            </a:r>
            <a:r>
              <a:rPr lang="en-US" sz="4000" dirty="0">
                <a:latin typeface="Unikurd Jino" panose="020B0604030504040204" pitchFamily="34" charset="-78"/>
                <a:cs typeface="Unikurd Jino" panose="020B0604030504040204" pitchFamily="34" charset="-78"/>
              </a:rPr>
              <a:t/>
            </a:r>
            <a:br>
              <a:rPr lang="en-US" sz="4000" dirty="0">
                <a:latin typeface="Unikurd Jino" panose="020B0604030504040204" pitchFamily="34" charset="-78"/>
                <a:cs typeface="Unikurd Jino" panose="020B0604030504040204" pitchFamily="34" charset="-78"/>
              </a:rPr>
            </a:br>
            <a:endParaRPr lang="ar-IQ" sz="4000" dirty="0">
              <a:latin typeface="Unikurd Jino" panose="020B0604030504040204" pitchFamily="34" charset="-78"/>
              <a:cs typeface="Unikurd Jino" panose="020B0604030504040204" pitchFamily="34" charset="-78"/>
            </a:endParaRPr>
          </a:p>
        </p:txBody>
      </p:sp>
      <p:sp>
        <p:nvSpPr>
          <p:cNvPr id="3" name="Content Placeholder 2"/>
          <p:cNvSpPr>
            <a:spLocks noGrp="1"/>
          </p:cNvSpPr>
          <p:nvPr>
            <p:ph idx="1"/>
          </p:nvPr>
        </p:nvSpPr>
        <p:spPr/>
        <p:txBody>
          <a:bodyPr/>
          <a:lstStyle/>
          <a:p>
            <a:pPr lvl="0" algn="just">
              <a:lnSpc>
                <a:spcPct val="150000"/>
              </a:lnSpc>
            </a:pPr>
            <a:r>
              <a:rPr lang="ar-JO" dirty="0">
                <a:latin typeface="Unikurd Goran" panose="020B0604030504040204" pitchFamily="34" charset="-78"/>
                <a:cs typeface="Unikurd Goran" panose="020B0604030504040204" pitchFamily="34" charset="-78"/>
              </a:rPr>
              <a:t>ده‌ستنیشانكردنی هه‌موو ئامراز و هۆكاره‌كانی لكاندنه‌ له‌نێوان به‌ش و پارچه‌كانی ده‌قدا.</a:t>
            </a:r>
            <a:endParaRPr lang="en-US" dirty="0">
              <a:latin typeface="Unikurd Goran" panose="020B0604030504040204" pitchFamily="34" charset="-78"/>
              <a:cs typeface="Unikurd Goran" panose="020B0604030504040204" pitchFamily="34" charset="-78"/>
            </a:endParaRPr>
          </a:p>
          <a:p>
            <a:pPr lvl="0" algn="just">
              <a:lnSpc>
                <a:spcPct val="150000"/>
              </a:lnSpc>
            </a:pPr>
            <a:r>
              <a:rPr lang="ar-JO" dirty="0">
                <a:latin typeface="Unikurd Goran" panose="020B0604030504040204" pitchFamily="34" charset="-78"/>
                <a:cs typeface="Unikurd Goran" panose="020B0604030504040204" pitchFamily="34" charset="-78"/>
              </a:rPr>
              <a:t>جیاكردنه‌وه‌ی (ده‌ق) و (ناده‌ق) له‌ یه‌كتری، واته‌ چ كاتێك پارچه‌ نووسینێك یان ئاخاوتنێك به‌ده‌ق داده‌نرێت و چ كاتێكیش به‌ ناده‌ق.</a:t>
            </a:r>
            <a:endParaRPr lang="en-US" dirty="0">
              <a:latin typeface="Unikurd Goran" panose="020B0604030504040204" pitchFamily="34" charset="-78"/>
              <a:cs typeface="Unikurd Goran" panose="020B0604030504040204" pitchFamily="34" charset="-78"/>
            </a:endParaRPr>
          </a:p>
          <a:p>
            <a:pPr algn="just">
              <a:lnSpc>
                <a:spcPct val="150000"/>
              </a:lnSpc>
            </a:pPr>
            <a:endParaRPr lang="ar-IQ"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359891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latin typeface="Unikurd Jino" panose="020B0604030504040204" pitchFamily="34" charset="-78"/>
                <a:cs typeface="Unikurd Jino" panose="020B0604030504040204" pitchFamily="34" charset="-78"/>
              </a:rPr>
              <a:t>دووه‌م/ بۆچوونی ڤاندایك </a:t>
            </a:r>
            <a:endParaRPr lang="ar-IQ" dirty="0">
              <a:latin typeface="Unikurd Jino" panose="020B0604030504040204" pitchFamily="34" charset="-78"/>
              <a:cs typeface="Unikurd Jino" panose="020B0604030504040204" pitchFamily="34" charset="-78"/>
            </a:endParaRPr>
          </a:p>
        </p:txBody>
      </p:sp>
      <p:sp>
        <p:nvSpPr>
          <p:cNvPr id="3" name="Content Placeholder 2"/>
          <p:cNvSpPr>
            <a:spLocks noGrp="1"/>
          </p:cNvSpPr>
          <p:nvPr>
            <p:ph idx="1"/>
          </p:nvPr>
        </p:nvSpPr>
        <p:spPr>
          <a:xfrm>
            <a:off x="838200" y="1825624"/>
            <a:ext cx="10515600" cy="4854576"/>
          </a:xfrm>
        </p:spPr>
        <p:txBody>
          <a:bodyPr>
            <a:normAutofit fontScale="92500" lnSpcReduction="10000"/>
          </a:bodyPr>
          <a:lstStyle/>
          <a:p>
            <a:pPr algn="just">
              <a:lnSpc>
                <a:spcPct val="150000"/>
              </a:lnSpc>
            </a:pPr>
            <a:r>
              <a:rPr lang="ar-JO" dirty="0">
                <a:latin typeface="Unikurd Goran" panose="020B0604030504040204" pitchFamily="34" charset="-78"/>
                <a:cs typeface="Unikurd Goran" panose="020B0604030504040204" pitchFamily="34" charset="-78"/>
              </a:rPr>
              <a:t>ڤاندایك له‌ ساڵی (1972) دا هێڵه‌ گشتییه‌كانی بۆچوونه‌كه‌ی خۆی </a:t>
            </a:r>
            <a:r>
              <a:rPr lang="ar-JO" dirty="0" smtClean="0">
                <a:latin typeface="Unikurd Goran" panose="020B0604030504040204" pitchFamily="34" charset="-78"/>
                <a:cs typeface="Unikurd Goran" panose="020B0604030504040204" pitchFamily="34" charset="-78"/>
              </a:rPr>
              <a:t>خسته‌ڕوو</a:t>
            </a:r>
          </a:p>
          <a:p>
            <a:pPr algn="just">
              <a:lnSpc>
                <a:spcPct val="150000"/>
              </a:lnSpc>
            </a:pPr>
            <a:r>
              <a:rPr lang="ar-JO" dirty="0" smtClean="0">
                <a:latin typeface="Unikurd Goran" panose="020B0604030504040204" pitchFamily="34" charset="-78"/>
                <a:cs typeface="Unikurd Goran" panose="020B0604030504040204" pitchFamily="34" charset="-78"/>
              </a:rPr>
              <a:t> </a:t>
            </a:r>
            <a:r>
              <a:rPr lang="ar-JO" dirty="0">
                <a:latin typeface="Unikurd Goran" panose="020B0604030504040204" pitchFamily="34" charset="-78"/>
                <a:cs typeface="Unikurd Goran" panose="020B0604030504040204" pitchFamily="34" charset="-78"/>
              </a:rPr>
              <a:t>دواتر له‌ ساڵی (1977) له‌ كتێبێك به‌ناوی (ده‌ق و گوتار)دا </a:t>
            </a:r>
            <a:endParaRPr lang="ar-JO" dirty="0" smtClean="0">
              <a:latin typeface="Unikurd Goran" panose="020B0604030504040204" pitchFamily="34" charset="-78"/>
              <a:cs typeface="Unikurd Goran" panose="020B0604030504040204" pitchFamily="34" charset="-78"/>
            </a:endParaRPr>
          </a:p>
          <a:p>
            <a:pPr algn="just">
              <a:lnSpc>
                <a:spcPct val="150000"/>
              </a:lnSpc>
            </a:pPr>
            <a:r>
              <a:rPr lang="ar-JO" dirty="0">
                <a:latin typeface="Unikurd Goran" panose="020B0604030504040204" pitchFamily="34" charset="-78"/>
                <a:cs typeface="Unikurd Goran" panose="020B0604030504040204" pitchFamily="34" charset="-78"/>
              </a:rPr>
              <a:t>هه‌ندێك دیارده‌ی </a:t>
            </a:r>
            <a:r>
              <a:rPr lang="ar-JO" dirty="0" smtClean="0">
                <a:latin typeface="Unikurd Goran" panose="020B0604030504040204" pitchFamily="34" charset="-78"/>
                <a:cs typeface="Unikurd Goran" panose="020B0604030504040204" pitchFamily="34" charset="-78"/>
              </a:rPr>
              <a:t>دوانی </a:t>
            </a:r>
            <a:r>
              <a:rPr lang="ar-JO" dirty="0">
                <a:latin typeface="Unikurd Goran" panose="020B0604030504040204" pitchFamily="34" charset="-78"/>
                <a:cs typeface="Unikurd Goran" panose="020B0604030504040204" pitchFamily="34" charset="-78"/>
              </a:rPr>
              <a:t>لێك </a:t>
            </a:r>
            <a:r>
              <a:rPr lang="ar-JO" dirty="0" smtClean="0">
                <a:latin typeface="Unikurd Goran" panose="020B0604030504040204" pitchFamily="34" charset="-78"/>
                <a:cs typeface="Unikurd Goran" panose="020B0604030504040204" pitchFamily="34" charset="-78"/>
              </a:rPr>
              <a:t>دایه‌وه‌ </a:t>
            </a:r>
            <a:r>
              <a:rPr lang="ar-JO" dirty="0">
                <a:latin typeface="Unikurd Goran" panose="020B0604030504040204" pitchFamily="34" charset="-78"/>
                <a:cs typeface="Unikurd Goran" panose="020B0604030504040204" pitchFamily="34" charset="-78"/>
              </a:rPr>
              <a:t>كه‌ ڕێزمان توانای لێكدانه‌وه‌یانی نه‌بوو. </a:t>
            </a:r>
            <a:r>
              <a:rPr lang="ar-JO" dirty="0" smtClean="0">
                <a:latin typeface="Unikurd Goran" panose="020B0604030504040204" pitchFamily="34" charset="-78"/>
                <a:cs typeface="Unikurd Goran" panose="020B0604030504040204" pitchFamily="34" charset="-78"/>
              </a:rPr>
              <a:t>ئه‌مانیش </a:t>
            </a:r>
            <a:r>
              <a:rPr lang="ar-JO" dirty="0">
                <a:latin typeface="Unikurd Goran" panose="020B0604030504040204" pitchFamily="34" charset="-78"/>
                <a:cs typeface="Unikurd Goran" panose="020B0604030504040204" pitchFamily="34" charset="-78"/>
              </a:rPr>
              <a:t>بریتیی بوون له‌: </a:t>
            </a:r>
            <a:endParaRPr lang="en-US" dirty="0">
              <a:latin typeface="Unikurd Goran" panose="020B0604030504040204" pitchFamily="34" charset="-78"/>
              <a:cs typeface="Unikurd Goran" panose="020B0604030504040204" pitchFamily="34" charset="-78"/>
            </a:endParaRPr>
          </a:p>
          <a:p>
            <a:pPr algn="just">
              <a:lnSpc>
                <a:spcPct val="150000"/>
              </a:lnSpc>
            </a:pPr>
            <a:r>
              <a:rPr lang="ar-JO" dirty="0">
                <a:latin typeface="Unikurd Goran" panose="020B0604030504040204" pitchFamily="34" charset="-78"/>
                <a:cs typeface="Unikurd Goran" panose="020B0604030504040204" pitchFamily="34" charset="-78"/>
              </a:rPr>
              <a:t>- </a:t>
            </a:r>
            <a:r>
              <a:rPr lang="ar-JO" b="1" dirty="0">
                <a:latin typeface="Unikurd Goran" panose="020B0604030504040204" pitchFamily="34" charset="-78"/>
                <a:cs typeface="Unikurd Goran" panose="020B0604030504040204" pitchFamily="34" charset="-78"/>
              </a:rPr>
              <a:t>بابه‌تی دواندن (</a:t>
            </a:r>
            <a:r>
              <a:rPr lang="en-US" b="1" dirty="0">
                <a:latin typeface="Unikurd Goran" panose="020B0604030504040204" pitchFamily="34" charset="-78"/>
                <a:cs typeface="Unikurd Goran" panose="020B0604030504040204" pitchFamily="34" charset="-78"/>
              </a:rPr>
              <a:t>Topic of Discourse</a:t>
            </a:r>
            <a:r>
              <a:rPr lang="ar-JO" b="1" dirty="0">
                <a:latin typeface="Unikurd Goran" panose="020B0604030504040204" pitchFamily="34" charset="-78"/>
                <a:cs typeface="Unikurd Goran" panose="020B0604030504040204" pitchFamily="34" charset="-78"/>
              </a:rPr>
              <a:t>).</a:t>
            </a:r>
            <a:endParaRPr lang="en-US" b="1" dirty="0">
              <a:latin typeface="Unikurd Goran" panose="020B0604030504040204" pitchFamily="34" charset="-78"/>
              <a:cs typeface="Unikurd Goran" panose="020B0604030504040204" pitchFamily="34" charset="-78"/>
            </a:endParaRPr>
          </a:p>
          <a:p>
            <a:pPr algn="just">
              <a:lnSpc>
                <a:spcPct val="150000"/>
              </a:lnSpc>
            </a:pPr>
            <a:r>
              <a:rPr lang="ar-JO" b="1" dirty="0">
                <a:latin typeface="Unikurd Goran" panose="020B0604030504040204" pitchFamily="34" charset="-78"/>
                <a:cs typeface="Unikurd Goran" panose="020B0604030504040204" pitchFamily="34" charset="-78"/>
              </a:rPr>
              <a:t>- به‌ندكردنی دواندن (</a:t>
            </a:r>
            <a:r>
              <a:rPr lang="en-US" b="1" dirty="0">
                <a:latin typeface="Unikurd Goran" panose="020B0604030504040204" pitchFamily="34" charset="-78"/>
                <a:cs typeface="Unikurd Goran" panose="020B0604030504040204" pitchFamily="34" charset="-78"/>
              </a:rPr>
              <a:t>Coherence</a:t>
            </a:r>
            <a:r>
              <a:rPr lang="ar-JO" b="1" dirty="0">
                <a:latin typeface="Unikurd Goran" panose="020B0604030504040204" pitchFamily="34" charset="-78"/>
                <a:cs typeface="Unikurd Goran" panose="020B0604030504040204" pitchFamily="34" charset="-78"/>
              </a:rPr>
              <a:t>).</a:t>
            </a:r>
            <a:endParaRPr lang="en-US" b="1" dirty="0">
              <a:latin typeface="Unikurd Goran" panose="020B0604030504040204" pitchFamily="34" charset="-78"/>
              <a:cs typeface="Unikurd Goran" panose="020B0604030504040204" pitchFamily="34" charset="-78"/>
            </a:endParaRPr>
          </a:p>
          <a:p>
            <a:pPr algn="just">
              <a:lnSpc>
                <a:spcPct val="150000"/>
              </a:lnSpc>
            </a:pPr>
            <a:r>
              <a:rPr lang="ar-JO" b="1" dirty="0">
                <a:latin typeface="Unikurd Goran" panose="020B0604030504040204" pitchFamily="34" charset="-78"/>
                <a:cs typeface="Unikurd Goran" panose="020B0604030504040204" pitchFamily="34" charset="-78"/>
              </a:rPr>
              <a:t>- ڕۆنانی گشتی (</a:t>
            </a:r>
            <a:r>
              <a:rPr lang="en-US" b="1" dirty="0">
                <a:latin typeface="Unikurd Goran" panose="020B0604030504040204" pitchFamily="34" charset="-78"/>
                <a:cs typeface="Unikurd Goran" panose="020B0604030504040204" pitchFamily="34" charset="-78"/>
              </a:rPr>
              <a:t>Macro Structure</a:t>
            </a:r>
            <a:r>
              <a:rPr lang="ar-JO" b="1" dirty="0">
                <a:latin typeface="Unikurd Goran" panose="020B0604030504040204" pitchFamily="34" charset="-78"/>
                <a:cs typeface="Unikurd Goran" panose="020B0604030504040204" pitchFamily="34" charset="-78"/>
              </a:rPr>
              <a:t>).</a:t>
            </a:r>
            <a:endParaRPr lang="en-US" b="1" dirty="0">
              <a:latin typeface="Unikurd Goran" panose="020B0604030504040204" pitchFamily="34" charset="-78"/>
              <a:cs typeface="Unikurd Goran" panose="020B0604030504040204" pitchFamily="34" charset="-78"/>
            </a:endParaRPr>
          </a:p>
          <a:p>
            <a:pPr algn="just">
              <a:lnSpc>
                <a:spcPct val="150000"/>
              </a:lnSpc>
            </a:pPr>
            <a:endParaRPr lang="ar-IQ"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76552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7275"/>
          </a:xfrm>
        </p:spPr>
        <p:txBody>
          <a:bodyPr/>
          <a:lstStyle/>
          <a:p>
            <a:pPr algn="ctr"/>
            <a:r>
              <a:rPr lang="ar-JO" dirty="0">
                <a:latin typeface="Unikurd Jino" panose="020B0604030504040204" pitchFamily="34" charset="-78"/>
                <a:cs typeface="Unikurd Jino" panose="020B0604030504040204" pitchFamily="34" charset="-78"/>
              </a:rPr>
              <a:t>به‌ندكردن لای ڤان دایك به‌چه‌ند شێوه‌یه‌ك </a:t>
            </a:r>
            <a:r>
              <a:rPr lang="ar-JO" dirty="0" smtClean="0">
                <a:latin typeface="Unikurd Jino" panose="020B0604030504040204" pitchFamily="34" charset="-78"/>
                <a:cs typeface="Unikurd Jino" panose="020B0604030504040204" pitchFamily="34" charset="-78"/>
              </a:rPr>
              <a:t>ده‌بێت </a:t>
            </a:r>
            <a:endParaRPr lang="ar-IQ" dirty="0">
              <a:latin typeface="Unikurd Jino" panose="020B0604030504040204" pitchFamily="34" charset="-78"/>
              <a:cs typeface="Unikurd Jino" panose="020B0604030504040204" pitchFamily="34" charset="-78"/>
            </a:endParaRPr>
          </a:p>
        </p:txBody>
      </p:sp>
      <p:sp>
        <p:nvSpPr>
          <p:cNvPr id="3" name="Content Placeholder 2"/>
          <p:cNvSpPr>
            <a:spLocks noGrp="1"/>
          </p:cNvSpPr>
          <p:nvPr>
            <p:ph idx="1"/>
          </p:nvPr>
        </p:nvSpPr>
        <p:spPr>
          <a:xfrm>
            <a:off x="838200" y="1536700"/>
            <a:ext cx="10515600" cy="5105399"/>
          </a:xfrm>
        </p:spPr>
        <p:txBody>
          <a:bodyPr>
            <a:normAutofit/>
          </a:bodyPr>
          <a:lstStyle/>
          <a:p>
            <a:r>
              <a:rPr lang="ar-JO" sz="4000" dirty="0" smtClean="0">
                <a:latin typeface="Unikurd Jino" panose="020B0604030504040204" pitchFamily="34" charset="-78"/>
                <a:cs typeface="Unikurd Jino" panose="020B0604030504040204" pitchFamily="34" charset="-78"/>
              </a:rPr>
              <a:t>به‌ستنه‌وه‌ :</a:t>
            </a:r>
          </a:p>
          <a:p>
            <a:pPr algn="just">
              <a:lnSpc>
                <a:spcPct val="150000"/>
              </a:lnSpc>
            </a:pPr>
            <a:r>
              <a:rPr lang="ar-JO" sz="3200" dirty="0" smtClean="0">
                <a:latin typeface="Unikurd Goran" panose="020B0604030504040204" pitchFamily="34" charset="-78"/>
                <a:cs typeface="Unikurd Goran" panose="020B0604030504040204" pitchFamily="34" charset="-78"/>
              </a:rPr>
              <a:t>أ- جۆن </a:t>
            </a:r>
            <a:r>
              <a:rPr lang="ar-JO" sz="3200" dirty="0">
                <a:latin typeface="Unikurd Goran" panose="020B0604030504040204" pitchFamily="34" charset="-78"/>
                <a:cs typeface="Unikurd Goran" panose="020B0604030504040204" pitchFamily="34" charset="-78"/>
              </a:rPr>
              <a:t>ڕه‌به‌نه‌، كه‌واته‌ ژنی نییه‌.</a:t>
            </a:r>
            <a:endParaRPr lang="en-US" sz="3200" dirty="0">
              <a:latin typeface="Unikurd Goran" panose="020B0604030504040204" pitchFamily="34" charset="-78"/>
              <a:cs typeface="Unikurd Goran" panose="020B0604030504040204" pitchFamily="34" charset="-78"/>
            </a:endParaRPr>
          </a:p>
          <a:p>
            <a:pPr algn="just">
              <a:lnSpc>
                <a:spcPct val="150000"/>
              </a:lnSpc>
            </a:pPr>
            <a:r>
              <a:rPr lang="ar-JO" sz="3200" dirty="0">
                <a:latin typeface="Unikurd Goran" panose="020B0604030504040204" pitchFamily="34" charset="-78"/>
                <a:cs typeface="Unikurd Goran" panose="020B0604030504040204" pitchFamily="34" charset="-78"/>
              </a:rPr>
              <a:t>ب_ جۆن ڕه‌به‌نه‌، بۆیه‌ زۆر سه‌یری ته‌له‌فزیۆن ده‌كات.</a:t>
            </a:r>
            <a:endParaRPr lang="en-US" sz="3200" dirty="0">
              <a:latin typeface="Unikurd Goran" panose="020B0604030504040204" pitchFamily="34" charset="-78"/>
              <a:cs typeface="Unikurd Goran" panose="020B0604030504040204" pitchFamily="34" charset="-78"/>
            </a:endParaRPr>
          </a:p>
          <a:p>
            <a:pPr algn="just">
              <a:lnSpc>
                <a:spcPct val="150000"/>
              </a:lnSpc>
            </a:pPr>
            <a:r>
              <a:rPr lang="ar-JO" sz="3200" dirty="0">
                <a:latin typeface="Unikurd Goran" panose="020B0604030504040204" pitchFamily="34" charset="-78"/>
                <a:cs typeface="Unikurd Goran" panose="020B0604030504040204" pitchFamily="34" charset="-78"/>
              </a:rPr>
              <a:t>ج_ جۆن ڕه‌به‌نه‌ بۆیه‌ ئه‌مستردام پایته‌ختی هۆڵه‌ندایه‌.</a:t>
            </a:r>
            <a:endParaRPr lang="en-US" sz="3200" dirty="0">
              <a:latin typeface="Unikurd Goran" panose="020B0604030504040204" pitchFamily="34" charset="-78"/>
              <a:cs typeface="Unikurd Goran" panose="020B0604030504040204" pitchFamily="34" charset="-78"/>
            </a:endParaRPr>
          </a:p>
          <a:p>
            <a:pPr algn="just">
              <a:lnSpc>
                <a:spcPct val="150000"/>
              </a:lnSpc>
            </a:pPr>
            <a:r>
              <a:rPr lang="ar-JO" sz="3200" dirty="0" smtClean="0">
                <a:latin typeface="Unikurd Goran" panose="020B0604030504040204" pitchFamily="34" charset="-78"/>
                <a:cs typeface="Unikurd Goran" panose="020B0604030504040204" pitchFamily="34" charset="-78"/>
              </a:rPr>
              <a:t>(</a:t>
            </a:r>
            <a:r>
              <a:rPr lang="ar-JO" sz="3200" dirty="0">
                <a:latin typeface="Unikurd Goran" panose="020B0604030504040204" pitchFamily="34" charset="-78"/>
                <a:cs typeface="Unikurd Goran" panose="020B0604030504040204" pitchFamily="34" charset="-78"/>
              </a:rPr>
              <a:t>3</a:t>
            </a:r>
            <a:r>
              <a:rPr lang="ar-JO" sz="3200" dirty="0" smtClean="0">
                <a:latin typeface="Unikurd Goran" panose="020B0604030504040204" pitchFamily="34" charset="-78"/>
                <a:cs typeface="Unikurd Goran" panose="020B0604030504040204" pitchFamily="34" charset="-78"/>
              </a:rPr>
              <a:t>)</a:t>
            </a:r>
            <a:endParaRPr lang="en-US" sz="3200" dirty="0">
              <a:latin typeface="Unikurd Goran" panose="020B0604030504040204" pitchFamily="34" charset="-78"/>
              <a:cs typeface="Unikurd Goran" panose="020B0604030504040204" pitchFamily="34" charset="-78"/>
            </a:endParaRPr>
          </a:p>
        </p:txBody>
      </p:sp>
    </p:spTree>
    <p:extLst>
      <p:ext uri="{BB962C8B-B14F-4D97-AF65-F5344CB8AC3E}">
        <p14:creationId xmlns:p14="http://schemas.microsoft.com/office/powerpoint/2010/main" val="796243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lnSpc>
                <a:spcPct val="170000"/>
              </a:lnSpc>
            </a:pPr>
            <a:r>
              <a:rPr lang="ar-JO" dirty="0" smtClean="0">
                <a:latin typeface="Unikurd Goran" panose="020B0604030504040204" pitchFamily="34" charset="-78"/>
                <a:cs typeface="Unikurd Goran" panose="020B0604030504040204" pitchFamily="34" charset="-78"/>
              </a:rPr>
              <a:t>(2)</a:t>
            </a:r>
            <a:endParaRPr lang="en-US" dirty="0" smtClean="0">
              <a:latin typeface="Unikurd Goran" panose="020B0604030504040204" pitchFamily="34" charset="-78"/>
              <a:cs typeface="Unikurd Goran" panose="020B0604030504040204" pitchFamily="34" charset="-78"/>
            </a:endParaRPr>
          </a:p>
          <a:p>
            <a:pPr algn="just">
              <a:lnSpc>
                <a:spcPct val="150000"/>
              </a:lnSpc>
            </a:pPr>
            <a:r>
              <a:rPr lang="ar-JO" dirty="0" smtClean="0">
                <a:latin typeface="Unikurd Goran" panose="020B0604030504040204" pitchFamily="34" charset="-78"/>
                <a:cs typeface="Unikurd Goran" panose="020B0604030504040204" pitchFamily="34" charset="-78"/>
              </a:rPr>
              <a:t>أ- له‌به‌ر ئه‌وه‌ی هاری خۆی زۆر ماندوو نه‌كردبوو، له‌ وانه‌كان كه‌وت.</a:t>
            </a:r>
            <a:endParaRPr lang="en-US" dirty="0" smtClean="0">
              <a:latin typeface="Unikurd Goran" panose="020B0604030504040204" pitchFamily="34" charset="-78"/>
              <a:cs typeface="Unikurd Goran" panose="020B0604030504040204" pitchFamily="34" charset="-78"/>
            </a:endParaRPr>
          </a:p>
          <a:p>
            <a:pPr algn="just">
              <a:lnSpc>
                <a:spcPct val="150000"/>
              </a:lnSpc>
            </a:pPr>
            <a:r>
              <a:rPr lang="ar-JO" dirty="0" smtClean="0">
                <a:latin typeface="Unikurd Goran" panose="020B0604030504040204" pitchFamily="34" charset="-78"/>
                <a:cs typeface="Unikurd Goran" panose="020B0604030504040204" pitchFamily="34" charset="-78"/>
              </a:rPr>
              <a:t>ب- له‌به‌ر ئه‌وه‌ی هاری خۆی زۆر ماندوو نه‌كردبوو، ماری كوڵمی ماچ كرد.</a:t>
            </a:r>
            <a:endParaRPr lang="en-US" dirty="0" smtClean="0">
              <a:latin typeface="Unikurd Goran" panose="020B0604030504040204" pitchFamily="34" charset="-78"/>
              <a:cs typeface="Unikurd Goran" panose="020B0604030504040204" pitchFamily="34" charset="-78"/>
            </a:endParaRPr>
          </a:p>
          <a:p>
            <a:pPr algn="just">
              <a:lnSpc>
                <a:spcPct val="150000"/>
              </a:lnSpc>
            </a:pPr>
            <a:r>
              <a:rPr lang="ar-JO" dirty="0" smtClean="0">
                <a:latin typeface="Unikurd Goran" panose="020B0604030504040204" pitchFamily="34" charset="-78"/>
                <a:cs typeface="Unikurd Goran" panose="020B0604030504040204" pitchFamily="34" charset="-78"/>
              </a:rPr>
              <a:t>ج_ له‌به‌ر ئه‌وه‌ی هاری خۆی زۆر ماندوو نه‌كردبوو، مانگ به‌ده‌وری زه‌ویدا ده‌سوڕێته‌وه‌.</a:t>
            </a:r>
            <a:endParaRPr lang="en-US" dirty="0" smtClean="0">
              <a:latin typeface="Unikurd Goran" panose="020B0604030504040204" pitchFamily="34" charset="-78"/>
              <a:cs typeface="Unikurd Goran" panose="020B0604030504040204" pitchFamily="34" charset="-78"/>
            </a:endParaRPr>
          </a:p>
          <a:p>
            <a:endParaRPr lang="ar-IQ" dirty="0"/>
          </a:p>
        </p:txBody>
      </p:sp>
    </p:spTree>
    <p:extLst>
      <p:ext uri="{BB962C8B-B14F-4D97-AF65-F5344CB8AC3E}">
        <p14:creationId xmlns:p14="http://schemas.microsoft.com/office/powerpoint/2010/main" val="1707417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TotalTime>
  <Words>633</Words>
  <Application>Microsoft Office PowerPoint</Application>
  <PresentationFormat>Widescreen</PresentationFormat>
  <Paragraphs>51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Times New Roman</vt:lpstr>
      <vt:lpstr>Unikurd Goran</vt:lpstr>
      <vt:lpstr>Unikurd Jino</vt:lpstr>
      <vt:lpstr>Unikurd Peshiw</vt:lpstr>
      <vt:lpstr>Office Theme</vt:lpstr>
      <vt:lpstr>PowerPoint Presentation</vt:lpstr>
      <vt:lpstr>كورته‌یه‌كی مێژوویی  سه‌باره‌ت به‌ لێكۆڵینه‌وه‌ی له‌ ده‌ق </vt:lpstr>
      <vt:lpstr>PowerPoint Presentation</vt:lpstr>
      <vt:lpstr>PowerPoint Presentation</vt:lpstr>
      <vt:lpstr>تیۆره‌كانی ده‌ق </vt:lpstr>
      <vt:lpstr> به‌گشتی دوو ئامانجی سه‌ره‌كی له‌ لێكۆڵینه‌وه‌كه‌یاندا  به‌دی ده‌كرێت </vt:lpstr>
      <vt:lpstr>دووه‌م/ بۆچوونی ڤاندایك </vt:lpstr>
      <vt:lpstr>به‌ندكردن لای ڤان دایك به‌چه‌ند شێوه‌یه‌ك ده‌بێت </vt:lpstr>
      <vt:lpstr>PowerPoint Presentation</vt:lpstr>
      <vt:lpstr>PowerPoint Presentation</vt:lpstr>
      <vt:lpstr>به‌ستنه‌وه‌ لای ڤان دایك </vt:lpstr>
      <vt:lpstr>PowerPoint Presentation</vt:lpstr>
      <vt:lpstr>به‌ندكردن:</vt:lpstr>
      <vt:lpstr>ڕیزبه‌ندی قسه‌كردن</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كورته‌یه‌كی مێژوویی سه‌باره‌ت به‌ لێكۆڵینه‌وه‌ی له‌ ده‌ق </dc:title>
  <dc:creator>ARya</dc:creator>
  <cp:lastModifiedBy>ARya</cp:lastModifiedBy>
  <cp:revision>14</cp:revision>
  <dcterms:created xsi:type="dcterms:W3CDTF">2021-10-04T18:01:06Z</dcterms:created>
  <dcterms:modified xsi:type="dcterms:W3CDTF">2023-05-24T06:21:41Z</dcterms:modified>
</cp:coreProperties>
</file>