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78" r:id="rId3"/>
    <p:sldId id="279" r:id="rId4"/>
    <p:sldId id="282" r:id="rId5"/>
    <p:sldId id="280" r:id="rId6"/>
    <p:sldId id="28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0">
              <a:lnSpc>
                <a:spcPct val="150000"/>
              </a:lnSpc>
              <a:buClrTx/>
              <a:buNone/>
              <a:defRPr/>
            </a:pPr>
            <a:r>
              <a:rPr lang="ar-JO" dirty="0">
                <a:solidFill>
                  <a:srgbClr val="FF0000"/>
                </a:solidFill>
                <a:latin typeface="Unikurd Peshiw" pitchFamily="34" charset="-78"/>
                <a:cs typeface="Unikurd Peshiw" pitchFamily="34" charset="-78"/>
              </a:rPr>
              <a:t>زانكۆی سه‌لاحه‌ددین – كۆلێژی په‌روه‌رده‌ / شه‌قڵاوه‌ </a:t>
            </a:r>
          </a:p>
          <a:p>
            <a:pPr marL="0" indent="0" algn="ctr" rtl="0">
              <a:lnSpc>
                <a:spcPct val="150000"/>
              </a:lnSpc>
              <a:buClrTx/>
              <a:buNone/>
              <a:defRPr/>
            </a:pPr>
            <a:r>
              <a:rPr lang="ar-JO" dirty="0">
                <a:solidFill>
                  <a:srgbClr val="FF0000"/>
                </a:solidFill>
                <a:latin typeface="Unikurd Peshiw" pitchFamily="34" charset="-78"/>
                <a:cs typeface="Unikurd Peshiw" pitchFamily="34" charset="-78"/>
              </a:rPr>
              <a:t>قۆناغی سێیه‌م </a:t>
            </a:r>
            <a:r>
              <a:rPr lang="ar-JO" dirty="0" smtClean="0">
                <a:solidFill>
                  <a:srgbClr val="FF0000"/>
                </a:solidFill>
                <a:latin typeface="Unikurd Peshiw" pitchFamily="34" charset="-78"/>
                <a:cs typeface="Unikurd Peshiw" pitchFamily="34" charset="-78"/>
              </a:rPr>
              <a:t>– شیكردنه‌وه‌ی ده‌ق</a:t>
            </a:r>
          </a:p>
          <a:p>
            <a:pPr marL="0" indent="0" algn="ctr" rtl="0">
              <a:lnSpc>
                <a:spcPct val="150000"/>
              </a:lnSpc>
              <a:buClrTx/>
              <a:buNone/>
              <a:defRPr/>
            </a:pPr>
            <a:r>
              <a:rPr lang="ar-JO" dirty="0" smtClean="0">
                <a:solidFill>
                  <a:srgbClr val="FF0000"/>
                </a:solidFill>
                <a:latin typeface="Unikurd Peshiw" pitchFamily="34" charset="-78"/>
                <a:cs typeface="Unikurd Peshiw" pitchFamily="34" charset="-78"/>
              </a:rPr>
              <a:t>م.عمر </a:t>
            </a:r>
            <a:r>
              <a:rPr lang="ar-JO" dirty="0">
                <a:solidFill>
                  <a:srgbClr val="FF0000"/>
                </a:solidFill>
                <a:latin typeface="Unikurd Peshiw" pitchFamily="34" charset="-78"/>
                <a:cs typeface="Unikurd Peshiw" pitchFamily="34" charset="-78"/>
              </a:rPr>
              <a:t>احمد عبدالرحمن</a:t>
            </a:r>
            <a:endParaRPr lang="ar-IQ" dirty="0">
              <a:solidFill>
                <a:srgbClr val="FF0000"/>
              </a:solidFill>
              <a:latin typeface="Unikurd Peshiw" pitchFamily="34" charset="-78"/>
              <a:cs typeface="Unikurd Peshiw" pitchFamily="34" charset="-78"/>
            </a:endParaRPr>
          </a:p>
          <a:p>
            <a:pPr fontAlgn="auto">
              <a:spcAft>
                <a:spcPts val="0"/>
              </a:spcAft>
              <a:defRPr/>
            </a:pPr>
            <a:endParaRPr lang="ar-IQ" dirty="0"/>
          </a:p>
          <a:p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7142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1" y="1591056"/>
            <a:ext cx="8991600" cy="4962144"/>
          </a:xfrm>
        </p:spPr>
        <p:txBody>
          <a:bodyPr>
            <a:normAutofit/>
          </a:bodyPr>
          <a:lstStyle/>
          <a:p>
            <a:pPr algn="just"/>
            <a:r>
              <a:rPr lang="ar-SA" sz="2800" dirty="0"/>
              <a:t> </a:t>
            </a:r>
            <a:r>
              <a:rPr lang="ar-SA" sz="28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زمانەوانەكان بۆ جیا كردنەوەی دەق و گوتار بۆچوونی جیاوازیان هەیە . د. محمد معروف له‌ نموونه‌یكدا هه‌وڵی داوه‌ جیاوازییه‌ك بكات له‌ نێوان ئه‌م دوو بابه‌ته‌ . هه‌وڵ ده‌ده‌ین ڕوونی بكه‌ینه‌وه‌ </a:t>
            </a:r>
            <a:r>
              <a:rPr lang="ar-SA" sz="28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:</a:t>
            </a:r>
            <a:endParaRPr lang="ar-JO" sz="2800" dirty="0" smtClean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 marL="0" indent="0" algn="just">
              <a:buNone/>
            </a:pPr>
            <a:endParaRPr lang="en-US" sz="28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 algn="just"/>
            <a:r>
              <a:rPr lang="ar-SA" sz="28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 أ-  قاپەكانت شوشت و ووشكت كردنەوە ؟</a:t>
            </a:r>
            <a:endParaRPr lang="en-US" sz="28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 algn="just"/>
            <a:r>
              <a:rPr lang="ar-SA" sz="28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ب- قاپەكانم شووشت . </a:t>
            </a:r>
            <a:endParaRPr lang="ar-IQ" sz="28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JO" dirty="0">
                <a:latin typeface="Unikurd Jino" panose="020B0604030504040204" pitchFamily="34" charset="-78"/>
                <a:cs typeface="Unikurd Jino" panose="020B0604030504040204" pitchFamily="34" charset="-78"/>
              </a:rPr>
              <a:t>له‌ نێوان ده‌ق و گوتاردا:</a:t>
            </a:r>
            <a:r>
              <a:rPr lang="en-US" dirty="0">
                <a:latin typeface="Unikurd Jino" panose="020B0604030504040204" pitchFamily="34" charset="-78"/>
                <a:cs typeface="Unikurd Jino" panose="020B0604030504040204" pitchFamily="34" charset="-78"/>
              </a:rPr>
              <a:t/>
            </a:r>
            <a:br>
              <a:rPr lang="en-US" dirty="0">
                <a:latin typeface="Unikurd Jino" panose="020B0604030504040204" pitchFamily="34" charset="-78"/>
                <a:cs typeface="Unikurd Jino" panose="020B0604030504040204" pitchFamily="34" charset="-78"/>
              </a:rPr>
            </a:br>
            <a:endParaRPr lang="ar-IQ" dirty="0">
              <a:latin typeface="Unikurd Jino" panose="020B0604030504040204" pitchFamily="34" charset="-78"/>
              <a:cs typeface="Unikurd Jino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07545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ar-SA" sz="30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( أ وب ) دوو ڕستەن دەقێكیان پێكهێناوە , بەڵام ئەو واتایەی كە تێیدا بەدیهاتووە لە دەقەكەدا نیە . ( أ ) ئەو واتایەی دەست دەكەوێ‌ كە ( ب ) تەنها قاپەكانی شووشتوە , بەڵام ووشكی نەكردۆتەوە . ئەوەی بەدیهاتووە لە ڕێگەی دەقەوە نیە بەڵكو لە ڕێگەی گوتارەوەیە چونكە دەقەكە لە دەوروبەرێكدا هاتووە . </a:t>
            </a:r>
            <a:endParaRPr lang="en-US" sz="30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 lvl="0"/>
            <a:endParaRPr lang="ar-IQ" sz="3600" b="1" i="1" dirty="0" smtClean="0"/>
          </a:p>
          <a:p>
            <a:pPr>
              <a:lnSpc>
                <a:spcPct val="150000"/>
              </a:lnSpc>
            </a:pPr>
            <a:endParaRPr lang="ar-IQ" sz="36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>
              <a:latin typeface="Unikurd Jino" panose="020B0604030504040204" pitchFamily="34" charset="-78"/>
              <a:cs typeface="Unikurd Jino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78959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ar-JO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به‌گشی </a:t>
            </a:r>
            <a:r>
              <a:rPr lang="ar-JO" dirty="0">
                <a:latin typeface="Unikurd Goran" panose="020B0604030504040204" pitchFamily="34" charset="-78"/>
                <a:cs typeface="Unikurd Goran" panose="020B0604030504040204" pitchFamily="34" charset="-78"/>
              </a:rPr>
              <a:t>ئه‌م دوو جۆره‌ په‌یامه‌ جیاوازن له‌یه‌كتری كه‌ هه‌ریه‌كێكیان چه‌ند ئامرازیكیان به‌ده‌سته‌وه‌یه‌ وه‌ك چه‌كێك به‌كاری ده‌هێنن بۆ سه‌ركه‌وتنی په‌یامه‌كه‌ و پێكانی ئامانجه‌كانیان </a:t>
            </a:r>
            <a:endParaRPr lang="ar-IQ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>
                <a:latin typeface="Unikurd Jino" panose="020B0604030504040204" pitchFamily="34" charset="-78"/>
                <a:cs typeface="Unikurd Jino" panose="020B0604030504040204" pitchFamily="34" charset="-78"/>
              </a:rPr>
              <a:t>په‌یامی گوتراو و په‌یامی نوسراو : </a:t>
            </a:r>
            <a:endParaRPr lang="ar-IQ" dirty="0">
              <a:latin typeface="Unikurd Jino" panose="020B0604030504040204" pitchFamily="34" charset="-78"/>
              <a:cs typeface="Unikurd Jino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33738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ar-JO" sz="2800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  <a:t>1- نیشانه‌كانی خاڵبه‌ندی</a:t>
            </a:r>
          </a:p>
          <a:p>
            <a:pPr lvl="0"/>
            <a:r>
              <a:rPr lang="ar-JO" sz="2800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  <a:t>2- نوسین و چاپكردن</a:t>
            </a:r>
          </a:p>
          <a:p>
            <a:pPr lvl="0"/>
            <a:r>
              <a:rPr lang="ar-JO" sz="2800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  <a:t>3- زمانی ستاندارد</a:t>
            </a:r>
          </a:p>
          <a:p>
            <a:pPr lvl="0"/>
            <a:r>
              <a:rPr lang="ar-JO" sz="2800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  <a:t>4- به‌كارهێنانی بنه‌ماكانی ڕێزمان</a:t>
            </a:r>
            <a:endParaRPr lang="en-US" sz="2800" dirty="0">
              <a:latin typeface="Unikurd Jino" panose="020B0604030504040204" pitchFamily="34" charset="-78"/>
              <a:cs typeface="Unikurd Jino" panose="020B0604030504040204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  <a:t>ئامرازه‌كانی په‌یامی نوسراوو</a:t>
            </a:r>
            <a:endParaRPr lang="ar-IQ" dirty="0">
              <a:latin typeface="Unikurd Jino" panose="020B0604030504040204" pitchFamily="34" charset="-78"/>
              <a:cs typeface="Unikurd Jino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34410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ar-JO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  <a:t>1- زمانی جه‌سته‌</a:t>
            </a:r>
          </a:p>
          <a:p>
            <a:pPr lvl="0">
              <a:lnSpc>
                <a:spcPct val="150000"/>
              </a:lnSpc>
            </a:pPr>
            <a:r>
              <a:rPr lang="ar-JO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  <a:t>2- زانینی هه‌ڵوێستی به‌رامبه‌ر</a:t>
            </a:r>
          </a:p>
          <a:p>
            <a:pPr lvl="0">
              <a:lnSpc>
                <a:spcPct val="150000"/>
              </a:lnSpc>
            </a:pPr>
            <a:r>
              <a:rPr lang="ar-JO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  <a:t>3- زمانی ڕه‌مه‌كی خه‌ڵك </a:t>
            </a:r>
            <a:endParaRPr lang="en-US" dirty="0">
              <a:latin typeface="Unikurd Jino" panose="020B0604030504040204" pitchFamily="34" charset="-78"/>
              <a:cs typeface="Unikurd Jino" panose="020B0604030504040204" pitchFamily="34" charset="-78"/>
            </a:endParaRPr>
          </a:p>
          <a:p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  <a:t>ئامرازه‌كانی په‌یامی گوتراوو</a:t>
            </a:r>
            <a:endParaRPr lang="ar-IQ" dirty="0">
              <a:latin typeface="Unikurd Jino" panose="020B0604030504040204" pitchFamily="34" charset="-78"/>
              <a:cs typeface="Unikurd Jino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391840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515</TotalTime>
  <Words>179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Candara</vt:lpstr>
      <vt:lpstr>Symbol</vt:lpstr>
      <vt:lpstr>Unikurd Goran</vt:lpstr>
      <vt:lpstr>Unikurd Jino</vt:lpstr>
      <vt:lpstr>Unikurd Peshiw</vt:lpstr>
      <vt:lpstr>Waveform</vt:lpstr>
      <vt:lpstr>PowerPoint Presentation</vt:lpstr>
      <vt:lpstr>له‌ نێوان ده‌ق و گوتاردا: </vt:lpstr>
      <vt:lpstr>PowerPoint Presentation</vt:lpstr>
      <vt:lpstr>په‌یامی گوتراو و په‌یامی نوسراو : </vt:lpstr>
      <vt:lpstr>ئامرازه‌كانی په‌یامی نوسراوو</vt:lpstr>
      <vt:lpstr>ئامرازه‌كانی په‌یامی گوتراوو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ێبازه‌كانی لێكۆڵینه‌وه‌ی زمانه‌وانی 1- ڕێبازی وه‌سفی (ئێستایی) </dc:title>
  <dc:creator>ARya</dc:creator>
  <cp:lastModifiedBy>ARya</cp:lastModifiedBy>
  <cp:revision>73</cp:revision>
  <dcterms:created xsi:type="dcterms:W3CDTF">2006-08-16T00:00:00Z</dcterms:created>
  <dcterms:modified xsi:type="dcterms:W3CDTF">2023-03-24T11:56:30Z</dcterms:modified>
</cp:coreProperties>
</file>