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752600"/>
            <a:ext cx="8534400" cy="4724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4- ده‌ق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ده‌بێ دابه‌ش بێت بۆ چه‌ند به‌شێك، ناونیشانی هه‌بێت و له‌گه‌ڵ سه‌ره‌تا و ناوه‌ڕۆك و كۆتایی و ئه‌نجام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JO" dirty="0"/>
              <a:t>5- ده‌بێ ده‌قی ئاراسته‌كرا و مه‌به‌ستێكی له‌ پشته‌وه‌ بێت، واته‌ مه‌به‌ستداری مه‌رجێكی گرنگی ده‌قه‌.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JO" dirty="0"/>
              <a:t>6- هه‌ر نووسینێك یان ده‌ربڕاوێك ئه‌ركێك له‌خۆ بگرێت و ئامانجێكی هه‌بێت و واتا ببه‌خشێت ئه‌وا به‌ ده‌ق داده‌نرێت، به‌ پێچه‌وانه‌وه‌ ناده‌قه‌.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JO" dirty="0"/>
              <a:t>7- له‌ ده‌قدا پێویسته‌ دوروبه‌رو كه‌لتوور و به‌شداربووان و چوارچێوه‌ی هه‌ڵوێست فه‌رامۆش نه‌كرێت. هه‌ندێكجار نه‌بوونی په‌یوه‌ندی له‌ نێوان ئه‌مانه‌دا ناده‌قی دروست ده‌كات.</a:t>
            </a:r>
            <a:endParaRPr lang="en-US" dirty="0"/>
          </a:p>
          <a:p>
            <a:pPr>
              <a:lnSpc>
                <a:spcPct val="150000"/>
              </a:lnSpc>
            </a:pP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489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381999" cy="34506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هه‌ردوو 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لێكۆڵه‌ر (بڕاون و یۆڵ) به‌ دامه‌زرێنه‌ری ئه‌م تیۆره‌ یان ئه‌م بۆچوونه‌ </a:t>
            </a: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داده‌نرێن. 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ئه‌مان له‌ گۆشه‌نیگای وه‌رگره‌وه‌ سه‌یری (دوان/ده‌ق) ده‌كه‌ن، پێیان وایه‌ پرۆسه‌ی دوان به‌هاوبه‌شی له‌ نێوان (نێره‌رو وه‌رگر) ئه‌نجام ده‌درێت و ئه‌مانه‌ ده‌بن به‌ بنه‌ما بۆ دروستبوونی كرده‌ی دوان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سێیه‌م: بۆچوونی (بڕاون و یۆڵ):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013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ar-JO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ده‌قێك نییه‌ له‌خودی خۆیدا لكاو بێت یاخود ده‌قێك له‌خودی خۆیدا نه‌لكاو بێت، به‌ڵكو وه‌رگر بڕیار له‌سه‌ر ئه‌وه‌ ده‌دات كه‌ ئایا ئه‌و ده‌قه‌ لكاوه‌ و ئه‌ویتریان نه‌لكاو. به‌م پێیه‌ خاڵی تێگه‌یشتن ده‌بێته‌ ته‌وه‌ری سه‌ره‌كی بۆ بڕیاردان له‌سه‌ر ده‌قایه‌تی نووسینێك نه‌ك خاڵی لكان.</a:t>
            </a:r>
            <a:endParaRPr lang="en-US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خاڵی تێگه‌یشتن ته‌وه‌ری سه‌ره‌كییه‌ </a:t>
            </a:r>
            <a:b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نه‌ك خالی لكان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166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8610599" cy="3992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بۆ ئه‌مه‌ش چه‌ند نموونه‌یه‌ك ده‌هێننه‌وه‌ كه‌ ئامرازه‌كانی به‌ستن و كه‌رسته‌كانی لكانیان تێدا نییه‌، كه‌چی گوێگر ده‌توانێت لێی تێبگات، هه‌رچه‌نده‌ ده‌قه‌كه‌ له‌ڕووی فۆڕمه‌وه‌ شێواوه‌، كه‌چی له‌ڕووی ناوه‌ڕۆكه‌وه‌ گونجاوه‌ بۆ تێگه‌یشتن. بۆ نموونه‌ سه‌یری ئه‌م ئاگادرییه‌ بكه‌: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JO" b="1" i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- بنكه‌ی ته‌ندروستی شه‌هیدان / كوتانی كه‌سانی سه‌رووی 50 ساڵ / ژه‌می دووه‌م/ ڕۆژی سێ شه‌ممه‌ ، 25/10/2021 </a:t>
            </a:r>
            <a:r>
              <a:rPr lang="ar-JO" b="1" i="1" dirty="0"/>
              <a:t>، هه‌ولێر.</a:t>
            </a:r>
            <a:endParaRPr lang="en-US" dirty="0"/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به‌ بۆچونی ئه‌م دوو لێكۆڵه‌ره‌ ،‌ گونجانی ده‌ق ده‌وه‌سێته‌ سه‌ر وه‌رگر، كه‌ ئایا توانیویه‌تی لێی تێ بگات یان نا</a:t>
            </a:r>
            <a:endParaRPr lang="ar-IQ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670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199" cy="414496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ده‌ق له‌ خودی خۆیدا تایبه‌تمه‌ندی گونجانی هه‌ڵنه‌گرتووه‌، به‌ڵكو وه‌رگر ئه‌و گونجانه‌ی ده‌داته‌ پاڵ.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>
              <a:lnSpc>
                <a:spcPct val="150000"/>
              </a:lnSpc>
            </a:pP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 ده‌قێك بشێ بۆ تێگه‌یشتن و لێكدانه‌وه‌، ئه‌وا ده‌قێكی گونجاوه‌، پێچه‌وانه‌كه‌شی ڕاسته‌.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بنه‌ماكانی بۆچونی (بڕاون و یۆڵ) له‌ دوو خاڵدا كۆ ده‌كرێنه‌وه‌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153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362200"/>
            <a:ext cx="7899400" cy="3763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بوونی 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پارچه‌ نووسینێك یان قسه‌یه‌ك به‌ ده‌ق یان به‌ ناده‌ق، ده‌وه‌ستێته‌سه‌ر تیۆری و </a:t>
            </a: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بۆچوونه‌كان . 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 و ناده‌ق: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428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981200"/>
            <a:ext cx="8382000" cy="414496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1- هه‌ر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نووسین و ده‌ربڕاوێك ئه‌گه‌ر به‌ش و پارچه‌كانی به‌هۆی په‌یوه‌ندییه‌كی واتایی و ڕێزمانییه‌وه‌ به‌یه‌كه‌وه‌ گرێدرابن، ئه‌وا ده‌قه‌، پێچه‌وانه‌ی ئه‌مه‌ش ده‌بێت به‌ ناده‌ق. بۆ نموونه‌: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JO" b="1" i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- كاتێك كه‌ چووم بۆ هۆڵی سمیناره‌كه‌ هاوڕێیانی خۆمان هه‌موویان چاوه‌ڕوانی منیان ده‌كرد. منیش داوای لێبووردنم لێتان كردوو پێمگوتن بم بوورن كه‌ دواكه‌وتم و ئێوه‌ی له‌ چاوه‌ڕوانیدا هێشته‌وه‌</a:t>
            </a:r>
            <a:r>
              <a:rPr lang="ar-JO" b="1" i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  <a:r>
              <a:rPr lang="ar-JO" dirty="0"/>
              <a:t> </a:t>
            </a:r>
            <a:endParaRPr lang="ar-JO" dirty="0" smtClean="0"/>
          </a:p>
          <a:p>
            <a:pPr>
              <a:lnSpc>
                <a:spcPct val="150000"/>
              </a:lnSpc>
            </a:pPr>
            <a:r>
              <a:rPr lang="ar-JO" dirty="0" smtClean="0"/>
              <a:t>له‌م </a:t>
            </a:r>
            <a:r>
              <a:rPr lang="ar-JO" dirty="0"/>
              <a:t>ده‌قه‌ی </a:t>
            </a:r>
            <a:r>
              <a:rPr lang="ar-JO" dirty="0" smtClean="0"/>
              <a:t>سه‌ره‌وه‌دا </a:t>
            </a:r>
            <a:r>
              <a:rPr lang="ar-JO" dirty="0"/>
              <a:t>لكانی ڕێزمانی نییه‌ و ئاماژه‌كان به‌ هه‌ڵه‌ به‌كارهاتوون و وتاكه‌ی تێكداوه‌ و لێڵی كردووه‌ .</a:t>
            </a:r>
            <a:endParaRPr lang="ar-JO" b="1" i="1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بنه‌ماكانی به‌ ده‌ق بوون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49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591056"/>
            <a:ext cx="8305800" cy="48097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2- هه‌ر 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نووسینێك یان ده‌ربڕاوێك بشێ بۆ شیكردنه‌وه‌ و تێگه‌یشتن ئه‌وا ده‌قه‌، پێچه‌وانه‌كه‌شی به‌ ناده‌ق </a:t>
            </a: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داده‌نرێت</a:t>
            </a:r>
          </a:p>
          <a:p>
            <a:pPr>
              <a:lnSpc>
                <a:spcPct val="160000"/>
              </a:lnSpc>
            </a:pPr>
            <a:r>
              <a:rPr lang="ar-JO" sz="3200" b="1" i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سه‌ره‌ڕای </a:t>
            </a:r>
            <a:r>
              <a:rPr lang="ar-JO" sz="3200" b="1" i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ته‌م و سه‌گ وه‌ڕ، ماندوو بووین، چیرۆكه‌كانی هه‌موو دیمه‌نێكی ئه‌و ترسه‌ی شله‌قاند، شت ئاشكرا نه‌بوو. 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ده‌قه‌دا گوێگر به‌بێ گرفت لێی تێناگات واته‌ ناشێ بۆ تێگه‌یشتن و شیكردنه‌وه‌ بۆیه‌ ده‌قێكی گونجاو نییه‌ 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60000"/>
              </a:lnSpc>
            </a:pP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6226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3- پێویسته‌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بابه‌ت و ناوه‌ڕۆكی ده‌ق گونجاو بێت و یه‌كێتی بابه‌ت له‌ 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ده‌قدا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هه‌بێ نه‌وه‌ك پارچه‌ و بیرۆكه‌كان پچڕ پچڕ 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بێ</a:t>
            </a:r>
          </a:p>
          <a:p>
            <a:pPr>
              <a:lnSpc>
                <a:spcPct val="150000"/>
              </a:lnSpc>
            </a:pPr>
            <a:r>
              <a:rPr lang="ar-JO" b="1" i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- كاتێك كه‌ چووم بۆ فه‌رمانگه‌كه‌، هه‌ولێر شارێكی گه‌وره‌یه‌ و، شیعر نووسین ئێستا بۆته‌ قه‌شمه‌ریاتی فه‌یسبووك ، هه‌موومان ده‌چینه‌وه‌ به‌ر باره‌گای خودا، ئه‌گه‌ر باران ببارێت كانیاوه‌كان ده‌ژێنه‌وه‌.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46255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339</TotalTime>
  <Words>537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سێیه‌م: بۆچوونی (بڕاون و یۆڵ): </vt:lpstr>
      <vt:lpstr>خاڵی تێگه‌یشتن ته‌وه‌ری سه‌ره‌كییه‌  نه‌ك خالی لكان</vt:lpstr>
      <vt:lpstr>به‌ بۆچونی ئه‌م دوو لێكۆڵه‌ره‌ ،‌ گونجانی ده‌ق ده‌وه‌سێته‌ سه‌ر وه‌رگر، كه‌ ئایا توانیویه‌تی لێی تێ بگات یان نا</vt:lpstr>
      <vt:lpstr>بنه‌ماكانی بۆچونی (بڕاون و یۆڵ) له‌ دوو خاڵدا كۆ ده‌كرێنه‌وه‌ </vt:lpstr>
      <vt:lpstr>ده‌ق و ناده‌ق: </vt:lpstr>
      <vt:lpstr>بنه‌ماكانی به‌ ده‌ق بوون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52</cp:revision>
  <dcterms:created xsi:type="dcterms:W3CDTF">2006-08-16T00:00:00Z</dcterms:created>
  <dcterms:modified xsi:type="dcterms:W3CDTF">2023-03-24T12:00:19Z</dcterms:modified>
</cp:coreProperties>
</file>