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چواره‌م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لێكۆڵه‌رانی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بواری ده‌قسازی به‌پێی ناوه‌ڕۆك و په‌یامی ده‌قه‌كان، ده‌قیان كردووه‌ به‌ چه‌ند جۆرێك، هه‌ندێك جاریش تێكه‌ڵییه‌ك له‌ نێوان ئه‌م جۆرانه‌دا دێته‌ ئاراوه‌. جۆره‌كان بریتین له‌: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جۆره‌كانی ده‌ق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54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 باس له‌ ڕوودا و گێڕانه‌وه‌ ده‌كات، چ خه‌یاڵی یان واقعی بێت، وه‌ك: چیرۆك و ڕۆمان و یاداشت و ژیاننامه‌ و ... هتد.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گێڕانه‌وه‌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895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شته‌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وه‌سفكراوه‌كان ده‌گوازێته‌وه‌ و ده‌یانخاته‌ڕوو له‌ نابه‌رجه‌سته‌وه‌ ده‌یانكات به‌ به‌رجه‌سته‌ له‌ ڕێگه‌ی وه‌سفكردنی دیمه‌نی سروشتی یان وه‌سفی كه‌سی و جوڵانه‌وه‌، ئه‌م جۆره‌ ده‌قه‌ له‌ ڕێگه‌ی ده‌ربڕین و ڕوونكردنه‌وه‌ و هه‌واڵدان و لاسایی كردنه‌وه‌ ده‌نه‌خشێنرێت. له‌م جۆره‌ی ده‌قدا جه‌خت له‌سه‌ر شوێن و باری شته‌كان و كات و شوێنیان ده‌كرێت.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وه‌سفی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41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: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ئامانجی ئه‌م جۆره‌ ڕوونكردنه‌وه‌یه‌ بۆ خوێنه‌ر، بیرۆكه‌یه‌ك یان دیارده‌یه‌ك بۆ وه‌رگر شیده‌كاته‌وه‌. وه‌ك: ده‌قی په‌رتووكی قوتابخانه‌كان و نووسراوه‌ زانستییه‌ پسپۆڕییه‌كان. زیاتر جه‌خت له‌سه‌ر نموونه‌ هێنانه‌وه‌ و پێناسه‌... هتد ده‌كاته‌وه‌.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لێكدانه‌وه‌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313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جۆره‌دا به‌هۆی به‌ڵگه‌ و سه‌لماندنه‌وه‌ هه‌وڵ ده‌درێت خوێنه‌ر ڕازی بكرێت و قه‌ناعه‌تی پێ بهێنرێت. ئه‌م جۆره‌ جه‌خت له‌سه‌ر په‌یوه‌ندی لۆجیكی و زۆر شێوازی سه‌لماندن و به‌ڵگه‌كان ده‌كرێته‌وه‌.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سه‌لماندن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414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هه‌وڵ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ده‌دات بابه‌تێك یان كێشه‌یه‌ك له‌ ڕێگای گفتوگۆوه‌ بخاته‌ڕوو. جه‌خت له‌سه‌ر پرسیارو وه‌ڵام و كورتبڕی و جۆراوجۆری شێواز ده‌كاته‌وه‌.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گفتوگۆ: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73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/>
              <a:t>هه‌واڵێك </a:t>
            </a:r>
            <a:r>
              <a:rPr lang="ar-JO" dirty="0"/>
              <a:t>ڕاده‌گه‌یه‌نێت و كات و شوێنی ڕووداو و ده‌ستنیشان ده‌كات، جه‌خت له‌سه‌ر گێڕانه‌وه‌ و ڕاستگۆیی و وه‌سفكردن و بابه‌تی بوون ده‌كاته‌وه‌.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ڕاگه‌یاندن: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778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گێڕانه‌وه‌یه‌كی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بابه‌تی و راپۆرتی بۆ رووداوێكی واقعی ده‌كات، جه‌خت له‌سه‌ر وردی و ڕاستی و بابه‌تی و ڕوونی ده‌كاته‌وه‌. وه‌ك ڕاپۆرت ده‌رباره‌ی كۆبوونه‌وه‌كان.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ده‌قی راپۆرتی : 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367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339</TotalTime>
  <Words>281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جۆره‌كانی ده‌ق : </vt:lpstr>
      <vt:lpstr>ده‌قی گێڕانه‌وه‌ : </vt:lpstr>
      <vt:lpstr>ده‌قی وه‌سفی : </vt:lpstr>
      <vt:lpstr>ده‌قی لێكدانه‌وه‌ </vt:lpstr>
      <vt:lpstr>ده‌قی سه‌لماندن : </vt:lpstr>
      <vt:lpstr>ده‌قی گفتوگۆ: </vt:lpstr>
      <vt:lpstr>ده‌قی ڕاگه‌یاندن: </vt:lpstr>
      <vt:lpstr>ده‌قی راپۆرتی 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53</cp:revision>
  <dcterms:created xsi:type="dcterms:W3CDTF">2006-08-16T00:00:00Z</dcterms:created>
  <dcterms:modified xsi:type="dcterms:W3CDTF">2023-03-25T11:05:24Z</dcterms:modified>
</cp:coreProperties>
</file>