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8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زانكۆی سه‌لاحه‌ددین – كۆلێژی په‌روه‌رده‌ / شه‌قڵاوه‌ 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قۆناغی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چواره‌م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– شیكردنه‌وه‌ی ده‌ق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endParaRPr lang="ar-IQ" dirty="0" smtClean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م.عمر </a:t>
            </a: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احمد عبدالرحمن</a:t>
            </a:r>
            <a:endParaRPr lang="ar-IQ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ar-IQ" dirty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4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1" y="1591056"/>
            <a:ext cx="8991600" cy="4962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JO" b="1" i="1" dirty="0"/>
              <a:t>شه‌قلاوه‌ یه‌كێكه‌ له‌ شاره‌ هه‌ره‌ ڕه‌نگین و ڕازاوه‌كانی كوردستان، له‌ ساڵی ( 1959)دا یه‌كه‌مین كۆنفرانسی یه‌كێتی مامۆستایانی كوردستان </a:t>
            </a:r>
            <a:r>
              <a:rPr lang="ar-JO" b="1" i="1" u="sng" dirty="0"/>
              <a:t>له‌م شاره‌دا</a:t>
            </a:r>
            <a:r>
              <a:rPr lang="ar-JO" b="1" i="1" dirty="0"/>
              <a:t> به‌ستراوه‌. له‌م كۆنفرانسه‌دا (د.سه‌فا ئه‌لحافز) كه‌ نه‌قیبی سه‌ندیكای مامۆستایانی عێراق بوو به‌شداری كردووه‌ ، له‌ وتاریكیدا بۆ كردنه‌وه‌ی كۆنگره‌كه‌ ده‌ڵێت : ( ئومێده‌وارین ڕۆژێك بێت زانكۆی كوردستان له‌ شه‌قڵاوه‌دا دابمه‌زرێت )  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JO" dirty="0"/>
              <a:t>له‌م ده‌قه‌ی سه‌ره‌وه‌دا (له‌م شاره‌) ئاماژه‌یه‌ بۆ شاری شه‌قڵاوه‌ كه‌ پێویستی به‌ ئاماژه‌ی جوڵه‌یی یان جوڵاندنی ئه‌ندامانی جه‌سته‌ نییه‌. </a:t>
            </a:r>
            <a:endParaRPr lang="en-US" dirty="0"/>
          </a:p>
          <a:p>
            <a:pPr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نموونه‌یه‌كیتر بۆ ده‌ره‌ئاماژه‌ی ناجوڵه‌یی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754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JO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ده‌بێ تێبینی ئه‌وه‌ بكه‌ین كه‌ هه‌ندێك كه‌رسته‌ خۆیان چه‌مكی ئاماژه‌ییان تێدایه‌، به‌ڵام له‌ هه‌ندێك ده‌ربڕیندا ئه‌م چه‌مكه‌ی ئاماژه‌ ناگه‌یه‌نن، بۆیه‌ به‌ ئاماژه‌ دانانرێت. وه‌ك:</a:t>
            </a: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JO" sz="2800" i="1" u="sng" dirty="0">
                <a:latin typeface="Unikurd Jino" panose="020B0604030504040204" pitchFamily="34" charset="-78"/>
                <a:cs typeface="Unikurd Jino" panose="020B0604030504040204" pitchFamily="34" charset="-78"/>
              </a:rPr>
              <a:t>ئه‌مڕۆ</a:t>
            </a:r>
            <a:r>
              <a:rPr lang="ar-JO" sz="2800" i="1" dirty="0">
                <a:latin typeface="Unikurd Jino" panose="020B0604030504040204" pitchFamily="34" charset="-78"/>
                <a:cs typeface="Unikurd Jino" panose="020B0604030504040204" pitchFamily="34" charset="-78"/>
              </a:rPr>
              <a:t> كه‌وتوینه‌ته‌ ڕۆژگارێكی وا، كه‌ به‌ده‌گمه‌ن شته‌ ڕاست و ناڕاسته‌كانمان بۆ جیا ده‌كرێته‌وه‌.</a:t>
            </a:r>
            <a:endParaRPr lang="en-US" sz="28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pPr>
              <a:lnSpc>
                <a:spcPct val="150000"/>
              </a:lnSpc>
            </a:pPr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895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هه‌موو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ئه‌و كه‌رسته‌ زمانیانه‌ ده‌گرێته‌وه‌ كه‌ ئاماژه‌ بۆ شتێك ده‌كه‌ن له‌ناو </a:t>
            </a: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ده‌قه‌كه‌</a:t>
            </a:r>
          </a:p>
          <a:p>
            <a:pPr algn="just">
              <a:lnSpc>
                <a:spcPct val="150000"/>
              </a:lnSpc>
            </a:pPr>
            <a:r>
              <a:rPr lang="ar-JO" b="1" i="1" dirty="0"/>
              <a:t>په‌شێو شاعیرێكی ناسراوی كورده‌، </a:t>
            </a:r>
            <a:r>
              <a:rPr lang="ar-JO" b="1" i="1" u="sng" dirty="0"/>
              <a:t>ئه‌و</a:t>
            </a:r>
            <a:r>
              <a:rPr lang="ar-JO" b="1" i="1" dirty="0"/>
              <a:t> به‌م شێوه‌یه‌ باس له‌ شه‌ڕی براكان ده‌كات.</a:t>
            </a:r>
            <a:endParaRPr lang="en-US" dirty="0"/>
          </a:p>
          <a:p>
            <a:pPr algn="just"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2- ده‌قه‌ </a:t>
            </a:r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ئاماژه‌ :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441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نێره‌ر له‌ پێشه‌وه‌ ناوی كه‌رسته‌یه‌كی هێناوه‌، واپیویست ده‌كات جارێكی تر ئاماژه‌ی پێ بكاته‌وه‌ .</a:t>
            </a:r>
          </a:p>
          <a:p>
            <a:pPr lvl="0" algn="just">
              <a:lnSpc>
                <a:spcPct val="150000"/>
              </a:lnSpc>
            </a:pPr>
            <a:r>
              <a:rPr lang="ar-KW" b="1" i="1" dirty="0" smtClean="0"/>
              <a:t>ئازاد </a:t>
            </a:r>
            <a:r>
              <a:rPr lang="ar-KW" b="1" i="1" dirty="0"/>
              <a:t>هاوڕێی منداڵیم بوو ساڵانێك بوو به‌یه‌كه‌وه‌ بوین</a:t>
            </a:r>
            <a:r>
              <a:rPr lang="ar-KW" b="1" i="1" u="sng" dirty="0"/>
              <a:t>، ئه‌و</a:t>
            </a:r>
            <a:r>
              <a:rPr lang="ar-KW" b="1" i="1" dirty="0"/>
              <a:t> زۆر كوردانه‌ </a:t>
            </a:r>
            <a:r>
              <a:rPr lang="ar-KW" b="1" i="1" dirty="0" smtClean="0"/>
              <a:t>‌ </a:t>
            </a:r>
            <a:r>
              <a:rPr lang="ar-KW" b="1" i="1" dirty="0"/>
              <a:t>بیری ده‌كرده‌وه‌ .</a:t>
            </a:r>
            <a:endParaRPr lang="en-US" dirty="0"/>
          </a:p>
          <a:p>
            <a:pPr algn="just"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rmAutofit/>
          </a:bodyPr>
          <a:lstStyle/>
          <a:p>
            <a:r>
              <a:rPr lang="ar-KW" sz="3600" dirty="0">
                <a:latin typeface="Unikurd Jino" panose="020B0604030504040204" pitchFamily="34" charset="-78"/>
                <a:cs typeface="Unikurd Jino" panose="020B0604030504040204" pitchFamily="34" charset="-78"/>
              </a:rPr>
              <a:t>ده‌قه‌ ئاماژه‌ش ده‌بێت به‌ دوو جۆری سه‌ره‌كی:</a:t>
            </a:r>
            <a:r>
              <a:rPr lang="en-US" sz="3600" dirty="0">
                <a:latin typeface="Unikurd Jino" panose="020B0604030504040204" pitchFamily="34" charset="-78"/>
                <a:cs typeface="Unikurd Jino" panose="020B0604030504040204" pitchFamily="34" charset="-78"/>
              </a:rPr>
              <a:t/>
            </a:r>
            <a:br>
              <a:rPr lang="en-US" sz="3600" dirty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JO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1- </a:t>
            </a:r>
            <a:r>
              <a:rPr lang="ar-KW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ده‌قه‌ </a:t>
            </a:r>
            <a:r>
              <a:rPr lang="ar-KW" sz="3600" dirty="0">
                <a:latin typeface="Unikurd Jino" panose="020B0604030504040204" pitchFamily="34" charset="-78"/>
                <a:cs typeface="Unikurd Jino" panose="020B0604030504040204" pitchFamily="34" charset="-78"/>
              </a:rPr>
              <a:t>ئاماژه‌ی پێشه‌وه‌ (چاو له‌پێش) (</a:t>
            </a:r>
            <a:r>
              <a:rPr lang="en-US" sz="3600" dirty="0">
                <a:latin typeface="Unikurd Jino" panose="020B0604030504040204" pitchFamily="34" charset="-78"/>
                <a:cs typeface="Unikurd Jino" panose="020B0604030504040204" pitchFamily="34" charset="-78"/>
              </a:rPr>
              <a:t>Anaphora</a:t>
            </a:r>
            <a:r>
              <a:rPr lang="ar-IQ" sz="3600" dirty="0">
                <a:latin typeface="Unikurd Jino" panose="020B0604030504040204" pitchFamily="34" charset="-78"/>
                <a:cs typeface="Unikurd Jino" panose="020B0604030504040204" pitchFamily="34" charset="-78"/>
              </a:rPr>
              <a:t>)</a:t>
            </a:r>
            <a:r>
              <a:rPr lang="ar-KW" sz="3600" dirty="0">
                <a:latin typeface="Unikurd Jino" panose="020B0604030504040204" pitchFamily="34" charset="-78"/>
                <a:cs typeface="Unikurd Jino" panose="020B0604030504040204" pitchFamily="34" charset="-78"/>
              </a:rPr>
              <a:t>: </a:t>
            </a:r>
            <a:endParaRPr lang="ar-IQ" sz="36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3134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 </a:t>
            </a: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جۆره‌دا ئاماژه‌ به‌ كه‌رسته‌یه‌ك ده‌كات كه‌ له‌ دواوه‌ی كه‌رسته‌ی </a:t>
            </a: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ئاماژه‌كه‌وه‌یه‌</a:t>
            </a: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 ، </a:t>
            </a: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له‌ ده‌قه‌ ئاماژه‌ی دواوه‌دا زۆر ده‌ربڕین به‌كارده‌هێنرێت وه‌ك: (بریتییه‌ له‌، له‌م نموونه‌ی خواره‌وه‌...، سه‌رنجی ئه‌مانه‌ بده‌، سه‌یری به‌شی داهاتوو بكه‌، له‌م خاڵانه‌ی خواره‌وه‌.. هتد). وه‌ك : 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>
              <a:lnSpc>
                <a:spcPct val="150000"/>
              </a:lnSpc>
            </a:pP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KW" sz="2800" dirty="0">
                <a:latin typeface="Unikurd Jino" panose="020B0604030504040204" pitchFamily="34" charset="-78"/>
                <a:cs typeface="Unikurd Jino" panose="020B0604030504040204" pitchFamily="34" charset="-78"/>
              </a:rPr>
              <a:t>سوده‌كانی ڕێجیمی كیتۆ له‌م خاڵانه‌ی خواره‌وه‌دا ده‌خه‌ینه‌ڕوو</a:t>
            </a:r>
            <a:endParaRPr lang="en-US" sz="28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pPr algn="just"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2- </a:t>
            </a:r>
            <a:r>
              <a:rPr lang="ar-KW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ده‌قه‌ </a:t>
            </a:r>
            <a:r>
              <a:rPr lang="ar-KW" dirty="0">
                <a:latin typeface="Unikurd Jino" panose="020B0604030504040204" pitchFamily="34" charset="-78"/>
                <a:cs typeface="Unikurd Jino" panose="020B0604030504040204" pitchFamily="34" charset="-78"/>
              </a:rPr>
              <a:t>ئاماژه‌ی دواوه‌ (چاو له‌پاش) (</a:t>
            </a:r>
            <a:r>
              <a:rPr lang="en-US" dirty="0">
                <a:latin typeface="Unikurd Jino" panose="020B0604030504040204" pitchFamily="34" charset="-78"/>
                <a:cs typeface="Unikurd Jino" panose="020B0604030504040204" pitchFamily="34" charset="-78"/>
              </a:rPr>
              <a:t>Cataphor</a:t>
            </a:r>
            <a:r>
              <a:rPr lang="ar-IQ" dirty="0">
                <a:latin typeface="Unikurd Jino" panose="020B0604030504040204" pitchFamily="34" charset="-78"/>
                <a:cs typeface="Unikurd Jino" panose="020B0604030504040204" pitchFamily="34" charset="-78"/>
              </a:rPr>
              <a:t>):</a:t>
            </a:r>
            <a:r>
              <a:rPr lang="ar-KW" dirty="0">
                <a:latin typeface="Unikurd Jino" panose="020B0604030504040204" pitchFamily="34" charset="-78"/>
                <a:cs typeface="Unikurd Jino" panose="020B0604030504040204" pitchFamily="34" charset="-78"/>
              </a:rPr>
              <a:t>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4140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444</TotalTime>
  <Words>274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Candara</vt:lpstr>
      <vt:lpstr>Symbol</vt:lpstr>
      <vt:lpstr>Unikurd Goran</vt:lpstr>
      <vt:lpstr>Unikurd Jino</vt:lpstr>
      <vt:lpstr>Unikurd Peshiw</vt:lpstr>
      <vt:lpstr>Waveform</vt:lpstr>
      <vt:lpstr>PowerPoint Presentation</vt:lpstr>
      <vt:lpstr>نموونه‌یه‌كیتر بۆ ده‌ره‌ئاماژه‌ی ناجوڵه‌یی </vt:lpstr>
      <vt:lpstr>PowerPoint Presentation</vt:lpstr>
      <vt:lpstr>2- ده‌قه‌ ئاماژه‌ : </vt:lpstr>
      <vt:lpstr>ده‌قه‌ ئاماژه‌ش ده‌بێت به‌ دوو جۆری سه‌ره‌كی: 1- ده‌قه‌ ئاماژه‌ی پێشه‌وه‌ (چاو له‌پێش) (Anaphora): </vt:lpstr>
      <vt:lpstr>2- ده‌قه‌ ئاماژه‌ی دواوه‌ (چاو له‌پاش) (Cataphor):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ێبازه‌كانی لێكۆڵینه‌وه‌ی زمانه‌وانی 1- ڕێبازی وه‌سفی (ئێستایی) </dc:title>
  <dc:creator>ARya</dc:creator>
  <cp:lastModifiedBy>ARya</cp:lastModifiedBy>
  <cp:revision>64</cp:revision>
  <dcterms:created xsi:type="dcterms:W3CDTF">2006-08-16T00:00:00Z</dcterms:created>
  <dcterms:modified xsi:type="dcterms:W3CDTF">2023-03-25T11:06:10Z</dcterms:modified>
</cp:coreProperties>
</file>