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83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endParaRPr lang="ar-IQ" dirty="0" smtClean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ar-KW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 </a:t>
            </a:r>
            <a:r>
              <a:rPr lang="ar-KW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ده‌قدا ئاماژه‌كردن به‌هۆی چه‌ند كه‌رسته‌یه‌كی زمانیه‌وه‌ ئه‌نجام ده‌درێت كه‌ بریتین له‌ (نیشانده‌ره‌كان، جێناوه‌ كه‌سییه‌كان، مۆرفیمه‌كانی به‌راورد). له‌ خواره‌وه‌ یه‌كه‌یه‌كه‌ ده‌یانخه‌ینه‌ڕوو: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ئامرازه‌كانی ئاماژه‌: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973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نیشانده‌ره‌كان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به‌چه‌ند شێوه‌یه‌ك پۆلین ده‌كرێن وه‌ك: به‌پێی كات (ئێستا، دوایی، به‌یانی، پێرێ... هتد)، به‌پێی شوێن (ئێره‌، ئه‌وێ.... هتد) و هه‌روه‌ها ئامرازی ناسیاوی و ئامرازه‌كانی نیشانه‌ ده‌گرێته‌وه‌. مه‌به‌ست له‌ نیشانده‌ره‌كان (مۆرفیمه‌كانی ناسیاری و جێناوه‌كانی ئاماژه‌ و ئاماژه‌كانی كات و شوێنه‌). له‌ خواره‌وه‌ باسیان ده‌كه‌ین.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یه‌كه‌م/ نیشانده‌ره‌كان: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778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ar-KW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ژنێك و پیاوێك هاتنه‌ ده‌ره‌وه‌. ژنه‌كه‌ سه‌به‌ته‌یه‌كی به‌ده‌سته‌وه‌ بوو.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نموونه‌ی سه‌ره‌وه‌دا (ژنه‌كه‌) به‌هۆی (ژنێك) ده‌ناسرێته‌وه‌ كه‌ ئاماژه‌ی بۆ كراوه‌. لێره‌ ئامرازی ناسیاری (ه‌كه‌) ئه‌ركی لكاندنی گرێی ناوی به‌ پێشه‌وه‌ی ده‌ق ده‌بینێت واته‌ ئه‌ركی (ده‌قه‌ ئاماژه‌ی پێشه‌وه‌).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مۆرفیمی ناسیاری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136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ar-KW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قسه‌كه‌ری فه‌رمی بزووتنه‌وه‌ی تاڵیبان ڕایگه‌یاند كه‌ بزوتنه‌وه</a:t>
            </a:r>
            <a:r>
              <a:rPr lang="ar-KW" sz="2800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‌كه</a:t>
            </a:r>
            <a:r>
              <a:rPr lang="ar-KW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‌ ڕێگا نادات له‌ زانكۆكانی ئه‌فغانستان كچان و كوڕان تێكه‌ڵ بكرێن.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317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905000"/>
            <a:ext cx="8534400" cy="4419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ئامرازی ناسیاوی به‌ده‌گمه‌ن وا ڕێك ده‌كه‌وێت ئه‌ركی ده‌قه‌ ئاماژه‌ی دواوه‌ ببینێت. ته‌نیا له‌و بارانه‌دا كه‌ له‌ گرێی ناویدا به‌شدار بێت و گرێ ناویه‌كه‌ به‌ پاڕسته‌ی گه‌یه‌نه‌ر فراوان كرابێت. وه‌ك: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>
              <a:lnSpc>
                <a:spcPct val="150000"/>
              </a:lnSpc>
            </a:pPr>
            <a:r>
              <a:rPr lang="ar-KW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ئه‌و سه‌ماوه‌ره‌ تێك قوپاوه‌ی جارانم لێ بۆته‌ كه‌مانێكی نه‌شمیله‌ و جوان </a:t>
            </a:r>
            <a:r>
              <a:rPr lang="ar-JO" b="1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KW" b="1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KW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خۆشترین ئاواز ده‌ڕژێنێته‌ ناخی ده‌روونمه‌وه‌. قۆریه‌ گه‌وره‌كه‌‌ له‌گه‌ڵ </a:t>
            </a:r>
            <a:r>
              <a:rPr lang="ar-KW" b="1" u="sng" dirty="0">
                <a:latin typeface="Unikurd Goran" panose="020B0604030504040204" pitchFamily="34" charset="-78"/>
                <a:cs typeface="Unikurd Goran" panose="020B0604030504040204" pitchFamily="34" charset="-78"/>
              </a:rPr>
              <a:t>گیراوه‌كه‌ی</a:t>
            </a:r>
            <a:r>
              <a:rPr lang="ar-KW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كه‌ جاران قێزم لێ ده‌كرده‌وه‌ ئێستا زۆر خنجیله‌ و خاوێن دێته‌ پێش چاوم.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066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8043333" cy="4297363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 زیاتر ڕوونكردنه‌وه‌ سه‌یری ئه‌م نموونه‌یه‌ بكه‌.</a:t>
            </a:r>
            <a:endParaRPr lang="en-US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>
              <a:lnSpc>
                <a:spcPct val="160000"/>
              </a:lnSpc>
            </a:pP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سه‌ناریاشم له‌م هۆڵه‌دا بۆ یه‌كه‌م جار ناسی، له‌ كاتێكدا ئه‌توت ئه‌ناهیتایه‌ به‌رامبه‌ر </a:t>
            </a:r>
            <a:r>
              <a:rPr lang="ar-KW" u="sng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تابلۆیه‌ك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 وه‌ستا بوو. زۆر به‌ په‌رۆش و تاسه‌وه‌ لێی ورد ئه‌بووه‌وه‌. منیش چاوم له‌ نێوان تابلۆكه‌ و ملوانكه‌ی ملیا له‌ هاتووچۆدا بوو. سنگ و یه‌خه‌ی كرابووه‌وه‌. به‌ خیلیم به‌و دڵه‌ بچكۆڵه‌ زێڕه‌ ئه‌برد كه‌ له‌ نێوان مه‌مكه‌</a:t>
            </a:r>
            <a:r>
              <a:rPr lang="ar-JO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كا</a:t>
            </a:r>
            <a:r>
              <a:rPr lang="ar-KW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نیا 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جۆڵانه‌ی ئه‌كرد، پێش ئه‌وه‌ی بێمه‌وه‌ سه‌ر خۆم، ئه‌وه‌ندم زانی هونه‌رمه‌ندی خاوه‌ن </a:t>
            </a:r>
            <a:r>
              <a:rPr lang="ar-KW" u="sng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تابلۆكه‌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 له‌ نێوانمان دایه‌. به‌ر له‌وه‌ی شتێكمان ده‌رباره‌ی </a:t>
            </a:r>
            <a:r>
              <a:rPr lang="ar-KW" u="sng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تابلۆكه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‌ بۆ ڕوون بكاته‌وه‌ پێكی ناساندین.</a:t>
            </a:r>
            <a:endParaRPr lang="en-US" dirty="0" smtClean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>
              <a:lnSpc>
                <a:spcPct val="160000"/>
              </a:lnSpc>
            </a:pP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9472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336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Candara</vt:lpstr>
      <vt:lpstr>Symbol</vt:lpstr>
      <vt:lpstr>Unikurd Goran</vt:lpstr>
      <vt:lpstr>Unikurd Jino</vt:lpstr>
      <vt:lpstr>Unikurd Peshiw</vt:lpstr>
      <vt:lpstr>Waveform</vt:lpstr>
      <vt:lpstr>PowerPoint Presentation</vt:lpstr>
      <vt:lpstr>ئامرازه‌كانی ئاماژه‌: </vt:lpstr>
      <vt:lpstr>یه‌كه‌م/ نیشانده‌ره‌كان: </vt:lpstr>
      <vt:lpstr>1- مۆرفیمی ناسیاری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63</cp:revision>
  <dcterms:created xsi:type="dcterms:W3CDTF">2006-08-16T00:00:00Z</dcterms:created>
  <dcterms:modified xsi:type="dcterms:W3CDTF">2023-03-24T12:05:01Z</dcterms:modified>
</cp:coreProperties>
</file>