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</a:t>
            </a: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– شیكردنه‌وه‌ی ده‌ق</a:t>
            </a:r>
          </a:p>
          <a:p>
            <a:pPr marL="0" indent="0" algn="ctr" rtl="0">
              <a:lnSpc>
                <a:spcPct val="150000"/>
              </a:lnSpc>
              <a:buClrTx/>
              <a:buNone/>
              <a:defRPr/>
            </a:pPr>
            <a:r>
              <a:rPr lang="ar-JO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م.عمر </a:t>
            </a:r>
            <a:r>
              <a:rPr lang="ar-JO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IQ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42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هه‌رگیز ناتوانى به‌ پول و پاره‌، سه‌ربازێكی وه‌فادار، مامۆستایه‌كی دڵسۆز، هونه‌رمه‌ندێكی به‌توانا، كرێكارێكی باش، په‌یدا بكه‌ی، دۆزینه‌وه‌ی </a:t>
            </a:r>
            <a:r>
              <a:rPr lang="ar-KW" sz="2800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ئه‌وانه</a:t>
            </a:r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‌ كاری مرۆڤه‌.</a:t>
            </a:r>
            <a:endParaRPr lang="en-US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7215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8043333" cy="4297363"/>
          </a:xfrm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زیاتر ڕوونكردنه‌وه‌ سه‌یری ئه‌م نموونه‌یه‌ بكه‌.</a:t>
            </a:r>
            <a:endParaRPr lang="en-US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60000"/>
              </a:lnSpc>
            </a:pP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سه‌ناریاشم له‌م هۆڵه‌دا بۆ یه‌كه‌م جار ناسی، له‌ كاتێكدا ئه‌توت ئه‌ناهیتایه‌ به‌رامبه‌ر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تابلۆیه‌ك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وه‌ستا بوو. زۆر به‌ په‌رۆش و تاسه‌وه‌ لێی ورد ئه‌بووه‌وه‌. منیش چاوم له‌ نێوان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تابلۆكه‌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و ملوانكه‌ی ملیا له‌ هاتووچۆدا بوو. سنگ و یه‌خه‌ی كرابووه‌وه‌. به‌ خیلیم به‌و دڵه‌ بچكۆڵه‌ زێڕه‌ ئه‌برد كه‌ له‌ نێوان مه‌مكه‌نیا جۆڵانه‌ی ئه‌كرد، پێش ئه‌وه‌ی بێمه‌وه‌ سه‌ر خۆم، ئه‌وه‌ندم زانی هونه‌رمه‌ندی خاوه‌ن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تابلۆكه‌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 له‌ نێوانمان دایه‌. به‌ر له‌وه‌ی شتێكمان ده‌رباره‌ی </a:t>
            </a:r>
            <a:r>
              <a:rPr lang="ar-KW" u="sng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تابلۆكه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‌ بۆ ڕوون بكاته‌وه‌ پێكی ناساندین.</a:t>
            </a:r>
            <a:endParaRPr lang="en-US" dirty="0" smtClean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60000"/>
              </a:lnSpc>
            </a:pPr>
            <a:endParaRPr lang="ar-IQ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947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له‌م ده‌قه‌ی سه‌ره‌وه‌دا چوارجار وشه‌ی ( تابلۆ ) هاتووه‌ </a:t>
            </a:r>
          </a:p>
          <a:p>
            <a:pPr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1-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ده‌ره‌ 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ئاماژه‌‌ی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هێماییه‌ چونكه‌ ئاماژه‌ به‌ شتێك ده‌كات له‌ ده‌ره‌وه‌ی زمانه‌ یان له‌ ده‌ره‌وه‌ی 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ده‌قه‌كه‌دایه‌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2-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ده‌بێته‌ ده‌بێته‌ ده‌قه‌ ئاماژه‌ی پێشه‌وه‌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  <a:endParaRPr lang="ar-JO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314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ئامرازی ناسیاری (ه‌كه‌) وه‌ك كلیلێك بۆ لێكدانه‌وه‌ی واتا پراگماتیكیه‌كان به‌كاردێت، به‌هۆیه‌وه‌ ده‌توانین له‌ دووباره‌بوونه‌وه‌ی كۆمه‌ڵێ ڕسته‌ ڕزگارمان بێت. وه‌ك: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50000"/>
              </a:lnSpc>
            </a:pP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دوێننێ دوای ئه‌وه‌ی</a:t>
            </a:r>
            <a:r>
              <a:rPr lang="ar-KW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 ڕۆژنامه‌كه‌م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 خوێنده‌وه‌، ڕادیۆكه‌م پێكرد و </a:t>
            </a:r>
            <a:r>
              <a:rPr lang="ar-KW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گڵۆپه‌كه‌م 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كوژانده‌وه‌ و له‌سه‌ر </a:t>
            </a:r>
            <a:r>
              <a:rPr lang="ar-KW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جێگاكه‌م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 پاڵ كه‌وتم، ئیتر نازانم كه‌ی خه‌وم لێكه‌وت.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2474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كێشه‌ی دووباره‌كردنه‌وه‌ی كۆمه‌ڵێ ڕسته‌ی له‌كۆڵ كردینه‌ته‌وه‌. ئه‌گه‌ر وا نه‌بوایه‌، ده‌قه‌كه‌ ده‌بوایه‌ به‌م شێوه‌یه‌ بێت: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50000"/>
              </a:lnSpc>
            </a:pP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دوێنێ خه‌ریكی ڕۆژنامه‌ خوێندنه‌وه‌ بووم، دوای ئه‌وه‌ی ڕۆژنامه‌كه‌م خوێنده‌وه‌، ژووره‌كه‌م ڕادیۆیه‌كی تێدا بوو، ڕادیۆكه‌م پێكرد، گڵۆپێك له‌ ژووره‌كه‌مدا داگیرسابوو، گلۆپه‌كه‌م كوژانده‌وه‌، جێگای خه‌وتنم له‌ ژووره‌كه‌م دابوو، له‌سه‌ر جێگاكه‌م پاڵ كه‌وتم.</a:t>
            </a:r>
            <a:endParaRPr lang="en-US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9025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ئه‌گه‌ر هاتو گوێگر نه‌یتونی له‌مانه‌ تێبگات </a:t>
            </a:r>
            <a:r>
              <a:rPr lang="ar-JO" dirty="0">
                <a:latin typeface="Unikurd Goran" panose="020B0604030504040204" pitchFamily="34" charset="-78"/>
                <a:cs typeface="Unikurd Goran" panose="020B0604030504040204" pitchFamily="34" charset="-78"/>
              </a:rPr>
              <a:t>،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ئه‌وا ئاساییه‌ پرسیار بكات. هه‌رده‌م پرسیاریش له‌و كه‌رسته‌یه‌ ده‌كات كه‌ ئامرازی ناسیاریه‌كه‌ ئاماژه‌ی بۆ ده‌كات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.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 له‌و باره‌دا 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قسه‌كه‌</a:t>
            </a: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ر</a:t>
            </a:r>
            <a:r>
              <a:rPr lang="ar-KW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ده‌بێ به‌شێوه‌یه‌كی ڕوونتر كه‌رسته‌كه‌ له‌ ڕۆنانی ژێره‌وه‌ بهێنینه‌ ڕۆنانی سه‌ره‌وه‌. بۆ نموونه‌: 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/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چه‌ند به‌ ئاسانی هه‌واڵ</a:t>
            </a:r>
            <a:r>
              <a:rPr lang="ar-KW" u="sng" dirty="0">
                <a:latin typeface="Unikurd Jino" panose="020B0604030504040204" pitchFamily="34" charset="-78"/>
                <a:cs typeface="Unikurd Jino" panose="020B0604030504040204" pitchFamily="34" charset="-78"/>
              </a:rPr>
              <a:t>ه‌كه‌</a:t>
            </a: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یان پێ ڕاگه‌یاندم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.</a:t>
            </a:r>
            <a:endParaRPr lang="ar-JO" dirty="0" smtClean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lvl="0"/>
            <a:endParaRPr lang="en-US" dirty="0"/>
          </a:p>
          <a:p>
            <a:pPr algn="just"/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ئه‌گه‌ر گوێگر زانیاری ده‌رباره‌ی (هه‌واڵ)ــه‌كه‌ نه‌بێت ئه‌وا له‌م ده‌قه‌ تێناگات </a:t>
            </a:r>
            <a:endParaRPr lang="ar-IQ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505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ته‌نانه‌ت ئه‌گه‌ر (هه‌واڵ) دیارخه‌ریشی له‌گه‌ڵ دابێت ئه‌وا هه‌ر لێی تێناگات. وه‌ك: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50000"/>
              </a:lnSpc>
            </a:pPr>
            <a:r>
              <a:rPr lang="ar-KW" dirty="0">
                <a:latin typeface="Unikurd Jino" panose="020B0604030504040204" pitchFamily="34" charset="-78"/>
                <a:cs typeface="Unikurd Jino" panose="020B0604030504040204" pitchFamily="34" charset="-78"/>
              </a:rPr>
              <a:t>چه‌ند به‌ ئاسانی هه‌واڵه‌‌كه‌یان پێ ڕاگه‌یاندم</a:t>
            </a:r>
            <a:r>
              <a:rPr lang="ar-KW" dirty="0" smtClean="0">
                <a:latin typeface="Unikurd Jino" panose="020B0604030504040204" pitchFamily="34" charset="-78"/>
                <a:cs typeface="Unikurd Jino" panose="020B0604030504040204" pitchFamily="34" charset="-78"/>
              </a:rPr>
              <a:t>.</a:t>
            </a:r>
            <a:endParaRPr lang="ar-JO" dirty="0" smtClean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كاتێك گوێگر لێی تێ ناگات ده‌پرسێت: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50000"/>
              </a:lnSpc>
            </a:pPr>
            <a:r>
              <a:rPr lang="ar-KW" sz="3300" dirty="0">
                <a:latin typeface="Unikurd Jino" panose="020B0604030504040204" pitchFamily="34" charset="-78"/>
                <a:cs typeface="Unikurd Jino" panose="020B0604030504040204" pitchFamily="34" charset="-78"/>
              </a:rPr>
              <a:t>كام هه‌واڵ</a:t>
            </a:r>
            <a:endParaRPr lang="en-US" sz="33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algn="just">
              <a:lnSpc>
                <a:spcPct val="150000"/>
              </a:lnSpc>
            </a:pP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قسه‌كه‌ر ده‌ڵێت:</a:t>
            </a:r>
            <a:endParaRPr lang="en-US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lvl="0" algn="just">
              <a:lnSpc>
                <a:spcPct val="150000"/>
              </a:lnSpc>
            </a:pPr>
            <a:r>
              <a:rPr lang="ar-KW" sz="3300" dirty="0">
                <a:latin typeface="Unikurd Jino" panose="020B0604030504040204" pitchFamily="34" charset="-78"/>
                <a:cs typeface="Unikurd Jino" panose="020B0604030504040204" pitchFamily="34" charset="-78"/>
              </a:rPr>
              <a:t>چه‌ند به‌ ئاسانی هه‌واڵه‌ جه‌رگ بڕه‌كه‌یان پێ ڕاگه‌یاندم.</a:t>
            </a:r>
            <a:endParaRPr lang="en-US" sz="33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  <a:p>
            <a:pPr lvl="0"/>
            <a:endParaRPr lang="en-US" dirty="0"/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176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JO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كام جه‌رگ بڕ یان جه‌رگبڕی چی ؟ </a:t>
            </a:r>
          </a:p>
          <a:p>
            <a:r>
              <a:rPr lang="ar-KW" sz="2800" dirty="0">
                <a:latin typeface="Unikurd Jino" panose="020B0604030504040204" pitchFamily="34" charset="-78"/>
                <a:cs typeface="Unikurd Jino" panose="020B0604030504040204" pitchFamily="34" charset="-78"/>
              </a:rPr>
              <a:t>هه‌واڵی شوكردنی به‌فرین.</a:t>
            </a:r>
            <a:endParaRPr lang="ar-IQ" sz="2800" dirty="0">
              <a:latin typeface="Unikurd Jino" panose="020B0604030504040204" pitchFamily="34" charset="-78"/>
              <a:cs typeface="Unikurd Jino" panose="020B0604030504040204" pitchFamily="34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78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78489" y="3979926"/>
          <a:ext cx="5394960" cy="84124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54430"/>
                <a:gridCol w="2442210"/>
                <a:gridCol w="1798320"/>
              </a:tblGrid>
              <a:tr h="0"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>
                          <a:effectLst/>
                        </a:rPr>
                        <a:t>تاك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>
                          <a:effectLst/>
                        </a:rPr>
                        <a:t>كۆ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>
                          <a:effectLst/>
                        </a:rPr>
                        <a:t>نزیك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>
                          <a:effectLst/>
                        </a:rPr>
                        <a:t>ئه‌م. ئه‌مه‌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>
                          <a:effectLst/>
                        </a:rPr>
                        <a:t>ئه‌مان. ئه‌مانه‌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>
                          <a:effectLst/>
                        </a:rPr>
                        <a:t>دوور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 dirty="0">
                          <a:effectLst/>
                        </a:rPr>
                        <a:t>ئه‌و. ئه‌وه‌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KW" sz="1600" dirty="0">
                          <a:effectLst/>
                        </a:rPr>
                        <a:t>ئه‌وان. ئه‌وانه‌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938272"/>
          </a:xfrm>
        </p:spPr>
        <p:txBody>
          <a:bodyPr>
            <a:normAutofit/>
          </a:bodyPr>
          <a:lstStyle/>
          <a:p>
            <a:pPr lvl="0"/>
            <a:r>
              <a:rPr lang="ar-KW" sz="3600" dirty="0">
                <a:latin typeface="Unikurd Jino" panose="020B0604030504040204" pitchFamily="34" charset="-78"/>
                <a:cs typeface="Unikurd Jino" panose="020B0604030504040204" pitchFamily="34" charset="-78"/>
              </a:rPr>
              <a:t>ئامراز (جێناو)ی نیشانه‌ (ئاماژه‌): </a:t>
            </a:r>
            <a:r>
              <a:rPr lang="ar-KW" sz="36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جێناوه‌كانی ئاماژه‌ (مۆرفیمه‌كانی نیشانه‌ له‌ كوردی ناوه‌ڕاستدا</a:t>
            </a:r>
            <a:r>
              <a:rPr lang="ar-KW" dirty="0">
                <a:latin typeface="Unikurd Goran" panose="020B0604030504040204" pitchFamily="34" charset="-78"/>
                <a:cs typeface="Unikurd Goran" panose="020B0604030504040204" pitchFamily="34" charset="-78"/>
              </a:rPr>
              <a:t>) ئه‌مانه‌ن</a:t>
            </a:r>
            <a:r>
              <a:rPr lang="ar-KW" dirty="0"/>
              <a:t>: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17060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623</TotalTime>
  <Words>415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Candara</vt:lpstr>
      <vt:lpstr>Symbol</vt:lpstr>
      <vt:lpstr>Times New Roman</vt:lpstr>
      <vt:lpstr>Unikurd Goran</vt:lpstr>
      <vt:lpstr>Unikurd Jino</vt:lpstr>
      <vt:lpstr>Unikurd Peshiw</vt:lpstr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ئامراز (جێناو)ی نیشانه‌ (ئاماژه‌): جێناوه‌كانی ئاماژه‌ (مۆرفیمه‌كانی نیشانه‌ له‌ كوردی ناوه‌ڕاستدا) ئه‌مانه‌ن: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ێبازه‌كانی لێكۆڵینه‌وه‌ی زمانه‌وانی 1- ڕێبازی وه‌سفی (ئێستایی) </dc:title>
  <dc:creator>ARya</dc:creator>
  <cp:lastModifiedBy>ARya</cp:lastModifiedBy>
  <cp:revision>70</cp:revision>
  <dcterms:created xsi:type="dcterms:W3CDTF">2006-08-16T00:00:00Z</dcterms:created>
  <dcterms:modified xsi:type="dcterms:W3CDTF">2023-03-24T08:12:24Z</dcterms:modified>
</cp:coreProperties>
</file>