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8" r:id="rId3"/>
    <p:sldId id="279" r:id="rId4"/>
    <p:sldId id="282" r:id="rId5"/>
    <p:sldId id="280" r:id="rId6"/>
    <p:sldId id="281" r:id="rId7"/>
    <p:sldId id="283" r:id="rId8"/>
    <p:sldId id="284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زانكۆی سه‌لاحه‌ددین – كۆلێژی په‌روه‌رده‌ / شه‌قڵاوه‌ 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قۆناغی </a:t>
            </a: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چواره‌م </a:t>
            </a: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– شیكردنه‌وه‌ی ده‌ق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م.عمر </a:t>
            </a: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احمد عبدالرحمن</a:t>
            </a:r>
            <a:endParaRPr lang="ar-IQ" dirty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fontAlgn="auto">
              <a:spcAft>
                <a:spcPts val="0"/>
              </a:spcAft>
              <a:defRPr/>
            </a:pPr>
            <a:endParaRPr lang="ar-IQ" dirty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14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1" y="1591056"/>
            <a:ext cx="8991600" cy="4962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KW" sz="2800" dirty="0" smtClean="0"/>
              <a:t>له‌ </a:t>
            </a:r>
            <a:r>
              <a:rPr lang="ar-KW" sz="2800" dirty="0"/>
              <a:t>هه‌ندێك سه‌رچاوه‌ (ئاماژه‌ی به‌راورد كردن)ی پێ ده‌گوترێت. </a:t>
            </a:r>
            <a:endParaRPr lang="ar-IQ" sz="2800" dirty="0" smtClean="0"/>
          </a:p>
          <a:p>
            <a:pPr>
              <a:lnSpc>
                <a:spcPct val="150000"/>
              </a:lnSpc>
            </a:pPr>
            <a:r>
              <a:rPr lang="ar-KW" sz="2800" dirty="0" smtClean="0"/>
              <a:t>بریتییه‌ </a:t>
            </a:r>
            <a:r>
              <a:rPr lang="ar-KW" sz="2800" dirty="0"/>
              <a:t>له‌ ڕێگه‌یه‌كی تری </a:t>
            </a:r>
            <a:r>
              <a:rPr lang="ar-KW" sz="2800" dirty="0" smtClean="0"/>
              <a:t>ئاماژه‌كردن</a:t>
            </a:r>
            <a:endParaRPr lang="ar-IQ" sz="2800" dirty="0" smtClean="0"/>
          </a:p>
          <a:p>
            <a:pPr>
              <a:lnSpc>
                <a:spcPct val="150000"/>
              </a:lnSpc>
            </a:pPr>
            <a:r>
              <a:rPr lang="ar-KW" sz="2800" dirty="0" smtClean="0"/>
              <a:t>چه‌مكی </a:t>
            </a:r>
            <a:r>
              <a:rPr lang="ar-KW" sz="2800" dirty="0"/>
              <a:t>به‌راوردكردن له‌ بواری ده‌قدا یاخود له‌ بابه‌تی ئاماژه‌كردندا ئه‌و چه‌مكه‌ ته‌سكه‌ نیه‌ كه‌ له‌ ڕێزماندا به‌هۆی ئامرازی به‌راوردكردن (تر – ترین) ئه‌نجام ده‌درێت. </a:t>
            </a:r>
            <a:endParaRPr lang="ar-IQ" sz="2800" dirty="0" smtClean="0"/>
          </a:p>
          <a:p>
            <a:pPr>
              <a:lnSpc>
                <a:spcPct val="150000"/>
              </a:lnSpc>
            </a:pPr>
            <a:r>
              <a:rPr lang="ar-KW" sz="2800" dirty="0" smtClean="0"/>
              <a:t>به‌ڵكو </a:t>
            </a:r>
            <a:r>
              <a:rPr lang="ar-KW" sz="2800" dirty="0"/>
              <a:t>چه‌مكی به‌راوردكردن له‌ ئاماژه‌دا بوارێكی فراوانتری هه‌یه‌.</a:t>
            </a:r>
            <a:endParaRPr lang="en-US" sz="2800" dirty="0"/>
          </a:p>
          <a:p>
            <a:pPr>
              <a:lnSpc>
                <a:spcPct val="150000"/>
              </a:lnSpc>
            </a:pPr>
            <a:endParaRPr lang="ar-IQ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KW" dirty="0">
                <a:latin typeface="Unikurd Jino" panose="020B0604030504040204" pitchFamily="34" charset="-78"/>
                <a:cs typeface="Unikurd Jino" panose="020B0604030504040204" pitchFamily="34" charset="-78"/>
              </a:rPr>
              <a:t>سێیه‌م: مۆرفیمه‌كانی به‌راورد: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754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ar-KW" sz="3600" dirty="0" smtClean="0"/>
              <a:t>ئه‌م </a:t>
            </a:r>
            <a:r>
              <a:rPr lang="ar-KW" sz="3600" dirty="0"/>
              <a:t>جۆره‌ به‌بێ به‌كارهێنانی مۆرفیمی به‌راورد ئه‌نجام ده‌درێت. وه‌ك:</a:t>
            </a:r>
            <a:endParaRPr lang="en-US" sz="3600" dirty="0"/>
          </a:p>
          <a:p>
            <a:pPr lvl="0"/>
            <a:r>
              <a:rPr lang="ar-KW" sz="3600" b="1" i="1" dirty="0"/>
              <a:t>ئه‌گه‌ر تۆنی بلێر بڕوات و گریمان گۆردن بڕاون جێگه‌ی گرته‌وه‌، ئه‌وا ئه‌ویش په‌یوه‌سته‌ به‌ هه‌مان سیاسه‌ته‌وه‌.</a:t>
            </a:r>
            <a:endParaRPr lang="en-US" sz="3600" dirty="0"/>
          </a:p>
          <a:p>
            <a:r>
              <a:rPr lang="ar-KW" sz="3600" dirty="0"/>
              <a:t>له‌م ده‌قه‌ی سه‌ره‌وه‌ گرێی ناوی (هه‌مان سیاسه‌ت) خاڵی به‌راوردی نێوان بلێر و بڕاونه‌.</a:t>
            </a:r>
            <a:endParaRPr lang="en-US" sz="3600" dirty="0"/>
          </a:p>
          <a:p>
            <a:r>
              <a:rPr lang="ar-KW" sz="3600" dirty="0"/>
              <a:t>به‌راوردی گشتی دیارده‌ی ده‌قه‌ ئاماژه‌ی دواوه‌ دروست ده‌كات، یان له‌ شێوه‌ی لێكچواندن، یان له‌ شێوه‌ی جیاوازی ده‌بێت، بۆ ئه‌م مه‌به‌سته‌ش زیاتر ده‌ربڕینه‌كانی: (وه‌كو، جگه‌، هه‌مان) به‌كاردێت وه‌ك:</a:t>
            </a:r>
            <a:endParaRPr lang="en-US" sz="3600" dirty="0"/>
          </a:p>
          <a:p>
            <a:pPr lvl="0"/>
            <a:r>
              <a:rPr lang="ar-KW" sz="3600" dirty="0" smtClean="0"/>
              <a:t>.</a:t>
            </a:r>
            <a:endParaRPr lang="ar-IQ" sz="3600" b="1" i="1" dirty="0" smtClean="0"/>
          </a:p>
          <a:p>
            <a:pPr lvl="0"/>
            <a:endParaRPr lang="ar-IQ" sz="3600" b="1" i="1" dirty="0" smtClean="0"/>
          </a:p>
          <a:p>
            <a:pPr>
              <a:lnSpc>
                <a:spcPct val="150000"/>
              </a:lnSpc>
            </a:pPr>
            <a:endParaRPr lang="ar-IQ" sz="36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1- </a:t>
            </a:r>
            <a:r>
              <a:rPr lang="ar-KW" dirty="0" smtClean="0"/>
              <a:t>به‌راوردكردنی </a:t>
            </a:r>
            <a:r>
              <a:rPr lang="ar-KW" dirty="0"/>
              <a:t>گشتی: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895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KW" b="1" dirty="0">
                <a:latin typeface="Unikurd Jino" panose="020B0604030504040204" pitchFamily="34" charset="-78"/>
                <a:cs typeface="Unikurd Jino" panose="020B0604030504040204" pitchFamily="34" charset="-78"/>
              </a:rPr>
              <a:t>خۆشه‌ویستی وه‌ك شه‌ڕ وایه‌، ده‌ست پێكردنی ئاسانه‌ و كۆتایی هێنانی زه‌حمه‌ته‌.</a:t>
            </a:r>
            <a:endParaRPr lang="en-US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له‌م ده‌قه‌ی سه‌ره‌وه‌ به‌راورد له‌نێوان (خۆشه‌ویستی) و (شه‌ڕ)دا كراوه‌ به‌هۆی ده‌سته‌واژه‌ی (وه‌ك)، كه‌ به‌راوردكردنه‌كه‌ له‌ جۆری لێكچواندن دایه‌. كه‌ ده‌قه‌ ئاماژه‌ی دواوه‌ی پێكهێناوه‌</a:t>
            </a: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33738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KW" sz="2800" b="1" dirty="0">
                <a:latin typeface="Unikurd Jino" panose="020B0604030504040204" pitchFamily="34" charset="-78"/>
                <a:cs typeface="Unikurd Jino" panose="020B0604030504040204" pitchFamily="34" charset="-78"/>
              </a:rPr>
              <a:t>پیاوان به‌ چاوه‌كانیان ده‌كه‌ونه‌ داوی خۆشه‌ویستی به‌ڵام ژنان به‌ گوێیه‌كانیان.</a:t>
            </a:r>
            <a:endParaRPr lang="en-US" sz="28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r>
              <a:rPr lang="ar-KW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له‌م ده‌قه‌ی سه‌ره‌وه‌دا به‌راوردكردنی گشتی هه‌یه‌ و له‌ جۆری جیاوازییه‌ له‌ نێوان دوو شت دا، كه‌ ئه‌وانیش (پیاوان) و (ژنان)ـن. كه‌ ده‌قه‌ ئاماژه‌ی دواوه‌ی دروست كردووه‌</a:t>
            </a:r>
            <a:r>
              <a:rPr lang="ar-KW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.</a:t>
            </a:r>
            <a:endParaRPr lang="en-US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4410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KW" b="1" dirty="0">
                <a:latin typeface="Unikurd Jino" panose="020B0604030504040204" pitchFamily="34" charset="-78"/>
                <a:cs typeface="Unikurd Jino" panose="020B0604030504040204" pitchFamily="34" charset="-78"/>
              </a:rPr>
              <a:t>من چه‌ندین جار ئه‌م هه‌واڵه‌م جگه‌ له‌ دایكم بۆ باوكیشم باس كردبوو</a:t>
            </a:r>
            <a:r>
              <a:rPr lang="ar-KW" b="1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.</a:t>
            </a:r>
            <a:endParaRPr lang="ar-IQ" b="1" dirty="0" smtClean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pPr marL="0" lvl="0" indent="0">
              <a:buNone/>
            </a:pPr>
            <a:endParaRPr lang="en-US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له‌م ده‌قه‌ی سه‌ره‌وه‌ به‌راورد له‌ جۆری لێكچواندن هه‌یه‌ له‌ نێوان (دایك) و (باوك). كه‌ به‌هۆی (جگه‌) دروست بووه‌ كه‌ (جگه‌) ده‌بێته‌ خاڵی به‌راوردكردنه‌كه‌. به‌راورده‌كه‌ش له‌ جۆری ئاماژه‌كردن بۆ دواوه‌یه‌.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>
              <a:lnSpc>
                <a:spcPct val="150000"/>
              </a:lnSpc>
            </a:pPr>
            <a:endParaRPr lang="en-US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918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ar-KW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ئه‌م </a:t>
            </a: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جۆره‌ی به‌راورد به‌هۆی مۆرفیمی به‌راوردكردنی (تر) دروست ده‌بێت. </a:t>
            </a:r>
            <a:endParaRPr lang="ar-JO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 algn="just"/>
            <a:r>
              <a:rPr lang="ar-KW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به‌راوردكردنه‌كه</a:t>
            </a: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 به‌ چه‌ند شێوه‌یه‌ك‌ ده‌بێت</a:t>
            </a:r>
          </a:p>
          <a:p>
            <a:pPr lvl="0" algn="just"/>
            <a:r>
              <a:rPr lang="ar-KW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یه‌كه‌م</a:t>
            </a:r>
            <a:r>
              <a:rPr lang="ar-KW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KW" b="1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چه‌ندی</a:t>
            </a:r>
            <a:r>
              <a:rPr lang="ar-JO" b="1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یه‌تی</a:t>
            </a: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:</a:t>
            </a:r>
            <a:r>
              <a:rPr lang="ar-KW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وه‌ك</a:t>
            </a: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: (زیاتر، كه‌متر، دوورتر، نزیكتر</a:t>
            </a:r>
            <a:r>
              <a:rPr lang="ar-KW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)</a:t>
            </a:r>
            <a:endParaRPr lang="ar-JO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 algn="just"/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دووه‌م</a:t>
            </a:r>
            <a:r>
              <a:rPr lang="ar-KW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KW" b="1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چۆنیه‌تی</a:t>
            </a:r>
            <a:r>
              <a:rPr lang="ar-KW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‌</a:t>
            </a: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. وه‌ك: (خۆشتر، باشتر،... هتد) </a:t>
            </a:r>
            <a:endParaRPr lang="ar-JO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 algn="just"/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سێیه‌م: </a:t>
            </a:r>
            <a:r>
              <a:rPr lang="ar-KW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یان </a:t>
            </a: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مۆرفیمی (تر) به‌ كه‌رسته‌ی تره‌وه‌ ده‌لكێت و وه‌ك (ساڵێكی تر، ئه‌وه‌ی تر، یه‌كێكی تر، چیتر، .... هتد). </a:t>
            </a: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2- به‌راوردی تایبه‌تی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53936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به‌راوردی تایبه‌تی هه‌رده‌م ڕۆڵی ده‌قه‌ ئاماژه‌ی پێشه‌وه‌ ده‌بینێت. وه‌ك: 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/>
            <a:r>
              <a:rPr lang="ar-KW" dirty="0">
                <a:latin typeface="Unikurd Jino" panose="020B0604030504040204" pitchFamily="34" charset="-78"/>
                <a:cs typeface="Unikurd Jino" panose="020B0604030504040204" pitchFamily="34" charset="-78"/>
              </a:rPr>
              <a:t>كاتێك كه‌ </a:t>
            </a:r>
            <a:r>
              <a:rPr lang="ar-KW" u="sng" dirty="0">
                <a:latin typeface="Unikurd Jino" panose="020B0604030504040204" pitchFamily="34" charset="-78"/>
                <a:cs typeface="Unikurd Jino" panose="020B0604030504040204" pitchFamily="34" charset="-78"/>
              </a:rPr>
              <a:t>ده‌رگایه‌ك</a:t>
            </a:r>
            <a:r>
              <a:rPr lang="ar-KW" dirty="0">
                <a:latin typeface="Unikurd Jino" panose="020B0604030504040204" pitchFamily="34" charset="-78"/>
                <a:cs typeface="Unikurd Jino" panose="020B0604030504040204" pitchFamily="34" charset="-78"/>
              </a:rPr>
              <a:t> به‌ڕووت دا داده‌خرێت، </a:t>
            </a:r>
            <a:r>
              <a:rPr lang="ar-KW" u="sng" dirty="0">
                <a:latin typeface="Unikurd Jino" panose="020B0604030504040204" pitchFamily="34" charset="-78"/>
                <a:cs typeface="Unikurd Jino" panose="020B0604030504040204" pitchFamily="34" charset="-78"/>
              </a:rPr>
              <a:t>ده‌رگایه‌كی تر</a:t>
            </a:r>
            <a:r>
              <a:rPr lang="ar-KW" dirty="0">
                <a:latin typeface="Unikurd Jino" panose="020B0604030504040204" pitchFamily="34" charset="-78"/>
                <a:cs typeface="Unikurd Jino" panose="020B0604030504040204" pitchFamily="34" charset="-78"/>
              </a:rPr>
              <a:t> ده‌كرێته‌وه‌.</a:t>
            </a:r>
            <a:endParaRPr lang="en-US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pPr algn="just"/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له‌م ده‌قه‌ی سه‌ره‌وه‌دا به‌هۆی </a:t>
            </a:r>
            <a:r>
              <a:rPr lang="ar-KW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به‌راوردكردن </a:t>
            </a: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ده‌قه‌ ئاماژه‌ی پێشه‌وه‌ دروست بووه‌، به‌هۆی مۆرفیمی به‌راوردی (تر) له‌گه‌ڵ (ده‌رگایه‌كی تر)دا كه‌ بریتییه‌ له‌ به‌راوردكردنی تایبه‌تی.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endParaRPr lang="ar-IQ" dirty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9181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KW" b="1" dirty="0">
                <a:latin typeface="Unikurd Jino" panose="020B0604030504040204" pitchFamily="34" charset="-78"/>
                <a:cs typeface="Unikurd Jino" panose="020B0604030504040204" pitchFamily="34" charset="-78"/>
              </a:rPr>
              <a:t>له‌ كۆڵانه‌كه‌ی ئێمه‌ خه‌ڵكانێك هه‌ن كه‌ له‌ ڕووی كۆمه‌ڵایه‌تییه‌وه‌ سارد و سڕن، زۆر حه‌ز به‌ تێكه‌ڵاوی ناكه‌ن، به‌ڵام خه‌ڵكانێكی </a:t>
            </a:r>
            <a:r>
              <a:rPr lang="ar-KW" b="1" u="sng" dirty="0">
                <a:latin typeface="Unikurd Jino" panose="020B0604030504040204" pitchFamily="34" charset="-78"/>
                <a:cs typeface="Unikurd Jino" panose="020B0604030504040204" pitchFamily="34" charset="-78"/>
              </a:rPr>
              <a:t>زۆرتر</a:t>
            </a:r>
            <a:r>
              <a:rPr lang="ar-KW" b="1" dirty="0">
                <a:latin typeface="Unikurd Jino" panose="020B0604030504040204" pitchFamily="34" charset="-78"/>
                <a:cs typeface="Unikurd Jino" panose="020B0604030504040204" pitchFamily="34" charset="-78"/>
              </a:rPr>
              <a:t> هه‌ن كه‌ كۆمه‌ڵایه‌تین و حه‌زیان به‌ تێكه‌ڵاویه‌. </a:t>
            </a:r>
            <a:endParaRPr lang="en-US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pPr algn="just"/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له‌م ده‌قه‌ی سه‌ره‌وه‌دا به‌هۆی (زۆتر) به‌راوردێك كراوه‌ له‌نێوان دوو جۆر خه‌ڵك دا. كه‌ بریتییه‌ له‌ به‌راوردی تایبه‌تی چونكه‌ به‌هۆی مۆرفیمی به‌راوردی (تر) ئه‌نجام دراوه‌.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1552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461</TotalTime>
  <Words>478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Candara</vt:lpstr>
      <vt:lpstr>Symbol</vt:lpstr>
      <vt:lpstr>Unikurd Goran</vt:lpstr>
      <vt:lpstr>Unikurd Jino</vt:lpstr>
      <vt:lpstr>Unikurd Peshiw</vt:lpstr>
      <vt:lpstr>Waveform</vt:lpstr>
      <vt:lpstr>PowerPoint Presentation</vt:lpstr>
      <vt:lpstr>سێیه‌م: مۆرفیمه‌كانی به‌راورد:</vt:lpstr>
      <vt:lpstr>1- به‌راوردكردنی گشتی:</vt:lpstr>
      <vt:lpstr>PowerPoint Presentation</vt:lpstr>
      <vt:lpstr>PowerPoint Presentation</vt:lpstr>
      <vt:lpstr>PowerPoint Presentation</vt:lpstr>
      <vt:lpstr>2- به‌راوردی تایبه‌تی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ێبازه‌كانی لێكۆڵینه‌وه‌ی زمانه‌وانی 1- ڕێبازی وه‌سفی (ئێستایی) </dc:title>
  <dc:creator>ARya</dc:creator>
  <cp:lastModifiedBy>ARya</cp:lastModifiedBy>
  <cp:revision>65</cp:revision>
  <dcterms:created xsi:type="dcterms:W3CDTF">2006-08-16T00:00:00Z</dcterms:created>
  <dcterms:modified xsi:type="dcterms:W3CDTF">2023-03-25T11:06:38Z</dcterms:modified>
</cp:coreProperties>
</file>