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8" r:id="rId3"/>
    <p:sldId id="279" r:id="rId4"/>
    <p:sldId id="282" r:id="rId5"/>
    <p:sldId id="280" r:id="rId6"/>
    <p:sldId id="281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زانكۆی سه‌لاحه‌ددین – كۆلێژی په‌روه‌رده‌ / شه‌قڵاوه‌ 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قۆناغی سێیه‌م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– شیكردنه‌وه‌ی ده‌ق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م.عمر </a:t>
            </a: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احمد عبدالرحمن</a:t>
            </a:r>
            <a:endParaRPr lang="ar-IQ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ar-IQ" dirty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42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له‌گه‌ڵ ئازاد چه‌ندین ساڵ بوو یه‌كترمان نه‌بینی بوو، كاتێك له‌ ڕێگای سۆشیاڵ میدیاوه‌ یه‌كترمان ناسییه‌وه‌ له‌ ماوه‌ی یه‌ك كاتژمێر هه‌موو یادگارییه‌كانی ڕابردوو</a:t>
            </a:r>
            <a:r>
              <a:rPr lang="en-US" dirty="0">
                <a:latin typeface="Unikurd Goran" panose="020B0604030504040204" pitchFamily="34" charset="-78"/>
                <a:cs typeface="Unikurd Goran" panose="020B0604030504040204" pitchFamily="34" charset="-78"/>
              </a:rPr>
              <a:t>Ø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و ناخۆشییه‌كانی سه‌رده‌می نه‌بوونی </a:t>
            </a:r>
            <a:r>
              <a:rPr lang="en-US" dirty="0">
                <a:latin typeface="Unikurd Goran" panose="020B0604030504040204" pitchFamily="34" charset="-78"/>
                <a:cs typeface="Unikurd Goran" panose="020B0604030504040204" pitchFamily="34" charset="-78"/>
              </a:rPr>
              <a:t>Ø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و ماندووبونی ڕۆژانی كرێكاریمان </a:t>
            </a:r>
            <a:r>
              <a:rPr lang="ar-JO" u="sng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به‌بیرهاته‌وه</a:t>
            </a:r>
            <a:r>
              <a:rPr lang="en-US" dirty="0">
                <a:latin typeface="Unikurd Goran" panose="020B0604030504040204" pitchFamily="34" charset="-78"/>
                <a:cs typeface="Unikurd Goran" panose="020B0604030504040204" pitchFamily="34" charset="-78"/>
              </a:rPr>
              <a:t>‌ </a:t>
            </a:r>
          </a:p>
          <a:p>
            <a:pPr algn="just"/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2- كرتاندنی </a:t>
            </a:r>
            <a:r>
              <a:rPr lang="ar-JO" b="1" dirty="0">
                <a:latin typeface="Unikurd Jino" panose="020B0604030504040204" pitchFamily="34" charset="-78"/>
                <a:cs typeface="Unikurd Jino" panose="020B0604030504040204" pitchFamily="34" charset="-78"/>
              </a:rPr>
              <a:t>گرێی كاری:</a:t>
            </a:r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0268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گرێی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به‌ندیش، وه‌ك كه‌ره‌سته‌یه‌كی زمانی ده‌كرێت له‌ناو ده‌قدا بكرتێنرێت، وه‌ك: </a:t>
            </a:r>
            <a:endParaRPr lang="ar-JO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marL="0" indent="0">
              <a:buNone/>
            </a:pP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JO" dirty="0"/>
              <a:t>-</a:t>
            </a:r>
            <a:r>
              <a:rPr lang="ar-JO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>گه‌ر تۆ ناچیت </a:t>
            </a:r>
            <a:r>
              <a:rPr lang="ar-JO" sz="3200" u="sng" dirty="0">
                <a:latin typeface="Unikurd Jino" panose="020B0604030504040204" pitchFamily="34" charset="-78"/>
                <a:cs typeface="Unikurd Jino" panose="020B0604030504040204" pitchFamily="34" charset="-78"/>
              </a:rPr>
              <a:t>بۆ هه‌ولێر</a:t>
            </a:r>
            <a:r>
              <a:rPr lang="ar-JO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> من ده‌چم </a:t>
            </a:r>
            <a:r>
              <a:rPr lang="en-US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>Ø </a:t>
            </a:r>
          </a:p>
          <a:p>
            <a:endParaRPr lang="ar-IQ" sz="32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3</a:t>
            </a:r>
            <a:r>
              <a:rPr lang="ar-JO" b="1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- كرتاندنی </a:t>
            </a:r>
            <a:r>
              <a:rPr lang="ar-JO" b="1" dirty="0">
                <a:latin typeface="Unikurd Jino" panose="020B0604030504040204" pitchFamily="34" charset="-78"/>
                <a:cs typeface="Unikurd Jino" panose="020B0604030504040204" pitchFamily="34" charset="-78"/>
              </a:rPr>
              <a:t>گرێی به‌ند:</a:t>
            </a:r>
            <a:br>
              <a:rPr lang="ar-JO" b="1" dirty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endParaRPr lang="ar-IQ" b="1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5664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جۆره‌ كرتاندنی گوته‌ییشی پێده‌گوترێت، كه‌ تییدا گوته‌یه‌ك یان پاڕسته‌یه‌ك به‌ ته‌واوی لاده‌برێت، وه‌ك: 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JO" dirty="0"/>
              <a:t>-</a:t>
            </a:r>
            <a:r>
              <a:rPr lang="ar-JO" sz="2800" dirty="0">
                <a:latin typeface="Unikurd Jino" panose="020B0604030504040204" pitchFamily="34" charset="-78"/>
                <a:cs typeface="Unikurd Jino" panose="020B0604030504040204" pitchFamily="34" charset="-78"/>
              </a:rPr>
              <a:t>مامۆستا هه‌ژار موكریانی شه‌ره‌فنامه‌ی له‌ فارسییه‌وه‌ وه‌رگێڕاوه‌ته‌ سه‌ر زمانی كوردی. </a:t>
            </a:r>
            <a:endParaRPr lang="en-US" sz="28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r>
              <a:rPr lang="ar-JO" sz="2800" dirty="0">
                <a:latin typeface="Unikurd Jino" panose="020B0604030504040204" pitchFamily="34" charset="-78"/>
                <a:cs typeface="Unikurd Jino" panose="020B0604030504040204" pitchFamily="34" charset="-78"/>
              </a:rPr>
              <a:t>مامۆستا هه‌ژار؟ </a:t>
            </a:r>
            <a:r>
              <a:rPr lang="en-US" sz="2800" dirty="0">
                <a:latin typeface="Unikurd Jino" panose="020B0604030504040204" pitchFamily="34" charset="-78"/>
                <a:cs typeface="Unikurd Jino" panose="020B0604030504040204" pitchFamily="34" charset="-78"/>
              </a:rPr>
              <a:t>Ø</a:t>
            </a:r>
          </a:p>
          <a:p>
            <a:endParaRPr lang="ar-IQ" sz="28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4</a:t>
            </a:r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- كرتاندنی </a:t>
            </a:r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پرسیاری</a:t>
            </a:r>
            <a:r>
              <a:rPr lang="ar-JO" b="1" dirty="0"/>
              <a:t>:</a:t>
            </a:r>
            <a:r>
              <a:rPr lang="ar-JO" dirty="0"/>
              <a:t> </a:t>
            </a:r>
            <a:br>
              <a:rPr lang="ar-JO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00001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به‌ستن یه‌كێكی تره‌ له‌ هۆكاره‌كانی پته‌وی ده‌ق، ئه‌م هۆكاره‌‌ به‌ ئاسانی ده‌ستنیشانده‌كرێت و جیاوازه‌ له‌ هۆكاره‌كانی تر، چونكه‌ به‌شێوه‌یه‌كی ڕاسته‌وخۆ و دیار دوو ڕسته‌ به‌یه‌ك ده‌به‌ستێته‌وه‌ به‌هۆی ئامرازه‌كان یان كه‌ره‌سته‌ی تری زمانه‌وه، </a:t>
            </a: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>
                <a:latin typeface="Unikurd Jino" panose="020B0604030504040204" pitchFamily="34" charset="-78"/>
                <a:cs typeface="Unikurd Jino" panose="020B0604030504040204" pitchFamily="34" charset="-78"/>
              </a:rPr>
              <a:t>ج- به‌ستن (الوصل</a:t>
            </a:r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 </a:t>
            </a:r>
            <a:r>
              <a:rPr lang="en-US" dirty="0">
                <a:latin typeface="Unikurd Jino" panose="020B0604030504040204" pitchFamily="34" charset="-78"/>
                <a:cs typeface="Unikurd Jino" panose="020B0604030504040204" pitchFamily="34" charset="-78"/>
              </a:rPr>
              <a:t>Conjunction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0087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به‌ستنی لێكدان (زیادكراو):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به‌هۆی ئامرازه‌كانی (و، هه‌روه‌ها، ش... تد) ئه‌نجام ده‌درێت. وه‌ك: 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گوڵه‌به‌ڕۆژه‌ به‌رهه‌مێكی هاوینه‌یه‌، به‌زۆری له‌ ده‌شته‌كانی بیتوێن </a:t>
            </a:r>
            <a:r>
              <a:rPr lang="ar-JO" u="sng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پشده‌ر </a:t>
            </a:r>
            <a:r>
              <a:rPr lang="ar-JO" u="sng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ناوچه‌ جیاجیاكانی...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جۆره‌كانی به‌ستن:</a:t>
            </a:r>
            <a:r>
              <a:rPr lang="ar-JO" dirty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06902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جۆره‌دا له‌ ڕسته‌ سه‌ره‌كییه‌كه‌دا پێشبینی شتێك ده‌كرێت دواتر له‌ ڕسته‌كه‌ی تر پێچه‌وانه‌ی ئه‌م پێشبینییه‌ </a:t>
            </a: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ده‌بینرێت</a:t>
            </a:r>
          </a:p>
          <a:p>
            <a:r>
              <a:rPr lang="ar-JO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به‌پێچه‌وانه‌وه‌: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نه‌خێر من ڕێگام بۆ خۆش نه‌كردووه‌، </a:t>
            </a:r>
            <a:r>
              <a:rPr lang="ar-JO" b="1" u="sng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به‌پێچه‌وانه‌وه‌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 ڕێگریشم لێ كردووه‌</a:t>
            </a:r>
            <a:r>
              <a:rPr lang="ar-JO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. </a:t>
            </a: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به‌ستنی جیاوازی (پێچه‌وانه‌):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1961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جۆره‌ی به‌ستن له‌ نێوان دوو ڕسته‌دا ده‌بێت، كه‌ یه‌كێكیان ده‌بێته‌ هۆی ئه‌نجامدانی ئه‌ویتریان به‌هۆی ئامرازه‌كانی (چونكه‌، بۆیه‌، نه‌وه‌ك، له‌به‌رئه‌وه‌ی، كه‌، به‌ڵكو، تا، به‌ڵام، كه‌چی، ئه‌گه‌رنا،...تد) ئه‌نجامده‌درێت، بۆ نموونه‌: </a:t>
            </a:r>
            <a:endParaRPr lang="ar-JO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له‌به‌رئه‌وه‌ی: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ساڵه‌ خه‌ڵكی زۆر به‌ زه‌حمه‌ت ئاویان ده‌ست </a:t>
            </a:r>
            <a:r>
              <a:rPr lang="ar-JO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ده‌كه‌وت</a:t>
            </a:r>
            <a:r>
              <a:rPr lang="ar-JO" b="1" dirty="0">
                <a:latin typeface="Unikurd Jino" panose="020B0604030504040204" pitchFamily="34" charset="-78"/>
                <a:cs typeface="Unikurd Jino" panose="020B0604030504040204" pitchFamily="34" charset="-78"/>
              </a:rPr>
              <a:t> </a:t>
            </a:r>
            <a:r>
              <a:rPr lang="ar-JO" u="sng" dirty="0">
                <a:latin typeface="Unikurd Jino" panose="020B0604030504040204" pitchFamily="34" charset="-78"/>
                <a:cs typeface="Unikurd Jino" panose="020B0604030504040204" pitchFamily="34" charset="-78"/>
              </a:rPr>
              <a:t>له‌به‌رئه‌وه‌ی</a:t>
            </a:r>
            <a:r>
              <a:rPr lang="ar-JO" b="1" dirty="0">
                <a:latin typeface="Unikurd Jino" panose="020B0604030504040204" pitchFamily="34" charset="-78"/>
                <a:cs typeface="Unikurd Jino" panose="020B0604030504040204" pitchFamily="34" charset="-78"/>
              </a:rPr>
              <a:t>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وشكه‌ ساڵی بوو. 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به‌ستنی هۆیی: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9057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1" y="1591056"/>
            <a:ext cx="8991600" cy="4962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ئه‌مه‌ش یه‌كێكی تره‌ له‌ ڕێگاكانی لكانی به‌ش و پارچه‌كانی ده‌ق</a:t>
            </a:r>
            <a:endParaRPr lang="ar-IQ" sz="28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KW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هالیدای </a:t>
            </a:r>
            <a:r>
              <a:rPr lang="ar-KW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ده‌ڵێت: بریتی خستن ئه‌وه‌یه‌ كه‌ كه‌رسته‌یه‌ك شوێنی كه‌رسته‌یه‌كی تر بگرێته‌وه‌ له‌ناو ده‌قدا</a:t>
            </a:r>
            <a:r>
              <a:rPr lang="ar-KW" sz="2800" dirty="0"/>
              <a:t>.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ar-KW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كرده‌ی </a:t>
            </a:r>
            <a:r>
              <a:rPr lang="ar-KW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بریتیخستن </a:t>
            </a: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به‌زۆری </a:t>
            </a:r>
            <a:r>
              <a:rPr lang="ar-KW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له‌پێناوی </a:t>
            </a:r>
            <a:r>
              <a:rPr lang="ar-KW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خۆبواردن له‌ دووباره‌بوونه‌وه‌ی </a:t>
            </a:r>
            <a:r>
              <a:rPr lang="ar-KW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به‌كارده‌هێ</a:t>
            </a: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نرێت</a:t>
            </a:r>
            <a:r>
              <a:rPr lang="ar-KW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. </a:t>
            </a:r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بریتیخستن</a:t>
            </a:r>
            <a:r>
              <a:rPr lang="ar-KW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: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754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ar-IQ" sz="3600" u="sng" dirty="0">
                <a:latin typeface="Unikurd Jino" panose="020B0604030504040204" pitchFamily="34" charset="-78"/>
                <a:cs typeface="Unikurd Jino" panose="020B0604030504040204" pitchFamily="34" charset="-78"/>
              </a:rPr>
              <a:t>هه‌ناره‌كان</a:t>
            </a:r>
            <a:r>
              <a:rPr lang="ar-IQ" sz="3600" dirty="0">
                <a:latin typeface="Unikurd Jino" panose="020B0604030504040204" pitchFamily="34" charset="-78"/>
                <a:cs typeface="Unikurd Jino" panose="020B0604030504040204" pitchFamily="34" charset="-78"/>
              </a:rPr>
              <a:t> قاش بكه‌ و </a:t>
            </a:r>
            <a:r>
              <a:rPr lang="ar-IQ" sz="3600" u="sng" dirty="0">
                <a:latin typeface="Unikurd Jino" panose="020B0604030504040204" pitchFamily="34" charset="-78"/>
                <a:cs typeface="Unikurd Jino" panose="020B0604030504040204" pitchFamily="34" charset="-78"/>
              </a:rPr>
              <a:t>دایان</a:t>
            </a:r>
            <a:r>
              <a:rPr lang="ar-IQ" sz="3600" dirty="0">
                <a:latin typeface="Unikurd Jino" panose="020B0604030504040204" pitchFamily="34" charset="-78"/>
                <a:cs typeface="Unikurd Jino" panose="020B0604030504040204" pitchFamily="34" charset="-78"/>
              </a:rPr>
              <a:t> ته‌كێنه‌. </a:t>
            </a:r>
            <a:endParaRPr lang="en-US" sz="36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pPr algn="just"/>
            <a:r>
              <a:rPr lang="ar-IQ" sz="36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 ده‌قه‌ی سه‌ره‌وه‌دا جێناوی لكاوی (یان) له‌ بڕی هه‌ناره‌كان به‌كارهاتووه‌. كه‌ ده‌قه‌كه‌ له‌ ئه‌سڵدا به‌م شێوه‌یه‌یه‌:</a:t>
            </a:r>
            <a:endParaRPr lang="en-US" sz="36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/>
            <a:r>
              <a:rPr lang="ar-IQ" sz="3600" b="1" i="1" dirty="0"/>
              <a:t>هه‌ناره‌كان قاش بكه‌و، هه‌ناره‌كان داته‌كێنه‌.</a:t>
            </a:r>
            <a:endParaRPr lang="en-US" sz="3600" dirty="0"/>
          </a:p>
          <a:p>
            <a:r>
              <a:rPr lang="ar-IQ" sz="3600" dirty="0"/>
              <a:t>نێره‌ر بۆ دووباره‌ نه‌كردنه‌وه‌ی هه‌ناره‌كان ئه‌م بریتیخستنه‌ی به‌كارهێناوه‌.</a:t>
            </a:r>
            <a:endParaRPr lang="en-US" sz="3600" dirty="0"/>
          </a:p>
          <a:p>
            <a:pPr lvl="0"/>
            <a:endParaRPr lang="ar-IQ" sz="3600" b="1" i="1" dirty="0" smtClean="0"/>
          </a:p>
          <a:p>
            <a:pPr>
              <a:lnSpc>
                <a:spcPct val="150000"/>
              </a:lnSpc>
            </a:pPr>
            <a:endParaRPr lang="ar-IQ" sz="36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چه‌ند نموونه‌یه‌ك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895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IQ" dirty="0">
                <a:latin typeface="Unikurd Jino" panose="020B0604030504040204" pitchFamily="34" charset="-78"/>
                <a:cs typeface="Unikurd Jino" panose="020B0604030504040204" pitchFamily="34" charset="-78"/>
              </a:rPr>
              <a:t>له‌ هه‌ولێر له‌ دایك بووم و هه‌ر له‌وێش خوێندنم ته‌واوكرد.</a:t>
            </a:r>
            <a:endParaRPr lang="en-US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r>
              <a:rPr lang="ar-IQ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له‌مه‌ی سه‌روه‌ (له‌وێش) له‌بڕی ناوی هه‌ولێر به‌كارهاتووه‌.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/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3738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1- بریتیخستنی بكه‌ر:</a:t>
            </a:r>
          </a:p>
          <a:p>
            <a:pPr lvl="0"/>
            <a:r>
              <a:rPr lang="ar-JO" sz="28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ئێوه‌ زۆر به‌گه‌رمی به‌خێرهاتنیان ده‌كه‌ن</a:t>
            </a:r>
            <a:endParaRPr lang="en-US" sz="28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جۆره‌كانی بریتیخستن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4410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2- بریتیخستنی به‌ركار: </a:t>
            </a:r>
          </a:p>
          <a:p>
            <a:pPr lvl="0">
              <a:lnSpc>
                <a:spcPct val="150000"/>
              </a:lnSpc>
            </a:pPr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ده‌تبه‌مه‌وه‌ شوێنی خۆت</a:t>
            </a:r>
            <a:endParaRPr lang="ar-JO" dirty="0" smtClean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pPr lvl="0">
              <a:lnSpc>
                <a:spcPct val="150000"/>
              </a:lnSpc>
            </a:pPr>
            <a:endParaRPr lang="en-US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3918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كرتاندن كاریگه‌ری واتایی دروست ناكات، چونكه‌ نابێته‌ هۆی ئه‌وه‌ی ‌ وه‌رگر توشی سه‌رلێشێواوی بێت، پڕۆسه‌كه‌ هیچ جۆره‌ ته‌م و مژییه‌ك به‌دوای خۆیدا ناهێنیت، به‌ڵكو وه‌رگر حه‌زیشی لێده‌كات، چونكه‌ كرداره‌كه‌ تێگه‌یشتنی شتێكه‌ یان دیارده‌یه‌كه‌ به‌بێ ئه‌وه‌ی بگوتری،</a:t>
            </a: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>
                <a:latin typeface="Unikurd Jino" panose="020B0604030504040204" pitchFamily="34" charset="-78"/>
                <a:cs typeface="Unikurd Jino" panose="020B0604030504040204" pitchFamily="34" charset="-78"/>
              </a:rPr>
              <a:t>ب- كرتاندن (الخذف</a:t>
            </a:r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 – </a:t>
            </a:r>
            <a:r>
              <a:rPr lang="en-US" b="1" dirty="0">
                <a:latin typeface="Unikurd Jino" panose="020B0604030504040204" pitchFamily="34" charset="-78"/>
                <a:cs typeface="Unikurd Jino" panose="020B0604030504040204" pitchFamily="34" charset="-78"/>
              </a:rPr>
              <a:t>Ellipsis</a:t>
            </a:r>
            <a:r>
              <a:rPr lang="ar-JO" b="1" dirty="0">
                <a:latin typeface="Unikurd Jino" panose="020B0604030504040204" pitchFamily="34" charset="-78"/>
                <a:cs typeface="Unikurd Jino" panose="020B0604030504040204" pitchFamily="34" charset="-78"/>
              </a:rPr>
              <a:t>):</a:t>
            </a:r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393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هه‌ردوو دیارده‌كه‌ له‌ یه‌كتری نزیكن، به‌ڵام له‌گه‌ڵ ئه‌وه‌شدا ده‌توانرێت هێڵێك له‌نێوانیاندا بكێشرێت و </a:t>
            </a:r>
            <a:endParaRPr lang="ar-JO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یه‌كتر جیابكرێنه‌وه‌، له‌ بریتیخستندا كه‌ره‌سته‌یه‌ك له‌بری یان له‌ جیاتی كه‌ره‌سته‌یه‌كی تر به‌كارده‌هێنریت</a:t>
            </a: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.</a:t>
            </a:r>
          </a:p>
          <a:p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به‌ڵام له‌ كرتاندندا كه‌ره‌سته‌یه‌ك لاده‌د‌رێت و یه‌كسان ده‌كرێت به‌ سفر، واته‌ هێچ كه‌ره‌سته‌یه‌كیتر له‌ شوێنی دانانرێت، </a:t>
            </a: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 </a:t>
            </a:r>
            <a:r>
              <a:rPr lang="ar-JO" b="1" dirty="0">
                <a:latin typeface="Unikurd Jino" panose="020B0604030504040204" pitchFamily="34" charset="-78"/>
                <a:cs typeface="Unikurd Jino" panose="020B0604030504040204" pitchFamily="34" charset="-78"/>
              </a:rPr>
              <a:t>له‌نێوان بریتییخستن و كرتاندندا: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9181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32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1- كرتاندنی بكه‌ر</a:t>
            </a:r>
          </a:p>
          <a:p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قه‌له‌ڕه‌شه‌كان چاوه‌كان و زمانم هه‌ڵكۆڵن، به‌ڵام هه‌رگیز نه‌یان توانی بگه‌نه‌ دڵم </a:t>
            </a:r>
          </a:p>
          <a:p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 ده‌قه‌ی سه‌ره‌وه‌دا وشه‌ی (قه‌له‌ڕه‌شه‌كان) له‌ ڕسته‌ی دووه‌مدا كرتاوه‌و، ڕۆنانی ژێره‌وه‌ی ڕسته‌كه‌ بریتییه‌ له‌ ( قه‌له‌ڕه‌شه‌كان هه‌رگیز نه‌یانتوانی بگه‌نه‌ دڵم) .</a:t>
            </a: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>
                <a:latin typeface="Unikurd Jino" panose="020B0604030504040204" pitchFamily="34" charset="-78"/>
                <a:cs typeface="Unikurd Jino" panose="020B0604030504040204" pitchFamily="34" charset="-78"/>
              </a:rPr>
              <a:t>جۆره‌كانی كرتاندن: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1552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506</TotalTime>
  <Words>562</Words>
  <Application>Microsoft Office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Candara</vt:lpstr>
      <vt:lpstr>Symbol</vt:lpstr>
      <vt:lpstr>Unikurd Goran</vt:lpstr>
      <vt:lpstr>Unikurd Jino</vt:lpstr>
      <vt:lpstr>Unikurd Peshiw</vt:lpstr>
      <vt:lpstr>Waveform</vt:lpstr>
      <vt:lpstr>PowerPoint Presentation</vt:lpstr>
      <vt:lpstr>بریتیخستن:</vt:lpstr>
      <vt:lpstr>چه‌ند نموونه‌یه‌ك</vt:lpstr>
      <vt:lpstr>PowerPoint Presentation</vt:lpstr>
      <vt:lpstr>جۆره‌كانی بریتیخستن</vt:lpstr>
      <vt:lpstr>PowerPoint Presentation</vt:lpstr>
      <vt:lpstr>ب- كرتاندن (الخذف – Ellipsis): </vt:lpstr>
      <vt:lpstr> له‌نێوان بریتییخستن و كرتاندندا: </vt:lpstr>
      <vt:lpstr>جۆره‌كانی كرتاندن: </vt:lpstr>
      <vt:lpstr>2- كرتاندنی گرێی كاری: </vt:lpstr>
      <vt:lpstr>3- كرتاندنی گرێی به‌ند: </vt:lpstr>
      <vt:lpstr>4- كرتاندنی پرسیاری:  </vt:lpstr>
      <vt:lpstr>ج- به‌ستن (الوصل Conjunction</vt:lpstr>
      <vt:lpstr>جۆره‌كانی به‌ستن: </vt:lpstr>
      <vt:lpstr>به‌ستنی جیاوازی (پێچه‌وانه‌): </vt:lpstr>
      <vt:lpstr>به‌ستنی هۆیی: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ێبازه‌كانی لێكۆڵینه‌وه‌ی زمانه‌وانی 1- ڕێبازی وه‌سفی (ئێستایی) </dc:title>
  <dc:creator>ARya</dc:creator>
  <cp:lastModifiedBy>ARya</cp:lastModifiedBy>
  <cp:revision>71</cp:revision>
  <dcterms:created xsi:type="dcterms:W3CDTF">2006-08-16T00:00:00Z</dcterms:created>
  <dcterms:modified xsi:type="dcterms:W3CDTF">2023-03-24T11:45:22Z</dcterms:modified>
</cp:coreProperties>
</file>