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165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476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051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0335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9840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962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28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492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30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933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171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545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534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77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1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093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A2A0C-1328-49ED-BEDF-8D3B0D35CC67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623AA7-A158-43E3-A068-1DA8DD5AEBF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865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28601"/>
            <a:ext cx="8915399" cy="50800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155701"/>
            <a:ext cx="8915399" cy="4747962"/>
          </a:xfrm>
        </p:spPr>
        <p:txBody>
          <a:bodyPr>
            <a:normAutofit/>
          </a:bodyPr>
          <a:lstStyle/>
          <a:p>
            <a:pPr algn="ctr" rtl="0">
              <a:lnSpc>
                <a:spcPct val="150000"/>
              </a:lnSpc>
              <a:spcBef>
                <a:spcPct val="20000"/>
              </a:spcBef>
              <a:buClrTx/>
              <a:defRPr/>
            </a:pPr>
            <a:r>
              <a:rPr lang="ar-JO" sz="3200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algn="ctr" rtl="0">
              <a:lnSpc>
                <a:spcPct val="150000"/>
              </a:lnSpc>
              <a:spcBef>
                <a:spcPct val="20000"/>
              </a:spcBef>
              <a:buClrTx/>
              <a:defRPr/>
            </a:pPr>
            <a:r>
              <a:rPr lang="ar-JO" sz="3200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– </a:t>
            </a:r>
            <a:r>
              <a:rPr lang="ar-JO" sz="3200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زمانه‌وانی</a:t>
            </a:r>
            <a:endParaRPr lang="ar-IQ" sz="3200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algn="ctr" rtl="0">
              <a:lnSpc>
                <a:spcPct val="150000"/>
              </a:lnSpc>
              <a:spcBef>
                <a:spcPct val="20000"/>
              </a:spcBef>
              <a:buClrTx/>
              <a:defRPr/>
            </a:pPr>
            <a:r>
              <a:rPr lang="ar-JO" sz="3200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د</a:t>
            </a:r>
            <a:r>
              <a:rPr lang="ar-JO" sz="320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.عمر </a:t>
            </a:r>
            <a:r>
              <a:rPr lang="ar-JO" sz="3200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sz="3200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>
              <a:defRPr/>
            </a:pPr>
            <a:endParaRPr lang="ar-IQ" sz="3200" dirty="0"/>
          </a:p>
          <a:p>
            <a:endParaRPr lang="ar-IQ" sz="3200" dirty="0"/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952055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گریمانه‌ی په‌یوه‌ندی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گریمانه‌یه‌ له‌لایه‌ن ( ڕیڤیز) ه‌وه‌ خرایه‌ ڕوو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پێی وایه‌ زمان له‌ ئه‌نجامی ئه‌و غه‌ریزه‌ به‌تینه‌ په‌یدا بووه‌ كه‌ له‌ مرۆڤدا هه‌یه‌ بۆ په‌یوه‌ندی كردن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تیۆرییه‌ قۆناغه‌كانی كه‌شه‌كردنی زمان ده‌ست نیشان ده‌كات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وه‌ك تیۆرییه‌كانی تر به‌ده‌ر نییه‌ له‌ كه‌م و كۆڕی . 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175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ئێمه‌ ئه‌وزانیارییانه‌ی هه‌مانه‌ ده‌رباره‌ی په‌یدابوونی زمان و گه‌شه‌كردنی زمان ئه‌وه‌نده‌ نییه‌ ، تاوه‌كو بتوانین یه‌كێك له‌م گریمانانه‌ په‌سه‌ند بكه‌ین و ئه‌وانی تر ڕه‌تبكه‌ینه‌وه‌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 یه‌كێك له‌م گریمانانه‌ لایه‌نی چاك و لایه‌نی خراپی هه‌یه‌ . 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078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00" y="360363"/>
            <a:ext cx="9144000" cy="1163637"/>
          </a:xfrm>
        </p:spPr>
        <p:txBody>
          <a:bodyPr/>
          <a:lstStyle/>
          <a:p>
            <a:pPr algn="ctr"/>
            <a:r>
              <a:rPr lang="ar-JO" dirty="0" smtClean="0"/>
              <a:t>په‌یدابوونی زمان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00" y="2049463"/>
            <a:ext cx="9144000" cy="4186237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به‌شێوه‌یه‌كی گشتی دوو بۆچوونی سه‌ره‌كی هه‌ن سه‌باره‌ت به‌ په‌یدابوونی زمان :</a:t>
            </a:r>
          </a:p>
          <a:p>
            <a:pPr algn="just">
              <a:lnSpc>
                <a:spcPct val="150000"/>
              </a:lnSpc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1- بۆچونی ئاینی :</a:t>
            </a:r>
          </a:p>
          <a:p>
            <a:pPr algn="just">
              <a:lnSpc>
                <a:spcPct val="150000"/>
              </a:lnSpc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خۆی له‌و بۆچوونانه‌ ده‌بینێته‌وه‌ كه‌ له‌ كتێبه‌ ئاینی و ئاسمانییه‌كاندا هاتوه‌ 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وه‌ك ئه‌و چیرۆكه‌ی له‌ ته‌وڕاتدا هه‌یه‌ : باس له‌ هۆكاری بوونی زمانی جۆراوجۆر ده‌كان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ئه‌و ئایه‌ته‌ی له‌ قۆرئاندا </a:t>
            </a:r>
            <a:r>
              <a:rPr lang="ar-JO" sz="240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هاتووه‌ ( و علم ادم الاسماء كلها ... </a:t>
            </a: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هتد ) </a:t>
            </a:r>
            <a:endParaRPr lang="ar-IQ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55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بۆچونه‌ ئاینییه‌كان له‌به‌ر ئه‌وه‌ی په‌یوه‌ستن به‌ بیروباوه‌ڕ و عه‌قیده‌ی مرۆڤه‌وه‌ ، بۆیه‌ زۆر بواری مناقه‌شه‌ كردنییان تێدا نییه‌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هه‌ربۆیه‌ بۆچونه‌كان وه‌كو خۆیان وه‌رده‌گرین و باسیان ده‌كه‌ین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بۆچونه‌كان وه‌ك ده‌قی ئاسمانی سه‌یر ده‌كه‌ین ، زۆر ناچینه‌ ناو ورده‌كاری لایه‌نه‌ جیاوازه‌كان </a:t>
            </a:r>
            <a:endParaRPr lang="ar-IQ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18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بۆچونه‌كانی مرۆڤ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78000"/>
            <a:ext cx="8915400" cy="4622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بۆچوونه‌كانی مرۆڤ سه‌باره‌ت به‌ په‌یدابوونی زمان خۆی له‌ كۆمه‌ڵیك تیۆری نه‌سه‌لمێنراو ده‌بیننه‌وه‌ ، كه‌ قسه‌ی كرچ و كاڵ و نه‌سه‌لمێنراوون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وه‌كو وه‌بیر هێنانه‌وه‌یه‌ك به‌ خێراییی تیۆره‌كان ده‌خه‌ینه‌ ڕوو ، له‌به‌ر ئه‌وه‌ی له‌ پۆلی یه‌كه‌م له‌ وانه‌ی مێژووی زمان و زار به‌ درێژی خوێنراوه‌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لایه‌نه‌ چاك و خراپه‌كانی ئه‌م تیورییانه‌ ده‌خه‌ینه‌ ڕوو . 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011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گریمانه‌ی ده‌نگه‌ سروشتییه‌كان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5600"/>
            <a:ext cx="8915400" cy="49657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له‌لایه‌ن دیموكراتیس و ئه‌فلاتوونه‌وه‌ له‌ سه‌ده‌ی چوار یان پێنج ی پیش زایین خراوه‌ته‌ڕوو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له‌سه‌ده‌ی 17 و 18 دا له‌لایه‌ن لایبنزه‌وه‌ پشتیوانی لێكراوه‌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له‌سه‌ده‌ی 19 دا ( داروین ) و ( ویتنی ) په‌سه‌ندیان كردووه‌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گریمانه‌كه‌ پێی وایه‌ زمان له‌ لاسایی ده‌نگه‌ سروشتییه‌كانه‌وه‌ هاتووه‌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ئه‌و وشانه‌ به‌نموونه‌ ده‌هێننه‌وه‌ كه‌ له‌ لاسایی دنگه‌ سروشتییه‌كانه‌وه‌ هاتوون وه‌ك ( حه‌په‌ ، قاسپه‌ ، بۆڵه‌ ، گرمه‌ ... هتد )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669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كه‌م و كووڕییه‌كانی ئه‌م تیۆرییه‌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وشانه‌ له‌ هه‌موو زمانه‌كانی دونیادا یه‌ك فۆرمیان نییه‌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32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ئه‌وه‌ش ڕوون ناكاته‌وه‌ كه‌ زمان چۆن بووه‌ به‌ خاوه‌ن ڕۆنانێكی وا ئاڵۆز .</a:t>
            </a:r>
            <a:endParaRPr lang="ar-IQ" sz="32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42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گریمانه‌ی بانگ و قیژه‌ی هه‌ست ده‌ربڕ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93900"/>
            <a:ext cx="8915400" cy="4356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بۆیه‌كه‌م جار له‌ لایه‌ ( شتاینتاڵ ) وه‌ خراوه‌ته‌ به‌رده‌ست ، له‌گه‌ڵ هه‌ندێك له‌ ڕووناك بیرانی سه‌ده‌ی 19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گریمانه‌یه‌ پێی وایه‌ كه‌ زمان له‌و غه‌ریزانه‌وه‌ په‌یدا بووه‌ كه‌ مرۆڤ بۆ ده‌ربڕینی هه‌ست و سۆز و ئێش و ئازار و خۆشی و ناخۆشی به‌كاری هێناو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گریمانه‌یه‌ پێی وایه‌ یه‌كه‌م گۆتن له‌ زماندا له‌ شیوه‌ی سه‌رسوڕماندا بووه‌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هه‌مان كه‌م و كووڕی گریمانه‌ی پێشووی تێدایه‌ .</a:t>
            </a:r>
            <a:endParaRPr lang="ar-IQ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119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گریمانه‌ی بزاوتن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65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مه‌به‌ستی له‌ بزاوتن ئه‌وه‌یه‌ : (سه‌رله‌قاندن ، چاو تروكاندن ، برۆ جوڵاندن ... تد 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گریمانه‌كه‌ ده‌ڵێ ئه‌م بزاوتنانه‌ زۆر پێش زمان هاتوونه‌ته‌ كایه‌وه‌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زمانه‌وان ( فۆنت ) و ( مار ) پێیان وابووه‌ كه‌ پڕۆسه‌ی له‌یه‌كتر گه‌یشتن لای مرۆڤ یه‌كه‌م جار له‌م جۆره‌ بزاوتنانه‌وه‌ بووه‌ ، دوایی گۆڕاوه‌ بۆ زمانی ئاشسایی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شێوه‌یه‌كی تری گریمانه‌ی بزاوتن ئه‌وه‌یه‌ كه‌ ( بیاجییه‌ ) خستییه‌ ڕوو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یه‌كێك له‌ كه‌م و كووڕییه‌كانی ئه‌م گریمانه‌یه‌ ئه‌وه‌یه‌ كه‌ په‌یدابوونی زمان له‌ مێژووی گه‌شه‌كردنی مرۆڤ دوور ده‌خاته‌وه‌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هه‌روه‌ها گه‌شه‌و په‌یدابوونی زمان له‌ باری كۆمه‌ڵایه‌تی جیا ده‌كاته‌وه‌ .</a:t>
            </a:r>
            <a:endParaRPr lang="ar-IQ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69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گریمانه‌ی مۆسیقا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گریمانه‌یه‌ بۆ یه‌كه‌م جار له‌لایه‌ن یسپرسنه‌وه‌ خراوه‌ته‌ ڕوو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پێی وایه‌ زمان له‌ گۆرانییه‌وه‌ هاتووه‌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زمان به‌ چه‌ند قوناغێكدا تێپه‌ڕیوه‌ ، له‌ قۆناغێكدا زمان بریتی بووه‌ له‌ وشه‌ی درێژی پڕ له‌ ده‌نگی قوڕس و چه‌ناگه‌ شكێن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قۆناغه‌دا زمانی مرۆڤ به‌ ئاوازتر بووه‌ له‌ زمانه‌كانی ئێستا . 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02035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575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Century Gothic</vt:lpstr>
      <vt:lpstr>Tahoma</vt:lpstr>
      <vt:lpstr>Unikurd Goran</vt:lpstr>
      <vt:lpstr>Unikurd Peshiw</vt:lpstr>
      <vt:lpstr>Wingdings</vt:lpstr>
      <vt:lpstr>Wingdings 3</vt:lpstr>
      <vt:lpstr>Wisp</vt:lpstr>
      <vt:lpstr>PowerPoint Presentation</vt:lpstr>
      <vt:lpstr>په‌یدابوونی زمان</vt:lpstr>
      <vt:lpstr>PowerPoint Presentation</vt:lpstr>
      <vt:lpstr>بۆچونه‌كانی مرۆڤ</vt:lpstr>
      <vt:lpstr>گریمانه‌ی ده‌نگه‌ سروشتییه‌كان </vt:lpstr>
      <vt:lpstr>كه‌م و كووڕییه‌كانی ئه‌م تیۆرییه‌ </vt:lpstr>
      <vt:lpstr>گریمانه‌ی بانگ و قیژه‌ی هه‌ست ده‌ربڕ</vt:lpstr>
      <vt:lpstr>گریمانه‌ی بزاوتن </vt:lpstr>
      <vt:lpstr>گریمانه‌ی مۆسیقا</vt:lpstr>
      <vt:lpstr>گریمانه‌ی په‌یوه‌ندی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ARya</dc:creator>
  <cp:lastModifiedBy>ARya</cp:lastModifiedBy>
  <cp:revision>15</cp:revision>
  <dcterms:created xsi:type="dcterms:W3CDTF">2020-10-25T04:18:22Z</dcterms:created>
  <dcterms:modified xsi:type="dcterms:W3CDTF">2023-03-25T09:47:14Z</dcterms:modified>
</cp:coreProperties>
</file>