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5" d="100"/>
          <a:sy n="75" d="100"/>
        </p:scale>
        <p:origin x="2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A6A0-395B-46F3-9EB0-0F52DBC8BDF9}" type="datetimeFigureOut">
              <a:rPr lang="ar-IQ" smtClean="0"/>
              <a:t>04/09/1444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44C2480-279F-4622-8672-6BA0FC358E4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06223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A6A0-395B-46F3-9EB0-0F52DBC8BDF9}" type="datetimeFigureOut">
              <a:rPr lang="ar-IQ" smtClean="0"/>
              <a:t>04/09/1444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44C2480-279F-4622-8672-6BA0FC358E4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973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A6A0-395B-46F3-9EB0-0F52DBC8BDF9}" type="datetimeFigureOut">
              <a:rPr lang="ar-IQ" smtClean="0"/>
              <a:t>04/09/1444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44C2480-279F-4622-8672-6BA0FC358E44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9325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A6A0-395B-46F3-9EB0-0F52DBC8BDF9}" type="datetimeFigureOut">
              <a:rPr lang="ar-IQ" smtClean="0"/>
              <a:t>04/09/1444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44C2480-279F-4622-8672-6BA0FC358E4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54987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A6A0-395B-46F3-9EB0-0F52DBC8BDF9}" type="datetimeFigureOut">
              <a:rPr lang="ar-IQ" smtClean="0"/>
              <a:t>04/09/1444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44C2480-279F-4622-8672-6BA0FC358E44}" type="slidenum">
              <a:rPr lang="ar-IQ" smtClean="0"/>
              <a:t>‹#›</a:t>
            </a:fld>
            <a:endParaRPr lang="ar-IQ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9647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A6A0-395B-46F3-9EB0-0F52DBC8BDF9}" type="datetimeFigureOut">
              <a:rPr lang="ar-IQ" smtClean="0"/>
              <a:t>04/09/1444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44C2480-279F-4622-8672-6BA0FC358E4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35114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A6A0-395B-46F3-9EB0-0F52DBC8BDF9}" type="datetimeFigureOut">
              <a:rPr lang="ar-IQ" smtClean="0"/>
              <a:t>04/09/1444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C2480-279F-4622-8672-6BA0FC358E4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340879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A6A0-395B-46F3-9EB0-0F52DBC8BDF9}" type="datetimeFigureOut">
              <a:rPr lang="ar-IQ" smtClean="0"/>
              <a:t>04/09/1444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C2480-279F-4622-8672-6BA0FC358E4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94690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A6A0-395B-46F3-9EB0-0F52DBC8BDF9}" type="datetimeFigureOut">
              <a:rPr lang="ar-IQ" smtClean="0"/>
              <a:t>04/09/1444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C2480-279F-4622-8672-6BA0FC358E4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25775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A6A0-395B-46F3-9EB0-0F52DBC8BDF9}" type="datetimeFigureOut">
              <a:rPr lang="ar-IQ" smtClean="0"/>
              <a:t>04/09/1444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44C2480-279F-4622-8672-6BA0FC358E4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39572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A6A0-395B-46F3-9EB0-0F52DBC8BDF9}" type="datetimeFigureOut">
              <a:rPr lang="ar-IQ" smtClean="0"/>
              <a:t>04/09/1444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44C2480-279F-4622-8672-6BA0FC358E4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91748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A6A0-395B-46F3-9EB0-0F52DBC8BDF9}" type="datetimeFigureOut">
              <a:rPr lang="ar-IQ" smtClean="0"/>
              <a:t>04/09/1444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44C2480-279F-4622-8672-6BA0FC358E4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6429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A6A0-395B-46F3-9EB0-0F52DBC8BDF9}" type="datetimeFigureOut">
              <a:rPr lang="ar-IQ" smtClean="0"/>
              <a:t>04/09/1444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C2480-279F-4622-8672-6BA0FC358E4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95237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A6A0-395B-46F3-9EB0-0F52DBC8BDF9}" type="datetimeFigureOut">
              <a:rPr lang="ar-IQ" smtClean="0"/>
              <a:t>04/09/1444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C2480-279F-4622-8672-6BA0FC358E4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05307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A6A0-395B-46F3-9EB0-0F52DBC8BDF9}" type="datetimeFigureOut">
              <a:rPr lang="ar-IQ" smtClean="0"/>
              <a:t>04/09/1444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C2480-279F-4622-8672-6BA0FC358E4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21970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A6A0-395B-46F3-9EB0-0F52DBC8BDF9}" type="datetimeFigureOut">
              <a:rPr lang="ar-IQ" smtClean="0"/>
              <a:t>04/09/1444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44C2480-279F-4622-8672-6BA0FC358E4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5697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DA6A0-395B-46F3-9EB0-0F52DBC8BDF9}" type="datetimeFigureOut">
              <a:rPr lang="ar-IQ" smtClean="0"/>
              <a:t>04/09/1444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44C2480-279F-4622-8672-6BA0FC358E4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3205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4001"/>
            <a:ext cx="8915399" cy="1371600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2146300"/>
            <a:ext cx="8915399" cy="4241799"/>
          </a:xfrm>
        </p:spPr>
        <p:txBody>
          <a:bodyPr>
            <a:normAutofit/>
          </a:bodyPr>
          <a:lstStyle/>
          <a:p>
            <a:pPr algn="ctr" rtl="0">
              <a:lnSpc>
                <a:spcPct val="150000"/>
              </a:lnSpc>
              <a:spcBef>
                <a:spcPct val="20000"/>
              </a:spcBef>
              <a:buClrTx/>
              <a:defRPr/>
            </a:pPr>
            <a:r>
              <a:rPr lang="ar-JO" sz="3200" dirty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زانكۆی سه‌لاحه‌ددین – كۆلێژی په‌روه‌رده‌ / شه‌قڵاوه‌ </a:t>
            </a:r>
          </a:p>
          <a:p>
            <a:pPr algn="ctr" rtl="0">
              <a:lnSpc>
                <a:spcPct val="150000"/>
              </a:lnSpc>
              <a:spcBef>
                <a:spcPct val="20000"/>
              </a:spcBef>
              <a:buClrTx/>
              <a:defRPr/>
            </a:pPr>
            <a:r>
              <a:rPr lang="ar-JO" sz="3200" dirty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قۆناغی سێیه‌م – </a:t>
            </a:r>
            <a:r>
              <a:rPr lang="ar-JO" sz="3200" dirty="0" smtClean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زمانه‌وانی</a:t>
            </a:r>
            <a:endParaRPr lang="ar-IQ" sz="3200" dirty="0">
              <a:solidFill>
                <a:srgbClr val="FF0000"/>
              </a:solidFill>
              <a:latin typeface="Unikurd Peshiw" pitchFamily="34" charset="-78"/>
              <a:cs typeface="Unikurd Peshiw" pitchFamily="34" charset="-78"/>
            </a:endParaRPr>
          </a:p>
          <a:p>
            <a:pPr algn="ctr" rtl="0">
              <a:lnSpc>
                <a:spcPct val="150000"/>
              </a:lnSpc>
              <a:spcBef>
                <a:spcPct val="20000"/>
              </a:spcBef>
              <a:buClrTx/>
              <a:defRPr/>
            </a:pPr>
            <a:r>
              <a:rPr lang="ar-JO" sz="3200" dirty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د</a:t>
            </a:r>
            <a:r>
              <a:rPr lang="ar-JO" sz="3200" smtClean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.عمر </a:t>
            </a:r>
            <a:r>
              <a:rPr lang="ar-JO" sz="3200" dirty="0">
                <a:solidFill>
                  <a:srgbClr val="FF0000"/>
                </a:solidFill>
                <a:latin typeface="Unikurd Peshiw" pitchFamily="34" charset="-78"/>
                <a:cs typeface="Unikurd Peshiw" pitchFamily="34" charset="-78"/>
              </a:rPr>
              <a:t>احمد عبدالرحمن</a:t>
            </a:r>
            <a:endParaRPr lang="ar-IQ" sz="3200" dirty="0">
              <a:solidFill>
                <a:srgbClr val="FF0000"/>
              </a:solidFill>
              <a:latin typeface="Unikurd Peshiw" pitchFamily="34" charset="-78"/>
              <a:cs typeface="Unikurd Peshiw" pitchFamily="34" charset="-78"/>
            </a:endParaRPr>
          </a:p>
          <a:p>
            <a:pPr>
              <a:defRPr/>
            </a:pPr>
            <a:endParaRPr lang="ar-IQ" sz="3200" dirty="0"/>
          </a:p>
          <a:p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3417543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54001"/>
            <a:ext cx="9144000" cy="965199"/>
          </a:xfrm>
        </p:spPr>
        <p:txBody>
          <a:bodyPr>
            <a:normAutofit/>
          </a:bodyPr>
          <a:lstStyle/>
          <a:p>
            <a:pPr algn="ctr"/>
            <a:r>
              <a:rPr lang="ar-JO" sz="3200" dirty="0" smtClean="0">
                <a:latin typeface="Unikurd Midya" panose="020B0604030504040204" pitchFamily="34" charset="-78"/>
              </a:rPr>
              <a:t>تایبه‌تیبه‌كانی زمان </a:t>
            </a:r>
            <a:endParaRPr lang="ar-IQ" sz="3200" dirty="0">
              <a:latin typeface="Unikurd Midya" panose="020B0604030504040204" pitchFamily="34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562100"/>
            <a:ext cx="9144000" cy="4800600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JO" sz="24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وه‌ك له‌ محازه‌ره‌كانی پێشوو باسمانكرد ، كه‌زمان دیارده‌یه‌كی زۆر ئاڵۆزه‌ ، مرۆڤ زۆر هه‌وڵی داوه‌ له‌ هه‌ندێك له‌ نهێنییه‌كانی بگات و زانیاری له‌باره‌وه‌ بزانی و بتوانێ بیناسێنی ، كاتێك به‌هۆكاری ئاڵۆزبوونی ئه‌م دیارده‌یه‌ مرۆڤ نه‌یتوانی پیناسه‌یه‌كی گشتگیر بۆ زمان دابنێ كه‌ هه‌موو لایه‌نه‌كان بگرێته‌ خۆ ، بۆیه‌ هه‌وڵیداوه‌ هه‌ندێك تایبه‌تمه‌ندی ئه‌م دیارده‌یه‌ ده‌ست نیشان بكات .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JO" sz="24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‌ به‌گشتی زمان كۆمه‌ڵێك تایبه‌تمه‌ندی هه‌یه‌ كه‌ به‌ هۆیانه‌وه‌ له‌ شتی تر جیا ده‌كرێته‌وه‌ و  هه‌روه‌ها ده‌شتوانین وه‌كو چوارچێوه‌یه‌ك بۆ زمان حساب بۆ ئه‌و تایبه‌تمه‌ندییانه‌ بكه‌ین ، تایبه‌تمه‌ندییه‌كانیش بریتین له‌مانه‌ی خواره‌وه‌ : </a:t>
            </a:r>
            <a:endParaRPr lang="ar-IQ" sz="24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4920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زمان تایبەتە بە مرۆڤ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IQ" sz="28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مەبەست </a:t>
            </a:r>
            <a:r>
              <a:rPr lang="ar-IQ" sz="28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لەم وتەیە ئەوەیە كە هەر تەنیا زمانی مرۆڤ بە زمان دادەنرێت </a:t>
            </a:r>
            <a:endParaRPr lang="ar-IQ" sz="2800" dirty="0" smtClean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>
              <a:lnSpc>
                <a:spcPct val="150000"/>
              </a:lnSpc>
            </a:pPr>
            <a:r>
              <a:rPr lang="ar-IQ" sz="28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توانای </a:t>
            </a:r>
            <a:r>
              <a:rPr lang="ar-IQ" sz="28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وەرگرتن و فێریوونی زمان تەنیا لای مرۆڤ هەیە </a:t>
            </a:r>
            <a:endParaRPr lang="ar-IQ" sz="2800" dirty="0" smtClean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>
              <a:lnSpc>
                <a:spcPct val="150000"/>
              </a:lnSpc>
            </a:pPr>
            <a:r>
              <a:rPr lang="ar-IQ" sz="28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ئەگەر تواناكە تا تەمەنی 12ساڵی نەخرێتە گەڕ فێری زمان نابێت و ئەم توانایە دەپوكێتەوە .</a:t>
            </a:r>
            <a:endParaRPr lang="en-US" sz="28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>
              <a:lnSpc>
                <a:spcPct val="150000"/>
              </a:lnSpc>
            </a:pPr>
            <a:endParaRPr lang="ar-IQ" sz="2800" dirty="0" smtClean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>
              <a:lnSpc>
                <a:spcPct val="150000"/>
              </a:lnSpc>
            </a:pPr>
            <a:endParaRPr lang="ar-IQ" sz="28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43254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زمان دەنگە: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25600"/>
            <a:ext cx="8915400" cy="4800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IQ" sz="28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مرۆڤ كاتێك قسە دەكات بە هۆی قەناتی دەنگی (دەم و لوت و سیەكان...هتد) سوود لەو هەوایە وەردەگرێت كە لەسیەكان دێتە دەرەوە </a:t>
            </a:r>
            <a:endParaRPr lang="ar-IQ" sz="2800" dirty="0" smtClean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>
              <a:lnSpc>
                <a:spcPct val="150000"/>
              </a:lnSpc>
            </a:pPr>
            <a:r>
              <a:rPr lang="ar-JO" sz="28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لانی كه‌م ده‌بێ قسه‌كه‌رێك وگوێگرێكمان هه‌بێ </a:t>
            </a:r>
          </a:p>
          <a:p>
            <a:pPr>
              <a:lnSpc>
                <a:spcPct val="150000"/>
              </a:lnSpc>
            </a:pPr>
            <a:r>
              <a:rPr lang="ar-IQ" sz="28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هەموو زمانەكان لەرینەوەی ماسولكەكان دەگۆڕن بۆ دانەی </a:t>
            </a:r>
            <a:r>
              <a:rPr lang="ar-IQ" sz="28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دەنگی</a:t>
            </a:r>
            <a:endParaRPr lang="ar-JO" sz="2800" dirty="0" smtClean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>
              <a:lnSpc>
                <a:spcPct val="150000"/>
              </a:lnSpc>
            </a:pPr>
            <a:r>
              <a:rPr lang="ar-IQ" sz="28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دە</a:t>
            </a:r>
            <a:r>
              <a:rPr lang="ar-JO" sz="28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گه‌كانیش</a:t>
            </a:r>
            <a:r>
              <a:rPr lang="ar-IQ" sz="28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 </a:t>
            </a:r>
            <a:r>
              <a:rPr lang="ar-IQ" sz="28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لەیەك دەدرێن و دووبارە و چەند بارە دەبنەوە </a:t>
            </a:r>
            <a:endParaRPr lang="ar-IQ" sz="2800" dirty="0" smtClean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 marL="0" indent="0">
              <a:lnSpc>
                <a:spcPct val="150000"/>
              </a:lnSpc>
              <a:buNone/>
            </a:pPr>
            <a:endParaRPr lang="ar-IQ" sz="28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12992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ڕەمزەكانی زمان لە خۆوەن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ar-IQ" sz="28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هیچ پەیوەندیەك لە نێوان فۆرمی وشە و ئەو شتەی ئاماژەی بۆ دەكات نییە </a:t>
            </a:r>
            <a:endParaRPr lang="ar-JO" sz="2800" dirty="0" smtClean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>
              <a:lnSpc>
                <a:spcPct val="150000"/>
              </a:lnSpc>
            </a:pPr>
            <a:r>
              <a:rPr lang="ar-IQ" sz="28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بەڵكو كۆمەڵگا واتایان پێ‌ دەبەخشێ‌ </a:t>
            </a:r>
            <a:endParaRPr lang="ar-JO" sz="2800" dirty="0" smtClean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>
              <a:lnSpc>
                <a:spcPct val="150000"/>
              </a:lnSpc>
            </a:pPr>
            <a:r>
              <a:rPr lang="ar-JO" sz="28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ئه‌م ڕه‌مزانه‌ شتێك ده‌نوێنن كه‌ خۆیان نین .</a:t>
            </a:r>
          </a:p>
          <a:p>
            <a:pPr>
              <a:lnSpc>
                <a:spcPct val="150000"/>
              </a:lnSpc>
            </a:pPr>
            <a:r>
              <a:rPr lang="ar-JO" sz="28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به‌كارهێنانی ڕه‌مزی له‌ خۆوه‌ وای كردووه‌ كه‌ زمانی مرۆڤ ببێته‌ چه‌كێكی كاریگه‌ر .</a:t>
            </a:r>
            <a:endParaRPr lang="ar-IQ" sz="28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29892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زمان دیاردەیەكی تەواوە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39900"/>
            <a:ext cx="8915400" cy="48641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IQ" sz="28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هەموو زمانێك ئەگەر ژمارەی قسەپێكەرانی زۆربن یان كەم زمانەكەیان تەواو و </a:t>
            </a:r>
            <a:r>
              <a:rPr lang="ar-IQ" sz="28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كاملە</a:t>
            </a:r>
            <a:endParaRPr lang="ar-JO" sz="2800" dirty="0" smtClean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>
              <a:lnSpc>
                <a:spcPct val="150000"/>
              </a:lnSpc>
            </a:pPr>
            <a:r>
              <a:rPr lang="ar-IQ" sz="28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زمان لەگەڵ ئەو گۆڕنكاریانە دەڕوات كە لە كۆمەڵگا دێنەپێشەوە </a:t>
            </a:r>
            <a:endParaRPr lang="ar-JO" sz="2800" dirty="0" smtClean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>
              <a:lnSpc>
                <a:spcPct val="150000"/>
              </a:lnSpc>
            </a:pPr>
            <a:r>
              <a:rPr lang="ar-IQ" sz="28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هیچ زمانێك لە هیچ قۆناغێكی ژیانی مرۆڤ دا سەرەتایی </a:t>
            </a:r>
            <a:r>
              <a:rPr lang="ar-IQ" sz="28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نەبووە</a:t>
            </a:r>
            <a:endParaRPr lang="ar-JO" sz="2800" dirty="0" smtClean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>
              <a:lnSpc>
                <a:spcPct val="150000"/>
              </a:lnSpc>
            </a:pPr>
            <a:r>
              <a:rPr lang="ar-IQ" sz="28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ئەو زمانەی (20)هەزار ساڵ بەر لە ئێستا قسەی پێكراوە بۆ كۆمەڵگای ئەو سەردەمە زمانێكی تەواو بووە</a:t>
            </a:r>
          </a:p>
        </p:txBody>
      </p:sp>
    </p:spTree>
    <p:extLst>
      <p:ext uri="{BB962C8B-B14F-4D97-AF65-F5344CB8AC3E}">
        <p14:creationId xmlns:p14="http://schemas.microsoft.com/office/powerpoint/2010/main" val="2610834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زمان هەمیشە لە گۆڕندایە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52600"/>
            <a:ext cx="8915400" cy="45593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IQ" sz="28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دوو هێز هەن كار لە زمان دەكەن ئەوانیش بریتین لە هێزی قسەكەر و هێزی </a:t>
            </a:r>
            <a:r>
              <a:rPr lang="ar-IQ" sz="28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گوێگر</a:t>
            </a:r>
            <a:endParaRPr lang="ar-JO" sz="2800" dirty="0" smtClean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>
              <a:lnSpc>
                <a:spcPct val="150000"/>
              </a:lnSpc>
            </a:pPr>
            <a:r>
              <a:rPr lang="ar-IQ" sz="28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قسەكەر هەمیشە هەوڵ دەدات وزەیەكی كەم بەكاربهێنێت و واتایەكی زۆر بدات بە </a:t>
            </a:r>
            <a:r>
              <a:rPr lang="ar-IQ" sz="28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دەستەوە</a:t>
            </a:r>
            <a:endParaRPr lang="ar-JO" sz="2800" dirty="0" smtClean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>
              <a:lnSpc>
                <a:spcPct val="150000"/>
              </a:lnSpc>
            </a:pPr>
            <a:r>
              <a:rPr lang="ar-IQ" sz="2800" dirty="0">
                <a:latin typeface="Unikurd Goran" panose="020B0604030504040204" pitchFamily="34" charset="-78"/>
                <a:cs typeface="Unikurd Goran" panose="020B0604030504040204" pitchFamily="34" charset="-78"/>
              </a:rPr>
              <a:t>گوێ‌ گریش لێی ڕازیە تا ئەو شوێنەی نەبێتە هۆی گۆرینی </a:t>
            </a:r>
            <a:r>
              <a:rPr lang="ar-IQ" sz="28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وتا</a:t>
            </a:r>
            <a:endParaRPr lang="ar-JO" sz="2800" dirty="0" smtClean="0">
              <a:latin typeface="Unikurd Goran" panose="020B0604030504040204" pitchFamily="34" charset="-78"/>
              <a:cs typeface="Unikurd Goran" panose="020B0604030504040204" pitchFamily="34" charset="-78"/>
            </a:endParaRPr>
          </a:p>
          <a:p>
            <a:pPr>
              <a:lnSpc>
                <a:spcPct val="150000"/>
              </a:lnSpc>
            </a:pPr>
            <a:r>
              <a:rPr lang="ar-JO" sz="2800" dirty="0" smtClean="0">
                <a:latin typeface="Unikurd Goran" panose="020B0604030504040204" pitchFamily="34" charset="-78"/>
                <a:cs typeface="Unikurd Goran" panose="020B0604030504040204" pitchFamily="34" charset="-78"/>
              </a:rPr>
              <a:t>بۆ نموونه‌ وشه‌ی ( به‌غدا) .</a:t>
            </a:r>
            <a:endParaRPr lang="ar-IQ" sz="2800" dirty="0">
              <a:latin typeface="Unikurd Goran" panose="020B0604030504040204" pitchFamily="34" charset="-78"/>
              <a:cs typeface="Unikurd Goran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7775370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44</TotalTime>
  <Words>340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Century Gothic</vt:lpstr>
      <vt:lpstr>Tahoma</vt:lpstr>
      <vt:lpstr>Unikurd Goran</vt:lpstr>
      <vt:lpstr>Unikurd Midya</vt:lpstr>
      <vt:lpstr>Unikurd Peshiw</vt:lpstr>
      <vt:lpstr>Wingdings</vt:lpstr>
      <vt:lpstr>Wingdings 3</vt:lpstr>
      <vt:lpstr>Wisp</vt:lpstr>
      <vt:lpstr>PowerPoint Presentation</vt:lpstr>
      <vt:lpstr>تایبه‌تیبه‌كانی زمان </vt:lpstr>
      <vt:lpstr>زمان تایبەتە بە مرۆڤ </vt:lpstr>
      <vt:lpstr>زمان دەنگە: </vt:lpstr>
      <vt:lpstr>ڕەمزەكانی زمان لە خۆوەن</vt:lpstr>
      <vt:lpstr>زمان دیاردەیەكی تەواوە</vt:lpstr>
      <vt:lpstr>زمان هەمیشە لە گۆڕندایە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تایبه‌تییه‌كانی زمان </dc:title>
  <dc:creator>ARya</dc:creator>
  <cp:lastModifiedBy>ARya</cp:lastModifiedBy>
  <cp:revision>7</cp:revision>
  <dcterms:created xsi:type="dcterms:W3CDTF">2020-10-25T13:19:02Z</dcterms:created>
  <dcterms:modified xsi:type="dcterms:W3CDTF">2023-03-25T09:47:36Z</dcterms:modified>
</cp:coreProperties>
</file>