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–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زمانه‌وانی گشتی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د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 هۆیه‌كی ناغه‌ریزییه‌ تایبه‌ته‌ به‌ مرۆڤ ، بۆ ده‌ربڕینی هه‌ست و ئاره‌زوو به‌كاردێت ، به‌هۆی ڕه‌مزی له‌سه‌ر یاسا ڕۆیشتوو كارده‌كات ، له‌ژێر ده‌سه‌ڵاتی مرۆڤ دایه‌ .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ساپیر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06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 كۆمه‌ڵه‌ ڕسته‌یه‌كه‌ ڕێزمان ده‌ری ده‌كات و ده‌یهێنێته‌ به‌رهه‌م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چۆمسكی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752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زمان ڕێگایه‌كه‌ بۆ له‌یه‌كتر گه‌یشتن 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مارتنێت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261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 بریتییه‌ له‌ كۆمه‌ڵه‌ ڕه‌مزێكی له‌خۆوه‌ كه‌ به‌هۆیه‌وه‌  كۆمه‌ڵ هه‌ره‌وه‌زی ده‌كات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بلۆك وتراگه‌ر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244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ڕێبازه‌كانی لێكۆڵینه‌وه‌ی زمانه‌وانی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01000" cy="1752600"/>
          </a:xfrm>
        </p:spPr>
        <p:txBody>
          <a:bodyPr/>
          <a:lstStyle/>
          <a:p>
            <a:pPr algn="r"/>
            <a:endParaRPr lang="ar-IQ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56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هه‌ر دیارده‌یه‌كی سروشتی له‌م گه‌ردوونه‌ وه‌ربگرین ، به‌ لانی كه‌م له‌ چوار ڕوه‌وه‌وه‌ لێكۆڵینه‌وه‌ی له‌سه‌ر ده‌كه‌ین .كه‌ برتین له‌مانه‌ی خواره‌وه‌ :</a:t>
            </a:r>
          </a:p>
          <a:p>
            <a:pPr marL="0" indent="0" algn="just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1- دیارده‌كه‌ وه‌كو خۆی وه‌رده‌گرین و باسی ده‌كه‌ین و وه‌سفی ده‌كه‌ین ، واته‌ باری ئێستای دیارده‌كه‌ چۆنه‌ وه‌ك خۆی ه‌سفی ده‌كه‌ین .</a:t>
            </a:r>
          </a:p>
          <a:p>
            <a:pPr marL="0" indent="0" algn="just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2- ئه‌و قۆناغ و سه‌رده‌مانه‌ی كه‌ دیارده‌كه‌ی پیدا تێپه‌ڕبووه‌ تا گه‌یشتۆته‌ ئه‌و باره‌ی ئێستای ، واته‌ باسی قۆناغه‌كان ده‌كه‌ین .</a:t>
            </a:r>
          </a:p>
          <a:p>
            <a:pPr marL="0" indent="0" algn="just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3- چه‌ند دیارده‌یه‌كی تر هه‌ن له‌ ده‌ره‌وه‌ی ئه‌و دیارده‌یه‌ ، هه‌وڵ ده‌ده‌ین به‌یه‌كیان بگرین و به‌راوردیان بكه‌ین .</a:t>
            </a:r>
          </a:p>
          <a:p>
            <a:pPr marL="0" indent="0" algn="just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4- باسی دبارده‌كه‌ ده‌كه‌ین كه‌ له‌ سه‌ره‌تاوه‌ چۆن په‌یدا بووه‌ ، واته‌ نه‌ژدی دیارده‌كه‌ .</a:t>
            </a:r>
          </a:p>
          <a:p>
            <a:pPr marL="0" indent="0" algn="just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endParaRPr lang="ar-IQ" sz="20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latin typeface="Unikurd Peshiw" pitchFamily="34" charset="-78"/>
                <a:cs typeface="Unikurd Peshiw" pitchFamily="34" charset="-78"/>
              </a:rPr>
              <a:t>ڕێبازه‌كانی لێكۆڵینه‌وه‌ی زمانه‌وانی </a:t>
            </a:r>
            <a:endParaRPr lang="ar-IQ" sz="3200" dirty="0">
              <a:latin typeface="Unikurd Peshiw" pitchFamily="34" charset="-78"/>
              <a:cs typeface="Unikurd Peshiw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0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JO" sz="2800" dirty="0" smtClean="0">
                <a:latin typeface="Unikurd Goran" pitchFamily="34" charset="-78"/>
                <a:cs typeface="Unikurd Goran" pitchFamily="34" charset="-78"/>
              </a:rPr>
              <a:t>زمانیش وه‌كو هه‌ر دیارده‌یه‌كی سروشتی له‌م چوار لایه‌نه‌وه‌ لێكۆڵینه‌وه‌ی له‌سه‌ر ده‌كرێ ، یاخود به‌لانی كه‌م به‌م چوار ڕێبازه‌ لێی ده‌كۆڵدرێته‌وه‌ . كه‌ به‌ ڕێبازه‌كانی لێكۆڵینه‌وه‌ی زمانه‌وانی ناسراون . له‌ خواره‌وه‌دا باسیان ده‌كه‌ین .</a:t>
            </a:r>
            <a:endParaRPr lang="ar-IQ" sz="28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930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482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 ئه‌م ڕێبازه‌ (میتۆده‌ ) به‌گرینگترین ڕێبازی لێكۆڵینه‌وه‌ی زمانه‌وانی  داده‌نرێت ،چونكه‌ به‌بێ په‌یڕه‌وكردنی ئه‌م ڕیبازه‌ یان لقه‌ ڕیبازه‌كانی تر په‌یڕه‌و ناكرێن . </a:t>
            </a:r>
          </a:p>
          <a:p>
            <a:pPr marL="0" indent="0" algn="r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ئه‌م لقه‌ی زمانه‌وانی له‌ زمان ده‌كۆڵیته‌وه‌ له‌ كاتێكی دیاریكراودا ، یان له‌ ئێستای زمان ده‌كۆڵێته‌وه‌ و وه‌كو خۆی وه‌سفی ده‌كات .</a:t>
            </a:r>
          </a:p>
          <a:p>
            <a:pPr marL="0" indent="0" algn="r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ئه‌وكاته‌ی ئه‌و ڕیبازه‌ ده‌ستنیشانی ده‌كات ده‌شێ ئێستا بێت و ده‌شێ ڕابردوو بێت ، به‌لام ئه‌گه‌ر له‌ قۆناغێكی دیاریكراوی ڕابردووی زمانێك بكۆڵیته‌وه‌ ، ده‌بێ شێوه‌ی نوسینی ئه‌م قۆناغه‌ی له‌به‌رده‌ست دابێت . </a:t>
            </a:r>
          </a:p>
          <a:p>
            <a:pPr marL="0" indent="0" algn="r" rtl="1">
              <a:buNone/>
            </a:pPr>
            <a:endParaRPr lang="ar-JO" sz="2000" dirty="0" smtClean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latin typeface="Unikurd Goran" pitchFamily="34" charset="-78"/>
                <a:cs typeface="Unikurd Goran" pitchFamily="34" charset="-78"/>
              </a:rPr>
              <a:t>ئه‌گه‌ر له‌سه‌ر بنه‌مای وه‌سفی له‌ زمان بكۆڵدرێته‌وه‌ ، ده‌بێ ته‌نیا باس له‌ ماوه‌یه‌ بكرێ كه‌ ده‌ستنیشان كراوه‌ ، هه‌روه‌ها نابێ باسی زمانی تر یان قۆناغی تر بكرێت و به‌راورد بكرێن . </a:t>
            </a:r>
            <a:endParaRPr lang="ar-IQ" sz="20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1- </a:t>
            </a:r>
            <a:r>
              <a:rPr lang="ar-JO" sz="3200" dirty="0" smtClean="0">
                <a:latin typeface="Unikurd Peshiw" pitchFamily="34" charset="-78"/>
                <a:cs typeface="Unikurd Peshiw" pitchFamily="34" charset="-78"/>
              </a:rPr>
              <a:t>ڕێبازی وه‌سفی (ئێستایی)</a:t>
            </a:r>
            <a:endParaRPr lang="ar-IQ" sz="3200" dirty="0">
              <a:latin typeface="Unikurd Peshiw" pitchFamily="34" charset="-78"/>
              <a:cs typeface="Unikurd Peshiw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82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60000"/>
              </a:lnSpc>
              <a:buFontTx/>
              <a:buChar char="-"/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 زانستی زمانی مێژووییش ناو ده‌برێت </a:t>
            </a:r>
          </a:p>
          <a:p>
            <a:pPr algn="r" rtl="1">
              <a:lnSpc>
                <a:spcPct val="160000"/>
              </a:lnSpc>
              <a:buFontTx/>
              <a:buChar char="-"/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لێكۆڵینه‌وه‌ی زمان له‌سه‌ر بنه‌مای مێژویی ، ئه‌وه‌یه‌ كه‌ له‌ په‌ره‌سه‌ندن و گۆڕانه‌كانی زمان ده‌كۆڵێته‌وه‌ به‌پێی قۆناغه‌ مێژووییه‌كان . </a:t>
            </a:r>
          </a:p>
          <a:p>
            <a:pPr algn="r" rtl="1">
              <a:lnSpc>
                <a:spcPct val="160000"/>
              </a:lnSpc>
              <a:buFontTx/>
              <a:buChar char="-"/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ڕیبازه‌ هه‌وڵده‌درێ لا‌یه‌نی لێكچوو یان جیاوازی چه‌ند قۆناغێكی مێژوویی هه‌مان زمان یان شێوه‌ بخرێته‌ ڕوو .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2- ڕیبازی مێژویی 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109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له‌م جۆره‌دا دوو زمان یان زیاتر له‌ چه‌ند ڕوویه‌كه‌وه‌ به‌راورد ده‌كرێن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به‌پێی ڕێبازی به‌راوردی ده‌شێت چه‌ند شێوه‌یه‌كی هه‌مان زمان به‌راورد بكرێن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هه‌روه‌ها له‌سه‌ر بنه‌مای زانستی زمانی به‌راوردی ده‌كرێت زمانێك له‌ دوو قۆناغی جیاوازدا به‌راورد بكرێن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JO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ده‌بێت به‌ دوو لقی سه‌ره‌كی 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 1- به‌راوردكردن له‌سه‌ر په‌یوه‌ندی مێژوویی 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 smtClean="0">
                <a:latin typeface="Unikurd Goran" pitchFamily="34" charset="-78"/>
                <a:cs typeface="Unikurd Goran" pitchFamily="34" charset="-78"/>
              </a:rPr>
              <a:t>2- به‌راوردكردن بۆ پیشاندانی لایه‌نی لێكچوو و جیاواز .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600" dirty="0" smtClean="0">
                <a:latin typeface="Unikurd Goran" pitchFamily="34" charset="-78"/>
                <a:cs typeface="Unikurd Goran" pitchFamily="34" charset="-78"/>
              </a:rPr>
              <a:t>3- </a:t>
            </a:r>
            <a:r>
              <a:rPr lang="ar-JO" sz="3100" dirty="0" smtClean="0">
                <a:latin typeface="Unikurd Peshiw" pitchFamily="34" charset="-78"/>
                <a:cs typeface="Unikurd Peshiw" pitchFamily="34" charset="-78"/>
              </a:rPr>
              <a:t>ڕێبازی به‌راوردی یان زانستی زمانی به‌راوردی : </a:t>
            </a:r>
            <a:endParaRPr lang="ar-IQ" sz="3100" dirty="0">
              <a:latin typeface="Unikurd Peshiw" pitchFamily="34" charset="-78"/>
              <a:cs typeface="Unikurd Peshiw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405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JO" sz="2800" dirty="0" smtClean="0">
                <a:latin typeface="Unikurd Goran" pitchFamily="34" charset="-78"/>
                <a:cs typeface="Unikurd Goran" pitchFamily="34" charset="-78"/>
              </a:rPr>
              <a:t>ئه‌م به‌شه‌ی زانستی زمان هه‌وڵ ده‌دات وه‌ڵامی ئه‌و پرسیاره‌ بداته‌وه‌ كه‌ ده‌پرسێ ئایا (زمان چۆن په‌یدا بووه‌ ؟ ) .</a:t>
            </a:r>
          </a:p>
          <a:p>
            <a:pPr marL="0" indent="0" algn="r" rtl="1">
              <a:buNone/>
            </a:pPr>
            <a:endParaRPr lang="ar-JO" sz="2800" dirty="0" smtClean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2800" dirty="0" smtClean="0">
                <a:latin typeface="Unikurd Goran" pitchFamily="34" charset="-78"/>
                <a:cs typeface="Unikurd Goran" pitchFamily="34" charset="-78"/>
              </a:rPr>
              <a:t>باس له‌ زمان ده‌كات به‌گشتی وه‌ك دیارده‌یه‌كی سروشتی و ئینسانی  نه‌ك زمانێكی تایبه‌ت .</a:t>
            </a:r>
          </a:p>
          <a:p>
            <a:pPr marL="0" indent="0" algn="r" rtl="1">
              <a:buNone/>
            </a:pPr>
            <a:endParaRPr lang="ar-JO" sz="2800" dirty="0" smtClean="0">
              <a:latin typeface="Unikurd Goran" pitchFamily="34" charset="-78"/>
              <a:cs typeface="Unikurd Goran" pitchFamily="34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2800" dirty="0" smtClean="0">
                <a:latin typeface="Unikurd Goran" pitchFamily="34" charset="-78"/>
                <a:cs typeface="Unikurd Goran" pitchFamily="34" charset="-78"/>
              </a:rPr>
              <a:t>به‌م پێیه‌ جیاوازی هه‌یه‌ له‌ نێوان (نه‌ژدی زمان) له‌گه‌ڵ (نه‌ژادی زمانی كوردی) .</a:t>
            </a:r>
            <a:endParaRPr lang="ar-IQ" sz="28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4- </a:t>
            </a:r>
            <a:r>
              <a:rPr lang="ar-JO" sz="3600" dirty="0" smtClean="0">
                <a:latin typeface="Unikurd Peshiw" pitchFamily="34" charset="-78"/>
                <a:cs typeface="Unikurd Peshiw" pitchFamily="34" charset="-78"/>
              </a:rPr>
              <a:t>نه‌ژادی زمان :</a:t>
            </a:r>
            <a:endParaRPr lang="ar-IQ" sz="3600" dirty="0">
              <a:latin typeface="Unikurd Peshiw" pitchFamily="34" charset="-78"/>
              <a:cs typeface="Unikurd Peshiw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917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له‌به‌ر ئه‌وه‌ی زمان دیارده‌یه‌كی ئاڵۆز و سركه‌ ، به‌ئاسانی خۆی نادات به‌ ده‌سته‌وه‌ ، بۆیه‌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له‌لایه‌ن 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لێكۆڵه‌رانه‌وه‌ چه‌ند پێناسه‌یه‌كی بۆكراوه‌ .</a:t>
            </a:r>
          </a:p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هۆكاری جۆراوجۆری و زۆری پێناسه‌كانی زمانیش بۆ ئه‌وه‌ ده‌گه‌ڕێته‌وه‌ كه‌ له‌ هه‌ر ڕویێكه‌وه‌ سه‌یری بكه‌ی جۆرێك پێناسه‌ هه‌ڵده‌گرێ و له‌ ڕوه‌كه‌ی تر لایه‌نێكی تر دیارده‌بێ جۆرێكی تر له‌ پێناسه‌ هه‌ڵده‌گرێ </a:t>
            </a:r>
          </a:p>
          <a:p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له‌خواره‌ چه‌ند پێناسه‌یه‌ك ده‌خه‌ینه‌ڕوو .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Unikurd Peshiw" panose="020B0604030504040204" pitchFamily="34" charset="-78"/>
                <a:cs typeface="Unikurd Peshiw" panose="020B0604030504040204" pitchFamily="34" charset="-78"/>
              </a:rPr>
              <a:t>چه‌ند پێناسه‌یه‌كی زمان 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798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548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Candara</vt:lpstr>
      <vt:lpstr>Symbol</vt:lpstr>
      <vt:lpstr>Unikurd Goran</vt:lpstr>
      <vt:lpstr>Unikurd Peshiw</vt:lpstr>
      <vt:lpstr>Wingdings</vt:lpstr>
      <vt:lpstr>Waveform</vt:lpstr>
      <vt:lpstr>PowerPoint Presentation</vt:lpstr>
      <vt:lpstr>ڕێبازه‌كانی لێكۆڵینه‌وه‌ی زمانه‌وانی</vt:lpstr>
      <vt:lpstr>ڕێبازه‌كانی لێكۆڵینه‌وه‌ی زمانه‌وانی </vt:lpstr>
      <vt:lpstr>PowerPoint Presentation</vt:lpstr>
      <vt:lpstr>1- ڕێبازی وه‌سفی (ئێستایی)</vt:lpstr>
      <vt:lpstr>2- ڕیبازی مێژویی </vt:lpstr>
      <vt:lpstr>3- ڕێبازی به‌راوردی یان زانستی زمانی به‌راوردی : </vt:lpstr>
      <vt:lpstr>4- نه‌ژادی زمان :</vt:lpstr>
      <vt:lpstr>چه‌ند پێناسه‌یه‌كی زمان </vt:lpstr>
      <vt:lpstr>ساپیر</vt:lpstr>
      <vt:lpstr>چۆمسكی</vt:lpstr>
      <vt:lpstr>مارتنێت</vt:lpstr>
      <vt:lpstr>بلۆك وتراگه‌ر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19</cp:revision>
  <dcterms:created xsi:type="dcterms:W3CDTF">2006-08-16T00:00:00Z</dcterms:created>
  <dcterms:modified xsi:type="dcterms:W3CDTF">2023-03-25T11:11:19Z</dcterms:modified>
</cp:coreProperties>
</file>