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زمانه‌وانی</a:t>
            </a:r>
            <a:endParaRPr lang="ar-IQ" dirty="0" smtClean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د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8043333" cy="3992563"/>
          </a:xfrm>
        </p:spPr>
        <p:txBody>
          <a:bodyPr>
            <a:normAutofit/>
          </a:bodyPr>
          <a:lstStyle/>
          <a:p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زار و زمانه‌ ناوچه‌ییه‌كان زیاتر گرینگیان پێدرا .</a:t>
            </a:r>
          </a:p>
          <a:p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كه‌رسته‌یه‌كی زۆری لێكۆڵینه‌وه‌ كه‌وته‌ به‌رده‌ستی زمانه‌وانه‌كان .</a:t>
            </a:r>
          </a:p>
          <a:p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پشتیان له‌ بیره‌ فه‌لسه‌فییه‌كانی سه‌ده‌ی ناوه‌ڕاست </a:t>
            </a: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كرد.</a:t>
            </a:r>
            <a:endParaRPr lang="ar-JO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خۆیان به‌ گیروگرفتی ڕۆژانه‌ی زمانه‌كانه‌وه‌ خه‌ریك كرد. 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زمانەوانی سەدەی ڕاپەرین </a:t>
            </a:r>
            <a:r>
              <a:rPr lang="ar-SA" b="1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(</a:t>
            </a:r>
            <a:r>
              <a:rPr lang="ar-SA" b="1" dirty="0">
                <a:latin typeface="Unikurd Kawe" panose="020B0604030504040204" pitchFamily="34" charset="-78"/>
                <a:cs typeface="Unikurd Kawe" panose="020B0604030504040204" pitchFamily="34" charset="-78"/>
              </a:rPr>
              <a:t>15-</a:t>
            </a:r>
            <a:r>
              <a:rPr lang="ar-JO" b="1" dirty="0">
                <a:latin typeface="Unikurd Kawe" panose="020B0604030504040204" pitchFamily="34" charset="-78"/>
                <a:cs typeface="Unikurd Kawe" panose="020B0604030504040204" pitchFamily="34" charset="-78"/>
              </a:rPr>
              <a:t>16</a:t>
            </a:r>
            <a:r>
              <a:rPr lang="ar-SA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):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61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91056"/>
            <a:ext cx="8458201" cy="4535107"/>
          </a:xfrm>
        </p:spPr>
        <p:txBody>
          <a:bodyPr>
            <a:noAutofit/>
          </a:bodyPr>
          <a:lstStyle/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كۆمەلێك دیاردەی وەك پێشخستن و ڕێكخسنی ڕێنوس و ڕێگاكانی وانەوتنەوەی زمان و ئەدەب, داهێنانی زمانێكی جیهانی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، گرینگیان پێدرا .</a:t>
            </a: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چەند فەرهەنگێك و كتێبێكی قوتابخانەكان بۆ فێربوونی زمان دەرچوون.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-هەر لەو سەردەمەدا بزوتنەوەی چاكسازی دینی خه‌لكی هاندەدا بۆ ئەوەی لێكۆلینەوە لە زمانی (عیبری و ئارامی و سریانیدا) بكەن.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055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305799" cy="3840163"/>
          </a:xfrm>
        </p:spPr>
        <p:txBody>
          <a:bodyPr>
            <a:normAutofit fontScale="92500" lnSpcReduction="10000"/>
          </a:bodyPr>
          <a:lstStyle/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دوو دیاردەی سەركی لەم سەدەیە بەرچاو دەكەون.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قەشەكانی(پۆرت ڕۆیاڵ) كۆمەلێك لێكۆلینەوەی زمانەوانیان ئەنجامدا لەوێش(ئارنول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</a:t>
            </a:r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و لانسۆ...هتد) ئەمانە بناغەیەكیان دانا بریتی بوو لەوەی ( ئەو بنچینە زمانەوانییە گشتیانەی كە ژیرانە لێك د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ر</a:t>
            </a:r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اونەتەوە)</a:t>
            </a:r>
            <a:endParaRPr lang="ar-JO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-دیاردەیەكی تر لەو سەدەیەدا كە باو بوو بریتی بوو لە دروستكردنی زمانێكی جیهانی بۆ ئەوەی هەموو خەلكی لێی تێ‌ بگەن 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-زمانەوانی سەدەی </a:t>
            </a:r>
            <a:r>
              <a:rPr lang="ar-SA" b="1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(17):</a:t>
            </a:r>
            <a:r>
              <a:rPr lang="en-US" dirty="0">
                <a:latin typeface="Unikurd Peshiw" panose="020B0604030504040204" pitchFamily="34" charset="-78"/>
                <a:cs typeface="Unikurd Peshiw" panose="020B0604030504040204" pitchFamily="34" charset="-78"/>
              </a:rPr>
              <a:t/>
            </a:r>
            <a:br>
              <a:rPr lang="en-US" dirty="0">
                <a:latin typeface="Unikurd Peshiw" panose="020B0604030504040204" pitchFamily="34" charset="-78"/>
                <a:cs typeface="Unikurd Peshiw" panose="020B0604030504040204" pitchFamily="34" charset="-78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418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686799" cy="4221163"/>
          </a:xfrm>
        </p:spPr>
        <p:txBody>
          <a:bodyPr>
            <a:noAutofit/>
          </a:bodyPr>
          <a:lstStyle/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لایەنی هۆشەكی هێنرایە ناو كارەكان.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گرینگیان دەدا بەلێكۆلینەوە لەبنەچەی زمان كە(ئادەم سمیت و ڕۆسۆ و كۆندیاك ...هتد) زۆر گرینگیان بەم لایەنە دەدا</a:t>
            </a:r>
            <a:endParaRPr lang="ar-JO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(جۆن لاینز) بەرپەچی ئەوەی دایەوە كە دەڵێ‌ عبری دایكی هەموو زمانەكانە.</a:t>
            </a:r>
            <a:endParaRPr lang="ar-JO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-هەر لەم سەدەیەدا بۆچوونێكی فراوان</a:t>
            </a:r>
            <a:r>
              <a:rPr lang="ar-JO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و</a:t>
            </a:r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ڕێك و پێك سەری هەڵدا لە لایەن( كۆندیاك ) كەدەڵێ‌:(كۆبوونەوەی مرۆڤ پێویستە بۆ ئاڵوگۆركرنی زمان) 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-زمامەوانی سەدەی( 18):</a:t>
            </a:r>
            <a:r>
              <a:rPr lang="en-US" dirty="0">
                <a:latin typeface="Unikurd Peshiw" panose="020B0604030504040204" pitchFamily="34" charset="-78"/>
                <a:cs typeface="Unikurd Peshiw" panose="020B0604030504040204" pitchFamily="34" charset="-78"/>
              </a:rPr>
              <a:t/>
            </a:r>
            <a:br>
              <a:rPr lang="en-US" dirty="0">
                <a:latin typeface="Unikurd Peshiw" panose="020B0604030504040204" pitchFamily="34" charset="-78"/>
                <a:cs typeface="Unikurd Peshiw" panose="020B0604030504040204" pitchFamily="34" charset="-78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455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610599" cy="4221163"/>
          </a:xfrm>
        </p:spPr>
        <p:txBody>
          <a:bodyPr>
            <a:noAutofit/>
          </a:bodyPr>
          <a:lstStyle/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سەدەی 19 بە سەدەی زمانەوانی مێژوویی بەراوردكاری دادەنرێت</a:t>
            </a:r>
            <a:endParaRPr lang="ar-JO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ئەمە ئەوە ناگەیەنێ‌ كە لێكۆلینەوەی بەراوردكاری  پێش ئەم سەدەیە نەبووە </a:t>
            </a:r>
            <a:endParaRPr lang="ar-JO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بەڵكو سەرەتای دەركەوتنی دەگەرێتەوە بۆ كۆتاییی سەدەی هەژدە كاتێك كە زمانی سانسكریتی لە لایەن (ولیم جۆنز) دۆزرایەوە</a:t>
            </a:r>
            <a:r>
              <a:rPr lang="ar-JO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.</a:t>
            </a:r>
          </a:p>
          <a:p>
            <a:r>
              <a:rPr lang="ar-SA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بەڵام دوای لێكۆلینەوەكەی ( فرنس بۆب) گرینگی دا بەزمانەوانی بەراوردی.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-زمانەوانی سەدەی </a:t>
            </a:r>
            <a:r>
              <a:rPr lang="ar-SA" b="1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(19)</a:t>
            </a:r>
            <a:r>
              <a:rPr lang="ar-SA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 :</a:t>
            </a:r>
            <a:r>
              <a:rPr lang="en-US" dirty="0">
                <a:latin typeface="Unikurd Peshiw" panose="020B0604030504040204" pitchFamily="34" charset="-78"/>
                <a:cs typeface="Unikurd Peshiw" panose="020B0604030504040204" pitchFamily="34" charset="-78"/>
              </a:rPr>
              <a:t/>
            </a:r>
            <a:br>
              <a:rPr lang="en-US" dirty="0">
                <a:latin typeface="Unikurd Peshiw" panose="020B0604030504040204" pitchFamily="34" charset="-78"/>
                <a:cs typeface="Unikurd Peshiw" panose="020B0604030504040204" pitchFamily="34" charset="-78"/>
              </a:rPr>
            </a:b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41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دەبێت لێرەدا ئاماژە بە ڕوداوێكی زمانەوانی گرینگ بدەین </a:t>
            </a:r>
            <a:endParaRPr lang="ar-JO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كە ئەویش دۆزینەوەی زمانی سانسكریتە, </a:t>
            </a:r>
            <a:endParaRPr lang="ar-JO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(سێر ولیم جۆنز) كاتێك سەردانی هیندستانی كرد و ئەو خۆی لاتینی و گریكی دەزانی كە لەوێشدا سانسكریتی دۆزیەوە هەستی كر</a:t>
            </a: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</a:t>
            </a:r>
            <a:r>
              <a:rPr lang="ar-SA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لێكچوونێكی زۆر هەیە لە نێوانیان بۆیە وتی.........هتد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Peshiw" panose="020B0604030504040204" pitchFamily="34" charset="-78"/>
                <a:cs typeface="Unikurd Peshiw" panose="020B0604030504040204" pitchFamily="34" charset="-78"/>
              </a:rPr>
              <a:t>دۆزینه‌وه‌ی زمانی سانسكریتی </a:t>
            </a:r>
            <a:endParaRPr lang="ar-IQ" dirty="0">
              <a:latin typeface="Unikurd Peshiw" panose="020B0604030504040204" pitchFamily="34" charset="-78"/>
              <a:cs typeface="Unikurd Peshiw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9082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353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Candara</vt:lpstr>
      <vt:lpstr>Symbol</vt:lpstr>
      <vt:lpstr>Unikurd Goran</vt:lpstr>
      <vt:lpstr>Unikurd Kawe</vt:lpstr>
      <vt:lpstr>Unikurd Peshiw</vt:lpstr>
      <vt:lpstr>Waveform</vt:lpstr>
      <vt:lpstr>PowerPoint Presentation</vt:lpstr>
      <vt:lpstr>زمانەوانی سەدەی ڕاپەرین (15-16):</vt:lpstr>
      <vt:lpstr>PowerPoint Presentation</vt:lpstr>
      <vt:lpstr>-زمانەوانی سەدەی (17): </vt:lpstr>
      <vt:lpstr>-زمامەوانی سەدەی( 18): </vt:lpstr>
      <vt:lpstr>-زمانەوانی سەدەی (19) : </vt:lpstr>
      <vt:lpstr>دۆزینه‌وه‌ی زمانی سانسكریتی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36</cp:revision>
  <dcterms:created xsi:type="dcterms:W3CDTF">2006-08-16T00:00:00Z</dcterms:created>
  <dcterms:modified xsi:type="dcterms:W3CDTF">2023-03-25T09:49:47Z</dcterms:modified>
</cp:coreProperties>
</file>