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زمانه‌وانی</a:t>
            </a:r>
            <a:endParaRPr lang="ar-IQ" dirty="0" smtClean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8043333" cy="3450696"/>
          </a:xfrm>
        </p:spPr>
        <p:txBody>
          <a:bodyPr>
            <a:normAutofit/>
          </a:bodyPr>
          <a:lstStyle/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عه‌ره‌به‌كان له‌ژێر كاریگه‌ری ئاینی ئیسلام له‌ زمانیان كۆلیوه‌ته‌وه‌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ئه‌وه‌ی زیاتر له‌ نهێنییه‌كانی قوڕئان بگه‌ن  په‌ره‌یان به‌ لێكۆڵینه‌وه‌كان دا . 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ئه‌وه‌ی میلله‌ته‌ غه‌یره‌ عه‌ره‌به‌كان له‌كاتی خوێندنه‌وه‌ی قوڕئاندا هه‌ڵه‌ نه‌كه‌ن .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عه‌ره‌به‌كان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61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1" cy="3992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یه‌كه‌مین سه‌رچاوه‌ لای عه‌ره‌به‌كان ، كتێبه‌كه‌ی خه‌لیلی كۆڕی ئه‌حمه‌دی فه‌راهیدییه‌ به‌ناوی هه‌رهه‌نگی ( ع ) .</a:t>
            </a:r>
          </a:p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سه‌رچاوه‌یه‌ بریتییه‌ له‌ لێكۆڵینه‌وه‌ ده‌رباره‌ی ده‌نگسازی و وشه‌سازی و ڕسته‌سازی . </a:t>
            </a:r>
          </a:p>
          <a:p>
            <a:pPr>
              <a:lnSpc>
                <a:spcPct val="150000"/>
              </a:lnSpc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سه‌ره‌تای سه‌رهه‌ڵدانی ڕێزمانی عه‌ره‌بی كێشه‌ی له‌سه‌ره‌ .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055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305799" cy="3450696"/>
          </a:xfrm>
        </p:spPr>
        <p:txBody>
          <a:bodyPr>
            <a:normAutofit/>
          </a:bodyPr>
          <a:lstStyle/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دوو قوتابخانه‌ی زمانه‌وانی لای عه‌ره‌به‌كان به‌رچاو ده‌كه‌وێت </a:t>
            </a:r>
          </a:p>
          <a:p>
            <a:r>
              <a:rPr lang="ar-JO" sz="3200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1- قوتابخانه‌ی به‌سڕه‌ : 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قه‌تابخانه‌یه‌ ( ابو سود و سیبویه‌ ) ڕابه‌رایه‌تی ده‌كه‌ن . 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سیبویه‌ كتێبێكی هه‌یه‌ به‌ناوی ( الكتاب) .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418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7"/>
            <a:ext cx="8686799" cy="3450696"/>
          </a:xfrm>
        </p:spPr>
        <p:txBody>
          <a:bodyPr>
            <a:noAutofit/>
          </a:bodyPr>
          <a:lstStyle/>
          <a:p>
            <a:r>
              <a:rPr lang="ar-JO" sz="2800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2- قوتابخانه‌ی كوفه‌ :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ابا جعفر ڕابه‌رایه‌تی ئه‌م قوتابخانه‌یه‌ی ده‌كرد . 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( كسائی و فراء) دوو زمانه‌وانی به‌ناوبانگی ئه‌م قوتابخانه‌یه‌ بوون . 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هه‌ندێك له‌ لێكۆڵه‌ران پێیان وایه‌ ڕێزمانی ڕاسته‌قینه‌ی عه‌ره‌بی بۆ ئه‌م دوو زانایه‌ ده‌گه‌ڕیته‌وه‌ .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هه‌روه‌ها عه‌ره‌به‌كان له‌ بواری فه‌رهه‌نگدا ده‌ستێكی باڵایان هه‌بووه‌ 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455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610599" cy="4221163"/>
          </a:xfrm>
        </p:spPr>
        <p:txBody>
          <a:bodyPr>
            <a:noAutofit/>
          </a:bodyPr>
          <a:lstStyle/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ماوه‌یه‌دا ئه‌وه‌ی گرینگ بوو له‌ بواری زمانه‌وانی بریتی بوو له‌ فێركردنی زمانی لاتینی .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هه‌موو كتێبه‌كانی له‌و سه‌رده‌مه‌دا بڵاوده‌بوونه‌وه‌ هه‌ڵگری بۆچونه‌كانه‌ ( دۆناتس و پێرشان) بوون .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زاناكان پێیان وابوو ته‌نیا زمانی لاتینی شایانی لێكۆڵینه‌وه‌یه‌ . 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هه‌موو زمانه‌ ڕۆمنسییه‌كانی تر پشت گوێ خرابوون . </a:t>
            </a:r>
          </a:p>
          <a:p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ته‌نیا ( دانتی) گرینگی دا به‌ شێوه‌زاره‌ ئیتاڵییه‌كانی ئه‌و سه‌رده‌مه‌ له‌ كتێبه‌ به‌ناوبانگه‌كه‌یدا به‌ناوی ( زمانی ڕه‌مه‌كی خه‌ڵك ) .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سه‌ده‌كانی ناوه‌ڕاست 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41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</a:t>
            </a:r>
            <a:r>
              <a:rPr lang="ar-SA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-زمانەوانی </a:t>
            </a:r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وەك لقێكی سەربەخۆ نەدەبینی.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2-زمانی ئاخاوتنیان پشت گوێ‌ خستبوو.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3-ئەمانە لە جیاتی یاساكان لەناو زمان دەربهێنن یاسایان بۆ زمان دادەنا.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4-لە چوارچێوەی زمانی لاتینیدا لە زمانیان دەكۆڵیەوە.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سیماكانی ئه‌م قۆناغه‌ بریتی بوو له‌ :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908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305799" cy="4144963"/>
          </a:xfrm>
        </p:spPr>
        <p:txBody>
          <a:bodyPr>
            <a:noAutofit/>
          </a:bodyPr>
          <a:lstStyle/>
          <a:p>
            <a:r>
              <a:rPr lang="ar-SA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بیری سەرەكی ئەم قۆناغە خۆی لە چەند لایەنێك دا دەبینێتەوە </a:t>
            </a:r>
            <a:endParaRPr lang="ar-JO" sz="36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-</a:t>
            </a:r>
            <a:r>
              <a:rPr lang="ar-SA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هەموو زمانەكان یەك ڕێزمانی سەراپایان هەیە كە بەندە بە یاساكانی (هۆش</a:t>
            </a:r>
            <a:r>
              <a:rPr lang="ar-SA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)</a:t>
            </a:r>
            <a:endParaRPr lang="ar-JO" sz="36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(</a:t>
            </a:r>
            <a:r>
              <a:rPr lang="ar-SA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بیكۆن) پێی وابوو كە بنەمای ڕیزمانی لە ناوەوەیدا یەك </a:t>
            </a:r>
            <a:r>
              <a:rPr lang="ar-SA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شتە</a:t>
            </a:r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.</a:t>
            </a:r>
          </a:p>
          <a:p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767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286000"/>
            <a:ext cx="8534400" cy="3840163"/>
          </a:xfrm>
        </p:spPr>
        <p:txBody>
          <a:bodyPr>
            <a:noAutofit/>
          </a:bodyPr>
          <a:lstStyle/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دواتر ئەم بۆچوونە لای قەشەكانی (پۆرت ڕۆیاڵ) پەرەی سەند</a:t>
            </a:r>
            <a:endParaRPr lang="ar-JO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تا دواجار لای (چۆمسكی) بە تەواوی گەشەی سەندو جێگیربوو.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-بۆچوونێكی تر كە لەو سەردەمەدا زۆر باوبوو كە پێیان وابوو زمانی عیبری دایكی هەموو زمانەكانە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315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</TotalTime>
  <Words>345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Candara</vt:lpstr>
      <vt:lpstr>Symbol</vt:lpstr>
      <vt:lpstr>Unikurd Goran</vt:lpstr>
      <vt:lpstr>Unikurd Peshiw</vt:lpstr>
      <vt:lpstr>Waveform</vt:lpstr>
      <vt:lpstr>PowerPoint Presentation</vt:lpstr>
      <vt:lpstr>عه‌ره‌به‌كان</vt:lpstr>
      <vt:lpstr>PowerPoint Presentation</vt:lpstr>
      <vt:lpstr>PowerPoint Presentation</vt:lpstr>
      <vt:lpstr>PowerPoint Presentation</vt:lpstr>
      <vt:lpstr>سه‌ده‌كانی ناوه‌ڕاست </vt:lpstr>
      <vt:lpstr>سیماكانی ئه‌م قۆناغه‌ بریتی بوو له‌ :</vt:lpstr>
      <vt:lpstr>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35</cp:revision>
  <dcterms:created xsi:type="dcterms:W3CDTF">2006-08-16T00:00:00Z</dcterms:created>
  <dcterms:modified xsi:type="dcterms:W3CDTF">2023-03-25T09:49:18Z</dcterms:modified>
</cp:coreProperties>
</file>