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– زمانه‌وانی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د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زمان ئاڵۆزترین دیارده‌یه‌ .</a:t>
            </a:r>
          </a:p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زمانه‌وانیش هه‌وڵدانه‌ بۆ ڕوونكردنه‌وه‌ی ئه‌م ئاڵۆزییه‌ .</a:t>
            </a:r>
          </a:p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 له‌ كۆنه‌وه‌ مرۆڤ بایه‌خی به‌ زمان داوه‌ . </a:t>
            </a:r>
            <a:endParaRPr lang="ar-IQ" sz="40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مێژوی لێكۆڵینه‌وه‌ی زمانه‌وانی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630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Autofit/>
          </a:bodyPr>
          <a:lstStyle/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مرۆڤ هه‌وڵی داوه‌ له‌ چۆنییه‌تی پێكهاتن و كاركردنی زمان بكۆڵێته‌وه‌ .</a:t>
            </a:r>
          </a:p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لێكۆڵینه‌وانه‌ش به‌پێی سه‌رده‌م گۆڕانیان به‌سه‌ردا هاتووه‌ .</a:t>
            </a:r>
          </a:p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 ئه‌نجامدا چه‌ندین قوتابخانه‌ و ڕیباز هاتونه‌ته‌ كایه‌وه‌ .</a:t>
            </a:r>
          </a:p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 ڕیبازێكیش تایبه‌تمه‌ندی خۆی هه‌یه‌ . 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087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مرۆڤ له‌به‌ر چه‌ند هۆكارێك له‌ زمانی كۆڵیوه‌ته‌وه‌ . </a:t>
            </a:r>
          </a:p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1- لێكۆڵینه‌وه‌ له‌ مرۆڤ خۆی</a:t>
            </a:r>
          </a:p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2- به‌ هۆكاری ئاینی .</a:t>
            </a:r>
            <a:endParaRPr lang="ar-IQ" sz="40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31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Autofit/>
          </a:bodyPr>
          <a:lstStyle/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لێكۆڵینه‌وه‌كان له‌ ( پانینی ) یه‌وه‌ تا ده‌كاته‌ زمانه‌وانی ( ڕۆنانكاری) ، به‌ زمانه‌وانی دێرین داده‌نرێن .</a:t>
            </a:r>
          </a:p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به‌م پییه‌ زمانه‌وانی دێرین له‌ تاكه‌ ڕێبازێك پێك نایه‌ت .</a:t>
            </a:r>
          </a:p>
          <a:p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 خستنه‌ڕووی مێژووی لێكۆڵینه‌وه‌ی زمانه‌وانی ، ده‌بێ له‌ هیندییه‌كانه‌وه‌ ده‌ست پێبكه‌ین . </a:t>
            </a:r>
          </a:p>
          <a:p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79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229599" cy="3450696"/>
          </a:xfrm>
        </p:spPr>
        <p:txBody>
          <a:bodyPr>
            <a:noAutofit/>
          </a:bodyPr>
          <a:lstStyle/>
          <a:p>
            <a:r>
              <a:rPr lang="ar-JO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هیندییه‌كان یه‌كه‌م نه‌ته‌وه‌ بوونه‌ كه‌ له‌ زمانییان كۆڵیوه‌ته‌وه‌ . </a:t>
            </a:r>
          </a:p>
          <a:p>
            <a:r>
              <a:rPr lang="ar-JO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لێكۆڵینه‌وه‌كانییان به‌ هۆكاری ئاینی ئه‌نجامداوه‌ . </a:t>
            </a:r>
          </a:p>
          <a:p>
            <a:r>
              <a:rPr lang="ar-JO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 تێگه‌یشتن له‌ كتێبی پیرۆزی ( ڤیدا ) بووه‌ .</a:t>
            </a:r>
            <a:endParaRPr lang="ar-IQ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هیندییه‌كان 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17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75467"/>
            <a:ext cx="8381999" cy="3450696"/>
          </a:xfrm>
        </p:spPr>
        <p:txBody>
          <a:bodyPr>
            <a:normAutofit/>
          </a:bodyPr>
          <a:lstStyle/>
          <a:p>
            <a:r>
              <a:rPr lang="ar-JO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ڤیدا به‌ زمانی سانسكریتی نوسراوه‌ته‌وه‌ .</a:t>
            </a:r>
          </a:p>
          <a:p>
            <a:r>
              <a:rPr lang="ar-JO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لێكۆڵینه‌وه‌ له‌ (ڤیدا ) به‌ جۆرێك له‌ خواپه‌رستی داده‌نرا .</a:t>
            </a:r>
          </a:p>
          <a:p>
            <a:r>
              <a:rPr lang="ar-JO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 لێكۆڵینه‌وه‌ له‌ ( ڤیدا ) ، پانینی كتێبێكی دانا به‌ناوی ( م</a:t>
            </a:r>
            <a:r>
              <a:rPr lang="ar-IQ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ثمن , </a:t>
            </a:r>
            <a:r>
              <a:rPr lang="ar-JO" sz="3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هه‌شت پاڵوو ) .</a:t>
            </a:r>
            <a:endParaRPr lang="ar-IQ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638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381999" cy="3450696"/>
          </a:xfrm>
        </p:spPr>
        <p:txBody>
          <a:bodyPr>
            <a:normAutofit/>
          </a:bodyPr>
          <a:lstStyle/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كتێبه‌ی پانینی به‌ سه‌ره‌تای لێكۆڵینه‌وه‌ی زمانه‌وانی داده‌نرێت .</a:t>
            </a:r>
          </a:p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باسی ڕێكخستنی ده‌نگه‌كانی سانسكریتی و وشه‌سازی و ڕسته‌سازی ده‌كات .</a:t>
            </a:r>
            <a:endParaRPr lang="ar-IQ" sz="40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089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8534399" cy="4068763"/>
          </a:xfrm>
        </p:spPr>
        <p:txBody>
          <a:bodyPr>
            <a:noAutofit/>
          </a:bodyPr>
          <a:lstStyle/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لێكۆڵینه‌وه‌كه‌ زیاتر له‌ پێناوی پاراستنی سانسكریتی بووه‌ .</a:t>
            </a:r>
          </a:p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هه‌روه‌ها له‌ پێناوی دروست خوێندنه‌وه‌ و هه‌ڵه‌نه‌كردن له‌ ( ڤیدا) بووه‌ . </a:t>
            </a:r>
          </a:p>
          <a:p>
            <a:r>
              <a:rPr lang="ar-JO" sz="40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كۆمه‌ڵێك یاسای ده‌ستنیشان كردووه‌ له‌ زمانی سانسكریتی . </a:t>
            </a:r>
            <a:endParaRPr lang="ar-IQ" sz="40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5064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150</TotalTime>
  <Words>239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Candara</vt:lpstr>
      <vt:lpstr>Symbol</vt:lpstr>
      <vt:lpstr>Unikurd Goran</vt:lpstr>
      <vt:lpstr>Unikurd Peshiw</vt:lpstr>
      <vt:lpstr>Waveform</vt:lpstr>
      <vt:lpstr>PowerPoint Presentation</vt:lpstr>
      <vt:lpstr>مێژوی لێكۆڵینه‌وه‌ی زمانه‌وانی</vt:lpstr>
      <vt:lpstr>PowerPoint Presentation</vt:lpstr>
      <vt:lpstr>PowerPoint Presentation</vt:lpstr>
      <vt:lpstr>PowerPoint Presentation</vt:lpstr>
      <vt:lpstr>هیندییه‌كان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23</cp:revision>
  <dcterms:created xsi:type="dcterms:W3CDTF">2006-08-16T00:00:00Z</dcterms:created>
  <dcterms:modified xsi:type="dcterms:W3CDTF">2023-03-25T09:50:56Z</dcterms:modified>
</cp:coreProperties>
</file>