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600200"/>
          </a:xfrm>
        </p:spPr>
        <p:txBody>
          <a:bodyPr>
            <a:normAutofit/>
          </a:bodyPr>
          <a:lstStyle/>
          <a:p>
            <a:pPr rtl="1"/>
            <a:r>
              <a:rPr lang="ar-JO" dirty="0" smtClean="0"/>
              <a:t>تیۆری به‌رهه‌م هێنان و گوێزانه‌وه‌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7010400" cy="3124200"/>
          </a:xfrm>
        </p:spPr>
        <p:txBody>
          <a:bodyPr>
            <a:normAutofit/>
          </a:bodyPr>
          <a:lstStyle/>
          <a:p>
            <a:pPr rtl="1"/>
            <a:r>
              <a:rPr lang="ar-JO" dirty="0">
                <a:solidFill>
                  <a:srgbClr val="FF0000"/>
                </a:solidFill>
              </a:rPr>
              <a:t>زانكۆی سه‌لاحه‌ددین – كۆلێژی په‌روه‌رده‌ / شه‌قڵاوه‌ </a:t>
            </a:r>
          </a:p>
          <a:p>
            <a:pPr rtl="1"/>
            <a:r>
              <a:rPr lang="ar-JO" dirty="0">
                <a:solidFill>
                  <a:srgbClr val="FF0000"/>
                </a:solidFill>
              </a:rPr>
              <a:t>قۆناغی دووه‌م – ڕسته‌سازی تیۆری</a:t>
            </a:r>
          </a:p>
          <a:p>
            <a:pPr rtl="1"/>
            <a:r>
              <a:rPr lang="ar-JO" dirty="0">
                <a:solidFill>
                  <a:srgbClr val="FF0000"/>
                </a:solidFill>
              </a:rPr>
              <a:t>2019-2020</a:t>
            </a:r>
            <a:endParaRPr lang="ar-IQ" dirty="0">
              <a:solidFill>
                <a:srgbClr val="FF0000"/>
              </a:solidFill>
            </a:endParaRPr>
          </a:p>
          <a:p>
            <a:pPr rtl="1"/>
            <a:r>
              <a:rPr lang="ar-JO" dirty="0">
                <a:solidFill>
                  <a:srgbClr val="FF0000"/>
                </a:solidFill>
              </a:rPr>
              <a:t>م. عمر احمد </a:t>
            </a:r>
            <a:endParaRPr lang="ar-IQ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185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 smtClean="0">
                <a:cs typeface="+mn-cs"/>
              </a:rPr>
              <a:t>مێژووی سه‌رهه‌ڵدانی تیۆرییه‌كه‌</a:t>
            </a:r>
            <a:br>
              <a:rPr lang="ar-JO" dirty="0" smtClean="0">
                <a:cs typeface="+mn-cs"/>
              </a:rPr>
            </a:br>
            <a:r>
              <a:rPr lang="ar-JO" dirty="0" smtClean="0">
                <a:cs typeface="+mn-cs"/>
              </a:rPr>
              <a:t>قۆناغی یه‌كه‌م 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قۆناغی یه‌كه‌می به‌رهه‌مهێنان و گوێزانه‌وه‌ له‌و كاته‌وه‌ ده‌ستپێده‌كات كه‌ چۆمسكی له‌ ساڵی (1957) كتێبی ( ڕۆنانه‌ سینتاكسییه‌كان ) ی بڵاو كرده‌وه‌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گرینگترین بنه‌ماكانی ئه‌م كتێبه‌ بریتی بوون له‌مانه‌ 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1- یاساكانی ڕۆنانی فرێز   2- یاساكانی گوێزانه‌وه‌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3- یاساكانی مۆرفۆفۆنیمی 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144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 smtClean="0">
                <a:cs typeface="+mn-cs"/>
              </a:rPr>
              <a:t>2- هه‌ندێ لایه‌نی تیۆری سینتاكسی ( تیۆری ستاندارد)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ئه‌مه‌ قۆناغی دووه‌مه‌ له‌ ساڵی 1965 ده‌ستپێده‌كات ، كاتێك چۆمسكی كتێبێك به‌ ناوی ( هه‌ندێ لایه‌نی تیۆری سینتاكسی)  بڵاوده‌كاته‌وه‌ . به‌ تیۆری ( ستاندارد) ناسراوه‌ .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له‌م قۆناغه‌ چۆمسكی له‌ هه‌ندێك له‌ بۆچوونه‌كانی پاشگه‌ز ده‌بێته‌وه‌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چۆمسكی ده‌یه‌وێت واتا بهێنێته‌وه‌ ناو ڕزمانه‌كه‌ی و لێكدانه‌وه‌یه‌كی واتایی بدات به‌ تیۆرییه‌كه‌ . 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326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گرینگی دانی چۆمسكی به‌ ( واتا )  له‌م قۆناغه‌دا ده‌گه‌ڕێته‌وه‌ بۆ ئه‌وه‌ی كه‌ سودی زۆری بینی له‌ لێكۆڵینه‌وه‌كانی ( كاتز و ڤۆده‌ر و پۆستاڵ ) .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سیمای سه‌ره‌كی ئه‌م قۆناغه‌ بریتی بوو له‌وه‌ی كه‌ چۆمسكی نواندنێكی واتایی بۆ ڕسته‌ زیاد كرد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ئه‌م نواندنه‌ واتاییه‌ش به‌ ته‌واوی له‌سه‌ر بنه‌مای ڕۆنانی ژێره‌وه‌ بوو .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76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>
                <a:cs typeface="+mn-cs"/>
              </a:rPr>
              <a:t>3- تیۆری حوكمكردن و به‌ستنه‌وه‌ ( </a:t>
            </a:r>
            <a:r>
              <a:rPr lang="en-US" dirty="0" smtClean="0">
                <a:cs typeface="+mn-cs"/>
              </a:rPr>
              <a:t>GB</a:t>
            </a:r>
            <a:r>
              <a:rPr lang="ar-JO" dirty="0" smtClean="0">
                <a:cs typeface="+mn-cs"/>
              </a:rPr>
              <a:t> )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ئه‌مه‌ش بریتیه‌ له‌ مۆدێلێكی تری شیكردنه‌وه‌ی ڕێزمانی به‌هه‌مهێنان ، له‌ساڵی ( 1981 ) سه‌ری هه‌ڵدا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به‌ پێی تیۆری </a:t>
            </a:r>
            <a:r>
              <a:rPr lang="en-US" dirty="0" smtClean="0">
                <a:latin typeface="Unikurd Goran" pitchFamily="34" charset="-78"/>
                <a:cs typeface="Unikurd Goran" pitchFamily="34" charset="-78"/>
              </a:rPr>
              <a:t>GB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 به‌شێكی گه‌وره‌ی ڕێزمان له‌ هه‌موو زمانه‌كاندا هاوبه‌شه‌ .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ئه‌م تیۆره‌ به‌شێكه‌ له‌ ڕێزمانی سه‌راپا .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259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هه‌رچه‌نده‌ هه‌ردوو لقه‌ تیۆری ( حوكمكردن و به‌ستنه‌وه‌) ناونیشانی ته‌واوی تیۆرییه‌كه‌یان هه‌ڵگرتووه‌ ، به‌ڵام له‌ ڕاستیدا </a:t>
            </a:r>
            <a:r>
              <a:rPr lang="en-US" dirty="0" smtClean="0">
                <a:latin typeface="Unikurd Goran" pitchFamily="34" charset="-78"/>
                <a:cs typeface="Unikurd Goran" pitchFamily="34" charset="-78"/>
              </a:rPr>
              <a:t>GB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 له‌ چه‌ند لقه‌ تیۆرییه‌كی جۆراوجۆر پێكدێت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لقه‌ تیۆرییه‌كان بریتین له‌ ( تیۆری ئێكس باڕ ، تیۆری پێتا ، تیۆری به‌ندیێتی ، تیۆری حوكمكردن ، تیۆری دۆخ ، تیۆری به‌ستنه‌وه‌ ، تیۆری كۆنتڕۆڵ ) .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08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>
                <a:cs typeface="+mn-cs"/>
              </a:rPr>
              <a:t>كه‌مترین پڕۆگرام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له‌ ساڵی ( 1992) له‌لایه‌ن چۆمسكی ده‌ستنیشان كرا .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پیۆری كه‌مترین پڕۆگرام ( مینیمالیزم) هه‌وڵ ده‌دات كه‌ تیۆری سینتاكسی له‌ زمانه‌ سروشتییه‌كان تا ئه‌وپه‌ڕی ده‌كرێت ئاسان بكات .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ئاسانكردنه‌كه‌ش به‌ دیاریكردنی كه‌مترین ده‌ربڕین و كه‌مترین ئاسته‌كانی نواندن ده‌بێت .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84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dirty="0" smtClean="0">
                <a:cs typeface="+mn-cs"/>
              </a:rPr>
              <a:t>ڕێگاكانی نواندنی ڕسته‌ 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ڕێگای به‌ كه‌وانه‌ كردن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یاساكانی ڕۆنانی فرێز .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شیكردنه‌وه‌ی دره‌ختی . 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98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تیۆری به‌رهه‌م هێنان و گوێزانه‌وه‌</vt:lpstr>
      <vt:lpstr>مێژووی سه‌رهه‌ڵدانی تیۆرییه‌كه‌ قۆناغی یه‌كه‌م </vt:lpstr>
      <vt:lpstr>2- هه‌ندێ لایه‌نی تیۆری سینتاكسی ( تیۆری ستاندارد)</vt:lpstr>
      <vt:lpstr>PowerPoint Presentation</vt:lpstr>
      <vt:lpstr>3- تیۆری حوكمكردن و به‌ستنه‌وه‌ ( GB )</vt:lpstr>
      <vt:lpstr>PowerPoint Presentation</vt:lpstr>
      <vt:lpstr>كه‌مترین پڕۆگرام</vt:lpstr>
      <vt:lpstr>ڕێگاكانی نواندنی ڕسته‌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تیۆری به‌رهه‌م هێنان و گوێزانه‌وه‌</dc:title>
  <dc:creator>ARya</dc:creator>
  <cp:lastModifiedBy>ARya</cp:lastModifiedBy>
  <cp:revision>7</cp:revision>
  <dcterms:created xsi:type="dcterms:W3CDTF">2006-08-16T00:00:00Z</dcterms:created>
  <dcterms:modified xsi:type="dcterms:W3CDTF">2020-04-25T07:49:40Z</dcterms:modified>
</cp:coreProperties>
</file>