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2" r:id="rId2"/>
    <p:sldId id="259" r:id="rId3"/>
    <p:sldId id="274" r:id="rId4"/>
    <p:sldId id="379" r:id="rId5"/>
    <p:sldId id="286" r:id="rId6"/>
    <p:sldId id="380" r:id="rId7"/>
    <p:sldId id="381" r:id="rId8"/>
    <p:sldId id="269" r:id="rId9"/>
    <p:sldId id="314" r:id="rId10"/>
    <p:sldId id="325" r:id="rId11"/>
    <p:sldId id="326" r:id="rId12"/>
    <p:sldId id="328" r:id="rId13"/>
    <p:sldId id="331" r:id="rId14"/>
    <p:sldId id="333" r:id="rId15"/>
    <p:sldId id="334" r:id="rId16"/>
    <p:sldId id="335" r:id="rId17"/>
    <p:sldId id="374" r:id="rId18"/>
    <p:sldId id="373" r:id="rId19"/>
    <p:sldId id="375" r:id="rId20"/>
    <p:sldId id="337" r:id="rId21"/>
    <p:sldId id="384" r:id="rId22"/>
    <p:sldId id="349" r:id="rId23"/>
    <p:sldId id="351" r:id="rId24"/>
    <p:sldId id="359" r:id="rId25"/>
    <p:sldId id="363" r:id="rId26"/>
    <p:sldId id="364" r:id="rId27"/>
    <p:sldId id="365" r:id="rId28"/>
    <p:sldId id="366" r:id="rId29"/>
  </p:sldIdLst>
  <p:sldSz cx="9144000" cy="6858000" type="screen4x3"/>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94660"/>
  </p:normalViewPr>
  <p:slideViewPr>
    <p:cSldViewPr snapToGrid="0">
      <p:cViewPr varScale="1">
        <p:scale>
          <a:sx n="81" d="100"/>
          <a:sy n="81" d="100"/>
        </p:scale>
        <p:origin x="14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FC5EF-E1A1-4039-BF9A-9DCC2E519595}" type="doc">
      <dgm:prSet loTypeId="urn:microsoft.com/office/officeart/2005/8/layout/orgChart1" loCatId="hierarchy" qsTypeId="urn:microsoft.com/office/officeart/2005/8/quickstyle/simple3" qsCatId="simple" csTypeId="urn:microsoft.com/office/officeart/2005/8/colors/accent3_5" csCatId="accent3" phldr="1"/>
      <dgm:spPr/>
      <dgm:t>
        <a:bodyPr/>
        <a:lstStyle/>
        <a:p>
          <a:endParaRPr lang="en-US"/>
        </a:p>
      </dgm:t>
    </dgm:pt>
    <dgm:pt modelId="{9F7BE6A4-2C40-4930-9004-BFE714B8EF75}">
      <dgm:prSet phldrT="[Text]" custT="1"/>
      <dgm:spPr/>
      <dgm:t>
        <a:bodyPr/>
        <a:lstStyle/>
        <a:p>
          <a:r>
            <a:rPr lang="en-US" sz="2000" b="1" baseline="0" dirty="0">
              <a:latin typeface="Times New Roman" panose="02020603050405020304" pitchFamily="18" charset="0"/>
              <a:cs typeface="Times New Roman" panose="02020603050405020304" pitchFamily="18" charset="0"/>
            </a:rPr>
            <a:t>Computers Hardware</a:t>
          </a:r>
        </a:p>
      </dgm:t>
    </dgm:pt>
    <dgm:pt modelId="{604A2CC4-DA89-4CDC-8EF2-8C1973D55F56}" type="parTrans" cxnId="{3CC5DE04-CA6A-439F-839A-09A8336320F3}">
      <dgm:prSet/>
      <dgm:spPr/>
      <dgm:t>
        <a:bodyPr/>
        <a:lstStyle/>
        <a:p>
          <a:endParaRPr lang="en-US" sz="2000" b="1" baseline="0">
            <a:latin typeface="Times New Roman" panose="02020603050405020304" pitchFamily="18" charset="0"/>
            <a:cs typeface="Times New Roman" panose="02020603050405020304" pitchFamily="18" charset="0"/>
          </a:endParaRPr>
        </a:p>
      </dgm:t>
    </dgm:pt>
    <dgm:pt modelId="{9A490B55-F559-40C1-86AD-5845E56B49D6}" type="sibTrans" cxnId="{3CC5DE04-CA6A-439F-839A-09A8336320F3}">
      <dgm:prSet/>
      <dgm:spPr/>
      <dgm:t>
        <a:bodyPr/>
        <a:lstStyle/>
        <a:p>
          <a:endParaRPr lang="en-US" sz="2000" b="1" baseline="0">
            <a:latin typeface="Times New Roman" panose="02020603050405020304" pitchFamily="18" charset="0"/>
            <a:cs typeface="Times New Roman" panose="02020603050405020304" pitchFamily="18" charset="0"/>
          </a:endParaRPr>
        </a:p>
      </dgm:t>
    </dgm:pt>
    <dgm:pt modelId="{5CABDFA5-6752-487B-9DCC-3F02EADD965B}">
      <dgm:prSet phldrT="[Text]" custT="1"/>
      <dgm:spPr/>
      <dgm:t>
        <a:bodyPr/>
        <a:lstStyle/>
        <a:p>
          <a:r>
            <a:rPr lang="en-US" sz="2000" b="1" baseline="0" dirty="0">
              <a:latin typeface="Times New Roman" panose="02020603050405020304" pitchFamily="18" charset="0"/>
              <a:cs typeface="Times New Roman" panose="02020603050405020304" pitchFamily="18" charset="0"/>
            </a:rPr>
            <a:t>System unit</a:t>
          </a:r>
        </a:p>
      </dgm:t>
    </dgm:pt>
    <dgm:pt modelId="{C160D007-1802-49DF-9D5D-49424374C3A8}" type="parTrans" cxnId="{B837905C-4FBA-4230-9EC1-F7D83D0414A5}">
      <dgm:prSet/>
      <dgm:spPr>
        <a:ln>
          <a:solidFill>
            <a:schemeClr val="tx1"/>
          </a:solidFill>
        </a:ln>
      </dgm:spPr>
      <dgm:t>
        <a:bodyPr/>
        <a:lstStyle/>
        <a:p>
          <a:endParaRPr lang="en-US" sz="2000" b="1" baseline="0">
            <a:latin typeface="Times New Roman" panose="02020603050405020304" pitchFamily="18" charset="0"/>
            <a:cs typeface="Times New Roman" panose="02020603050405020304" pitchFamily="18" charset="0"/>
          </a:endParaRPr>
        </a:p>
      </dgm:t>
    </dgm:pt>
    <dgm:pt modelId="{93AD4B93-AAA3-4400-A319-E2ACFC0DDF78}" type="sibTrans" cxnId="{B837905C-4FBA-4230-9EC1-F7D83D0414A5}">
      <dgm:prSet/>
      <dgm:spPr/>
      <dgm:t>
        <a:bodyPr/>
        <a:lstStyle/>
        <a:p>
          <a:endParaRPr lang="en-US" sz="2000" b="1" baseline="0">
            <a:latin typeface="Times New Roman" panose="02020603050405020304" pitchFamily="18" charset="0"/>
            <a:cs typeface="Times New Roman" panose="02020603050405020304" pitchFamily="18" charset="0"/>
          </a:endParaRPr>
        </a:p>
      </dgm:t>
    </dgm:pt>
    <dgm:pt modelId="{2F03DF51-3F9F-4FE8-8EBD-6E2836869726}">
      <dgm:prSet phldrT="[Text]" custT="1"/>
      <dgm:spPr/>
      <dgm:t>
        <a:bodyPr/>
        <a:lstStyle/>
        <a:p>
          <a:r>
            <a:rPr lang="en-US" sz="2000" b="1" baseline="0" dirty="0">
              <a:latin typeface="Times New Roman" panose="02020603050405020304" pitchFamily="18" charset="0"/>
              <a:cs typeface="Times New Roman" panose="02020603050405020304" pitchFamily="18" charset="0"/>
            </a:rPr>
            <a:t>Input devices</a:t>
          </a:r>
        </a:p>
      </dgm:t>
    </dgm:pt>
    <dgm:pt modelId="{37139B48-03DD-4549-8D69-85B0AB49A4A8}" type="parTrans" cxnId="{AB229873-332E-4966-8EB3-C3F7660237BE}">
      <dgm:prSet/>
      <dgm:spPr>
        <a:ln>
          <a:solidFill>
            <a:schemeClr val="tx1"/>
          </a:solidFill>
        </a:ln>
      </dgm:spPr>
      <dgm:t>
        <a:bodyPr/>
        <a:lstStyle/>
        <a:p>
          <a:endParaRPr lang="en-US" sz="2000" b="1" baseline="0">
            <a:latin typeface="Times New Roman" panose="02020603050405020304" pitchFamily="18" charset="0"/>
            <a:cs typeface="Times New Roman" panose="02020603050405020304" pitchFamily="18" charset="0"/>
          </a:endParaRPr>
        </a:p>
      </dgm:t>
    </dgm:pt>
    <dgm:pt modelId="{C1CB71D1-9029-47E4-A4EF-7FF4C706EAD8}" type="sibTrans" cxnId="{AB229873-332E-4966-8EB3-C3F7660237BE}">
      <dgm:prSet/>
      <dgm:spPr/>
      <dgm:t>
        <a:bodyPr/>
        <a:lstStyle/>
        <a:p>
          <a:endParaRPr lang="en-US" sz="2000" b="1" baseline="0">
            <a:latin typeface="Times New Roman" panose="02020603050405020304" pitchFamily="18" charset="0"/>
            <a:cs typeface="Times New Roman" panose="02020603050405020304" pitchFamily="18" charset="0"/>
          </a:endParaRPr>
        </a:p>
      </dgm:t>
    </dgm:pt>
    <dgm:pt modelId="{ED4EA0FD-E510-4C2D-833E-5EBC676000A0}">
      <dgm:prSet phldrT="[Text]" custT="1"/>
      <dgm:spPr/>
      <dgm:t>
        <a:bodyPr/>
        <a:lstStyle/>
        <a:p>
          <a:r>
            <a:rPr lang="en-US" sz="2000" b="1" baseline="0" dirty="0">
              <a:latin typeface="Times New Roman" panose="02020603050405020304" pitchFamily="18" charset="0"/>
              <a:cs typeface="Times New Roman" panose="02020603050405020304" pitchFamily="18" charset="0"/>
            </a:rPr>
            <a:t>Output devices</a:t>
          </a:r>
        </a:p>
      </dgm:t>
    </dgm:pt>
    <dgm:pt modelId="{F4BA4262-1F52-4529-B4DD-3FC78FAD2342}" type="parTrans" cxnId="{20238C4D-2A08-4CFE-B4DE-7DCCAB6BFF8F}">
      <dgm:prSet/>
      <dgm:spPr>
        <a:ln>
          <a:solidFill>
            <a:schemeClr val="tx1"/>
          </a:solidFill>
        </a:ln>
      </dgm:spPr>
      <dgm:t>
        <a:bodyPr/>
        <a:lstStyle/>
        <a:p>
          <a:endParaRPr lang="en-US" sz="2000" b="1" baseline="0">
            <a:latin typeface="Times New Roman" panose="02020603050405020304" pitchFamily="18" charset="0"/>
            <a:cs typeface="Times New Roman" panose="02020603050405020304" pitchFamily="18" charset="0"/>
          </a:endParaRPr>
        </a:p>
      </dgm:t>
    </dgm:pt>
    <dgm:pt modelId="{02330778-9B1E-48C8-8FDE-77E32386F51A}" type="sibTrans" cxnId="{20238C4D-2A08-4CFE-B4DE-7DCCAB6BFF8F}">
      <dgm:prSet/>
      <dgm:spPr/>
      <dgm:t>
        <a:bodyPr/>
        <a:lstStyle/>
        <a:p>
          <a:endParaRPr lang="en-US" sz="2000" b="1" baseline="0">
            <a:latin typeface="Times New Roman" panose="02020603050405020304" pitchFamily="18" charset="0"/>
            <a:cs typeface="Times New Roman" panose="02020603050405020304" pitchFamily="18" charset="0"/>
          </a:endParaRPr>
        </a:p>
      </dgm:t>
    </dgm:pt>
    <dgm:pt modelId="{18A673CC-5B68-4D7B-9DB5-C62B2F162863}">
      <dgm:prSet custT="1"/>
      <dgm:spPr/>
      <dgm:t>
        <a:bodyPr/>
        <a:lstStyle/>
        <a:p>
          <a:r>
            <a:rPr lang="en-US" sz="2000" b="1" baseline="0" dirty="0">
              <a:latin typeface="Times New Roman" panose="02020603050405020304" pitchFamily="18" charset="0"/>
              <a:cs typeface="Times New Roman" panose="02020603050405020304" pitchFamily="18" charset="0"/>
            </a:rPr>
            <a:t>Storage devices</a:t>
          </a:r>
        </a:p>
      </dgm:t>
    </dgm:pt>
    <dgm:pt modelId="{244BC286-A40B-4A4D-B94F-86F4C7F8C1EE}" type="parTrans" cxnId="{55B9FC46-CC7B-4587-9D53-88216772FDAF}">
      <dgm:prSet/>
      <dgm:spPr>
        <a:ln>
          <a:solidFill>
            <a:schemeClr val="tx1"/>
          </a:solidFill>
        </a:ln>
      </dgm:spPr>
      <dgm:t>
        <a:bodyPr/>
        <a:lstStyle/>
        <a:p>
          <a:endParaRPr lang="en-US"/>
        </a:p>
      </dgm:t>
    </dgm:pt>
    <dgm:pt modelId="{B808A5C2-0D5F-4F4C-BB42-76E440D72C83}" type="sibTrans" cxnId="{55B9FC46-CC7B-4587-9D53-88216772FDAF}">
      <dgm:prSet/>
      <dgm:spPr/>
      <dgm:t>
        <a:bodyPr/>
        <a:lstStyle/>
        <a:p>
          <a:endParaRPr lang="en-US"/>
        </a:p>
      </dgm:t>
    </dgm:pt>
    <dgm:pt modelId="{DEF0E450-A0A9-444E-BA34-59443CE302CE}" type="pres">
      <dgm:prSet presAssocID="{689FC5EF-E1A1-4039-BF9A-9DCC2E519595}" presName="hierChild1" presStyleCnt="0">
        <dgm:presLayoutVars>
          <dgm:orgChart val="1"/>
          <dgm:chPref val="1"/>
          <dgm:dir/>
          <dgm:animOne val="branch"/>
          <dgm:animLvl val="lvl"/>
          <dgm:resizeHandles/>
        </dgm:presLayoutVars>
      </dgm:prSet>
      <dgm:spPr/>
    </dgm:pt>
    <dgm:pt modelId="{D4FA7290-7ADC-4F3A-BE64-63B2F543D807}" type="pres">
      <dgm:prSet presAssocID="{9F7BE6A4-2C40-4930-9004-BFE714B8EF75}" presName="hierRoot1" presStyleCnt="0">
        <dgm:presLayoutVars>
          <dgm:hierBranch val="init"/>
        </dgm:presLayoutVars>
      </dgm:prSet>
      <dgm:spPr/>
    </dgm:pt>
    <dgm:pt modelId="{F4A799FC-4A56-4D4B-AF26-8133B67BE5A1}" type="pres">
      <dgm:prSet presAssocID="{9F7BE6A4-2C40-4930-9004-BFE714B8EF75}" presName="rootComposite1" presStyleCnt="0"/>
      <dgm:spPr/>
    </dgm:pt>
    <dgm:pt modelId="{67024811-EFD0-4FD9-9361-9B71F59990E2}" type="pres">
      <dgm:prSet presAssocID="{9F7BE6A4-2C40-4930-9004-BFE714B8EF75}" presName="rootText1" presStyleLbl="node0" presStyleIdx="0" presStyleCnt="1" custScaleX="187257" custScaleY="65612" custLinFactNeighborY="-4626">
        <dgm:presLayoutVars>
          <dgm:chPref val="3"/>
        </dgm:presLayoutVars>
      </dgm:prSet>
      <dgm:spPr/>
    </dgm:pt>
    <dgm:pt modelId="{B0F2E050-2284-4E60-9973-969A07A02D55}" type="pres">
      <dgm:prSet presAssocID="{9F7BE6A4-2C40-4930-9004-BFE714B8EF75}" presName="rootConnector1" presStyleLbl="node1" presStyleIdx="0" presStyleCnt="0"/>
      <dgm:spPr/>
    </dgm:pt>
    <dgm:pt modelId="{A0CBFA47-1078-4180-8A55-74841235D3B6}" type="pres">
      <dgm:prSet presAssocID="{9F7BE6A4-2C40-4930-9004-BFE714B8EF75}" presName="hierChild2" presStyleCnt="0"/>
      <dgm:spPr/>
    </dgm:pt>
    <dgm:pt modelId="{71E4E6BB-723C-4D41-8B9E-58BEAF43552B}" type="pres">
      <dgm:prSet presAssocID="{C160D007-1802-49DF-9D5D-49424374C3A8}" presName="Name37" presStyleLbl="parChTrans1D2" presStyleIdx="0" presStyleCnt="4"/>
      <dgm:spPr/>
    </dgm:pt>
    <dgm:pt modelId="{FD6177F5-08BB-4920-ABFE-22076DC3231E}" type="pres">
      <dgm:prSet presAssocID="{5CABDFA5-6752-487B-9DCC-3F02EADD965B}" presName="hierRoot2" presStyleCnt="0">
        <dgm:presLayoutVars>
          <dgm:hierBranch val="init"/>
        </dgm:presLayoutVars>
      </dgm:prSet>
      <dgm:spPr/>
    </dgm:pt>
    <dgm:pt modelId="{70B23117-D8BF-4EC5-99FC-FD71E542FD65}" type="pres">
      <dgm:prSet presAssocID="{5CABDFA5-6752-487B-9DCC-3F02EADD965B}" presName="rootComposite" presStyleCnt="0"/>
      <dgm:spPr/>
    </dgm:pt>
    <dgm:pt modelId="{BF3666A1-E8FE-4689-83EB-E55CC9212A5B}" type="pres">
      <dgm:prSet presAssocID="{5CABDFA5-6752-487B-9DCC-3F02EADD965B}" presName="rootText" presStyleLbl="node2" presStyleIdx="0" presStyleCnt="4" custScaleX="118237" custScaleY="65612" custLinFactNeighborX="-177" custLinFactNeighborY="4564">
        <dgm:presLayoutVars>
          <dgm:chPref val="3"/>
        </dgm:presLayoutVars>
      </dgm:prSet>
      <dgm:spPr/>
    </dgm:pt>
    <dgm:pt modelId="{7B916BF8-DA1E-42F1-9161-9535DA63C7C5}" type="pres">
      <dgm:prSet presAssocID="{5CABDFA5-6752-487B-9DCC-3F02EADD965B}" presName="rootConnector" presStyleLbl="node2" presStyleIdx="0" presStyleCnt="4"/>
      <dgm:spPr/>
    </dgm:pt>
    <dgm:pt modelId="{58D2BCB5-7AF2-4909-9D48-64BF75AC788F}" type="pres">
      <dgm:prSet presAssocID="{5CABDFA5-6752-487B-9DCC-3F02EADD965B}" presName="hierChild4" presStyleCnt="0"/>
      <dgm:spPr/>
    </dgm:pt>
    <dgm:pt modelId="{1D2342BE-1907-477D-B368-B440A7555D2E}" type="pres">
      <dgm:prSet presAssocID="{5CABDFA5-6752-487B-9DCC-3F02EADD965B}" presName="hierChild5" presStyleCnt="0"/>
      <dgm:spPr/>
    </dgm:pt>
    <dgm:pt modelId="{9027DF80-AC7A-477F-A475-24295B3BFA1A}" type="pres">
      <dgm:prSet presAssocID="{37139B48-03DD-4549-8D69-85B0AB49A4A8}" presName="Name37" presStyleLbl="parChTrans1D2" presStyleIdx="1" presStyleCnt="4"/>
      <dgm:spPr/>
    </dgm:pt>
    <dgm:pt modelId="{3516A864-A4C7-4C33-A042-B9BD6E8ADE25}" type="pres">
      <dgm:prSet presAssocID="{2F03DF51-3F9F-4FE8-8EBD-6E2836869726}" presName="hierRoot2" presStyleCnt="0">
        <dgm:presLayoutVars>
          <dgm:hierBranch val="init"/>
        </dgm:presLayoutVars>
      </dgm:prSet>
      <dgm:spPr/>
    </dgm:pt>
    <dgm:pt modelId="{8F0FABB7-1865-41EB-9D49-27F0A6936F64}" type="pres">
      <dgm:prSet presAssocID="{2F03DF51-3F9F-4FE8-8EBD-6E2836869726}" presName="rootComposite" presStyleCnt="0"/>
      <dgm:spPr/>
    </dgm:pt>
    <dgm:pt modelId="{2A29C51C-0589-41D6-B867-7627C436670F}" type="pres">
      <dgm:prSet presAssocID="{2F03DF51-3F9F-4FE8-8EBD-6E2836869726}" presName="rootText" presStyleLbl="node2" presStyleIdx="1" presStyleCnt="4" custScaleX="118237" custScaleY="65612" custLinFactNeighborY="4564">
        <dgm:presLayoutVars>
          <dgm:chPref val="3"/>
        </dgm:presLayoutVars>
      </dgm:prSet>
      <dgm:spPr/>
    </dgm:pt>
    <dgm:pt modelId="{53565B8C-1DA9-4688-91F1-F4F59EEE2218}" type="pres">
      <dgm:prSet presAssocID="{2F03DF51-3F9F-4FE8-8EBD-6E2836869726}" presName="rootConnector" presStyleLbl="node2" presStyleIdx="1" presStyleCnt="4"/>
      <dgm:spPr/>
    </dgm:pt>
    <dgm:pt modelId="{0A486D45-66B4-4DF9-8B5B-121BFAC943EF}" type="pres">
      <dgm:prSet presAssocID="{2F03DF51-3F9F-4FE8-8EBD-6E2836869726}" presName="hierChild4" presStyleCnt="0"/>
      <dgm:spPr/>
    </dgm:pt>
    <dgm:pt modelId="{A5D22B46-A425-4EAB-B243-93678102CF30}" type="pres">
      <dgm:prSet presAssocID="{2F03DF51-3F9F-4FE8-8EBD-6E2836869726}" presName="hierChild5" presStyleCnt="0"/>
      <dgm:spPr/>
    </dgm:pt>
    <dgm:pt modelId="{83ED9805-E07F-4690-A174-8BB822AD7D1A}" type="pres">
      <dgm:prSet presAssocID="{F4BA4262-1F52-4529-B4DD-3FC78FAD2342}" presName="Name37" presStyleLbl="parChTrans1D2" presStyleIdx="2" presStyleCnt="4"/>
      <dgm:spPr/>
    </dgm:pt>
    <dgm:pt modelId="{71A0DA0B-CAAE-4FE5-ABD7-80A2C3CA580F}" type="pres">
      <dgm:prSet presAssocID="{ED4EA0FD-E510-4C2D-833E-5EBC676000A0}" presName="hierRoot2" presStyleCnt="0">
        <dgm:presLayoutVars>
          <dgm:hierBranch val="init"/>
        </dgm:presLayoutVars>
      </dgm:prSet>
      <dgm:spPr/>
    </dgm:pt>
    <dgm:pt modelId="{60C3B164-A16F-4941-BBDF-2CDB60DA7832}" type="pres">
      <dgm:prSet presAssocID="{ED4EA0FD-E510-4C2D-833E-5EBC676000A0}" presName="rootComposite" presStyleCnt="0"/>
      <dgm:spPr/>
    </dgm:pt>
    <dgm:pt modelId="{6495A270-1479-4856-B139-A017A78FAD5B}" type="pres">
      <dgm:prSet presAssocID="{ED4EA0FD-E510-4C2D-833E-5EBC676000A0}" presName="rootText" presStyleLbl="node2" presStyleIdx="2" presStyleCnt="4" custScaleX="118237" custScaleY="65612" custLinFactNeighborX="3642" custLinFactNeighborY="4564">
        <dgm:presLayoutVars>
          <dgm:chPref val="3"/>
        </dgm:presLayoutVars>
      </dgm:prSet>
      <dgm:spPr/>
    </dgm:pt>
    <dgm:pt modelId="{90EB43A6-302A-49AE-84BE-77B958789B67}" type="pres">
      <dgm:prSet presAssocID="{ED4EA0FD-E510-4C2D-833E-5EBC676000A0}" presName="rootConnector" presStyleLbl="node2" presStyleIdx="2" presStyleCnt="4"/>
      <dgm:spPr/>
    </dgm:pt>
    <dgm:pt modelId="{D88073C8-BD9A-4235-98FE-59141D7EA7E3}" type="pres">
      <dgm:prSet presAssocID="{ED4EA0FD-E510-4C2D-833E-5EBC676000A0}" presName="hierChild4" presStyleCnt="0"/>
      <dgm:spPr/>
    </dgm:pt>
    <dgm:pt modelId="{10FB6A11-E908-4F9D-9FE1-2AF429A0B239}" type="pres">
      <dgm:prSet presAssocID="{ED4EA0FD-E510-4C2D-833E-5EBC676000A0}" presName="hierChild5" presStyleCnt="0"/>
      <dgm:spPr/>
    </dgm:pt>
    <dgm:pt modelId="{8203B8B7-A5CF-43AD-A0A4-59AF2B8A25C6}" type="pres">
      <dgm:prSet presAssocID="{244BC286-A40B-4A4D-B94F-86F4C7F8C1EE}" presName="Name37" presStyleLbl="parChTrans1D2" presStyleIdx="3" presStyleCnt="4"/>
      <dgm:spPr/>
    </dgm:pt>
    <dgm:pt modelId="{70E3F91A-8AD9-40D5-8179-C7FC040C1BA5}" type="pres">
      <dgm:prSet presAssocID="{18A673CC-5B68-4D7B-9DB5-C62B2F162863}" presName="hierRoot2" presStyleCnt="0">
        <dgm:presLayoutVars>
          <dgm:hierBranch val="init"/>
        </dgm:presLayoutVars>
      </dgm:prSet>
      <dgm:spPr/>
    </dgm:pt>
    <dgm:pt modelId="{646E0913-2DAC-4916-9901-D36F5C6CB5F0}" type="pres">
      <dgm:prSet presAssocID="{18A673CC-5B68-4D7B-9DB5-C62B2F162863}" presName="rootComposite" presStyleCnt="0"/>
      <dgm:spPr/>
    </dgm:pt>
    <dgm:pt modelId="{5FCAD6FF-C934-499C-9DB1-268DEE0F7958}" type="pres">
      <dgm:prSet presAssocID="{18A673CC-5B68-4D7B-9DB5-C62B2F162863}" presName="rootText" presStyleLbl="node2" presStyleIdx="3" presStyleCnt="4" custScaleX="118237" custScaleY="65612" custLinFactNeighborX="46" custLinFactNeighborY="4564">
        <dgm:presLayoutVars>
          <dgm:chPref val="3"/>
        </dgm:presLayoutVars>
      </dgm:prSet>
      <dgm:spPr/>
    </dgm:pt>
    <dgm:pt modelId="{D11C8520-330A-424F-BF19-4495CFBE641A}" type="pres">
      <dgm:prSet presAssocID="{18A673CC-5B68-4D7B-9DB5-C62B2F162863}" presName="rootConnector" presStyleLbl="node2" presStyleIdx="3" presStyleCnt="4"/>
      <dgm:spPr/>
    </dgm:pt>
    <dgm:pt modelId="{86F4D5E8-1C45-45AC-9ABD-F122CEECC495}" type="pres">
      <dgm:prSet presAssocID="{18A673CC-5B68-4D7B-9DB5-C62B2F162863}" presName="hierChild4" presStyleCnt="0"/>
      <dgm:spPr/>
    </dgm:pt>
    <dgm:pt modelId="{3B499BCF-19B0-4059-971C-FA03C9ED168E}" type="pres">
      <dgm:prSet presAssocID="{18A673CC-5B68-4D7B-9DB5-C62B2F162863}" presName="hierChild5" presStyleCnt="0"/>
      <dgm:spPr/>
    </dgm:pt>
    <dgm:pt modelId="{198D7507-C16B-4140-8A34-60EE3C188654}" type="pres">
      <dgm:prSet presAssocID="{9F7BE6A4-2C40-4930-9004-BFE714B8EF75}" presName="hierChild3" presStyleCnt="0"/>
      <dgm:spPr/>
    </dgm:pt>
  </dgm:ptLst>
  <dgm:cxnLst>
    <dgm:cxn modelId="{7AA66401-B46A-4C42-B47E-58C03FE468CB}" type="presOf" srcId="{18A673CC-5B68-4D7B-9DB5-C62B2F162863}" destId="{D11C8520-330A-424F-BF19-4495CFBE641A}" srcOrd="1" destOrd="0" presId="urn:microsoft.com/office/officeart/2005/8/layout/orgChart1"/>
    <dgm:cxn modelId="{3CC5DE04-CA6A-439F-839A-09A8336320F3}" srcId="{689FC5EF-E1A1-4039-BF9A-9DCC2E519595}" destId="{9F7BE6A4-2C40-4930-9004-BFE714B8EF75}" srcOrd="0" destOrd="0" parTransId="{604A2CC4-DA89-4CDC-8EF2-8C1973D55F56}" sibTransId="{9A490B55-F559-40C1-86AD-5845E56B49D6}"/>
    <dgm:cxn modelId="{EE7DD621-3D84-44AC-B016-55B7BE350789}" type="presOf" srcId="{F4BA4262-1F52-4529-B4DD-3FC78FAD2342}" destId="{83ED9805-E07F-4690-A174-8BB822AD7D1A}" srcOrd="0" destOrd="0" presId="urn:microsoft.com/office/officeart/2005/8/layout/orgChart1"/>
    <dgm:cxn modelId="{F1244025-4380-4715-8F3E-3741121788D7}" type="presOf" srcId="{ED4EA0FD-E510-4C2D-833E-5EBC676000A0}" destId="{6495A270-1479-4856-B139-A017A78FAD5B}" srcOrd="0" destOrd="0" presId="urn:microsoft.com/office/officeart/2005/8/layout/orgChart1"/>
    <dgm:cxn modelId="{4F2E262D-F59E-4B87-BB8A-E0FFF459567D}" type="presOf" srcId="{244BC286-A40B-4A4D-B94F-86F4C7F8C1EE}" destId="{8203B8B7-A5CF-43AD-A0A4-59AF2B8A25C6}" srcOrd="0" destOrd="0" presId="urn:microsoft.com/office/officeart/2005/8/layout/orgChart1"/>
    <dgm:cxn modelId="{B837905C-4FBA-4230-9EC1-F7D83D0414A5}" srcId="{9F7BE6A4-2C40-4930-9004-BFE714B8EF75}" destId="{5CABDFA5-6752-487B-9DCC-3F02EADD965B}" srcOrd="0" destOrd="0" parTransId="{C160D007-1802-49DF-9D5D-49424374C3A8}" sibTransId="{93AD4B93-AAA3-4400-A319-E2ACFC0DDF78}"/>
    <dgm:cxn modelId="{21A80364-AADD-4B68-885C-ABEF5F413CDB}" type="presOf" srcId="{9F7BE6A4-2C40-4930-9004-BFE714B8EF75}" destId="{B0F2E050-2284-4E60-9973-969A07A02D55}" srcOrd="1" destOrd="0" presId="urn:microsoft.com/office/officeart/2005/8/layout/orgChart1"/>
    <dgm:cxn modelId="{55B9FC46-CC7B-4587-9D53-88216772FDAF}" srcId="{9F7BE6A4-2C40-4930-9004-BFE714B8EF75}" destId="{18A673CC-5B68-4D7B-9DB5-C62B2F162863}" srcOrd="3" destOrd="0" parTransId="{244BC286-A40B-4A4D-B94F-86F4C7F8C1EE}" sibTransId="{B808A5C2-0D5F-4F4C-BB42-76E440D72C83}"/>
    <dgm:cxn modelId="{20238C4D-2A08-4CFE-B4DE-7DCCAB6BFF8F}" srcId="{9F7BE6A4-2C40-4930-9004-BFE714B8EF75}" destId="{ED4EA0FD-E510-4C2D-833E-5EBC676000A0}" srcOrd="2" destOrd="0" parTransId="{F4BA4262-1F52-4529-B4DD-3FC78FAD2342}" sibTransId="{02330778-9B1E-48C8-8FDE-77E32386F51A}"/>
    <dgm:cxn modelId="{CDB24C72-ECAC-4CDF-8D97-DD04721B7CE6}" type="presOf" srcId="{5CABDFA5-6752-487B-9DCC-3F02EADD965B}" destId="{7B916BF8-DA1E-42F1-9161-9535DA63C7C5}" srcOrd="1" destOrd="0" presId="urn:microsoft.com/office/officeart/2005/8/layout/orgChart1"/>
    <dgm:cxn modelId="{AB229873-332E-4966-8EB3-C3F7660237BE}" srcId="{9F7BE6A4-2C40-4930-9004-BFE714B8EF75}" destId="{2F03DF51-3F9F-4FE8-8EBD-6E2836869726}" srcOrd="1" destOrd="0" parTransId="{37139B48-03DD-4549-8D69-85B0AB49A4A8}" sibTransId="{C1CB71D1-9029-47E4-A4EF-7FF4C706EAD8}"/>
    <dgm:cxn modelId="{8F4B307C-B6FF-4C37-B303-8A4338DD0496}" type="presOf" srcId="{689FC5EF-E1A1-4039-BF9A-9DCC2E519595}" destId="{DEF0E450-A0A9-444E-BA34-59443CE302CE}" srcOrd="0" destOrd="0" presId="urn:microsoft.com/office/officeart/2005/8/layout/orgChart1"/>
    <dgm:cxn modelId="{AC8C0F7E-8459-4806-95AB-C0D7866846D2}" type="presOf" srcId="{ED4EA0FD-E510-4C2D-833E-5EBC676000A0}" destId="{90EB43A6-302A-49AE-84BE-77B958789B67}" srcOrd="1" destOrd="0" presId="urn:microsoft.com/office/officeart/2005/8/layout/orgChart1"/>
    <dgm:cxn modelId="{9A196D85-5A24-4389-B076-9A0A553D58E4}" type="presOf" srcId="{C160D007-1802-49DF-9D5D-49424374C3A8}" destId="{71E4E6BB-723C-4D41-8B9E-58BEAF43552B}" srcOrd="0" destOrd="0" presId="urn:microsoft.com/office/officeart/2005/8/layout/orgChart1"/>
    <dgm:cxn modelId="{5A16E38D-A963-47F9-B05F-542CBE181FD8}" type="presOf" srcId="{37139B48-03DD-4549-8D69-85B0AB49A4A8}" destId="{9027DF80-AC7A-477F-A475-24295B3BFA1A}" srcOrd="0" destOrd="0" presId="urn:microsoft.com/office/officeart/2005/8/layout/orgChart1"/>
    <dgm:cxn modelId="{CD2EA89B-38DC-439A-A7B0-506C81DA40BF}" type="presOf" srcId="{5CABDFA5-6752-487B-9DCC-3F02EADD965B}" destId="{BF3666A1-E8FE-4689-83EB-E55CC9212A5B}" srcOrd="0" destOrd="0" presId="urn:microsoft.com/office/officeart/2005/8/layout/orgChart1"/>
    <dgm:cxn modelId="{F614F69C-BDB3-4EBC-BB54-1DD3773F565D}" type="presOf" srcId="{2F03DF51-3F9F-4FE8-8EBD-6E2836869726}" destId="{2A29C51C-0589-41D6-B867-7627C436670F}" srcOrd="0" destOrd="0" presId="urn:microsoft.com/office/officeart/2005/8/layout/orgChart1"/>
    <dgm:cxn modelId="{CAFCF5A6-5633-4BAC-8BE4-FF48CE9D236F}" type="presOf" srcId="{2F03DF51-3F9F-4FE8-8EBD-6E2836869726}" destId="{53565B8C-1DA9-4688-91F1-F4F59EEE2218}" srcOrd="1" destOrd="0" presId="urn:microsoft.com/office/officeart/2005/8/layout/orgChart1"/>
    <dgm:cxn modelId="{C5BD9BAB-B4D9-454D-BA3A-7D23B6C316DB}" type="presOf" srcId="{18A673CC-5B68-4D7B-9DB5-C62B2F162863}" destId="{5FCAD6FF-C934-499C-9DB1-268DEE0F7958}" srcOrd="0" destOrd="0" presId="urn:microsoft.com/office/officeart/2005/8/layout/orgChart1"/>
    <dgm:cxn modelId="{F0E4BFD4-9E30-4705-9C2C-B5C4D2C48011}" type="presOf" srcId="{9F7BE6A4-2C40-4930-9004-BFE714B8EF75}" destId="{67024811-EFD0-4FD9-9361-9B71F59990E2}" srcOrd="0" destOrd="0" presId="urn:microsoft.com/office/officeart/2005/8/layout/orgChart1"/>
    <dgm:cxn modelId="{5B4FF6BE-3ACE-4FF6-964C-5925FF1F2699}" type="presParOf" srcId="{DEF0E450-A0A9-444E-BA34-59443CE302CE}" destId="{D4FA7290-7ADC-4F3A-BE64-63B2F543D807}" srcOrd="0" destOrd="0" presId="urn:microsoft.com/office/officeart/2005/8/layout/orgChart1"/>
    <dgm:cxn modelId="{F3B32076-975D-41D9-B6B1-1027CB6B87F4}" type="presParOf" srcId="{D4FA7290-7ADC-4F3A-BE64-63B2F543D807}" destId="{F4A799FC-4A56-4D4B-AF26-8133B67BE5A1}" srcOrd="0" destOrd="0" presId="urn:microsoft.com/office/officeart/2005/8/layout/orgChart1"/>
    <dgm:cxn modelId="{330438C0-8EBE-49E4-9A98-3139C6FE6F7B}" type="presParOf" srcId="{F4A799FC-4A56-4D4B-AF26-8133B67BE5A1}" destId="{67024811-EFD0-4FD9-9361-9B71F59990E2}" srcOrd="0" destOrd="0" presId="urn:microsoft.com/office/officeart/2005/8/layout/orgChart1"/>
    <dgm:cxn modelId="{66628596-85BC-4AD6-ACD6-5A2FBF70D270}" type="presParOf" srcId="{F4A799FC-4A56-4D4B-AF26-8133B67BE5A1}" destId="{B0F2E050-2284-4E60-9973-969A07A02D55}" srcOrd="1" destOrd="0" presId="urn:microsoft.com/office/officeart/2005/8/layout/orgChart1"/>
    <dgm:cxn modelId="{029A914A-73CE-4239-9EB2-A2283ED336E3}" type="presParOf" srcId="{D4FA7290-7ADC-4F3A-BE64-63B2F543D807}" destId="{A0CBFA47-1078-4180-8A55-74841235D3B6}" srcOrd="1" destOrd="0" presId="urn:microsoft.com/office/officeart/2005/8/layout/orgChart1"/>
    <dgm:cxn modelId="{D9194BC6-879D-46A4-BC47-2D502D1737A9}" type="presParOf" srcId="{A0CBFA47-1078-4180-8A55-74841235D3B6}" destId="{71E4E6BB-723C-4D41-8B9E-58BEAF43552B}" srcOrd="0" destOrd="0" presId="urn:microsoft.com/office/officeart/2005/8/layout/orgChart1"/>
    <dgm:cxn modelId="{D906EFB3-813C-4EB5-BA95-6852C576DFB5}" type="presParOf" srcId="{A0CBFA47-1078-4180-8A55-74841235D3B6}" destId="{FD6177F5-08BB-4920-ABFE-22076DC3231E}" srcOrd="1" destOrd="0" presId="urn:microsoft.com/office/officeart/2005/8/layout/orgChart1"/>
    <dgm:cxn modelId="{9925CE57-DD99-42C5-B5A4-75ACA89A139D}" type="presParOf" srcId="{FD6177F5-08BB-4920-ABFE-22076DC3231E}" destId="{70B23117-D8BF-4EC5-99FC-FD71E542FD65}" srcOrd="0" destOrd="0" presId="urn:microsoft.com/office/officeart/2005/8/layout/orgChart1"/>
    <dgm:cxn modelId="{DEFB5B25-7FC8-4137-AB9D-305D577AB18E}" type="presParOf" srcId="{70B23117-D8BF-4EC5-99FC-FD71E542FD65}" destId="{BF3666A1-E8FE-4689-83EB-E55CC9212A5B}" srcOrd="0" destOrd="0" presId="urn:microsoft.com/office/officeart/2005/8/layout/orgChart1"/>
    <dgm:cxn modelId="{0CF1D3C2-FECC-4211-B6C0-CF39106561BD}" type="presParOf" srcId="{70B23117-D8BF-4EC5-99FC-FD71E542FD65}" destId="{7B916BF8-DA1E-42F1-9161-9535DA63C7C5}" srcOrd="1" destOrd="0" presId="urn:microsoft.com/office/officeart/2005/8/layout/orgChart1"/>
    <dgm:cxn modelId="{4547622B-B0C2-4255-B21E-67F364B72528}" type="presParOf" srcId="{FD6177F5-08BB-4920-ABFE-22076DC3231E}" destId="{58D2BCB5-7AF2-4909-9D48-64BF75AC788F}" srcOrd="1" destOrd="0" presId="urn:microsoft.com/office/officeart/2005/8/layout/orgChart1"/>
    <dgm:cxn modelId="{27E65E34-6710-4EC9-97A2-DD3075057CC8}" type="presParOf" srcId="{FD6177F5-08BB-4920-ABFE-22076DC3231E}" destId="{1D2342BE-1907-477D-B368-B440A7555D2E}" srcOrd="2" destOrd="0" presId="urn:microsoft.com/office/officeart/2005/8/layout/orgChart1"/>
    <dgm:cxn modelId="{FBED806A-82D6-4B6D-894E-665742B62BCF}" type="presParOf" srcId="{A0CBFA47-1078-4180-8A55-74841235D3B6}" destId="{9027DF80-AC7A-477F-A475-24295B3BFA1A}" srcOrd="2" destOrd="0" presId="urn:microsoft.com/office/officeart/2005/8/layout/orgChart1"/>
    <dgm:cxn modelId="{0CF0DBB0-A02F-4012-BB95-8F7300FD1526}" type="presParOf" srcId="{A0CBFA47-1078-4180-8A55-74841235D3B6}" destId="{3516A864-A4C7-4C33-A042-B9BD6E8ADE25}" srcOrd="3" destOrd="0" presId="urn:microsoft.com/office/officeart/2005/8/layout/orgChart1"/>
    <dgm:cxn modelId="{D14F2CE7-F6C7-4D49-8C1F-DA12052D1026}" type="presParOf" srcId="{3516A864-A4C7-4C33-A042-B9BD6E8ADE25}" destId="{8F0FABB7-1865-41EB-9D49-27F0A6936F64}" srcOrd="0" destOrd="0" presId="urn:microsoft.com/office/officeart/2005/8/layout/orgChart1"/>
    <dgm:cxn modelId="{320AC268-CA3C-468C-854F-B0A4434F357D}" type="presParOf" srcId="{8F0FABB7-1865-41EB-9D49-27F0A6936F64}" destId="{2A29C51C-0589-41D6-B867-7627C436670F}" srcOrd="0" destOrd="0" presId="urn:microsoft.com/office/officeart/2005/8/layout/orgChart1"/>
    <dgm:cxn modelId="{1B8A221D-AB3E-479F-B3DD-8CF2E2F0A633}" type="presParOf" srcId="{8F0FABB7-1865-41EB-9D49-27F0A6936F64}" destId="{53565B8C-1DA9-4688-91F1-F4F59EEE2218}" srcOrd="1" destOrd="0" presId="urn:microsoft.com/office/officeart/2005/8/layout/orgChart1"/>
    <dgm:cxn modelId="{AA227B24-495C-4A78-BFCF-759BCBBF433D}" type="presParOf" srcId="{3516A864-A4C7-4C33-A042-B9BD6E8ADE25}" destId="{0A486D45-66B4-4DF9-8B5B-121BFAC943EF}" srcOrd="1" destOrd="0" presId="urn:microsoft.com/office/officeart/2005/8/layout/orgChart1"/>
    <dgm:cxn modelId="{3A7DA33C-50BD-493E-9578-98DB199DCC00}" type="presParOf" srcId="{3516A864-A4C7-4C33-A042-B9BD6E8ADE25}" destId="{A5D22B46-A425-4EAB-B243-93678102CF30}" srcOrd="2" destOrd="0" presId="urn:microsoft.com/office/officeart/2005/8/layout/orgChart1"/>
    <dgm:cxn modelId="{50F311ED-5D80-4896-9471-16174E0D0FAB}" type="presParOf" srcId="{A0CBFA47-1078-4180-8A55-74841235D3B6}" destId="{83ED9805-E07F-4690-A174-8BB822AD7D1A}" srcOrd="4" destOrd="0" presId="urn:microsoft.com/office/officeart/2005/8/layout/orgChart1"/>
    <dgm:cxn modelId="{DC685CF2-7A1E-4FC4-AF46-38488E5B97CA}" type="presParOf" srcId="{A0CBFA47-1078-4180-8A55-74841235D3B6}" destId="{71A0DA0B-CAAE-4FE5-ABD7-80A2C3CA580F}" srcOrd="5" destOrd="0" presId="urn:microsoft.com/office/officeart/2005/8/layout/orgChart1"/>
    <dgm:cxn modelId="{4B8B3C6A-8010-4E88-A978-752EA86FEEFA}" type="presParOf" srcId="{71A0DA0B-CAAE-4FE5-ABD7-80A2C3CA580F}" destId="{60C3B164-A16F-4941-BBDF-2CDB60DA7832}" srcOrd="0" destOrd="0" presId="urn:microsoft.com/office/officeart/2005/8/layout/orgChart1"/>
    <dgm:cxn modelId="{600EE289-7676-4786-8F6F-116635DD71A5}" type="presParOf" srcId="{60C3B164-A16F-4941-BBDF-2CDB60DA7832}" destId="{6495A270-1479-4856-B139-A017A78FAD5B}" srcOrd="0" destOrd="0" presId="urn:microsoft.com/office/officeart/2005/8/layout/orgChart1"/>
    <dgm:cxn modelId="{3EB3D38C-7223-41DD-9A57-EC2D99D497C7}" type="presParOf" srcId="{60C3B164-A16F-4941-BBDF-2CDB60DA7832}" destId="{90EB43A6-302A-49AE-84BE-77B958789B67}" srcOrd="1" destOrd="0" presId="urn:microsoft.com/office/officeart/2005/8/layout/orgChart1"/>
    <dgm:cxn modelId="{377B8F59-0A63-450E-A538-B841603ECFA6}" type="presParOf" srcId="{71A0DA0B-CAAE-4FE5-ABD7-80A2C3CA580F}" destId="{D88073C8-BD9A-4235-98FE-59141D7EA7E3}" srcOrd="1" destOrd="0" presId="urn:microsoft.com/office/officeart/2005/8/layout/orgChart1"/>
    <dgm:cxn modelId="{791D5B4A-50EB-41D8-BBBB-C601EE22A249}" type="presParOf" srcId="{71A0DA0B-CAAE-4FE5-ABD7-80A2C3CA580F}" destId="{10FB6A11-E908-4F9D-9FE1-2AF429A0B239}" srcOrd="2" destOrd="0" presId="urn:microsoft.com/office/officeart/2005/8/layout/orgChart1"/>
    <dgm:cxn modelId="{113B6349-67EA-4214-AEC2-D9CF18EAAD96}" type="presParOf" srcId="{A0CBFA47-1078-4180-8A55-74841235D3B6}" destId="{8203B8B7-A5CF-43AD-A0A4-59AF2B8A25C6}" srcOrd="6" destOrd="0" presId="urn:microsoft.com/office/officeart/2005/8/layout/orgChart1"/>
    <dgm:cxn modelId="{30F1FB0A-A249-47FF-A307-7AC565F65817}" type="presParOf" srcId="{A0CBFA47-1078-4180-8A55-74841235D3B6}" destId="{70E3F91A-8AD9-40D5-8179-C7FC040C1BA5}" srcOrd="7" destOrd="0" presId="urn:microsoft.com/office/officeart/2005/8/layout/orgChart1"/>
    <dgm:cxn modelId="{3F934491-9915-40B7-91D3-5D3882D8C58E}" type="presParOf" srcId="{70E3F91A-8AD9-40D5-8179-C7FC040C1BA5}" destId="{646E0913-2DAC-4916-9901-D36F5C6CB5F0}" srcOrd="0" destOrd="0" presId="urn:microsoft.com/office/officeart/2005/8/layout/orgChart1"/>
    <dgm:cxn modelId="{4C30CFB6-CA79-46C1-BD4C-095227C554D7}" type="presParOf" srcId="{646E0913-2DAC-4916-9901-D36F5C6CB5F0}" destId="{5FCAD6FF-C934-499C-9DB1-268DEE0F7958}" srcOrd="0" destOrd="0" presId="urn:microsoft.com/office/officeart/2005/8/layout/orgChart1"/>
    <dgm:cxn modelId="{12979B81-9D7C-4234-897D-05743E8A71E6}" type="presParOf" srcId="{646E0913-2DAC-4916-9901-D36F5C6CB5F0}" destId="{D11C8520-330A-424F-BF19-4495CFBE641A}" srcOrd="1" destOrd="0" presId="urn:microsoft.com/office/officeart/2005/8/layout/orgChart1"/>
    <dgm:cxn modelId="{C05D130C-C9BC-451F-84E4-AA46ECF92977}" type="presParOf" srcId="{70E3F91A-8AD9-40D5-8179-C7FC040C1BA5}" destId="{86F4D5E8-1C45-45AC-9ABD-F122CEECC495}" srcOrd="1" destOrd="0" presId="urn:microsoft.com/office/officeart/2005/8/layout/orgChart1"/>
    <dgm:cxn modelId="{21B14BF4-59FB-4925-9E84-5B555803C664}" type="presParOf" srcId="{70E3F91A-8AD9-40D5-8179-C7FC040C1BA5}" destId="{3B499BCF-19B0-4059-971C-FA03C9ED168E}" srcOrd="2" destOrd="0" presId="urn:microsoft.com/office/officeart/2005/8/layout/orgChart1"/>
    <dgm:cxn modelId="{0CE3102D-14DA-422E-B49D-8C3145770F43}" type="presParOf" srcId="{D4FA7290-7ADC-4F3A-BE64-63B2F543D807}" destId="{198D7507-C16B-4140-8A34-60EE3C1886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C065D-333D-493F-985F-F0EF5643DC4E}"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endParaRPr lang="en-US"/>
        </a:p>
      </dgm:t>
    </dgm:pt>
    <dgm:pt modelId="{D6E7DA6B-8B25-4B28-910E-AAAC96C09064}">
      <dgm:prSet phldrT="[Tex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Input </a:t>
          </a:r>
        </a:p>
        <a:p>
          <a:r>
            <a:rPr lang="en-US" sz="2000" b="1" baseline="0">
              <a:solidFill>
                <a:schemeClr val="tx1"/>
              </a:solidFill>
              <a:latin typeface="Times New Roman" panose="02020603050405020304" pitchFamily="18" charset="0"/>
              <a:cs typeface="Times New Roman" panose="02020603050405020304" pitchFamily="18" charset="0"/>
            </a:rPr>
            <a:t>devises </a:t>
          </a:r>
          <a:endParaRPr lang="en-US" sz="2000" b="1" baseline="0" dirty="0">
            <a:solidFill>
              <a:schemeClr val="tx1"/>
            </a:solidFill>
            <a:latin typeface="Times New Roman" panose="02020603050405020304" pitchFamily="18" charset="0"/>
            <a:cs typeface="Times New Roman" panose="02020603050405020304" pitchFamily="18" charset="0"/>
          </a:endParaRPr>
        </a:p>
      </dgm:t>
    </dgm:pt>
    <dgm:pt modelId="{23C86F22-822D-4391-94BE-1AD8FD8BE824}" type="parTrans" cxnId="{FDAC54A2-1A7B-4EDC-AD6E-4E82EF177839}">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9D2A0657-13D8-4B59-8127-B9A9CE32EC9F}" type="sibTrans" cxnId="{FDAC54A2-1A7B-4EDC-AD6E-4E82EF177839}">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E5E6B09B-3B01-4A05-999F-EF0CA5D4AA78}">
      <dgm:prSet phldrT="[Tex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keyboard</a:t>
          </a:r>
          <a:endParaRPr lang="en-US" sz="2000" b="1" baseline="0" dirty="0">
            <a:solidFill>
              <a:schemeClr val="tx1"/>
            </a:solidFill>
            <a:latin typeface="Times New Roman" panose="02020603050405020304" pitchFamily="18" charset="0"/>
            <a:cs typeface="Times New Roman" panose="02020603050405020304" pitchFamily="18" charset="0"/>
          </a:endParaRPr>
        </a:p>
      </dgm:t>
    </dgm:pt>
    <dgm:pt modelId="{9C4A7891-E032-4802-A454-F244A32C29F6}" type="parTrans" cxnId="{3046783C-DDCA-4D86-8B94-FCB155585A7A}">
      <dgm:prSet custT="1"/>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E2BCF369-15DA-4855-A970-D8331A9FDC28}" type="sibTrans" cxnId="{3046783C-DDCA-4D86-8B94-FCB155585A7A}">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9130E250-5FFC-4D07-955D-8A5A2F3A0CE4}">
      <dgm:prSet phldrT="[Tex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Mouse</a:t>
          </a:r>
          <a:endParaRPr lang="en-US" sz="2000" b="1" baseline="0" dirty="0">
            <a:solidFill>
              <a:schemeClr val="tx1"/>
            </a:solidFill>
            <a:latin typeface="Times New Roman" panose="02020603050405020304" pitchFamily="18" charset="0"/>
            <a:cs typeface="Times New Roman" panose="02020603050405020304" pitchFamily="18" charset="0"/>
          </a:endParaRPr>
        </a:p>
      </dgm:t>
    </dgm:pt>
    <dgm:pt modelId="{4FE43712-38E8-4E58-82CE-72431079FA21}" type="parTrans" cxnId="{8E40BD56-E7CD-4B19-A37F-0FBE5D104906}">
      <dgm:prSet custT="1"/>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8EF8FFAC-DBA8-4962-A4BB-545F3300790A}" type="sibTrans" cxnId="{8E40BD56-E7CD-4B19-A37F-0FBE5D104906}">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0C10DD93-A973-474D-897D-9EFE8FAAABB3}">
      <dgm:prSe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Cam</a:t>
          </a:r>
        </a:p>
      </dgm:t>
    </dgm:pt>
    <dgm:pt modelId="{0884FA9E-E04A-4CB9-B7C8-D2827A821378}" type="parTrans" cxnId="{69A3277A-AC27-4ED4-8AB0-9CA5C1B6311A}">
      <dgm:prSet custT="1"/>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CF2F2EB3-EC35-4764-BCAC-483A21512F9F}" type="sibTrans" cxnId="{69A3277A-AC27-4ED4-8AB0-9CA5C1B6311A}">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C92E606C-DFDD-47EC-AD8C-2A6F1DF2BE31}">
      <dgm:prSe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Microphone</a:t>
          </a:r>
        </a:p>
      </dgm:t>
    </dgm:pt>
    <dgm:pt modelId="{B890B397-8650-48E4-B2DB-64B22D32CCCF}" type="parTrans" cxnId="{7D163CE0-8A33-483F-949C-2307569DBF6F}">
      <dgm:prSet custT="1"/>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426B1CDA-8D98-4690-BF46-C1C521166D09}" type="sibTrans" cxnId="{7D163CE0-8A33-483F-949C-2307569DBF6F}">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F2391E58-C515-4A1A-806F-0315F1994F46}">
      <dgm:prSe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Scanner</a:t>
          </a:r>
        </a:p>
      </dgm:t>
    </dgm:pt>
    <dgm:pt modelId="{100BD29E-D7C6-4D65-85ED-07A2A908C589}" type="parTrans" cxnId="{F6BE478E-BAF7-4A4C-9C47-7AE66196D9A6}">
      <dgm:prSet custT="1"/>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005D8068-6879-451C-90A3-6C6682B2B443}" type="sibTrans" cxnId="{F6BE478E-BAF7-4A4C-9C47-7AE66196D9A6}">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1704FD3A-2F2B-4B50-AB5C-E52FBCD6B828}" type="pres">
      <dgm:prSet presAssocID="{7BBC065D-333D-493F-985F-F0EF5643DC4E}" presName="Name0" presStyleCnt="0">
        <dgm:presLayoutVars>
          <dgm:chPref val="1"/>
          <dgm:dir/>
          <dgm:animOne val="branch"/>
          <dgm:animLvl val="lvl"/>
          <dgm:resizeHandles val="exact"/>
        </dgm:presLayoutVars>
      </dgm:prSet>
      <dgm:spPr/>
    </dgm:pt>
    <dgm:pt modelId="{6E0A50B1-4DD5-470C-8769-7BC9652EB21D}" type="pres">
      <dgm:prSet presAssocID="{D6E7DA6B-8B25-4B28-910E-AAAC96C09064}" presName="root1" presStyleCnt="0"/>
      <dgm:spPr/>
    </dgm:pt>
    <dgm:pt modelId="{D3DF9FB4-E613-4797-81F4-3305B995BF16}" type="pres">
      <dgm:prSet presAssocID="{D6E7DA6B-8B25-4B28-910E-AAAC96C09064}" presName="LevelOneTextNode" presStyleLbl="node0" presStyleIdx="0" presStyleCnt="1" custAng="5400000" custScaleX="121048" custScaleY="29897" custLinFactX="-31699" custLinFactNeighborX="-100000">
        <dgm:presLayoutVars>
          <dgm:chPref val="3"/>
        </dgm:presLayoutVars>
      </dgm:prSet>
      <dgm:spPr/>
    </dgm:pt>
    <dgm:pt modelId="{7C7D5A65-928B-449F-9177-4C20E068E6ED}" type="pres">
      <dgm:prSet presAssocID="{D6E7DA6B-8B25-4B28-910E-AAAC96C09064}" presName="level2hierChild" presStyleCnt="0"/>
      <dgm:spPr/>
    </dgm:pt>
    <dgm:pt modelId="{8C2A266C-F247-4ADB-AA33-FF02DE6A3887}" type="pres">
      <dgm:prSet presAssocID="{9C4A7891-E032-4802-A454-F244A32C29F6}" presName="conn2-1" presStyleLbl="parChTrans1D2" presStyleIdx="0" presStyleCnt="5"/>
      <dgm:spPr/>
    </dgm:pt>
    <dgm:pt modelId="{7BBD7EC7-8AB8-43C7-AE59-76A89F1056CA}" type="pres">
      <dgm:prSet presAssocID="{9C4A7891-E032-4802-A454-F244A32C29F6}" presName="connTx" presStyleLbl="parChTrans1D2" presStyleIdx="0" presStyleCnt="5"/>
      <dgm:spPr/>
    </dgm:pt>
    <dgm:pt modelId="{47AEA442-EB5E-4420-BFCE-895893B7B514}" type="pres">
      <dgm:prSet presAssocID="{E5E6B09B-3B01-4A05-999F-EF0CA5D4AA78}" presName="root2" presStyleCnt="0"/>
      <dgm:spPr/>
    </dgm:pt>
    <dgm:pt modelId="{569BC176-59C3-464D-A8BB-5253696C975E}" type="pres">
      <dgm:prSet presAssocID="{E5E6B09B-3B01-4A05-999F-EF0CA5D4AA78}" presName="LevelTwoTextNode" presStyleLbl="node2" presStyleIdx="0" presStyleCnt="5" custScaleX="48061" custLinFactNeighborX="-1898">
        <dgm:presLayoutVars>
          <dgm:chPref val="3"/>
        </dgm:presLayoutVars>
      </dgm:prSet>
      <dgm:spPr/>
    </dgm:pt>
    <dgm:pt modelId="{AEEF0237-AA2A-47A3-AE6A-F79CB77FE90D}" type="pres">
      <dgm:prSet presAssocID="{E5E6B09B-3B01-4A05-999F-EF0CA5D4AA78}" presName="level3hierChild" presStyleCnt="0"/>
      <dgm:spPr/>
    </dgm:pt>
    <dgm:pt modelId="{AB55F3A3-341E-4F3E-8172-0484BED5E296}" type="pres">
      <dgm:prSet presAssocID="{4FE43712-38E8-4E58-82CE-72431079FA21}" presName="conn2-1" presStyleLbl="parChTrans1D2" presStyleIdx="1" presStyleCnt="5"/>
      <dgm:spPr/>
    </dgm:pt>
    <dgm:pt modelId="{C8D2A059-B4E9-4BB5-9D51-933DB4C0433F}" type="pres">
      <dgm:prSet presAssocID="{4FE43712-38E8-4E58-82CE-72431079FA21}" presName="connTx" presStyleLbl="parChTrans1D2" presStyleIdx="1" presStyleCnt="5"/>
      <dgm:spPr/>
    </dgm:pt>
    <dgm:pt modelId="{3FEA3C69-DA1D-4B3A-A1BE-8602FAC17A95}" type="pres">
      <dgm:prSet presAssocID="{9130E250-5FFC-4D07-955D-8A5A2F3A0CE4}" presName="root2" presStyleCnt="0"/>
      <dgm:spPr/>
    </dgm:pt>
    <dgm:pt modelId="{8F2821DD-33E0-4466-90D7-E1E9B0E46CCF}" type="pres">
      <dgm:prSet presAssocID="{9130E250-5FFC-4D07-955D-8A5A2F3A0CE4}" presName="LevelTwoTextNode" presStyleLbl="node2" presStyleIdx="1" presStyleCnt="5" custScaleX="48061" custLinFactNeighborX="-1898">
        <dgm:presLayoutVars>
          <dgm:chPref val="3"/>
        </dgm:presLayoutVars>
      </dgm:prSet>
      <dgm:spPr/>
    </dgm:pt>
    <dgm:pt modelId="{9977479B-CD56-4D06-8E97-8F9E9E8F8CDE}" type="pres">
      <dgm:prSet presAssocID="{9130E250-5FFC-4D07-955D-8A5A2F3A0CE4}" presName="level3hierChild" presStyleCnt="0"/>
      <dgm:spPr/>
    </dgm:pt>
    <dgm:pt modelId="{245F683B-17B3-4DCA-A1DA-6088D876B83F}" type="pres">
      <dgm:prSet presAssocID="{B890B397-8650-48E4-B2DB-64B22D32CCCF}" presName="conn2-1" presStyleLbl="parChTrans1D2" presStyleIdx="2" presStyleCnt="5"/>
      <dgm:spPr/>
    </dgm:pt>
    <dgm:pt modelId="{CDA73812-BE38-4852-A031-0E19A0C7029E}" type="pres">
      <dgm:prSet presAssocID="{B890B397-8650-48E4-B2DB-64B22D32CCCF}" presName="connTx" presStyleLbl="parChTrans1D2" presStyleIdx="2" presStyleCnt="5"/>
      <dgm:spPr/>
    </dgm:pt>
    <dgm:pt modelId="{D8144EA5-69DC-4C25-9079-2DC7E1FA7E34}" type="pres">
      <dgm:prSet presAssocID="{C92E606C-DFDD-47EC-AD8C-2A6F1DF2BE31}" presName="root2" presStyleCnt="0"/>
      <dgm:spPr/>
    </dgm:pt>
    <dgm:pt modelId="{28C0576F-7146-4167-AA11-1878CE9B2348}" type="pres">
      <dgm:prSet presAssocID="{C92E606C-DFDD-47EC-AD8C-2A6F1DF2BE31}" presName="LevelTwoTextNode" presStyleLbl="node2" presStyleIdx="2" presStyleCnt="5" custScaleX="48061" custLinFactNeighborX="-1898">
        <dgm:presLayoutVars>
          <dgm:chPref val="3"/>
        </dgm:presLayoutVars>
      </dgm:prSet>
      <dgm:spPr/>
    </dgm:pt>
    <dgm:pt modelId="{E9FCD0C2-4203-4A18-BD5D-A0227D5B37E4}" type="pres">
      <dgm:prSet presAssocID="{C92E606C-DFDD-47EC-AD8C-2A6F1DF2BE31}" presName="level3hierChild" presStyleCnt="0"/>
      <dgm:spPr/>
    </dgm:pt>
    <dgm:pt modelId="{436EC95A-2FD8-491D-A20F-F6B3477F6350}" type="pres">
      <dgm:prSet presAssocID="{0884FA9E-E04A-4CB9-B7C8-D2827A821378}" presName="conn2-1" presStyleLbl="parChTrans1D2" presStyleIdx="3" presStyleCnt="5"/>
      <dgm:spPr/>
    </dgm:pt>
    <dgm:pt modelId="{BD494781-4FC3-4F77-A1D2-50BF4A09726E}" type="pres">
      <dgm:prSet presAssocID="{0884FA9E-E04A-4CB9-B7C8-D2827A821378}" presName="connTx" presStyleLbl="parChTrans1D2" presStyleIdx="3" presStyleCnt="5"/>
      <dgm:spPr/>
    </dgm:pt>
    <dgm:pt modelId="{397BDB0D-6AD4-4AA0-BA13-91C2ABB49858}" type="pres">
      <dgm:prSet presAssocID="{0C10DD93-A973-474D-897D-9EFE8FAAABB3}" presName="root2" presStyleCnt="0"/>
      <dgm:spPr/>
    </dgm:pt>
    <dgm:pt modelId="{D1DDDF85-D116-4031-AB64-BA1E072D44BE}" type="pres">
      <dgm:prSet presAssocID="{0C10DD93-A973-474D-897D-9EFE8FAAABB3}" presName="LevelTwoTextNode" presStyleLbl="node2" presStyleIdx="3" presStyleCnt="5" custScaleX="48061" custLinFactNeighborX="-1898">
        <dgm:presLayoutVars>
          <dgm:chPref val="3"/>
        </dgm:presLayoutVars>
      </dgm:prSet>
      <dgm:spPr/>
    </dgm:pt>
    <dgm:pt modelId="{22173FA9-6751-4AB9-AA23-21763D8F4F53}" type="pres">
      <dgm:prSet presAssocID="{0C10DD93-A973-474D-897D-9EFE8FAAABB3}" presName="level3hierChild" presStyleCnt="0"/>
      <dgm:spPr/>
    </dgm:pt>
    <dgm:pt modelId="{1B88C3DA-AA46-486D-995B-503853AFDD4F}" type="pres">
      <dgm:prSet presAssocID="{100BD29E-D7C6-4D65-85ED-07A2A908C589}" presName="conn2-1" presStyleLbl="parChTrans1D2" presStyleIdx="4" presStyleCnt="5"/>
      <dgm:spPr/>
    </dgm:pt>
    <dgm:pt modelId="{5EA912AA-C80C-4CD9-9616-E421DF562CE3}" type="pres">
      <dgm:prSet presAssocID="{100BD29E-D7C6-4D65-85ED-07A2A908C589}" presName="connTx" presStyleLbl="parChTrans1D2" presStyleIdx="4" presStyleCnt="5"/>
      <dgm:spPr/>
    </dgm:pt>
    <dgm:pt modelId="{172C96D9-52C9-42A6-8782-878A332DFC4E}" type="pres">
      <dgm:prSet presAssocID="{F2391E58-C515-4A1A-806F-0315F1994F46}" presName="root2" presStyleCnt="0"/>
      <dgm:spPr/>
    </dgm:pt>
    <dgm:pt modelId="{E78C0F86-4005-4A42-AC01-D2978D63E69F}" type="pres">
      <dgm:prSet presAssocID="{F2391E58-C515-4A1A-806F-0315F1994F46}" presName="LevelTwoTextNode" presStyleLbl="node2" presStyleIdx="4" presStyleCnt="5" custScaleX="48061" custLinFactNeighborX="-1898">
        <dgm:presLayoutVars>
          <dgm:chPref val="3"/>
        </dgm:presLayoutVars>
      </dgm:prSet>
      <dgm:spPr/>
    </dgm:pt>
    <dgm:pt modelId="{C03B2171-DC23-40B5-93AA-71380E3386AC}" type="pres">
      <dgm:prSet presAssocID="{F2391E58-C515-4A1A-806F-0315F1994F46}" presName="level3hierChild" presStyleCnt="0"/>
      <dgm:spPr/>
    </dgm:pt>
  </dgm:ptLst>
  <dgm:cxnLst>
    <dgm:cxn modelId="{2E8BBD0E-236F-45EB-8152-D1998159E2C7}" type="presOf" srcId="{4FE43712-38E8-4E58-82CE-72431079FA21}" destId="{C8D2A059-B4E9-4BB5-9D51-933DB4C0433F}" srcOrd="1" destOrd="0" presId="urn:microsoft.com/office/officeart/2008/layout/HorizontalMultiLevelHierarchy"/>
    <dgm:cxn modelId="{DA0E7218-610E-4C85-A763-D7D1D8A94DC9}" type="presOf" srcId="{E5E6B09B-3B01-4A05-999F-EF0CA5D4AA78}" destId="{569BC176-59C3-464D-A8BB-5253696C975E}" srcOrd="0" destOrd="0" presId="urn:microsoft.com/office/officeart/2008/layout/HorizontalMultiLevelHierarchy"/>
    <dgm:cxn modelId="{90B99A1F-CA7D-4974-BDC1-56855A33E075}" type="presOf" srcId="{B890B397-8650-48E4-B2DB-64B22D32CCCF}" destId="{245F683B-17B3-4DCA-A1DA-6088D876B83F}" srcOrd="0" destOrd="0" presId="urn:microsoft.com/office/officeart/2008/layout/HorizontalMultiLevelHierarchy"/>
    <dgm:cxn modelId="{07F72930-3E98-4740-8C82-9E2440888312}" type="presOf" srcId="{9C4A7891-E032-4802-A454-F244A32C29F6}" destId="{8C2A266C-F247-4ADB-AA33-FF02DE6A3887}" srcOrd="0" destOrd="0" presId="urn:microsoft.com/office/officeart/2008/layout/HorizontalMultiLevelHierarchy"/>
    <dgm:cxn modelId="{1ED9B634-B94D-4C04-A4C1-21385E09C255}" type="presOf" srcId="{0C10DD93-A973-474D-897D-9EFE8FAAABB3}" destId="{D1DDDF85-D116-4031-AB64-BA1E072D44BE}" srcOrd="0" destOrd="0" presId="urn:microsoft.com/office/officeart/2008/layout/HorizontalMultiLevelHierarchy"/>
    <dgm:cxn modelId="{3046783C-DDCA-4D86-8B94-FCB155585A7A}" srcId="{D6E7DA6B-8B25-4B28-910E-AAAC96C09064}" destId="{E5E6B09B-3B01-4A05-999F-EF0CA5D4AA78}" srcOrd="0" destOrd="0" parTransId="{9C4A7891-E032-4802-A454-F244A32C29F6}" sibTransId="{E2BCF369-15DA-4855-A970-D8331A9FDC28}"/>
    <dgm:cxn modelId="{8265275B-6A15-4349-8904-84BED242E887}" type="presOf" srcId="{9C4A7891-E032-4802-A454-F244A32C29F6}" destId="{7BBD7EC7-8AB8-43C7-AE59-76A89F1056CA}" srcOrd="1" destOrd="0" presId="urn:microsoft.com/office/officeart/2008/layout/HorizontalMultiLevelHierarchy"/>
    <dgm:cxn modelId="{88874A6A-CEF0-47AA-BAA8-A4ACF422C497}" type="presOf" srcId="{100BD29E-D7C6-4D65-85ED-07A2A908C589}" destId="{1B88C3DA-AA46-486D-995B-503853AFDD4F}" srcOrd="0" destOrd="0" presId="urn:microsoft.com/office/officeart/2008/layout/HorizontalMultiLevelHierarchy"/>
    <dgm:cxn modelId="{69ECB56F-F62C-407A-B778-8092AD893FF8}" type="presOf" srcId="{C92E606C-DFDD-47EC-AD8C-2A6F1DF2BE31}" destId="{28C0576F-7146-4167-AA11-1878CE9B2348}" srcOrd="0" destOrd="0" presId="urn:microsoft.com/office/officeart/2008/layout/HorizontalMultiLevelHierarchy"/>
    <dgm:cxn modelId="{4E78FE53-88ED-4B70-A3FF-B0F7789B2D5D}" type="presOf" srcId="{B890B397-8650-48E4-B2DB-64B22D32CCCF}" destId="{CDA73812-BE38-4852-A031-0E19A0C7029E}" srcOrd="1" destOrd="0" presId="urn:microsoft.com/office/officeart/2008/layout/HorizontalMultiLevelHierarchy"/>
    <dgm:cxn modelId="{98616D56-A70D-4C63-BBD9-FEBF55E6149D}" type="presOf" srcId="{4FE43712-38E8-4E58-82CE-72431079FA21}" destId="{AB55F3A3-341E-4F3E-8172-0484BED5E296}" srcOrd="0" destOrd="0" presId="urn:microsoft.com/office/officeart/2008/layout/HorizontalMultiLevelHierarchy"/>
    <dgm:cxn modelId="{8E40BD56-E7CD-4B19-A37F-0FBE5D104906}" srcId="{D6E7DA6B-8B25-4B28-910E-AAAC96C09064}" destId="{9130E250-5FFC-4D07-955D-8A5A2F3A0CE4}" srcOrd="1" destOrd="0" parTransId="{4FE43712-38E8-4E58-82CE-72431079FA21}" sibTransId="{8EF8FFAC-DBA8-4962-A4BB-545F3300790A}"/>
    <dgm:cxn modelId="{69A3277A-AC27-4ED4-8AB0-9CA5C1B6311A}" srcId="{D6E7DA6B-8B25-4B28-910E-AAAC96C09064}" destId="{0C10DD93-A973-474D-897D-9EFE8FAAABB3}" srcOrd="3" destOrd="0" parTransId="{0884FA9E-E04A-4CB9-B7C8-D2827A821378}" sibTransId="{CF2F2EB3-EC35-4764-BCAC-483A21512F9F}"/>
    <dgm:cxn modelId="{8F120986-20F5-4F1E-B7E8-18C7707BADC3}" type="presOf" srcId="{100BD29E-D7C6-4D65-85ED-07A2A908C589}" destId="{5EA912AA-C80C-4CD9-9616-E421DF562CE3}" srcOrd="1" destOrd="0" presId="urn:microsoft.com/office/officeart/2008/layout/HorizontalMultiLevelHierarchy"/>
    <dgm:cxn modelId="{F6BE478E-BAF7-4A4C-9C47-7AE66196D9A6}" srcId="{D6E7DA6B-8B25-4B28-910E-AAAC96C09064}" destId="{F2391E58-C515-4A1A-806F-0315F1994F46}" srcOrd="4" destOrd="0" parTransId="{100BD29E-D7C6-4D65-85ED-07A2A908C589}" sibTransId="{005D8068-6879-451C-90A3-6C6682B2B443}"/>
    <dgm:cxn modelId="{310DCD96-45E3-4B99-A32B-B2647BA6D9CC}" type="presOf" srcId="{0884FA9E-E04A-4CB9-B7C8-D2827A821378}" destId="{436EC95A-2FD8-491D-A20F-F6B3477F6350}" srcOrd="0" destOrd="0" presId="urn:microsoft.com/office/officeart/2008/layout/HorizontalMultiLevelHierarchy"/>
    <dgm:cxn modelId="{FDAC54A2-1A7B-4EDC-AD6E-4E82EF177839}" srcId="{7BBC065D-333D-493F-985F-F0EF5643DC4E}" destId="{D6E7DA6B-8B25-4B28-910E-AAAC96C09064}" srcOrd="0" destOrd="0" parTransId="{23C86F22-822D-4391-94BE-1AD8FD8BE824}" sibTransId="{9D2A0657-13D8-4B59-8127-B9A9CE32EC9F}"/>
    <dgm:cxn modelId="{F40597A2-3FB3-48B8-87A0-7D61B1C7DC0F}" type="presOf" srcId="{7BBC065D-333D-493F-985F-F0EF5643DC4E}" destId="{1704FD3A-2F2B-4B50-AB5C-E52FBCD6B828}" srcOrd="0" destOrd="0" presId="urn:microsoft.com/office/officeart/2008/layout/HorizontalMultiLevelHierarchy"/>
    <dgm:cxn modelId="{5CF991B9-7800-4955-BA82-7292552A8C00}" type="presOf" srcId="{D6E7DA6B-8B25-4B28-910E-AAAC96C09064}" destId="{D3DF9FB4-E613-4797-81F4-3305B995BF16}" srcOrd="0" destOrd="0" presId="urn:microsoft.com/office/officeart/2008/layout/HorizontalMultiLevelHierarchy"/>
    <dgm:cxn modelId="{97FAE1BB-CA01-4EDA-B96D-4ADC58F44E9A}" type="presOf" srcId="{0884FA9E-E04A-4CB9-B7C8-D2827A821378}" destId="{BD494781-4FC3-4F77-A1D2-50BF4A09726E}" srcOrd="1" destOrd="0" presId="urn:microsoft.com/office/officeart/2008/layout/HorizontalMultiLevelHierarchy"/>
    <dgm:cxn modelId="{1C89ADDE-9E75-466F-B662-CADA5BF3B26D}" type="presOf" srcId="{9130E250-5FFC-4D07-955D-8A5A2F3A0CE4}" destId="{8F2821DD-33E0-4466-90D7-E1E9B0E46CCF}" srcOrd="0" destOrd="0" presId="urn:microsoft.com/office/officeart/2008/layout/HorizontalMultiLevelHierarchy"/>
    <dgm:cxn modelId="{7D163CE0-8A33-483F-949C-2307569DBF6F}" srcId="{D6E7DA6B-8B25-4B28-910E-AAAC96C09064}" destId="{C92E606C-DFDD-47EC-AD8C-2A6F1DF2BE31}" srcOrd="2" destOrd="0" parTransId="{B890B397-8650-48E4-B2DB-64B22D32CCCF}" sibTransId="{426B1CDA-8D98-4690-BF46-C1C521166D09}"/>
    <dgm:cxn modelId="{592ECCFA-B371-42AA-9E0A-968909D1EE42}" type="presOf" srcId="{F2391E58-C515-4A1A-806F-0315F1994F46}" destId="{E78C0F86-4005-4A42-AC01-D2978D63E69F}" srcOrd="0" destOrd="0" presId="urn:microsoft.com/office/officeart/2008/layout/HorizontalMultiLevelHierarchy"/>
    <dgm:cxn modelId="{81E21E47-9409-44FD-9F0D-08D23FBEA3A8}" type="presParOf" srcId="{1704FD3A-2F2B-4B50-AB5C-E52FBCD6B828}" destId="{6E0A50B1-4DD5-470C-8769-7BC9652EB21D}" srcOrd="0" destOrd="0" presId="urn:microsoft.com/office/officeart/2008/layout/HorizontalMultiLevelHierarchy"/>
    <dgm:cxn modelId="{02E2FA1E-49EA-4445-9C3E-FF2A7B0EF4EA}" type="presParOf" srcId="{6E0A50B1-4DD5-470C-8769-7BC9652EB21D}" destId="{D3DF9FB4-E613-4797-81F4-3305B995BF16}" srcOrd="0" destOrd="0" presId="urn:microsoft.com/office/officeart/2008/layout/HorizontalMultiLevelHierarchy"/>
    <dgm:cxn modelId="{340CB67C-B771-4CDC-9023-B51A748F08FF}" type="presParOf" srcId="{6E0A50B1-4DD5-470C-8769-7BC9652EB21D}" destId="{7C7D5A65-928B-449F-9177-4C20E068E6ED}" srcOrd="1" destOrd="0" presId="urn:microsoft.com/office/officeart/2008/layout/HorizontalMultiLevelHierarchy"/>
    <dgm:cxn modelId="{E15AEB2C-EB21-4C2D-BD1A-73C9C91AB675}" type="presParOf" srcId="{7C7D5A65-928B-449F-9177-4C20E068E6ED}" destId="{8C2A266C-F247-4ADB-AA33-FF02DE6A3887}" srcOrd="0" destOrd="0" presId="urn:microsoft.com/office/officeart/2008/layout/HorizontalMultiLevelHierarchy"/>
    <dgm:cxn modelId="{1D4105B3-E8A7-476E-913D-31F91F2DDBA1}" type="presParOf" srcId="{8C2A266C-F247-4ADB-AA33-FF02DE6A3887}" destId="{7BBD7EC7-8AB8-43C7-AE59-76A89F1056CA}" srcOrd="0" destOrd="0" presId="urn:microsoft.com/office/officeart/2008/layout/HorizontalMultiLevelHierarchy"/>
    <dgm:cxn modelId="{05A85C1E-1EAF-4435-9761-456295191651}" type="presParOf" srcId="{7C7D5A65-928B-449F-9177-4C20E068E6ED}" destId="{47AEA442-EB5E-4420-BFCE-895893B7B514}" srcOrd="1" destOrd="0" presId="urn:microsoft.com/office/officeart/2008/layout/HorizontalMultiLevelHierarchy"/>
    <dgm:cxn modelId="{C80BF485-B482-4C6B-A308-E02DC2BE8D6E}" type="presParOf" srcId="{47AEA442-EB5E-4420-BFCE-895893B7B514}" destId="{569BC176-59C3-464D-A8BB-5253696C975E}" srcOrd="0" destOrd="0" presId="urn:microsoft.com/office/officeart/2008/layout/HorizontalMultiLevelHierarchy"/>
    <dgm:cxn modelId="{2AE73BAF-DF76-412A-B5E6-F13DD7803361}" type="presParOf" srcId="{47AEA442-EB5E-4420-BFCE-895893B7B514}" destId="{AEEF0237-AA2A-47A3-AE6A-F79CB77FE90D}" srcOrd="1" destOrd="0" presId="urn:microsoft.com/office/officeart/2008/layout/HorizontalMultiLevelHierarchy"/>
    <dgm:cxn modelId="{EB64CC22-45F5-440F-AF3C-96C4CA294502}" type="presParOf" srcId="{7C7D5A65-928B-449F-9177-4C20E068E6ED}" destId="{AB55F3A3-341E-4F3E-8172-0484BED5E296}" srcOrd="2" destOrd="0" presId="urn:microsoft.com/office/officeart/2008/layout/HorizontalMultiLevelHierarchy"/>
    <dgm:cxn modelId="{065EFA74-C499-4EC2-88C2-A82893A10A18}" type="presParOf" srcId="{AB55F3A3-341E-4F3E-8172-0484BED5E296}" destId="{C8D2A059-B4E9-4BB5-9D51-933DB4C0433F}" srcOrd="0" destOrd="0" presId="urn:microsoft.com/office/officeart/2008/layout/HorizontalMultiLevelHierarchy"/>
    <dgm:cxn modelId="{0CB8A179-D188-4938-8230-4A8C8FAA76BF}" type="presParOf" srcId="{7C7D5A65-928B-449F-9177-4C20E068E6ED}" destId="{3FEA3C69-DA1D-4B3A-A1BE-8602FAC17A95}" srcOrd="3" destOrd="0" presId="urn:microsoft.com/office/officeart/2008/layout/HorizontalMultiLevelHierarchy"/>
    <dgm:cxn modelId="{794FD2A9-4964-4BCA-A5F7-AE4D64AC00F1}" type="presParOf" srcId="{3FEA3C69-DA1D-4B3A-A1BE-8602FAC17A95}" destId="{8F2821DD-33E0-4466-90D7-E1E9B0E46CCF}" srcOrd="0" destOrd="0" presId="urn:microsoft.com/office/officeart/2008/layout/HorizontalMultiLevelHierarchy"/>
    <dgm:cxn modelId="{6C6706B7-9B64-423F-B68F-C7DC37E77C9B}" type="presParOf" srcId="{3FEA3C69-DA1D-4B3A-A1BE-8602FAC17A95}" destId="{9977479B-CD56-4D06-8E97-8F9E9E8F8CDE}" srcOrd="1" destOrd="0" presId="urn:microsoft.com/office/officeart/2008/layout/HorizontalMultiLevelHierarchy"/>
    <dgm:cxn modelId="{4A330A68-FDD0-4792-BD90-8C295F2F7BA7}" type="presParOf" srcId="{7C7D5A65-928B-449F-9177-4C20E068E6ED}" destId="{245F683B-17B3-4DCA-A1DA-6088D876B83F}" srcOrd="4" destOrd="0" presId="urn:microsoft.com/office/officeart/2008/layout/HorizontalMultiLevelHierarchy"/>
    <dgm:cxn modelId="{4DFC34EF-968D-4815-8589-00FBED5337AC}" type="presParOf" srcId="{245F683B-17B3-4DCA-A1DA-6088D876B83F}" destId="{CDA73812-BE38-4852-A031-0E19A0C7029E}" srcOrd="0" destOrd="0" presId="urn:microsoft.com/office/officeart/2008/layout/HorizontalMultiLevelHierarchy"/>
    <dgm:cxn modelId="{2B7825ED-E8A5-4B6F-96CC-C038924BE856}" type="presParOf" srcId="{7C7D5A65-928B-449F-9177-4C20E068E6ED}" destId="{D8144EA5-69DC-4C25-9079-2DC7E1FA7E34}" srcOrd="5" destOrd="0" presId="urn:microsoft.com/office/officeart/2008/layout/HorizontalMultiLevelHierarchy"/>
    <dgm:cxn modelId="{F27F6740-5050-4C98-913A-3C7C5EF06D78}" type="presParOf" srcId="{D8144EA5-69DC-4C25-9079-2DC7E1FA7E34}" destId="{28C0576F-7146-4167-AA11-1878CE9B2348}" srcOrd="0" destOrd="0" presId="urn:microsoft.com/office/officeart/2008/layout/HorizontalMultiLevelHierarchy"/>
    <dgm:cxn modelId="{D2C7EFBA-C2DE-4EFF-91C1-E411252C272E}" type="presParOf" srcId="{D8144EA5-69DC-4C25-9079-2DC7E1FA7E34}" destId="{E9FCD0C2-4203-4A18-BD5D-A0227D5B37E4}" srcOrd="1" destOrd="0" presId="urn:microsoft.com/office/officeart/2008/layout/HorizontalMultiLevelHierarchy"/>
    <dgm:cxn modelId="{210AB103-D4D2-4533-923B-316E4865BD68}" type="presParOf" srcId="{7C7D5A65-928B-449F-9177-4C20E068E6ED}" destId="{436EC95A-2FD8-491D-A20F-F6B3477F6350}" srcOrd="6" destOrd="0" presId="urn:microsoft.com/office/officeart/2008/layout/HorizontalMultiLevelHierarchy"/>
    <dgm:cxn modelId="{54EBA0DA-E574-4D02-B74C-73B32010BF19}" type="presParOf" srcId="{436EC95A-2FD8-491D-A20F-F6B3477F6350}" destId="{BD494781-4FC3-4F77-A1D2-50BF4A09726E}" srcOrd="0" destOrd="0" presId="urn:microsoft.com/office/officeart/2008/layout/HorizontalMultiLevelHierarchy"/>
    <dgm:cxn modelId="{D85AC9EA-3F4B-409B-9AD7-65E8E9137D74}" type="presParOf" srcId="{7C7D5A65-928B-449F-9177-4C20E068E6ED}" destId="{397BDB0D-6AD4-4AA0-BA13-91C2ABB49858}" srcOrd="7" destOrd="0" presId="urn:microsoft.com/office/officeart/2008/layout/HorizontalMultiLevelHierarchy"/>
    <dgm:cxn modelId="{910ACA2C-22F7-4159-A748-8DB3AC8324A6}" type="presParOf" srcId="{397BDB0D-6AD4-4AA0-BA13-91C2ABB49858}" destId="{D1DDDF85-D116-4031-AB64-BA1E072D44BE}" srcOrd="0" destOrd="0" presId="urn:microsoft.com/office/officeart/2008/layout/HorizontalMultiLevelHierarchy"/>
    <dgm:cxn modelId="{203D4B17-37B3-4BE2-A019-3625F4587B48}" type="presParOf" srcId="{397BDB0D-6AD4-4AA0-BA13-91C2ABB49858}" destId="{22173FA9-6751-4AB9-AA23-21763D8F4F53}" srcOrd="1" destOrd="0" presId="urn:microsoft.com/office/officeart/2008/layout/HorizontalMultiLevelHierarchy"/>
    <dgm:cxn modelId="{F3959FC6-BEA1-414D-9E60-EC41AA9CD538}" type="presParOf" srcId="{7C7D5A65-928B-449F-9177-4C20E068E6ED}" destId="{1B88C3DA-AA46-486D-995B-503853AFDD4F}" srcOrd="8" destOrd="0" presId="urn:microsoft.com/office/officeart/2008/layout/HorizontalMultiLevelHierarchy"/>
    <dgm:cxn modelId="{DB41E19E-C2AA-4E24-BDBB-48F31FF5AB36}" type="presParOf" srcId="{1B88C3DA-AA46-486D-995B-503853AFDD4F}" destId="{5EA912AA-C80C-4CD9-9616-E421DF562CE3}" srcOrd="0" destOrd="0" presId="urn:microsoft.com/office/officeart/2008/layout/HorizontalMultiLevelHierarchy"/>
    <dgm:cxn modelId="{870E119A-2D63-435A-ADFE-15E0C0A856D1}" type="presParOf" srcId="{7C7D5A65-928B-449F-9177-4C20E068E6ED}" destId="{172C96D9-52C9-42A6-8782-878A332DFC4E}" srcOrd="9" destOrd="0" presId="urn:microsoft.com/office/officeart/2008/layout/HorizontalMultiLevelHierarchy"/>
    <dgm:cxn modelId="{106F4118-1F6D-4588-AB2C-089A66C78C57}" type="presParOf" srcId="{172C96D9-52C9-42A6-8782-878A332DFC4E}" destId="{E78C0F86-4005-4A42-AC01-D2978D63E69F}" srcOrd="0" destOrd="0" presId="urn:microsoft.com/office/officeart/2008/layout/HorizontalMultiLevelHierarchy"/>
    <dgm:cxn modelId="{9762CB58-5A6C-47A4-9579-BB55C6C8F53D}" type="presParOf" srcId="{172C96D9-52C9-42A6-8782-878A332DFC4E}" destId="{C03B2171-DC23-40B5-93AA-71380E3386A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BC065D-333D-493F-985F-F0EF5643DC4E}"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endParaRPr lang="en-US"/>
        </a:p>
      </dgm:t>
    </dgm:pt>
    <dgm:pt modelId="{D6E7DA6B-8B25-4B28-910E-AAAC96C09064}">
      <dgm:prSet phldrT="[Tex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Output </a:t>
          </a:r>
        </a:p>
        <a:p>
          <a:r>
            <a:rPr lang="en-US" sz="2000" b="1" baseline="0">
              <a:solidFill>
                <a:schemeClr val="tx1"/>
              </a:solidFill>
              <a:latin typeface="Times New Roman" panose="02020603050405020304" pitchFamily="18" charset="0"/>
              <a:cs typeface="Times New Roman" panose="02020603050405020304" pitchFamily="18" charset="0"/>
            </a:rPr>
            <a:t>devises </a:t>
          </a:r>
          <a:endParaRPr lang="en-US" sz="2000" b="1" baseline="0" dirty="0">
            <a:solidFill>
              <a:schemeClr val="tx1"/>
            </a:solidFill>
            <a:latin typeface="Times New Roman" panose="02020603050405020304" pitchFamily="18" charset="0"/>
            <a:cs typeface="Times New Roman" panose="02020603050405020304" pitchFamily="18" charset="0"/>
          </a:endParaRPr>
        </a:p>
      </dgm:t>
    </dgm:pt>
    <dgm:pt modelId="{23C86F22-822D-4391-94BE-1AD8FD8BE824}" type="parTrans" cxnId="{FDAC54A2-1A7B-4EDC-AD6E-4E82EF177839}">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9D2A0657-13D8-4B59-8127-B9A9CE32EC9F}" type="sibTrans" cxnId="{FDAC54A2-1A7B-4EDC-AD6E-4E82EF177839}">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E5E6B09B-3B01-4A05-999F-EF0CA5D4AA78}">
      <dgm:prSet phldrT="[Tex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Display</a:t>
          </a:r>
        </a:p>
        <a:p>
          <a:r>
            <a:rPr lang="en-US" sz="2000" b="1" baseline="0">
              <a:solidFill>
                <a:schemeClr val="tx1"/>
              </a:solidFill>
              <a:latin typeface="Times New Roman" panose="02020603050405020304" pitchFamily="18" charset="0"/>
              <a:cs typeface="Times New Roman" panose="02020603050405020304" pitchFamily="18" charset="0"/>
            </a:rPr>
            <a:t>(Monitor) </a:t>
          </a:r>
          <a:endParaRPr lang="en-US" sz="2000" b="1" baseline="0" dirty="0">
            <a:solidFill>
              <a:schemeClr val="tx1"/>
            </a:solidFill>
            <a:latin typeface="Times New Roman" panose="02020603050405020304" pitchFamily="18" charset="0"/>
            <a:cs typeface="Times New Roman" panose="02020603050405020304" pitchFamily="18" charset="0"/>
          </a:endParaRPr>
        </a:p>
      </dgm:t>
    </dgm:pt>
    <dgm:pt modelId="{9C4A7891-E032-4802-A454-F244A32C29F6}" type="parTrans" cxnId="{3046783C-DDCA-4D86-8B94-FCB155585A7A}">
      <dgm:prSet custT="1"/>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E2BCF369-15DA-4855-A970-D8331A9FDC28}" type="sibTrans" cxnId="{3046783C-DDCA-4D86-8B94-FCB155585A7A}">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9130E250-5FFC-4D07-955D-8A5A2F3A0CE4}">
      <dgm:prSet phldrT="[Tex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Printer </a:t>
          </a:r>
          <a:endParaRPr lang="en-US" sz="2000" b="1" baseline="0" dirty="0">
            <a:solidFill>
              <a:schemeClr val="tx1"/>
            </a:solidFill>
            <a:latin typeface="Times New Roman" panose="02020603050405020304" pitchFamily="18" charset="0"/>
            <a:cs typeface="Times New Roman" panose="02020603050405020304" pitchFamily="18" charset="0"/>
          </a:endParaRPr>
        </a:p>
      </dgm:t>
    </dgm:pt>
    <dgm:pt modelId="{4FE43712-38E8-4E58-82CE-72431079FA21}" type="parTrans" cxnId="{8E40BD56-E7CD-4B19-A37F-0FBE5D104906}">
      <dgm:prSet custT="1"/>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8EF8FFAC-DBA8-4962-A4BB-545F3300790A}" type="sibTrans" cxnId="{8E40BD56-E7CD-4B19-A37F-0FBE5D104906}">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0C10DD93-A973-474D-897D-9EFE8FAAABB3}">
      <dgm:prSe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Projector </a:t>
          </a:r>
          <a:endParaRPr lang="en-US" sz="2000" b="1" baseline="0" dirty="0">
            <a:solidFill>
              <a:schemeClr val="tx1"/>
            </a:solidFill>
            <a:latin typeface="Times New Roman" panose="02020603050405020304" pitchFamily="18" charset="0"/>
            <a:cs typeface="Times New Roman" panose="02020603050405020304" pitchFamily="18" charset="0"/>
          </a:endParaRPr>
        </a:p>
      </dgm:t>
    </dgm:pt>
    <dgm:pt modelId="{0884FA9E-E04A-4CB9-B7C8-D2827A821378}" type="parTrans" cxnId="{69A3277A-AC27-4ED4-8AB0-9CA5C1B6311A}">
      <dgm:prSet custT="1"/>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CF2F2EB3-EC35-4764-BCAC-483A21512F9F}" type="sibTrans" cxnId="{69A3277A-AC27-4ED4-8AB0-9CA5C1B6311A}">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C92E606C-DFDD-47EC-AD8C-2A6F1DF2BE31}">
      <dgm:prSe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Speakers </a:t>
          </a:r>
          <a:endParaRPr lang="en-US" sz="2000" b="1" baseline="0" dirty="0">
            <a:solidFill>
              <a:schemeClr val="tx1"/>
            </a:solidFill>
            <a:latin typeface="Times New Roman" panose="02020603050405020304" pitchFamily="18" charset="0"/>
            <a:cs typeface="Times New Roman" panose="02020603050405020304" pitchFamily="18" charset="0"/>
          </a:endParaRPr>
        </a:p>
      </dgm:t>
    </dgm:pt>
    <dgm:pt modelId="{B890B397-8650-48E4-B2DB-64B22D32CCCF}" type="parTrans" cxnId="{7D163CE0-8A33-483F-949C-2307569DBF6F}">
      <dgm:prSet custT="1"/>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426B1CDA-8D98-4690-BF46-C1C521166D09}" type="sibTrans" cxnId="{7D163CE0-8A33-483F-949C-2307569DBF6F}">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F2391E58-C515-4A1A-806F-0315F1994F46}">
      <dgm:prSet custT="1"/>
      <dgm:spPr/>
      <dgm:t>
        <a:bodyPr/>
        <a:lstStyle/>
        <a:p>
          <a:r>
            <a:rPr lang="en-US" sz="2000" b="1" baseline="0">
              <a:solidFill>
                <a:schemeClr val="tx1"/>
              </a:solidFill>
              <a:latin typeface="Times New Roman" panose="02020603050405020304" pitchFamily="18" charset="0"/>
              <a:cs typeface="Times New Roman" panose="02020603050405020304" pitchFamily="18" charset="0"/>
            </a:rPr>
            <a:t>Plotter </a:t>
          </a:r>
          <a:endParaRPr lang="en-US" sz="2000" b="1" baseline="0" dirty="0">
            <a:solidFill>
              <a:schemeClr val="tx1"/>
            </a:solidFill>
            <a:latin typeface="Times New Roman" panose="02020603050405020304" pitchFamily="18" charset="0"/>
            <a:cs typeface="Times New Roman" panose="02020603050405020304" pitchFamily="18" charset="0"/>
          </a:endParaRPr>
        </a:p>
      </dgm:t>
    </dgm:pt>
    <dgm:pt modelId="{100BD29E-D7C6-4D65-85ED-07A2A908C589}" type="parTrans" cxnId="{F6BE478E-BAF7-4A4C-9C47-7AE66196D9A6}">
      <dgm:prSet custT="1"/>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005D8068-6879-451C-90A3-6C6682B2B443}" type="sibTrans" cxnId="{F6BE478E-BAF7-4A4C-9C47-7AE66196D9A6}">
      <dgm:prSet/>
      <dgm:spPr/>
      <dgm:t>
        <a:bodyPr/>
        <a:lstStyle/>
        <a:p>
          <a:endParaRPr lang="en-US" sz="2000" b="1" baseline="0">
            <a:solidFill>
              <a:schemeClr val="tx1"/>
            </a:solidFill>
            <a:latin typeface="Times New Roman" panose="02020603050405020304" pitchFamily="18" charset="0"/>
            <a:cs typeface="Times New Roman" panose="02020603050405020304" pitchFamily="18" charset="0"/>
          </a:endParaRPr>
        </a:p>
      </dgm:t>
    </dgm:pt>
    <dgm:pt modelId="{1704FD3A-2F2B-4B50-AB5C-E52FBCD6B828}" type="pres">
      <dgm:prSet presAssocID="{7BBC065D-333D-493F-985F-F0EF5643DC4E}" presName="Name0" presStyleCnt="0">
        <dgm:presLayoutVars>
          <dgm:chPref val="1"/>
          <dgm:dir/>
          <dgm:animOne val="branch"/>
          <dgm:animLvl val="lvl"/>
          <dgm:resizeHandles val="exact"/>
        </dgm:presLayoutVars>
      </dgm:prSet>
      <dgm:spPr/>
    </dgm:pt>
    <dgm:pt modelId="{6E0A50B1-4DD5-470C-8769-7BC9652EB21D}" type="pres">
      <dgm:prSet presAssocID="{D6E7DA6B-8B25-4B28-910E-AAAC96C09064}" presName="root1" presStyleCnt="0"/>
      <dgm:spPr/>
    </dgm:pt>
    <dgm:pt modelId="{D3DF9FB4-E613-4797-81F4-3305B995BF16}" type="pres">
      <dgm:prSet presAssocID="{D6E7DA6B-8B25-4B28-910E-AAAC96C09064}" presName="LevelOneTextNode" presStyleLbl="node0" presStyleIdx="0" presStyleCnt="1" custAng="5400000" custScaleX="121048" custScaleY="29897" custLinFactX="-31699" custLinFactNeighborX="-100000">
        <dgm:presLayoutVars>
          <dgm:chPref val="3"/>
        </dgm:presLayoutVars>
      </dgm:prSet>
      <dgm:spPr/>
    </dgm:pt>
    <dgm:pt modelId="{7C7D5A65-928B-449F-9177-4C20E068E6ED}" type="pres">
      <dgm:prSet presAssocID="{D6E7DA6B-8B25-4B28-910E-AAAC96C09064}" presName="level2hierChild" presStyleCnt="0"/>
      <dgm:spPr/>
    </dgm:pt>
    <dgm:pt modelId="{8C2A266C-F247-4ADB-AA33-FF02DE6A3887}" type="pres">
      <dgm:prSet presAssocID="{9C4A7891-E032-4802-A454-F244A32C29F6}" presName="conn2-1" presStyleLbl="parChTrans1D2" presStyleIdx="0" presStyleCnt="5"/>
      <dgm:spPr/>
    </dgm:pt>
    <dgm:pt modelId="{7BBD7EC7-8AB8-43C7-AE59-76A89F1056CA}" type="pres">
      <dgm:prSet presAssocID="{9C4A7891-E032-4802-A454-F244A32C29F6}" presName="connTx" presStyleLbl="parChTrans1D2" presStyleIdx="0" presStyleCnt="5"/>
      <dgm:spPr/>
    </dgm:pt>
    <dgm:pt modelId="{47AEA442-EB5E-4420-BFCE-895893B7B514}" type="pres">
      <dgm:prSet presAssocID="{E5E6B09B-3B01-4A05-999F-EF0CA5D4AA78}" presName="root2" presStyleCnt="0"/>
      <dgm:spPr/>
    </dgm:pt>
    <dgm:pt modelId="{569BC176-59C3-464D-A8BB-5253696C975E}" type="pres">
      <dgm:prSet presAssocID="{E5E6B09B-3B01-4A05-999F-EF0CA5D4AA78}" presName="LevelTwoTextNode" presStyleLbl="node2" presStyleIdx="0" presStyleCnt="5" custScaleX="48061" custLinFactNeighborX="-1898">
        <dgm:presLayoutVars>
          <dgm:chPref val="3"/>
        </dgm:presLayoutVars>
      </dgm:prSet>
      <dgm:spPr/>
    </dgm:pt>
    <dgm:pt modelId="{AEEF0237-AA2A-47A3-AE6A-F79CB77FE90D}" type="pres">
      <dgm:prSet presAssocID="{E5E6B09B-3B01-4A05-999F-EF0CA5D4AA78}" presName="level3hierChild" presStyleCnt="0"/>
      <dgm:spPr/>
    </dgm:pt>
    <dgm:pt modelId="{AB55F3A3-341E-4F3E-8172-0484BED5E296}" type="pres">
      <dgm:prSet presAssocID="{4FE43712-38E8-4E58-82CE-72431079FA21}" presName="conn2-1" presStyleLbl="parChTrans1D2" presStyleIdx="1" presStyleCnt="5"/>
      <dgm:spPr/>
    </dgm:pt>
    <dgm:pt modelId="{C8D2A059-B4E9-4BB5-9D51-933DB4C0433F}" type="pres">
      <dgm:prSet presAssocID="{4FE43712-38E8-4E58-82CE-72431079FA21}" presName="connTx" presStyleLbl="parChTrans1D2" presStyleIdx="1" presStyleCnt="5"/>
      <dgm:spPr/>
    </dgm:pt>
    <dgm:pt modelId="{3FEA3C69-DA1D-4B3A-A1BE-8602FAC17A95}" type="pres">
      <dgm:prSet presAssocID="{9130E250-5FFC-4D07-955D-8A5A2F3A0CE4}" presName="root2" presStyleCnt="0"/>
      <dgm:spPr/>
    </dgm:pt>
    <dgm:pt modelId="{8F2821DD-33E0-4466-90D7-E1E9B0E46CCF}" type="pres">
      <dgm:prSet presAssocID="{9130E250-5FFC-4D07-955D-8A5A2F3A0CE4}" presName="LevelTwoTextNode" presStyleLbl="node2" presStyleIdx="1" presStyleCnt="5" custScaleX="48061" custLinFactNeighborX="-1898">
        <dgm:presLayoutVars>
          <dgm:chPref val="3"/>
        </dgm:presLayoutVars>
      </dgm:prSet>
      <dgm:spPr/>
    </dgm:pt>
    <dgm:pt modelId="{9977479B-CD56-4D06-8E97-8F9E9E8F8CDE}" type="pres">
      <dgm:prSet presAssocID="{9130E250-5FFC-4D07-955D-8A5A2F3A0CE4}" presName="level3hierChild" presStyleCnt="0"/>
      <dgm:spPr/>
    </dgm:pt>
    <dgm:pt modelId="{245F683B-17B3-4DCA-A1DA-6088D876B83F}" type="pres">
      <dgm:prSet presAssocID="{B890B397-8650-48E4-B2DB-64B22D32CCCF}" presName="conn2-1" presStyleLbl="parChTrans1D2" presStyleIdx="2" presStyleCnt="5"/>
      <dgm:spPr/>
    </dgm:pt>
    <dgm:pt modelId="{CDA73812-BE38-4852-A031-0E19A0C7029E}" type="pres">
      <dgm:prSet presAssocID="{B890B397-8650-48E4-B2DB-64B22D32CCCF}" presName="connTx" presStyleLbl="parChTrans1D2" presStyleIdx="2" presStyleCnt="5"/>
      <dgm:spPr/>
    </dgm:pt>
    <dgm:pt modelId="{D8144EA5-69DC-4C25-9079-2DC7E1FA7E34}" type="pres">
      <dgm:prSet presAssocID="{C92E606C-DFDD-47EC-AD8C-2A6F1DF2BE31}" presName="root2" presStyleCnt="0"/>
      <dgm:spPr/>
    </dgm:pt>
    <dgm:pt modelId="{28C0576F-7146-4167-AA11-1878CE9B2348}" type="pres">
      <dgm:prSet presAssocID="{C92E606C-DFDD-47EC-AD8C-2A6F1DF2BE31}" presName="LevelTwoTextNode" presStyleLbl="node2" presStyleIdx="2" presStyleCnt="5" custScaleX="48061" custLinFactNeighborX="-1898">
        <dgm:presLayoutVars>
          <dgm:chPref val="3"/>
        </dgm:presLayoutVars>
      </dgm:prSet>
      <dgm:spPr/>
    </dgm:pt>
    <dgm:pt modelId="{E9FCD0C2-4203-4A18-BD5D-A0227D5B37E4}" type="pres">
      <dgm:prSet presAssocID="{C92E606C-DFDD-47EC-AD8C-2A6F1DF2BE31}" presName="level3hierChild" presStyleCnt="0"/>
      <dgm:spPr/>
    </dgm:pt>
    <dgm:pt modelId="{436EC95A-2FD8-491D-A20F-F6B3477F6350}" type="pres">
      <dgm:prSet presAssocID="{0884FA9E-E04A-4CB9-B7C8-D2827A821378}" presName="conn2-1" presStyleLbl="parChTrans1D2" presStyleIdx="3" presStyleCnt="5"/>
      <dgm:spPr/>
    </dgm:pt>
    <dgm:pt modelId="{BD494781-4FC3-4F77-A1D2-50BF4A09726E}" type="pres">
      <dgm:prSet presAssocID="{0884FA9E-E04A-4CB9-B7C8-D2827A821378}" presName="connTx" presStyleLbl="parChTrans1D2" presStyleIdx="3" presStyleCnt="5"/>
      <dgm:spPr/>
    </dgm:pt>
    <dgm:pt modelId="{397BDB0D-6AD4-4AA0-BA13-91C2ABB49858}" type="pres">
      <dgm:prSet presAssocID="{0C10DD93-A973-474D-897D-9EFE8FAAABB3}" presName="root2" presStyleCnt="0"/>
      <dgm:spPr/>
    </dgm:pt>
    <dgm:pt modelId="{D1DDDF85-D116-4031-AB64-BA1E072D44BE}" type="pres">
      <dgm:prSet presAssocID="{0C10DD93-A973-474D-897D-9EFE8FAAABB3}" presName="LevelTwoTextNode" presStyleLbl="node2" presStyleIdx="3" presStyleCnt="5" custScaleX="48061" custLinFactNeighborX="-1898">
        <dgm:presLayoutVars>
          <dgm:chPref val="3"/>
        </dgm:presLayoutVars>
      </dgm:prSet>
      <dgm:spPr/>
    </dgm:pt>
    <dgm:pt modelId="{22173FA9-6751-4AB9-AA23-21763D8F4F53}" type="pres">
      <dgm:prSet presAssocID="{0C10DD93-A973-474D-897D-9EFE8FAAABB3}" presName="level3hierChild" presStyleCnt="0"/>
      <dgm:spPr/>
    </dgm:pt>
    <dgm:pt modelId="{1B88C3DA-AA46-486D-995B-503853AFDD4F}" type="pres">
      <dgm:prSet presAssocID="{100BD29E-D7C6-4D65-85ED-07A2A908C589}" presName="conn2-1" presStyleLbl="parChTrans1D2" presStyleIdx="4" presStyleCnt="5"/>
      <dgm:spPr/>
    </dgm:pt>
    <dgm:pt modelId="{5EA912AA-C80C-4CD9-9616-E421DF562CE3}" type="pres">
      <dgm:prSet presAssocID="{100BD29E-D7C6-4D65-85ED-07A2A908C589}" presName="connTx" presStyleLbl="parChTrans1D2" presStyleIdx="4" presStyleCnt="5"/>
      <dgm:spPr/>
    </dgm:pt>
    <dgm:pt modelId="{172C96D9-52C9-42A6-8782-878A332DFC4E}" type="pres">
      <dgm:prSet presAssocID="{F2391E58-C515-4A1A-806F-0315F1994F46}" presName="root2" presStyleCnt="0"/>
      <dgm:spPr/>
    </dgm:pt>
    <dgm:pt modelId="{E78C0F86-4005-4A42-AC01-D2978D63E69F}" type="pres">
      <dgm:prSet presAssocID="{F2391E58-C515-4A1A-806F-0315F1994F46}" presName="LevelTwoTextNode" presStyleLbl="node2" presStyleIdx="4" presStyleCnt="5" custScaleX="48061" custLinFactNeighborX="-1898">
        <dgm:presLayoutVars>
          <dgm:chPref val="3"/>
        </dgm:presLayoutVars>
      </dgm:prSet>
      <dgm:spPr/>
    </dgm:pt>
    <dgm:pt modelId="{C03B2171-DC23-40B5-93AA-71380E3386AC}" type="pres">
      <dgm:prSet presAssocID="{F2391E58-C515-4A1A-806F-0315F1994F46}" presName="level3hierChild" presStyleCnt="0"/>
      <dgm:spPr/>
    </dgm:pt>
  </dgm:ptLst>
  <dgm:cxnLst>
    <dgm:cxn modelId="{2E8BBD0E-236F-45EB-8152-D1998159E2C7}" type="presOf" srcId="{4FE43712-38E8-4E58-82CE-72431079FA21}" destId="{C8D2A059-B4E9-4BB5-9D51-933DB4C0433F}" srcOrd="1" destOrd="0" presId="urn:microsoft.com/office/officeart/2008/layout/HorizontalMultiLevelHierarchy"/>
    <dgm:cxn modelId="{DA0E7218-610E-4C85-A763-D7D1D8A94DC9}" type="presOf" srcId="{E5E6B09B-3B01-4A05-999F-EF0CA5D4AA78}" destId="{569BC176-59C3-464D-A8BB-5253696C975E}" srcOrd="0" destOrd="0" presId="urn:microsoft.com/office/officeart/2008/layout/HorizontalMultiLevelHierarchy"/>
    <dgm:cxn modelId="{90B99A1F-CA7D-4974-BDC1-56855A33E075}" type="presOf" srcId="{B890B397-8650-48E4-B2DB-64B22D32CCCF}" destId="{245F683B-17B3-4DCA-A1DA-6088D876B83F}" srcOrd="0" destOrd="0" presId="urn:microsoft.com/office/officeart/2008/layout/HorizontalMultiLevelHierarchy"/>
    <dgm:cxn modelId="{07F72930-3E98-4740-8C82-9E2440888312}" type="presOf" srcId="{9C4A7891-E032-4802-A454-F244A32C29F6}" destId="{8C2A266C-F247-4ADB-AA33-FF02DE6A3887}" srcOrd="0" destOrd="0" presId="urn:microsoft.com/office/officeart/2008/layout/HorizontalMultiLevelHierarchy"/>
    <dgm:cxn modelId="{1ED9B634-B94D-4C04-A4C1-21385E09C255}" type="presOf" srcId="{0C10DD93-A973-474D-897D-9EFE8FAAABB3}" destId="{D1DDDF85-D116-4031-AB64-BA1E072D44BE}" srcOrd="0" destOrd="0" presId="urn:microsoft.com/office/officeart/2008/layout/HorizontalMultiLevelHierarchy"/>
    <dgm:cxn modelId="{3046783C-DDCA-4D86-8B94-FCB155585A7A}" srcId="{D6E7DA6B-8B25-4B28-910E-AAAC96C09064}" destId="{E5E6B09B-3B01-4A05-999F-EF0CA5D4AA78}" srcOrd="0" destOrd="0" parTransId="{9C4A7891-E032-4802-A454-F244A32C29F6}" sibTransId="{E2BCF369-15DA-4855-A970-D8331A9FDC28}"/>
    <dgm:cxn modelId="{8265275B-6A15-4349-8904-84BED242E887}" type="presOf" srcId="{9C4A7891-E032-4802-A454-F244A32C29F6}" destId="{7BBD7EC7-8AB8-43C7-AE59-76A89F1056CA}" srcOrd="1" destOrd="0" presId="urn:microsoft.com/office/officeart/2008/layout/HorizontalMultiLevelHierarchy"/>
    <dgm:cxn modelId="{88874A6A-CEF0-47AA-BAA8-A4ACF422C497}" type="presOf" srcId="{100BD29E-D7C6-4D65-85ED-07A2A908C589}" destId="{1B88C3DA-AA46-486D-995B-503853AFDD4F}" srcOrd="0" destOrd="0" presId="urn:microsoft.com/office/officeart/2008/layout/HorizontalMultiLevelHierarchy"/>
    <dgm:cxn modelId="{69ECB56F-F62C-407A-B778-8092AD893FF8}" type="presOf" srcId="{C92E606C-DFDD-47EC-AD8C-2A6F1DF2BE31}" destId="{28C0576F-7146-4167-AA11-1878CE9B2348}" srcOrd="0" destOrd="0" presId="urn:microsoft.com/office/officeart/2008/layout/HorizontalMultiLevelHierarchy"/>
    <dgm:cxn modelId="{4E78FE53-88ED-4B70-A3FF-B0F7789B2D5D}" type="presOf" srcId="{B890B397-8650-48E4-B2DB-64B22D32CCCF}" destId="{CDA73812-BE38-4852-A031-0E19A0C7029E}" srcOrd="1" destOrd="0" presId="urn:microsoft.com/office/officeart/2008/layout/HorizontalMultiLevelHierarchy"/>
    <dgm:cxn modelId="{98616D56-A70D-4C63-BBD9-FEBF55E6149D}" type="presOf" srcId="{4FE43712-38E8-4E58-82CE-72431079FA21}" destId="{AB55F3A3-341E-4F3E-8172-0484BED5E296}" srcOrd="0" destOrd="0" presId="urn:microsoft.com/office/officeart/2008/layout/HorizontalMultiLevelHierarchy"/>
    <dgm:cxn modelId="{8E40BD56-E7CD-4B19-A37F-0FBE5D104906}" srcId="{D6E7DA6B-8B25-4B28-910E-AAAC96C09064}" destId="{9130E250-5FFC-4D07-955D-8A5A2F3A0CE4}" srcOrd="1" destOrd="0" parTransId="{4FE43712-38E8-4E58-82CE-72431079FA21}" sibTransId="{8EF8FFAC-DBA8-4962-A4BB-545F3300790A}"/>
    <dgm:cxn modelId="{69A3277A-AC27-4ED4-8AB0-9CA5C1B6311A}" srcId="{D6E7DA6B-8B25-4B28-910E-AAAC96C09064}" destId="{0C10DD93-A973-474D-897D-9EFE8FAAABB3}" srcOrd="3" destOrd="0" parTransId="{0884FA9E-E04A-4CB9-B7C8-D2827A821378}" sibTransId="{CF2F2EB3-EC35-4764-BCAC-483A21512F9F}"/>
    <dgm:cxn modelId="{8F120986-20F5-4F1E-B7E8-18C7707BADC3}" type="presOf" srcId="{100BD29E-D7C6-4D65-85ED-07A2A908C589}" destId="{5EA912AA-C80C-4CD9-9616-E421DF562CE3}" srcOrd="1" destOrd="0" presId="urn:microsoft.com/office/officeart/2008/layout/HorizontalMultiLevelHierarchy"/>
    <dgm:cxn modelId="{F6BE478E-BAF7-4A4C-9C47-7AE66196D9A6}" srcId="{D6E7DA6B-8B25-4B28-910E-AAAC96C09064}" destId="{F2391E58-C515-4A1A-806F-0315F1994F46}" srcOrd="4" destOrd="0" parTransId="{100BD29E-D7C6-4D65-85ED-07A2A908C589}" sibTransId="{005D8068-6879-451C-90A3-6C6682B2B443}"/>
    <dgm:cxn modelId="{310DCD96-45E3-4B99-A32B-B2647BA6D9CC}" type="presOf" srcId="{0884FA9E-E04A-4CB9-B7C8-D2827A821378}" destId="{436EC95A-2FD8-491D-A20F-F6B3477F6350}" srcOrd="0" destOrd="0" presId="urn:microsoft.com/office/officeart/2008/layout/HorizontalMultiLevelHierarchy"/>
    <dgm:cxn modelId="{FDAC54A2-1A7B-4EDC-AD6E-4E82EF177839}" srcId="{7BBC065D-333D-493F-985F-F0EF5643DC4E}" destId="{D6E7DA6B-8B25-4B28-910E-AAAC96C09064}" srcOrd="0" destOrd="0" parTransId="{23C86F22-822D-4391-94BE-1AD8FD8BE824}" sibTransId="{9D2A0657-13D8-4B59-8127-B9A9CE32EC9F}"/>
    <dgm:cxn modelId="{F40597A2-3FB3-48B8-87A0-7D61B1C7DC0F}" type="presOf" srcId="{7BBC065D-333D-493F-985F-F0EF5643DC4E}" destId="{1704FD3A-2F2B-4B50-AB5C-E52FBCD6B828}" srcOrd="0" destOrd="0" presId="urn:microsoft.com/office/officeart/2008/layout/HorizontalMultiLevelHierarchy"/>
    <dgm:cxn modelId="{5CF991B9-7800-4955-BA82-7292552A8C00}" type="presOf" srcId="{D6E7DA6B-8B25-4B28-910E-AAAC96C09064}" destId="{D3DF9FB4-E613-4797-81F4-3305B995BF16}" srcOrd="0" destOrd="0" presId="urn:microsoft.com/office/officeart/2008/layout/HorizontalMultiLevelHierarchy"/>
    <dgm:cxn modelId="{97FAE1BB-CA01-4EDA-B96D-4ADC58F44E9A}" type="presOf" srcId="{0884FA9E-E04A-4CB9-B7C8-D2827A821378}" destId="{BD494781-4FC3-4F77-A1D2-50BF4A09726E}" srcOrd="1" destOrd="0" presId="urn:microsoft.com/office/officeart/2008/layout/HorizontalMultiLevelHierarchy"/>
    <dgm:cxn modelId="{1C89ADDE-9E75-466F-B662-CADA5BF3B26D}" type="presOf" srcId="{9130E250-5FFC-4D07-955D-8A5A2F3A0CE4}" destId="{8F2821DD-33E0-4466-90D7-E1E9B0E46CCF}" srcOrd="0" destOrd="0" presId="urn:microsoft.com/office/officeart/2008/layout/HorizontalMultiLevelHierarchy"/>
    <dgm:cxn modelId="{7D163CE0-8A33-483F-949C-2307569DBF6F}" srcId="{D6E7DA6B-8B25-4B28-910E-AAAC96C09064}" destId="{C92E606C-DFDD-47EC-AD8C-2A6F1DF2BE31}" srcOrd="2" destOrd="0" parTransId="{B890B397-8650-48E4-B2DB-64B22D32CCCF}" sibTransId="{426B1CDA-8D98-4690-BF46-C1C521166D09}"/>
    <dgm:cxn modelId="{592ECCFA-B371-42AA-9E0A-968909D1EE42}" type="presOf" srcId="{F2391E58-C515-4A1A-806F-0315F1994F46}" destId="{E78C0F86-4005-4A42-AC01-D2978D63E69F}" srcOrd="0" destOrd="0" presId="urn:microsoft.com/office/officeart/2008/layout/HorizontalMultiLevelHierarchy"/>
    <dgm:cxn modelId="{81E21E47-9409-44FD-9F0D-08D23FBEA3A8}" type="presParOf" srcId="{1704FD3A-2F2B-4B50-AB5C-E52FBCD6B828}" destId="{6E0A50B1-4DD5-470C-8769-7BC9652EB21D}" srcOrd="0" destOrd="0" presId="urn:microsoft.com/office/officeart/2008/layout/HorizontalMultiLevelHierarchy"/>
    <dgm:cxn modelId="{02E2FA1E-49EA-4445-9C3E-FF2A7B0EF4EA}" type="presParOf" srcId="{6E0A50B1-4DD5-470C-8769-7BC9652EB21D}" destId="{D3DF9FB4-E613-4797-81F4-3305B995BF16}" srcOrd="0" destOrd="0" presId="urn:microsoft.com/office/officeart/2008/layout/HorizontalMultiLevelHierarchy"/>
    <dgm:cxn modelId="{340CB67C-B771-4CDC-9023-B51A748F08FF}" type="presParOf" srcId="{6E0A50B1-4DD5-470C-8769-7BC9652EB21D}" destId="{7C7D5A65-928B-449F-9177-4C20E068E6ED}" srcOrd="1" destOrd="0" presId="urn:microsoft.com/office/officeart/2008/layout/HorizontalMultiLevelHierarchy"/>
    <dgm:cxn modelId="{E15AEB2C-EB21-4C2D-BD1A-73C9C91AB675}" type="presParOf" srcId="{7C7D5A65-928B-449F-9177-4C20E068E6ED}" destId="{8C2A266C-F247-4ADB-AA33-FF02DE6A3887}" srcOrd="0" destOrd="0" presId="urn:microsoft.com/office/officeart/2008/layout/HorizontalMultiLevelHierarchy"/>
    <dgm:cxn modelId="{1D4105B3-E8A7-476E-913D-31F91F2DDBA1}" type="presParOf" srcId="{8C2A266C-F247-4ADB-AA33-FF02DE6A3887}" destId="{7BBD7EC7-8AB8-43C7-AE59-76A89F1056CA}" srcOrd="0" destOrd="0" presId="urn:microsoft.com/office/officeart/2008/layout/HorizontalMultiLevelHierarchy"/>
    <dgm:cxn modelId="{05A85C1E-1EAF-4435-9761-456295191651}" type="presParOf" srcId="{7C7D5A65-928B-449F-9177-4C20E068E6ED}" destId="{47AEA442-EB5E-4420-BFCE-895893B7B514}" srcOrd="1" destOrd="0" presId="urn:microsoft.com/office/officeart/2008/layout/HorizontalMultiLevelHierarchy"/>
    <dgm:cxn modelId="{C80BF485-B482-4C6B-A308-E02DC2BE8D6E}" type="presParOf" srcId="{47AEA442-EB5E-4420-BFCE-895893B7B514}" destId="{569BC176-59C3-464D-A8BB-5253696C975E}" srcOrd="0" destOrd="0" presId="urn:microsoft.com/office/officeart/2008/layout/HorizontalMultiLevelHierarchy"/>
    <dgm:cxn modelId="{2AE73BAF-DF76-412A-B5E6-F13DD7803361}" type="presParOf" srcId="{47AEA442-EB5E-4420-BFCE-895893B7B514}" destId="{AEEF0237-AA2A-47A3-AE6A-F79CB77FE90D}" srcOrd="1" destOrd="0" presId="urn:microsoft.com/office/officeart/2008/layout/HorizontalMultiLevelHierarchy"/>
    <dgm:cxn modelId="{EB64CC22-45F5-440F-AF3C-96C4CA294502}" type="presParOf" srcId="{7C7D5A65-928B-449F-9177-4C20E068E6ED}" destId="{AB55F3A3-341E-4F3E-8172-0484BED5E296}" srcOrd="2" destOrd="0" presId="urn:microsoft.com/office/officeart/2008/layout/HorizontalMultiLevelHierarchy"/>
    <dgm:cxn modelId="{065EFA74-C499-4EC2-88C2-A82893A10A18}" type="presParOf" srcId="{AB55F3A3-341E-4F3E-8172-0484BED5E296}" destId="{C8D2A059-B4E9-4BB5-9D51-933DB4C0433F}" srcOrd="0" destOrd="0" presId="urn:microsoft.com/office/officeart/2008/layout/HorizontalMultiLevelHierarchy"/>
    <dgm:cxn modelId="{0CB8A179-D188-4938-8230-4A8C8FAA76BF}" type="presParOf" srcId="{7C7D5A65-928B-449F-9177-4C20E068E6ED}" destId="{3FEA3C69-DA1D-4B3A-A1BE-8602FAC17A95}" srcOrd="3" destOrd="0" presId="urn:microsoft.com/office/officeart/2008/layout/HorizontalMultiLevelHierarchy"/>
    <dgm:cxn modelId="{794FD2A9-4964-4BCA-A5F7-AE4D64AC00F1}" type="presParOf" srcId="{3FEA3C69-DA1D-4B3A-A1BE-8602FAC17A95}" destId="{8F2821DD-33E0-4466-90D7-E1E9B0E46CCF}" srcOrd="0" destOrd="0" presId="urn:microsoft.com/office/officeart/2008/layout/HorizontalMultiLevelHierarchy"/>
    <dgm:cxn modelId="{6C6706B7-9B64-423F-B68F-C7DC37E77C9B}" type="presParOf" srcId="{3FEA3C69-DA1D-4B3A-A1BE-8602FAC17A95}" destId="{9977479B-CD56-4D06-8E97-8F9E9E8F8CDE}" srcOrd="1" destOrd="0" presId="urn:microsoft.com/office/officeart/2008/layout/HorizontalMultiLevelHierarchy"/>
    <dgm:cxn modelId="{4A330A68-FDD0-4792-BD90-8C295F2F7BA7}" type="presParOf" srcId="{7C7D5A65-928B-449F-9177-4C20E068E6ED}" destId="{245F683B-17B3-4DCA-A1DA-6088D876B83F}" srcOrd="4" destOrd="0" presId="urn:microsoft.com/office/officeart/2008/layout/HorizontalMultiLevelHierarchy"/>
    <dgm:cxn modelId="{4DFC34EF-968D-4815-8589-00FBED5337AC}" type="presParOf" srcId="{245F683B-17B3-4DCA-A1DA-6088D876B83F}" destId="{CDA73812-BE38-4852-A031-0E19A0C7029E}" srcOrd="0" destOrd="0" presId="urn:microsoft.com/office/officeart/2008/layout/HorizontalMultiLevelHierarchy"/>
    <dgm:cxn modelId="{2B7825ED-E8A5-4B6F-96CC-C038924BE856}" type="presParOf" srcId="{7C7D5A65-928B-449F-9177-4C20E068E6ED}" destId="{D8144EA5-69DC-4C25-9079-2DC7E1FA7E34}" srcOrd="5" destOrd="0" presId="urn:microsoft.com/office/officeart/2008/layout/HorizontalMultiLevelHierarchy"/>
    <dgm:cxn modelId="{F27F6740-5050-4C98-913A-3C7C5EF06D78}" type="presParOf" srcId="{D8144EA5-69DC-4C25-9079-2DC7E1FA7E34}" destId="{28C0576F-7146-4167-AA11-1878CE9B2348}" srcOrd="0" destOrd="0" presId="urn:microsoft.com/office/officeart/2008/layout/HorizontalMultiLevelHierarchy"/>
    <dgm:cxn modelId="{D2C7EFBA-C2DE-4EFF-91C1-E411252C272E}" type="presParOf" srcId="{D8144EA5-69DC-4C25-9079-2DC7E1FA7E34}" destId="{E9FCD0C2-4203-4A18-BD5D-A0227D5B37E4}" srcOrd="1" destOrd="0" presId="urn:microsoft.com/office/officeart/2008/layout/HorizontalMultiLevelHierarchy"/>
    <dgm:cxn modelId="{210AB103-D4D2-4533-923B-316E4865BD68}" type="presParOf" srcId="{7C7D5A65-928B-449F-9177-4C20E068E6ED}" destId="{436EC95A-2FD8-491D-A20F-F6B3477F6350}" srcOrd="6" destOrd="0" presId="urn:microsoft.com/office/officeart/2008/layout/HorizontalMultiLevelHierarchy"/>
    <dgm:cxn modelId="{54EBA0DA-E574-4D02-B74C-73B32010BF19}" type="presParOf" srcId="{436EC95A-2FD8-491D-A20F-F6B3477F6350}" destId="{BD494781-4FC3-4F77-A1D2-50BF4A09726E}" srcOrd="0" destOrd="0" presId="urn:microsoft.com/office/officeart/2008/layout/HorizontalMultiLevelHierarchy"/>
    <dgm:cxn modelId="{D85AC9EA-3F4B-409B-9AD7-65E8E9137D74}" type="presParOf" srcId="{7C7D5A65-928B-449F-9177-4C20E068E6ED}" destId="{397BDB0D-6AD4-4AA0-BA13-91C2ABB49858}" srcOrd="7" destOrd="0" presId="urn:microsoft.com/office/officeart/2008/layout/HorizontalMultiLevelHierarchy"/>
    <dgm:cxn modelId="{910ACA2C-22F7-4159-A748-8DB3AC8324A6}" type="presParOf" srcId="{397BDB0D-6AD4-4AA0-BA13-91C2ABB49858}" destId="{D1DDDF85-D116-4031-AB64-BA1E072D44BE}" srcOrd="0" destOrd="0" presId="urn:microsoft.com/office/officeart/2008/layout/HorizontalMultiLevelHierarchy"/>
    <dgm:cxn modelId="{203D4B17-37B3-4BE2-A019-3625F4587B48}" type="presParOf" srcId="{397BDB0D-6AD4-4AA0-BA13-91C2ABB49858}" destId="{22173FA9-6751-4AB9-AA23-21763D8F4F53}" srcOrd="1" destOrd="0" presId="urn:microsoft.com/office/officeart/2008/layout/HorizontalMultiLevelHierarchy"/>
    <dgm:cxn modelId="{F3959FC6-BEA1-414D-9E60-EC41AA9CD538}" type="presParOf" srcId="{7C7D5A65-928B-449F-9177-4C20E068E6ED}" destId="{1B88C3DA-AA46-486D-995B-503853AFDD4F}" srcOrd="8" destOrd="0" presId="urn:microsoft.com/office/officeart/2008/layout/HorizontalMultiLevelHierarchy"/>
    <dgm:cxn modelId="{DB41E19E-C2AA-4E24-BDBB-48F31FF5AB36}" type="presParOf" srcId="{1B88C3DA-AA46-486D-995B-503853AFDD4F}" destId="{5EA912AA-C80C-4CD9-9616-E421DF562CE3}" srcOrd="0" destOrd="0" presId="urn:microsoft.com/office/officeart/2008/layout/HorizontalMultiLevelHierarchy"/>
    <dgm:cxn modelId="{870E119A-2D63-435A-ADFE-15E0C0A856D1}" type="presParOf" srcId="{7C7D5A65-928B-449F-9177-4C20E068E6ED}" destId="{172C96D9-52C9-42A6-8782-878A332DFC4E}" srcOrd="9" destOrd="0" presId="urn:microsoft.com/office/officeart/2008/layout/HorizontalMultiLevelHierarchy"/>
    <dgm:cxn modelId="{106F4118-1F6D-4588-AB2C-089A66C78C57}" type="presParOf" srcId="{172C96D9-52C9-42A6-8782-878A332DFC4E}" destId="{E78C0F86-4005-4A42-AC01-D2978D63E69F}" srcOrd="0" destOrd="0" presId="urn:microsoft.com/office/officeart/2008/layout/HorizontalMultiLevelHierarchy"/>
    <dgm:cxn modelId="{9762CB58-5A6C-47A4-9579-BB55C6C8F53D}" type="presParOf" srcId="{172C96D9-52C9-42A6-8782-878A332DFC4E}" destId="{C03B2171-DC23-40B5-93AA-71380E3386A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3CF75F-5F81-4326-A1B1-14659F3EC2D6}"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pPr rtl="1"/>
          <a:endParaRPr lang="ar-IQ"/>
        </a:p>
      </dgm:t>
    </dgm:pt>
    <dgm:pt modelId="{D945E443-1C0A-4CC5-9327-58ECC49836A1}">
      <dgm:prSet phldrT="[Text]" custT="1"/>
      <dgm:spPr/>
      <dgm:t>
        <a:bodyPr/>
        <a:lstStyle/>
        <a:p>
          <a:pPr algn="ctr" rtl="0">
            <a:lnSpc>
              <a:spcPct val="100000"/>
            </a:lnSpc>
          </a:pPr>
          <a:r>
            <a:rPr lang="en-US" sz="1600" b="1" baseline="0">
              <a:solidFill>
                <a:schemeClr val="tx1"/>
              </a:solidFill>
              <a:latin typeface="Times New Roman" panose="02020603050405020304" pitchFamily="18" charset="0"/>
            </a:rPr>
            <a:t>Computer Memory </a:t>
          </a:r>
          <a:endParaRPr lang="ar-IQ" sz="1600" b="1" baseline="0" dirty="0">
            <a:solidFill>
              <a:schemeClr val="tx1"/>
            </a:solidFill>
            <a:latin typeface="Times New Roman" panose="02020603050405020304" pitchFamily="18" charset="0"/>
          </a:endParaRPr>
        </a:p>
      </dgm:t>
    </dgm:pt>
    <dgm:pt modelId="{005B3470-DB1F-4CCA-A713-E9C13CC25ECF}" type="parTrans" cxnId="{0F5135B6-F031-40F9-B156-692D016644E0}">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FE8306B5-EF4B-4BA9-AE66-BDBBB1CB6B3D}" type="sibTrans" cxnId="{0F5135B6-F031-40F9-B156-692D016644E0}">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FA089C0B-B06E-4030-950A-A08801DCCE73}">
      <dgm:prSet phldrT="[Text]" custT="1"/>
      <dgm:spPr/>
      <dgm:t>
        <a:bodyPr/>
        <a:lstStyle/>
        <a:p>
          <a:pPr algn="ctr" rtl="1">
            <a:lnSpc>
              <a:spcPct val="100000"/>
            </a:lnSpc>
          </a:pPr>
          <a:r>
            <a:rPr lang="en-US" sz="1600" b="1" baseline="0">
              <a:solidFill>
                <a:schemeClr val="tx1"/>
              </a:solidFill>
              <a:latin typeface="Times New Roman" panose="02020603050405020304" pitchFamily="18" charset="0"/>
            </a:rPr>
            <a:t>Main </a:t>
          </a:r>
          <a:endParaRPr lang="ar-IQ" sz="1600" b="1" baseline="0" dirty="0">
            <a:solidFill>
              <a:schemeClr val="tx1"/>
            </a:solidFill>
            <a:latin typeface="Times New Roman" panose="02020603050405020304" pitchFamily="18" charset="0"/>
          </a:endParaRPr>
        </a:p>
      </dgm:t>
    </dgm:pt>
    <dgm:pt modelId="{DD47B163-0BBE-4E14-81B2-AF3DB900176D}" type="parTrans" cxnId="{0698A7DA-4D24-448B-BDEC-B1D2EFA6ABD7}">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4D4C8748-0C37-4594-9F07-CC3376DC2E9C}" type="sibTrans" cxnId="{0698A7DA-4D24-448B-BDEC-B1D2EFA6ABD7}">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4150FA50-B69D-4A44-99A3-D4CDFD7EAD55}">
      <dgm:prSet phldrT="[Text]" custT="1"/>
      <dgm:spPr/>
      <dgm:t>
        <a:bodyPr/>
        <a:lstStyle/>
        <a:p>
          <a:pPr algn="ctr" rtl="1">
            <a:lnSpc>
              <a:spcPct val="100000"/>
            </a:lnSpc>
          </a:pPr>
          <a:r>
            <a:rPr lang="en-US" sz="1600" b="1" baseline="0">
              <a:solidFill>
                <a:schemeClr val="tx1"/>
              </a:solidFill>
              <a:latin typeface="Times New Roman" panose="02020603050405020304" pitchFamily="18" charset="0"/>
            </a:rPr>
            <a:t>RAM</a:t>
          </a:r>
          <a:endParaRPr lang="ar-IQ" sz="1600" b="1" baseline="0" dirty="0">
            <a:solidFill>
              <a:schemeClr val="tx1"/>
            </a:solidFill>
            <a:latin typeface="Times New Roman" panose="02020603050405020304" pitchFamily="18" charset="0"/>
          </a:endParaRPr>
        </a:p>
      </dgm:t>
    </dgm:pt>
    <dgm:pt modelId="{4C466937-4292-4F90-BFB1-B24038A2ACB6}" type="parTrans" cxnId="{3055F3F5-F593-403B-9798-EBA02AC0106E}">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C4165E82-A61E-4EDC-93F0-F464A92067E1}" type="sibTrans" cxnId="{3055F3F5-F593-403B-9798-EBA02AC0106E}">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0DF2EB21-C334-4F9A-A0D9-3BC6B189EBA5}">
      <dgm:prSet phldrT="[Text]" custT="1"/>
      <dgm:spPr/>
      <dgm:t>
        <a:bodyPr/>
        <a:lstStyle/>
        <a:p>
          <a:pPr algn="ctr" rtl="1">
            <a:lnSpc>
              <a:spcPct val="100000"/>
            </a:lnSpc>
          </a:pPr>
          <a:r>
            <a:rPr lang="en-US" sz="1600" b="1" baseline="0">
              <a:solidFill>
                <a:schemeClr val="tx1"/>
              </a:solidFill>
              <a:latin typeface="Times New Roman" panose="02020603050405020304" pitchFamily="18" charset="0"/>
            </a:rPr>
            <a:t>ROM</a:t>
          </a:r>
          <a:endParaRPr lang="ar-IQ" sz="1600" b="1" baseline="0" dirty="0">
            <a:solidFill>
              <a:schemeClr val="tx1"/>
            </a:solidFill>
            <a:latin typeface="Times New Roman" panose="02020603050405020304" pitchFamily="18" charset="0"/>
          </a:endParaRPr>
        </a:p>
      </dgm:t>
    </dgm:pt>
    <dgm:pt modelId="{5D73D28B-9B24-4B2B-9ABD-B63D4310ACB8}" type="parTrans" cxnId="{9418A4D2-D20F-4002-9FB1-B8A188247806}">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E260DB89-1C27-48A6-A1C6-2E4A34327529}" type="sibTrans" cxnId="{9418A4D2-D20F-4002-9FB1-B8A188247806}">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FD24DD63-B565-4F52-87D9-D5A6F3C8B67A}">
      <dgm:prSet phldrT="[Text]" custT="1"/>
      <dgm:spPr/>
      <dgm:t>
        <a:bodyPr/>
        <a:lstStyle/>
        <a:p>
          <a:pPr algn="ctr" rtl="1">
            <a:lnSpc>
              <a:spcPct val="100000"/>
            </a:lnSpc>
          </a:pPr>
          <a:r>
            <a:rPr lang="en-US" sz="1600" b="1" baseline="0">
              <a:solidFill>
                <a:schemeClr val="tx1"/>
              </a:solidFill>
              <a:latin typeface="Times New Roman" panose="02020603050405020304" pitchFamily="18" charset="0"/>
            </a:rPr>
            <a:t>Secondary</a:t>
          </a:r>
          <a:endParaRPr lang="ar-IQ" sz="1600" b="1" baseline="0" dirty="0">
            <a:solidFill>
              <a:schemeClr val="tx1"/>
            </a:solidFill>
            <a:latin typeface="Times New Roman" panose="02020603050405020304" pitchFamily="18" charset="0"/>
          </a:endParaRPr>
        </a:p>
      </dgm:t>
    </dgm:pt>
    <dgm:pt modelId="{118E6EC9-BB17-41A8-9595-2033B5F9A49B}" type="parTrans" cxnId="{F5567F86-EC2E-48C8-988E-9EED99BAD4FD}">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B0BD7139-D05D-4F7C-B7A7-1A67811056BB}" type="sibTrans" cxnId="{F5567F86-EC2E-48C8-988E-9EED99BAD4FD}">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F14462E4-02B6-49FC-90B7-62185983AF98}">
      <dgm:prSet phldrT="[Text]" custT="1"/>
      <dgm:spPr/>
      <dgm:t>
        <a:bodyPr/>
        <a:lstStyle/>
        <a:p>
          <a:pPr algn="ctr" rtl="1">
            <a:lnSpc>
              <a:spcPct val="100000"/>
            </a:lnSpc>
          </a:pPr>
          <a:r>
            <a:rPr lang="en-US" sz="1600" b="1" baseline="0" dirty="0">
              <a:solidFill>
                <a:schemeClr val="tx1"/>
              </a:solidFill>
              <a:latin typeface="Times New Roman" panose="02020603050405020304" pitchFamily="18" charset="0"/>
            </a:rPr>
            <a:t>Optical </a:t>
          </a:r>
        </a:p>
        <a:p>
          <a:pPr algn="ctr" rtl="1">
            <a:lnSpc>
              <a:spcPct val="100000"/>
            </a:lnSpc>
          </a:pPr>
          <a:r>
            <a:rPr lang="en-US" sz="1600" b="1" baseline="0" dirty="0">
              <a:solidFill>
                <a:schemeClr val="tx1"/>
              </a:solidFill>
              <a:latin typeface="Times New Roman" panose="02020603050405020304" pitchFamily="18" charset="0"/>
            </a:rPr>
            <a:t>Disk</a:t>
          </a:r>
          <a:endParaRPr lang="ar-IQ" sz="1600" b="1" baseline="0" dirty="0">
            <a:solidFill>
              <a:schemeClr val="tx1"/>
            </a:solidFill>
            <a:latin typeface="Times New Roman" panose="02020603050405020304" pitchFamily="18" charset="0"/>
          </a:endParaRPr>
        </a:p>
      </dgm:t>
    </dgm:pt>
    <dgm:pt modelId="{2E627829-6BBB-40EF-9EAE-8000E5FA49E0}" type="parTrans" cxnId="{06043607-2A27-44AB-A9C6-868834E9166A}">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0DEFA95A-8134-4767-8758-85BC2AF4F2B8}" type="sibTrans" cxnId="{06043607-2A27-44AB-A9C6-868834E9166A}">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F5D97F13-5206-40FD-B35F-EF5A0FB64DF4}">
      <dgm:prSet custT="1"/>
      <dgm:spPr/>
      <dgm:t>
        <a:bodyPr/>
        <a:lstStyle/>
        <a:p>
          <a:pPr algn="ctr" rtl="1">
            <a:lnSpc>
              <a:spcPct val="100000"/>
            </a:lnSpc>
          </a:pPr>
          <a:r>
            <a:rPr lang="en-US" sz="1600" b="1" baseline="0">
              <a:solidFill>
                <a:schemeClr val="tx1"/>
              </a:solidFill>
              <a:latin typeface="Times New Roman" panose="02020603050405020304" pitchFamily="18" charset="0"/>
            </a:rPr>
            <a:t>Memory </a:t>
          </a:r>
        </a:p>
        <a:p>
          <a:pPr algn="ctr" rtl="1">
            <a:lnSpc>
              <a:spcPct val="100000"/>
            </a:lnSpc>
          </a:pPr>
          <a:r>
            <a:rPr lang="en-US" sz="1600" b="1" baseline="0">
              <a:solidFill>
                <a:schemeClr val="tx1"/>
              </a:solidFill>
              <a:latin typeface="Times New Roman" panose="02020603050405020304" pitchFamily="18" charset="0"/>
            </a:rPr>
            <a:t>Drive</a:t>
          </a:r>
          <a:endParaRPr lang="ar-IQ" sz="1600" b="1" baseline="0" dirty="0">
            <a:solidFill>
              <a:schemeClr val="tx1"/>
            </a:solidFill>
            <a:latin typeface="Times New Roman" panose="02020603050405020304" pitchFamily="18" charset="0"/>
          </a:endParaRPr>
        </a:p>
      </dgm:t>
    </dgm:pt>
    <dgm:pt modelId="{4AD32292-2376-4240-B744-A5E6908078F7}" type="parTrans" cxnId="{AE72EFFA-9071-4DF2-A05D-2335FB10AE9B}">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19701486-8332-47BA-946B-2A1AED6BB355}" type="sibTrans" cxnId="{AE72EFFA-9071-4DF2-A05D-2335FB10AE9B}">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166A580E-0CA1-4A20-956E-73CC02A5F8C9}">
      <dgm:prSet custT="1"/>
      <dgm:spPr/>
      <dgm:t>
        <a:bodyPr/>
        <a:lstStyle/>
        <a:p>
          <a:pPr algn="ctr" rtl="1">
            <a:lnSpc>
              <a:spcPct val="100000"/>
            </a:lnSpc>
          </a:pPr>
          <a:r>
            <a:rPr lang="en-US" sz="1600" b="1" baseline="0">
              <a:solidFill>
                <a:schemeClr val="tx1"/>
              </a:solidFill>
              <a:latin typeface="Times New Roman" panose="02020603050405020304" pitchFamily="18" charset="0"/>
            </a:rPr>
            <a:t>Magnetic </a:t>
          </a:r>
        </a:p>
        <a:p>
          <a:pPr algn="ctr" rtl="1">
            <a:lnSpc>
              <a:spcPct val="100000"/>
            </a:lnSpc>
          </a:pPr>
          <a:r>
            <a:rPr lang="en-US" sz="1600" b="1" baseline="0">
              <a:solidFill>
                <a:schemeClr val="tx1"/>
              </a:solidFill>
              <a:latin typeface="Times New Roman" panose="02020603050405020304" pitchFamily="18" charset="0"/>
            </a:rPr>
            <a:t>Disk</a:t>
          </a:r>
          <a:endParaRPr lang="ar-IQ" sz="1600" b="1" baseline="0" dirty="0">
            <a:solidFill>
              <a:schemeClr val="tx1"/>
            </a:solidFill>
            <a:latin typeface="Times New Roman" panose="02020603050405020304" pitchFamily="18" charset="0"/>
          </a:endParaRPr>
        </a:p>
      </dgm:t>
    </dgm:pt>
    <dgm:pt modelId="{FBCADCA0-FEE5-42CF-A3BF-F7BC061BD700}" type="parTrans" cxnId="{115363DE-7B8A-41A7-8E84-B45929090DC7}">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9C72017D-FBCA-4E3A-BB0B-5B5A6DF97D67}" type="sibTrans" cxnId="{115363DE-7B8A-41A7-8E84-B45929090DC7}">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780447D3-019F-4C32-9777-91C2386365DE}">
      <dgm:prSet custT="1"/>
      <dgm:spPr/>
      <dgm:t>
        <a:bodyPr/>
        <a:lstStyle/>
        <a:p>
          <a:pPr algn="ctr" rtl="1">
            <a:lnSpc>
              <a:spcPct val="100000"/>
            </a:lnSpc>
          </a:pPr>
          <a:r>
            <a:rPr lang="en-US" sz="1600" b="1" baseline="0">
              <a:solidFill>
                <a:schemeClr val="tx1"/>
              </a:solidFill>
              <a:latin typeface="Times New Roman" panose="02020603050405020304" pitchFamily="18" charset="0"/>
            </a:rPr>
            <a:t>BD</a:t>
          </a:r>
          <a:endParaRPr lang="ar-IQ" sz="1600" b="1" baseline="0" dirty="0">
            <a:solidFill>
              <a:schemeClr val="tx1"/>
            </a:solidFill>
            <a:latin typeface="Times New Roman" panose="02020603050405020304" pitchFamily="18" charset="0"/>
          </a:endParaRPr>
        </a:p>
      </dgm:t>
    </dgm:pt>
    <dgm:pt modelId="{EA4C81EB-B8E6-4094-9B83-F98B865A1C6C}" type="parTrans" cxnId="{7B77457E-9272-451B-AE7E-E15AED8D3984}">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33B730D4-E45E-4B5C-982A-374CB63EF8AB}" type="sibTrans" cxnId="{7B77457E-9272-451B-AE7E-E15AED8D3984}">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1C400B8A-2EC3-4822-B777-390398355443}">
      <dgm:prSet custT="1"/>
      <dgm:spPr/>
      <dgm:t>
        <a:bodyPr/>
        <a:lstStyle/>
        <a:p>
          <a:pPr algn="ctr" rtl="1">
            <a:lnSpc>
              <a:spcPct val="100000"/>
            </a:lnSpc>
          </a:pPr>
          <a:r>
            <a:rPr lang="en-US" sz="1600" b="1" baseline="0">
              <a:solidFill>
                <a:schemeClr val="tx1"/>
              </a:solidFill>
              <a:latin typeface="Times New Roman" panose="02020603050405020304" pitchFamily="18" charset="0"/>
            </a:rPr>
            <a:t>DVD</a:t>
          </a:r>
          <a:endParaRPr lang="ar-IQ" sz="1600" b="1" baseline="0" dirty="0">
            <a:solidFill>
              <a:schemeClr val="tx1"/>
            </a:solidFill>
            <a:latin typeface="Times New Roman" panose="02020603050405020304" pitchFamily="18" charset="0"/>
          </a:endParaRPr>
        </a:p>
      </dgm:t>
    </dgm:pt>
    <dgm:pt modelId="{F2563E0E-142A-4EC6-A087-7E558CF277DE}" type="parTrans" cxnId="{AFCDCF19-8689-4BF0-AFE8-AA92FB518887}">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522E21C2-94B2-4535-B09A-068118BBBD45}" type="sibTrans" cxnId="{AFCDCF19-8689-4BF0-AFE8-AA92FB518887}">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8CF4FC7A-A703-433B-8A74-2439311E8444}">
      <dgm:prSet custT="1"/>
      <dgm:spPr/>
      <dgm:t>
        <a:bodyPr/>
        <a:lstStyle/>
        <a:p>
          <a:pPr algn="ctr" rtl="0">
            <a:lnSpc>
              <a:spcPct val="100000"/>
            </a:lnSpc>
          </a:pPr>
          <a:r>
            <a:rPr lang="en-US" sz="1600" b="1" baseline="0">
              <a:solidFill>
                <a:schemeClr val="tx1"/>
              </a:solidFill>
              <a:latin typeface="Times New Roman" panose="02020603050405020304" pitchFamily="18" charset="0"/>
            </a:rPr>
            <a:t>CD</a:t>
          </a:r>
          <a:endParaRPr lang="ar-IQ" sz="1600" b="1" baseline="0" dirty="0">
            <a:solidFill>
              <a:schemeClr val="tx1"/>
            </a:solidFill>
            <a:latin typeface="Times New Roman" panose="02020603050405020304" pitchFamily="18" charset="0"/>
          </a:endParaRPr>
        </a:p>
      </dgm:t>
    </dgm:pt>
    <dgm:pt modelId="{3A6467DA-D293-44C6-B7EB-03AD16052952}" type="parTrans" cxnId="{E49DFE38-2F9B-4AF1-AA9F-5AF89A0697AF}">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1735B192-3132-4AFE-BDEF-F7D38CA991A9}" type="sibTrans" cxnId="{E49DFE38-2F9B-4AF1-AA9F-5AF89A0697AF}">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1054F335-8408-43EF-AC79-C19416092801}">
      <dgm:prSet custT="1"/>
      <dgm:spPr/>
      <dgm:t>
        <a:bodyPr/>
        <a:lstStyle/>
        <a:p>
          <a:pPr algn="ctr" rtl="1">
            <a:lnSpc>
              <a:spcPct val="100000"/>
            </a:lnSpc>
          </a:pPr>
          <a:r>
            <a:rPr lang="en-US" sz="1600" b="1" baseline="0">
              <a:solidFill>
                <a:schemeClr val="tx1"/>
              </a:solidFill>
              <a:latin typeface="Times New Roman" panose="02020603050405020304" pitchFamily="18" charset="0"/>
            </a:rPr>
            <a:t>Hard Disk</a:t>
          </a:r>
          <a:endParaRPr lang="ar-IQ" sz="1600" b="1" baseline="0" dirty="0">
            <a:solidFill>
              <a:schemeClr val="tx1"/>
            </a:solidFill>
            <a:latin typeface="Times New Roman" panose="02020603050405020304" pitchFamily="18" charset="0"/>
          </a:endParaRPr>
        </a:p>
      </dgm:t>
    </dgm:pt>
    <dgm:pt modelId="{01772EBB-E9EE-47CC-AA50-93DF91BA3B4A}" type="parTrans" cxnId="{02154F95-6817-49EF-8CFF-575BF4E7CA75}">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548EA1BB-D5B4-48C0-AEEF-1FEDB346E2EE}" type="sibTrans" cxnId="{02154F95-6817-49EF-8CFF-575BF4E7CA75}">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CA7E3A71-FE20-47EF-AE74-96A82589D792}">
      <dgm:prSet custT="1"/>
      <dgm:spPr/>
      <dgm:t>
        <a:bodyPr/>
        <a:lstStyle/>
        <a:p>
          <a:pPr algn="ctr" rtl="0">
            <a:lnSpc>
              <a:spcPct val="100000"/>
            </a:lnSpc>
          </a:pPr>
          <a:r>
            <a:rPr lang="en-US" sz="1600" b="1" baseline="0">
              <a:solidFill>
                <a:schemeClr val="tx1"/>
              </a:solidFill>
              <a:latin typeface="Times New Roman" panose="02020603050405020304" pitchFamily="18" charset="0"/>
            </a:rPr>
            <a:t>Floppy Disk</a:t>
          </a:r>
          <a:endParaRPr lang="ar-IQ" sz="1600" b="1" baseline="0" dirty="0">
            <a:solidFill>
              <a:schemeClr val="tx1"/>
            </a:solidFill>
            <a:latin typeface="Times New Roman" panose="02020603050405020304" pitchFamily="18" charset="0"/>
          </a:endParaRPr>
        </a:p>
      </dgm:t>
    </dgm:pt>
    <dgm:pt modelId="{FB4EF850-1D5A-43A6-9E24-0BF72C1BE8BB}" type="parTrans" cxnId="{7E2FB4EF-7621-4369-8CD5-8B2504FD29CD}">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0ECA610D-19F9-4E68-A884-2D19F5F6905A}" type="sibTrans" cxnId="{7E2FB4EF-7621-4369-8CD5-8B2504FD29CD}">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B7A9DF72-A1E4-40DA-9967-73FD5DF144F0}">
      <dgm:prSet custT="1"/>
      <dgm:spPr/>
      <dgm:t>
        <a:bodyPr/>
        <a:lstStyle/>
        <a:p>
          <a:pPr algn="ctr" rtl="1">
            <a:lnSpc>
              <a:spcPct val="100000"/>
            </a:lnSpc>
          </a:pPr>
          <a:r>
            <a:rPr lang="en-US" sz="1600" b="1" baseline="0" dirty="0">
              <a:solidFill>
                <a:schemeClr val="tx1"/>
              </a:solidFill>
              <a:latin typeface="Times New Roman" panose="02020603050405020304" pitchFamily="18" charset="0"/>
            </a:rPr>
            <a:t>External Hard Disk</a:t>
          </a:r>
          <a:endParaRPr lang="ar-IQ" sz="1600" b="1" baseline="0" dirty="0">
            <a:solidFill>
              <a:schemeClr val="tx1"/>
            </a:solidFill>
            <a:latin typeface="Times New Roman" panose="02020603050405020304" pitchFamily="18" charset="0"/>
          </a:endParaRPr>
        </a:p>
      </dgm:t>
    </dgm:pt>
    <dgm:pt modelId="{D37AFD9C-0901-4D07-B819-7E6C154EBE8B}" type="parTrans" cxnId="{69ED688D-C771-48D8-829E-57C780A1984E}">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5E6565DC-E5F0-457B-8761-952B82CC3490}" type="sibTrans" cxnId="{69ED688D-C771-48D8-829E-57C780A1984E}">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74362C26-7AFE-4BAC-9786-3D0F3DCB95B9}">
      <dgm:prSet custT="1"/>
      <dgm:spPr/>
      <dgm:t>
        <a:bodyPr/>
        <a:lstStyle/>
        <a:p>
          <a:pPr algn="ctr" rtl="1">
            <a:lnSpc>
              <a:spcPct val="100000"/>
            </a:lnSpc>
          </a:pPr>
          <a:r>
            <a:rPr lang="en-US" sz="1600" b="1" baseline="0" dirty="0">
              <a:solidFill>
                <a:schemeClr val="tx1"/>
              </a:solidFill>
              <a:latin typeface="Times New Roman" panose="02020603050405020304" pitchFamily="18" charset="0"/>
            </a:rPr>
            <a:t>Internal Hard Disk</a:t>
          </a:r>
          <a:endParaRPr lang="ar-IQ" sz="1600" b="1" baseline="0" dirty="0">
            <a:solidFill>
              <a:schemeClr val="tx1"/>
            </a:solidFill>
            <a:latin typeface="Times New Roman" panose="02020603050405020304" pitchFamily="18" charset="0"/>
          </a:endParaRPr>
        </a:p>
      </dgm:t>
    </dgm:pt>
    <dgm:pt modelId="{05625AC3-A16C-4BBA-B740-C66A3DF73CC4}" type="parTrans" cxnId="{19247EA3-C01F-4E5B-81E0-F41E13BA8B94}">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192E970B-0A02-4538-A281-ABBBE1B2FEE3}" type="sibTrans" cxnId="{19247EA3-C01F-4E5B-81E0-F41E13BA8B94}">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EA2DADE1-E0A3-437F-802A-10629E05EECC}">
      <dgm:prSet custT="1"/>
      <dgm:spPr/>
      <dgm:t>
        <a:bodyPr/>
        <a:lstStyle/>
        <a:p>
          <a:pPr algn="ctr" rtl="0">
            <a:lnSpc>
              <a:spcPct val="100000"/>
            </a:lnSpc>
          </a:pPr>
          <a:r>
            <a:rPr lang="en-US" sz="1600" b="1" baseline="0" dirty="0">
              <a:solidFill>
                <a:schemeClr val="tx1"/>
              </a:solidFill>
              <a:latin typeface="Times New Roman" panose="02020603050405020304" pitchFamily="18" charset="0"/>
            </a:rPr>
            <a:t>USB Flash</a:t>
          </a:r>
          <a:endParaRPr lang="ar-IQ" sz="1600" b="1" baseline="0" dirty="0">
            <a:solidFill>
              <a:schemeClr val="tx1"/>
            </a:solidFill>
            <a:latin typeface="Times New Roman" panose="02020603050405020304" pitchFamily="18" charset="0"/>
          </a:endParaRPr>
        </a:p>
      </dgm:t>
    </dgm:pt>
    <dgm:pt modelId="{8AAB8521-3F1C-44E1-90E9-BE9450F75475}" type="parTrans" cxnId="{1BBAB7A0-21BE-431B-BA02-78D60331CE79}">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B52ABFAC-A6DF-48CC-A8FB-9E1648A2D723}" type="sibTrans" cxnId="{1BBAB7A0-21BE-431B-BA02-78D60331CE79}">
      <dgm:prSet/>
      <dgm:spPr/>
      <dgm:t>
        <a:bodyPr/>
        <a:lstStyle/>
        <a:p>
          <a:pPr algn="ctr" rtl="1">
            <a:lnSpc>
              <a:spcPct val="100000"/>
            </a:lnSpc>
          </a:pPr>
          <a:endParaRPr lang="ar-IQ" sz="1600" b="1" baseline="0">
            <a:solidFill>
              <a:schemeClr val="tx1"/>
            </a:solidFill>
            <a:latin typeface="Times New Roman" panose="02020603050405020304" pitchFamily="18" charset="0"/>
          </a:endParaRPr>
        </a:p>
      </dgm:t>
    </dgm:pt>
    <dgm:pt modelId="{2217500E-6AD6-4724-92FD-9785F3327B34}">
      <dgm:prSet custT="1"/>
      <dgm:spPr/>
      <dgm:t>
        <a:bodyPr/>
        <a:lstStyle/>
        <a:p>
          <a:pPr rtl="1">
            <a:lnSpc>
              <a:spcPct val="100000"/>
            </a:lnSpc>
          </a:pPr>
          <a:r>
            <a:rPr lang="en-US" sz="1600" b="1" baseline="0" dirty="0">
              <a:solidFill>
                <a:schemeClr val="tx1"/>
              </a:solidFill>
              <a:latin typeface="Times New Roman" panose="02020603050405020304" pitchFamily="18" charset="0"/>
            </a:rPr>
            <a:t>Solid State</a:t>
          </a:r>
          <a:endParaRPr lang="ar-IQ" sz="1600" b="1" baseline="0" dirty="0">
            <a:solidFill>
              <a:schemeClr val="tx1"/>
            </a:solidFill>
            <a:latin typeface="Times New Roman" panose="02020603050405020304" pitchFamily="18" charset="0"/>
          </a:endParaRPr>
        </a:p>
      </dgm:t>
    </dgm:pt>
    <dgm:pt modelId="{7B49D844-271C-4BDF-B0F8-54053545E7A8}" type="parTrans" cxnId="{F79A6725-04C2-4F45-82DC-B0A82258480D}">
      <dgm:prSet/>
      <dgm:spPr/>
      <dgm:t>
        <a:bodyPr/>
        <a:lstStyle/>
        <a:p>
          <a:pPr rtl="1">
            <a:lnSpc>
              <a:spcPct val="100000"/>
            </a:lnSpc>
          </a:pPr>
          <a:endParaRPr lang="ar-IQ" sz="1600" b="1">
            <a:solidFill>
              <a:schemeClr val="tx1"/>
            </a:solidFill>
          </a:endParaRPr>
        </a:p>
      </dgm:t>
    </dgm:pt>
    <dgm:pt modelId="{5B37F0C5-1FD0-4B7F-A088-78060E56D4FD}" type="sibTrans" cxnId="{F79A6725-04C2-4F45-82DC-B0A82258480D}">
      <dgm:prSet/>
      <dgm:spPr/>
      <dgm:t>
        <a:bodyPr/>
        <a:lstStyle/>
        <a:p>
          <a:pPr rtl="1">
            <a:lnSpc>
              <a:spcPct val="100000"/>
            </a:lnSpc>
          </a:pPr>
          <a:endParaRPr lang="ar-IQ" sz="1600" b="1">
            <a:solidFill>
              <a:schemeClr val="tx1"/>
            </a:solidFill>
          </a:endParaRPr>
        </a:p>
      </dgm:t>
    </dgm:pt>
    <dgm:pt modelId="{29937350-E4D7-482A-9648-87946FE65E4F}">
      <dgm:prSet custT="1"/>
      <dgm:spPr/>
      <dgm:t>
        <a:bodyPr/>
        <a:lstStyle/>
        <a:p>
          <a:pPr>
            <a:lnSpc>
              <a:spcPct val="100000"/>
            </a:lnSpc>
          </a:pPr>
          <a:r>
            <a:rPr lang="en-US" sz="1600" b="1" baseline="0" dirty="0">
              <a:solidFill>
                <a:schemeClr val="tx1"/>
              </a:solidFill>
              <a:latin typeface="Times New Roman" panose="02020603050405020304" pitchFamily="18" charset="0"/>
            </a:rPr>
            <a:t>Online </a:t>
          </a:r>
        </a:p>
        <a:p>
          <a:pPr>
            <a:lnSpc>
              <a:spcPct val="100000"/>
            </a:lnSpc>
          </a:pPr>
          <a:r>
            <a:rPr lang="en-US" sz="1600" b="1" baseline="0" dirty="0">
              <a:solidFill>
                <a:schemeClr val="tx1"/>
              </a:solidFill>
              <a:latin typeface="Times New Roman" panose="02020603050405020304" pitchFamily="18" charset="0"/>
            </a:rPr>
            <a:t>Storage</a:t>
          </a:r>
        </a:p>
      </dgm:t>
    </dgm:pt>
    <dgm:pt modelId="{B32800A7-9BF5-44EB-B85E-3D20386A45A9}" type="parTrans" cxnId="{23B62AE6-74C8-4D1A-B157-0F43D4D6CEB7}">
      <dgm:prSet/>
      <dgm:spPr/>
      <dgm:t>
        <a:bodyPr/>
        <a:lstStyle/>
        <a:p>
          <a:pPr>
            <a:lnSpc>
              <a:spcPct val="100000"/>
            </a:lnSpc>
          </a:pPr>
          <a:endParaRPr lang="en-US" sz="1600" b="1">
            <a:solidFill>
              <a:schemeClr val="tx1"/>
            </a:solidFill>
          </a:endParaRPr>
        </a:p>
      </dgm:t>
    </dgm:pt>
    <dgm:pt modelId="{32C58648-CB32-476D-A22C-29DD5E59607A}" type="sibTrans" cxnId="{23B62AE6-74C8-4D1A-B157-0F43D4D6CEB7}">
      <dgm:prSet/>
      <dgm:spPr/>
      <dgm:t>
        <a:bodyPr/>
        <a:lstStyle/>
        <a:p>
          <a:pPr>
            <a:lnSpc>
              <a:spcPct val="100000"/>
            </a:lnSpc>
          </a:pPr>
          <a:endParaRPr lang="en-US" sz="1600" b="1">
            <a:solidFill>
              <a:schemeClr val="tx1"/>
            </a:solidFill>
          </a:endParaRPr>
        </a:p>
      </dgm:t>
    </dgm:pt>
    <dgm:pt modelId="{298120C1-35E4-461A-9B66-5611D5E84160}">
      <dgm:prSet custT="1"/>
      <dgm:spPr/>
      <dgm:t>
        <a:bodyPr/>
        <a:lstStyle/>
        <a:p>
          <a:pPr rtl="1"/>
          <a:r>
            <a:rPr lang="en-US" sz="1600" b="1" baseline="0">
              <a:solidFill>
                <a:schemeClr val="tx1"/>
              </a:solidFill>
              <a:latin typeface="Times New Roman" panose="02020603050405020304" pitchFamily="18" charset="0"/>
            </a:rPr>
            <a:t>Sky drive</a:t>
          </a:r>
          <a:endParaRPr lang="ar-IQ" sz="1600" b="1" baseline="0" dirty="0">
            <a:solidFill>
              <a:schemeClr val="tx1"/>
            </a:solidFill>
            <a:latin typeface="Times New Roman" panose="02020603050405020304" pitchFamily="18" charset="0"/>
          </a:endParaRPr>
        </a:p>
      </dgm:t>
    </dgm:pt>
    <dgm:pt modelId="{063EC4FE-5FDF-401D-BC55-B3C223428A7D}" type="parTrans" cxnId="{A335FC53-2502-451A-BC38-CFF29E11BB2E}">
      <dgm:prSet/>
      <dgm:spPr/>
      <dgm:t>
        <a:bodyPr/>
        <a:lstStyle/>
        <a:p>
          <a:endParaRPr lang="en-US" sz="1600" b="1">
            <a:solidFill>
              <a:schemeClr val="tx1"/>
            </a:solidFill>
          </a:endParaRPr>
        </a:p>
      </dgm:t>
    </dgm:pt>
    <dgm:pt modelId="{80354DC3-AC29-4031-9E52-8E999057B81E}" type="sibTrans" cxnId="{A335FC53-2502-451A-BC38-CFF29E11BB2E}">
      <dgm:prSet/>
      <dgm:spPr/>
      <dgm:t>
        <a:bodyPr/>
        <a:lstStyle/>
        <a:p>
          <a:endParaRPr lang="en-US" sz="1600" b="1">
            <a:solidFill>
              <a:schemeClr val="tx1"/>
            </a:solidFill>
          </a:endParaRPr>
        </a:p>
      </dgm:t>
    </dgm:pt>
    <dgm:pt modelId="{D8664A19-451A-4E1D-B18D-6E04F97D4034}">
      <dgm:prSet custT="1"/>
      <dgm:spPr/>
      <dgm:t>
        <a:bodyPr/>
        <a:lstStyle/>
        <a:p>
          <a:pPr rtl="1"/>
          <a:r>
            <a:rPr lang="en-US" sz="1600" b="1" baseline="0">
              <a:solidFill>
                <a:schemeClr val="tx1"/>
              </a:solidFill>
              <a:latin typeface="Times New Roman" panose="02020603050405020304" pitchFamily="18" charset="0"/>
            </a:rPr>
            <a:t>Drop box</a:t>
          </a:r>
          <a:endParaRPr lang="ar-IQ" sz="1600" b="1" baseline="0" dirty="0">
            <a:solidFill>
              <a:schemeClr val="tx1"/>
            </a:solidFill>
            <a:latin typeface="Times New Roman" panose="02020603050405020304" pitchFamily="18" charset="0"/>
          </a:endParaRPr>
        </a:p>
      </dgm:t>
    </dgm:pt>
    <dgm:pt modelId="{B045DD45-46DB-4A91-B2D8-EB93366677EA}" type="parTrans" cxnId="{0856AE4D-4C1C-47B6-BD85-996624A77C13}">
      <dgm:prSet/>
      <dgm:spPr/>
      <dgm:t>
        <a:bodyPr/>
        <a:lstStyle/>
        <a:p>
          <a:endParaRPr lang="en-US" sz="1600" b="1">
            <a:solidFill>
              <a:schemeClr val="tx1"/>
            </a:solidFill>
          </a:endParaRPr>
        </a:p>
      </dgm:t>
    </dgm:pt>
    <dgm:pt modelId="{2D8C3B12-F741-4249-BD07-033843B42E0F}" type="sibTrans" cxnId="{0856AE4D-4C1C-47B6-BD85-996624A77C13}">
      <dgm:prSet/>
      <dgm:spPr/>
      <dgm:t>
        <a:bodyPr/>
        <a:lstStyle/>
        <a:p>
          <a:endParaRPr lang="en-US" sz="1600" b="1">
            <a:solidFill>
              <a:schemeClr val="tx1"/>
            </a:solidFill>
          </a:endParaRPr>
        </a:p>
      </dgm:t>
    </dgm:pt>
    <dgm:pt modelId="{2DB0901C-1202-4F4F-8E58-E0C91465C68D}">
      <dgm:prSet custT="1"/>
      <dgm:spPr/>
      <dgm:t>
        <a:bodyPr/>
        <a:lstStyle/>
        <a:p>
          <a:pPr rtl="1"/>
          <a:r>
            <a:rPr lang="en-US" sz="1600" b="1" baseline="0">
              <a:solidFill>
                <a:schemeClr val="tx1"/>
              </a:solidFill>
              <a:latin typeface="Times New Roman" panose="02020603050405020304" pitchFamily="18" charset="0"/>
            </a:rPr>
            <a:t>Google drive</a:t>
          </a:r>
          <a:endParaRPr lang="ar-IQ" sz="1600" b="1" baseline="0" dirty="0">
            <a:solidFill>
              <a:schemeClr val="tx1"/>
            </a:solidFill>
            <a:latin typeface="Times New Roman" panose="02020603050405020304" pitchFamily="18" charset="0"/>
          </a:endParaRPr>
        </a:p>
      </dgm:t>
    </dgm:pt>
    <dgm:pt modelId="{DD49A2A7-BB02-4C27-9149-AA37156B5ECD}" type="parTrans" cxnId="{6A45C10F-5C8E-4127-861F-AC8C1AD37EC5}">
      <dgm:prSet/>
      <dgm:spPr/>
      <dgm:t>
        <a:bodyPr/>
        <a:lstStyle/>
        <a:p>
          <a:endParaRPr lang="en-US" sz="1600" b="1">
            <a:solidFill>
              <a:schemeClr val="tx1"/>
            </a:solidFill>
          </a:endParaRPr>
        </a:p>
      </dgm:t>
    </dgm:pt>
    <dgm:pt modelId="{76BA15DE-B82D-4333-97DF-152B5762CCCB}" type="sibTrans" cxnId="{6A45C10F-5C8E-4127-861F-AC8C1AD37EC5}">
      <dgm:prSet/>
      <dgm:spPr/>
      <dgm:t>
        <a:bodyPr/>
        <a:lstStyle/>
        <a:p>
          <a:endParaRPr lang="en-US" sz="1600" b="1">
            <a:solidFill>
              <a:schemeClr val="tx1"/>
            </a:solidFill>
          </a:endParaRPr>
        </a:p>
      </dgm:t>
    </dgm:pt>
    <dgm:pt modelId="{BC7B2443-984E-42F0-99E9-8017E8F3A98A}">
      <dgm:prSet custT="1"/>
      <dgm:spPr/>
      <dgm:t>
        <a:bodyPr/>
        <a:lstStyle/>
        <a:p>
          <a:pPr rtl="1"/>
          <a:r>
            <a:rPr lang="en-US" sz="1600" b="1" baseline="0">
              <a:solidFill>
                <a:schemeClr val="tx1"/>
              </a:solidFill>
              <a:latin typeface="Times New Roman" panose="02020603050405020304" pitchFamily="18" charset="0"/>
            </a:rPr>
            <a:t>iCloud</a:t>
          </a:r>
          <a:endParaRPr lang="ar-IQ" sz="1600" b="1" baseline="0" dirty="0">
            <a:solidFill>
              <a:schemeClr val="tx1"/>
            </a:solidFill>
            <a:latin typeface="Times New Roman" panose="02020603050405020304" pitchFamily="18" charset="0"/>
          </a:endParaRPr>
        </a:p>
      </dgm:t>
    </dgm:pt>
    <dgm:pt modelId="{EB6BBCFF-1F39-495A-B231-67641B9FB7FA}" type="parTrans" cxnId="{A338EA58-337B-4B1F-BE6B-A846B810D7C4}">
      <dgm:prSet/>
      <dgm:spPr/>
      <dgm:t>
        <a:bodyPr/>
        <a:lstStyle/>
        <a:p>
          <a:endParaRPr lang="en-US" sz="1600" b="1">
            <a:solidFill>
              <a:schemeClr val="tx1"/>
            </a:solidFill>
          </a:endParaRPr>
        </a:p>
      </dgm:t>
    </dgm:pt>
    <dgm:pt modelId="{220F9194-115B-4D58-B64A-C6BB0A348F29}" type="sibTrans" cxnId="{A338EA58-337B-4B1F-BE6B-A846B810D7C4}">
      <dgm:prSet/>
      <dgm:spPr/>
      <dgm:t>
        <a:bodyPr/>
        <a:lstStyle/>
        <a:p>
          <a:endParaRPr lang="en-US" sz="1600" b="1">
            <a:solidFill>
              <a:schemeClr val="tx1"/>
            </a:solidFill>
          </a:endParaRPr>
        </a:p>
      </dgm:t>
    </dgm:pt>
    <dgm:pt modelId="{5DA1925B-4ECF-46F5-AF44-3B3891B5C3EA}" type="pres">
      <dgm:prSet presAssocID="{293CF75F-5F81-4326-A1B1-14659F3EC2D6}" presName="hierChild1" presStyleCnt="0">
        <dgm:presLayoutVars>
          <dgm:orgChart val="1"/>
          <dgm:chPref val="1"/>
          <dgm:dir/>
          <dgm:animOne val="branch"/>
          <dgm:animLvl val="lvl"/>
          <dgm:resizeHandles/>
        </dgm:presLayoutVars>
      </dgm:prSet>
      <dgm:spPr/>
    </dgm:pt>
    <dgm:pt modelId="{D7ADA996-E48E-4543-824A-E9461E9004EB}" type="pres">
      <dgm:prSet presAssocID="{D945E443-1C0A-4CC5-9327-58ECC49836A1}" presName="hierRoot1" presStyleCnt="0">
        <dgm:presLayoutVars>
          <dgm:hierBranch val="init"/>
        </dgm:presLayoutVars>
      </dgm:prSet>
      <dgm:spPr/>
    </dgm:pt>
    <dgm:pt modelId="{6238902A-53A0-4170-911C-B91D118C61EC}" type="pres">
      <dgm:prSet presAssocID="{D945E443-1C0A-4CC5-9327-58ECC49836A1}" presName="rootComposite1" presStyleCnt="0"/>
      <dgm:spPr/>
    </dgm:pt>
    <dgm:pt modelId="{DEF2A19A-CD96-44AE-AAEC-C3FC4593F4C9}" type="pres">
      <dgm:prSet presAssocID="{D945E443-1C0A-4CC5-9327-58ECC49836A1}" presName="rootText1" presStyleLbl="node0" presStyleIdx="0" presStyleCnt="1" custLinFactNeighborY="-50719">
        <dgm:presLayoutVars>
          <dgm:chPref val="3"/>
        </dgm:presLayoutVars>
      </dgm:prSet>
      <dgm:spPr/>
    </dgm:pt>
    <dgm:pt modelId="{9C81DCF2-39AF-43ED-812B-0552FE6839FE}" type="pres">
      <dgm:prSet presAssocID="{D945E443-1C0A-4CC5-9327-58ECC49836A1}" presName="rootConnector1" presStyleLbl="node1" presStyleIdx="0" presStyleCnt="0"/>
      <dgm:spPr/>
    </dgm:pt>
    <dgm:pt modelId="{B65C14F3-6647-4E8B-8804-C02509120399}" type="pres">
      <dgm:prSet presAssocID="{D945E443-1C0A-4CC5-9327-58ECC49836A1}" presName="hierChild2" presStyleCnt="0"/>
      <dgm:spPr/>
    </dgm:pt>
    <dgm:pt modelId="{6C840677-A86D-451E-AFF8-5E26BDC08DCC}" type="pres">
      <dgm:prSet presAssocID="{DD47B163-0BBE-4E14-81B2-AF3DB900176D}" presName="Name37" presStyleLbl="parChTrans1D2" presStyleIdx="0" presStyleCnt="2"/>
      <dgm:spPr/>
    </dgm:pt>
    <dgm:pt modelId="{D219C6CC-2F2D-4EE5-AA23-B760070C1337}" type="pres">
      <dgm:prSet presAssocID="{FA089C0B-B06E-4030-950A-A08801DCCE73}" presName="hierRoot2" presStyleCnt="0">
        <dgm:presLayoutVars>
          <dgm:hierBranch val="init"/>
        </dgm:presLayoutVars>
      </dgm:prSet>
      <dgm:spPr/>
    </dgm:pt>
    <dgm:pt modelId="{CD49A41E-137E-4F39-8500-337BD651BA08}" type="pres">
      <dgm:prSet presAssocID="{FA089C0B-B06E-4030-950A-A08801DCCE73}" presName="rootComposite" presStyleCnt="0"/>
      <dgm:spPr/>
    </dgm:pt>
    <dgm:pt modelId="{3CC1F5CA-41CB-481C-8959-834E22ACC18C}" type="pres">
      <dgm:prSet presAssocID="{FA089C0B-B06E-4030-950A-A08801DCCE73}" presName="rootText" presStyleLbl="node2" presStyleIdx="0" presStyleCnt="2" custLinFactNeighborY="-25360">
        <dgm:presLayoutVars>
          <dgm:chPref val="3"/>
        </dgm:presLayoutVars>
      </dgm:prSet>
      <dgm:spPr/>
    </dgm:pt>
    <dgm:pt modelId="{D2E9DB51-A91B-4ACB-80A1-95E4F54B8D5B}" type="pres">
      <dgm:prSet presAssocID="{FA089C0B-B06E-4030-950A-A08801DCCE73}" presName="rootConnector" presStyleLbl="node2" presStyleIdx="0" presStyleCnt="2"/>
      <dgm:spPr/>
    </dgm:pt>
    <dgm:pt modelId="{4C4B1ACD-40C3-40DD-92E4-397B36C32D6F}" type="pres">
      <dgm:prSet presAssocID="{FA089C0B-B06E-4030-950A-A08801DCCE73}" presName="hierChild4" presStyleCnt="0"/>
      <dgm:spPr/>
    </dgm:pt>
    <dgm:pt modelId="{87BD07E5-375F-4071-8AA8-1B9107FAF61F}" type="pres">
      <dgm:prSet presAssocID="{4C466937-4292-4F90-BFB1-B24038A2ACB6}" presName="Name37" presStyleLbl="parChTrans1D3" presStyleIdx="0" presStyleCnt="6"/>
      <dgm:spPr/>
    </dgm:pt>
    <dgm:pt modelId="{EABB0D09-1C1D-4CE4-93BA-3851E42C2229}" type="pres">
      <dgm:prSet presAssocID="{4150FA50-B69D-4A44-99A3-D4CDFD7EAD55}" presName="hierRoot2" presStyleCnt="0">
        <dgm:presLayoutVars>
          <dgm:hierBranch val="init"/>
        </dgm:presLayoutVars>
      </dgm:prSet>
      <dgm:spPr/>
    </dgm:pt>
    <dgm:pt modelId="{E3A74382-132E-4D17-8735-C7A3F6C0CA34}" type="pres">
      <dgm:prSet presAssocID="{4150FA50-B69D-4A44-99A3-D4CDFD7EAD55}" presName="rootComposite" presStyleCnt="0"/>
      <dgm:spPr/>
    </dgm:pt>
    <dgm:pt modelId="{7D676F2F-F87C-4AD4-ABFD-7042036580EC}" type="pres">
      <dgm:prSet presAssocID="{4150FA50-B69D-4A44-99A3-D4CDFD7EAD55}" presName="rootText" presStyleLbl="node3" presStyleIdx="0" presStyleCnt="6">
        <dgm:presLayoutVars>
          <dgm:chPref val="3"/>
        </dgm:presLayoutVars>
      </dgm:prSet>
      <dgm:spPr/>
    </dgm:pt>
    <dgm:pt modelId="{4A7C4D04-E540-467F-9C4E-D22FCA458FFF}" type="pres">
      <dgm:prSet presAssocID="{4150FA50-B69D-4A44-99A3-D4CDFD7EAD55}" presName="rootConnector" presStyleLbl="node3" presStyleIdx="0" presStyleCnt="6"/>
      <dgm:spPr/>
    </dgm:pt>
    <dgm:pt modelId="{CD8FBDEA-E92D-43F0-A87E-30D00094DB9B}" type="pres">
      <dgm:prSet presAssocID="{4150FA50-B69D-4A44-99A3-D4CDFD7EAD55}" presName="hierChild4" presStyleCnt="0"/>
      <dgm:spPr/>
    </dgm:pt>
    <dgm:pt modelId="{EDCC33AD-B9E0-430B-8174-FAE604DBFE78}" type="pres">
      <dgm:prSet presAssocID="{4150FA50-B69D-4A44-99A3-D4CDFD7EAD55}" presName="hierChild5" presStyleCnt="0"/>
      <dgm:spPr/>
    </dgm:pt>
    <dgm:pt modelId="{3FCD5640-89FA-41A9-9C0A-7507ADE33D06}" type="pres">
      <dgm:prSet presAssocID="{5D73D28B-9B24-4B2B-9ABD-B63D4310ACB8}" presName="Name37" presStyleLbl="parChTrans1D3" presStyleIdx="1" presStyleCnt="6"/>
      <dgm:spPr/>
    </dgm:pt>
    <dgm:pt modelId="{4F9B346E-53BF-4B26-81CE-2393088BD393}" type="pres">
      <dgm:prSet presAssocID="{0DF2EB21-C334-4F9A-A0D9-3BC6B189EBA5}" presName="hierRoot2" presStyleCnt="0">
        <dgm:presLayoutVars>
          <dgm:hierBranch val="init"/>
        </dgm:presLayoutVars>
      </dgm:prSet>
      <dgm:spPr/>
    </dgm:pt>
    <dgm:pt modelId="{19AA888D-E893-4B90-B185-08ED0F78F4DD}" type="pres">
      <dgm:prSet presAssocID="{0DF2EB21-C334-4F9A-A0D9-3BC6B189EBA5}" presName="rootComposite" presStyleCnt="0"/>
      <dgm:spPr/>
    </dgm:pt>
    <dgm:pt modelId="{D57CAF95-BE0B-4CBB-9902-970ADE2CD232}" type="pres">
      <dgm:prSet presAssocID="{0DF2EB21-C334-4F9A-A0D9-3BC6B189EBA5}" presName="rootText" presStyleLbl="node3" presStyleIdx="1" presStyleCnt="6">
        <dgm:presLayoutVars>
          <dgm:chPref val="3"/>
        </dgm:presLayoutVars>
      </dgm:prSet>
      <dgm:spPr/>
    </dgm:pt>
    <dgm:pt modelId="{8D38E686-6718-4A35-9EDB-851C89BB2208}" type="pres">
      <dgm:prSet presAssocID="{0DF2EB21-C334-4F9A-A0D9-3BC6B189EBA5}" presName="rootConnector" presStyleLbl="node3" presStyleIdx="1" presStyleCnt="6"/>
      <dgm:spPr/>
    </dgm:pt>
    <dgm:pt modelId="{D284D165-6B6C-4908-9891-7020A662363F}" type="pres">
      <dgm:prSet presAssocID="{0DF2EB21-C334-4F9A-A0D9-3BC6B189EBA5}" presName="hierChild4" presStyleCnt="0"/>
      <dgm:spPr/>
    </dgm:pt>
    <dgm:pt modelId="{4F2A5F99-665E-4697-8F10-352DDFB7E6CE}" type="pres">
      <dgm:prSet presAssocID="{0DF2EB21-C334-4F9A-A0D9-3BC6B189EBA5}" presName="hierChild5" presStyleCnt="0"/>
      <dgm:spPr/>
    </dgm:pt>
    <dgm:pt modelId="{56390953-1FA2-4AB1-8DE2-887D5EE0673D}" type="pres">
      <dgm:prSet presAssocID="{FA089C0B-B06E-4030-950A-A08801DCCE73}" presName="hierChild5" presStyleCnt="0"/>
      <dgm:spPr/>
    </dgm:pt>
    <dgm:pt modelId="{35CBDB5A-AEDC-4270-A512-B609264F2B73}" type="pres">
      <dgm:prSet presAssocID="{118E6EC9-BB17-41A8-9595-2033B5F9A49B}" presName="Name37" presStyleLbl="parChTrans1D2" presStyleIdx="1" presStyleCnt="2"/>
      <dgm:spPr/>
    </dgm:pt>
    <dgm:pt modelId="{BAFC5653-39A5-4449-A73C-CC8D31137024}" type="pres">
      <dgm:prSet presAssocID="{FD24DD63-B565-4F52-87D9-D5A6F3C8B67A}" presName="hierRoot2" presStyleCnt="0">
        <dgm:presLayoutVars>
          <dgm:hierBranch val="init"/>
        </dgm:presLayoutVars>
      </dgm:prSet>
      <dgm:spPr/>
    </dgm:pt>
    <dgm:pt modelId="{2BBEC17E-C4ED-4519-8D8E-27A32EAB6A1B}" type="pres">
      <dgm:prSet presAssocID="{FD24DD63-B565-4F52-87D9-D5A6F3C8B67A}" presName="rootComposite" presStyleCnt="0"/>
      <dgm:spPr/>
    </dgm:pt>
    <dgm:pt modelId="{64DC9711-E23C-4DB7-81A5-744C4094BFBB}" type="pres">
      <dgm:prSet presAssocID="{FD24DD63-B565-4F52-87D9-D5A6F3C8B67A}" presName="rootText" presStyleLbl="node2" presStyleIdx="1" presStyleCnt="2" custLinFactNeighborY="-25360">
        <dgm:presLayoutVars>
          <dgm:chPref val="3"/>
        </dgm:presLayoutVars>
      </dgm:prSet>
      <dgm:spPr/>
    </dgm:pt>
    <dgm:pt modelId="{BF8DF825-E7ED-480C-9C9A-5E1B096952F2}" type="pres">
      <dgm:prSet presAssocID="{FD24DD63-B565-4F52-87D9-D5A6F3C8B67A}" presName="rootConnector" presStyleLbl="node2" presStyleIdx="1" presStyleCnt="2"/>
      <dgm:spPr/>
    </dgm:pt>
    <dgm:pt modelId="{0872F6E5-048D-4224-8DBB-1C67749CAFA8}" type="pres">
      <dgm:prSet presAssocID="{FD24DD63-B565-4F52-87D9-D5A6F3C8B67A}" presName="hierChild4" presStyleCnt="0"/>
      <dgm:spPr/>
    </dgm:pt>
    <dgm:pt modelId="{960A3BAD-302E-4F76-9311-D72AA13A4B5C}" type="pres">
      <dgm:prSet presAssocID="{FBCADCA0-FEE5-42CF-A3BF-F7BC061BD700}" presName="Name37" presStyleLbl="parChTrans1D3" presStyleIdx="2" presStyleCnt="6"/>
      <dgm:spPr/>
    </dgm:pt>
    <dgm:pt modelId="{C14AEBBA-204E-47E6-B4C0-EE2656F652AE}" type="pres">
      <dgm:prSet presAssocID="{166A580E-0CA1-4A20-956E-73CC02A5F8C9}" presName="hierRoot2" presStyleCnt="0">
        <dgm:presLayoutVars>
          <dgm:hierBranch val="init"/>
        </dgm:presLayoutVars>
      </dgm:prSet>
      <dgm:spPr/>
    </dgm:pt>
    <dgm:pt modelId="{CAA5BB3F-0501-4B01-A3C0-9A84FE9D7791}" type="pres">
      <dgm:prSet presAssocID="{166A580E-0CA1-4A20-956E-73CC02A5F8C9}" presName="rootComposite" presStyleCnt="0"/>
      <dgm:spPr/>
    </dgm:pt>
    <dgm:pt modelId="{1F502AAE-2043-4A6C-B5A3-A960576BFD2F}" type="pres">
      <dgm:prSet presAssocID="{166A580E-0CA1-4A20-956E-73CC02A5F8C9}" presName="rootText" presStyleLbl="node3" presStyleIdx="2" presStyleCnt="6">
        <dgm:presLayoutVars>
          <dgm:chPref val="3"/>
        </dgm:presLayoutVars>
      </dgm:prSet>
      <dgm:spPr/>
    </dgm:pt>
    <dgm:pt modelId="{E25D5BD2-C807-40AE-B76E-8E46DC48C572}" type="pres">
      <dgm:prSet presAssocID="{166A580E-0CA1-4A20-956E-73CC02A5F8C9}" presName="rootConnector" presStyleLbl="node3" presStyleIdx="2" presStyleCnt="6"/>
      <dgm:spPr/>
    </dgm:pt>
    <dgm:pt modelId="{96969E37-22CC-41E0-85EF-74625FAD8EC4}" type="pres">
      <dgm:prSet presAssocID="{166A580E-0CA1-4A20-956E-73CC02A5F8C9}" presName="hierChild4" presStyleCnt="0"/>
      <dgm:spPr/>
    </dgm:pt>
    <dgm:pt modelId="{7131E5FA-B629-4FF8-BB6E-C72EEFF439A7}" type="pres">
      <dgm:prSet presAssocID="{FB4EF850-1D5A-43A6-9E24-0BF72C1BE8BB}" presName="Name37" presStyleLbl="parChTrans1D4" presStyleIdx="0" presStyleCnt="13"/>
      <dgm:spPr/>
    </dgm:pt>
    <dgm:pt modelId="{741C5C23-17B3-4B04-9253-C3007BE995DB}" type="pres">
      <dgm:prSet presAssocID="{CA7E3A71-FE20-47EF-AE74-96A82589D792}" presName="hierRoot2" presStyleCnt="0">
        <dgm:presLayoutVars>
          <dgm:hierBranch val="init"/>
        </dgm:presLayoutVars>
      </dgm:prSet>
      <dgm:spPr/>
    </dgm:pt>
    <dgm:pt modelId="{B54E2011-1926-4957-8356-B8CB9E0FB078}" type="pres">
      <dgm:prSet presAssocID="{CA7E3A71-FE20-47EF-AE74-96A82589D792}" presName="rootComposite" presStyleCnt="0"/>
      <dgm:spPr/>
    </dgm:pt>
    <dgm:pt modelId="{414EA397-3BAF-400B-A391-5AB181685426}" type="pres">
      <dgm:prSet presAssocID="{CA7E3A71-FE20-47EF-AE74-96A82589D792}" presName="rootText" presStyleLbl="node4" presStyleIdx="0" presStyleCnt="13">
        <dgm:presLayoutVars>
          <dgm:chPref val="3"/>
        </dgm:presLayoutVars>
      </dgm:prSet>
      <dgm:spPr/>
    </dgm:pt>
    <dgm:pt modelId="{0872D61C-1D89-4D6A-8252-5581B714B13B}" type="pres">
      <dgm:prSet presAssocID="{CA7E3A71-FE20-47EF-AE74-96A82589D792}" presName="rootConnector" presStyleLbl="node4" presStyleIdx="0" presStyleCnt="13"/>
      <dgm:spPr/>
    </dgm:pt>
    <dgm:pt modelId="{E33457D5-A5E6-4DC3-8FE8-95BD46A3A5AD}" type="pres">
      <dgm:prSet presAssocID="{CA7E3A71-FE20-47EF-AE74-96A82589D792}" presName="hierChild4" presStyleCnt="0"/>
      <dgm:spPr/>
    </dgm:pt>
    <dgm:pt modelId="{2E479601-3F1B-441E-B6B0-1EF949CC9EEC}" type="pres">
      <dgm:prSet presAssocID="{CA7E3A71-FE20-47EF-AE74-96A82589D792}" presName="hierChild5" presStyleCnt="0"/>
      <dgm:spPr/>
    </dgm:pt>
    <dgm:pt modelId="{FB383912-D506-4C31-B4B4-DA324D5DB3AD}" type="pres">
      <dgm:prSet presAssocID="{01772EBB-E9EE-47CC-AA50-93DF91BA3B4A}" presName="Name37" presStyleLbl="parChTrans1D4" presStyleIdx="1" presStyleCnt="13"/>
      <dgm:spPr/>
    </dgm:pt>
    <dgm:pt modelId="{33A525D0-2B37-4D4E-9AA0-6C7DFFA87D05}" type="pres">
      <dgm:prSet presAssocID="{1054F335-8408-43EF-AC79-C19416092801}" presName="hierRoot2" presStyleCnt="0">
        <dgm:presLayoutVars>
          <dgm:hierBranch val="init"/>
        </dgm:presLayoutVars>
      </dgm:prSet>
      <dgm:spPr/>
    </dgm:pt>
    <dgm:pt modelId="{8BD21847-B775-4342-AFE1-EB6B94C6B1B8}" type="pres">
      <dgm:prSet presAssocID="{1054F335-8408-43EF-AC79-C19416092801}" presName="rootComposite" presStyleCnt="0"/>
      <dgm:spPr/>
    </dgm:pt>
    <dgm:pt modelId="{42F83D09-A289-423F-AC9B-31D55D2A983A}" type="pres">
      <dgm:prSet presAssocID="{1054F335-8408-43EF-AC79-C19416092801}" presName="rootText" presStyleLbl="node4" presStyleIdx="1" presStyleCnt="13">
        <dgm:presLayoutVars>
          <dgm:chPref val="3"/>
        </dgm:presLayoutVars>
      </dgm:prSet>
      <dgm:spPr/>
    </dgm:pt>
    <dgm:pt modelId="{5F547FFD-91F4-4719-8437-704DF40801E1}" type="pres">
      <dgm:prSet presAssocID="{1054F335-8408-43EF-AC79-C19416092801}" presName="rootConnector" presStyleLbl="node4" presStyleIdx="1" presStyleCnt="13"/>
      <dgm:spPr/>
    </dgm:pt>
    <dgm:pt modelId="{CC3A8153-7824-4D33-A3B6-1B93BB6C71DC}" type="pres">
      <dgm:prSet presAssocID="{1054F335-8408-43EF-AC79-C19416092801}" presName="hierChild4" presStyleCnt="0"/>
      <dgm:spPr/>
    </dgm:pt>
    <dgm:pt modelId="{36D28199-9006-49B9-80D9-C8DB4D3D5B90}" type="pres">
      <dgm:prSet presAssocID="{05625AC3-A16C-4BBA-B740-C66A3DF73CC4}" presName="Name37" presStyleLbl="parChTrans1D4" presStyleIdx="2" presStyleCnt="13"/>
      <dgm:spPr/>
    </dgm:pt>
    <dgm:pt modelId="{B5AAF329-33D3-4F38-9F60-B36CD98A0ACD}" type="pres">
      <dgm:prSet presAssocID="{74362C26-7AFE-4BAC-9786-3D0F3DCB95B9}" presName="hierRoot2" presStyleCnt="0">
        <dgm:presLayoutVars>
          <dgm:hierBranch val="init"/>
        </dgm:presLayoutVars>
      </dgm:prSet>
      <dgm:spPr/>
    </dgm:pt>
    <dgm:pt modelId="{8DF96BCC-F000-4F35-A477-C1EBA97CE1D3}" type="pres">
      <dgm:prSet presAssocID="{74362C26-7AFE-4BAC-9786-3D0F3DCB95B9}" presName="rootComposite" presStyleCnt="0"/>
      <dgm:spPr/>
    </dgm:pt>
    <dgm:pt modelId="{2667473F-3C2C-47FD-873D-E83AF6432377}" type="pres">
      <dgm:prSet presAssocID="{74362C26-7AFE-4BAC-9786-3D0F3DCB95B9}" presName="rootText" presStyleLbl="node4" presStyleIdx="2" presStyleCnt="13">
        <dgm:presLayoutVars>
          <dgm:chPref val="3"/>
        </dgm:presLayoutVars>
      </dgm:prSet>
      <dgm:spPr/>
    </dgm:pt>
    <dgm:pt modelId="{FAB38AD4-CBC7-49DB-A3DA-818B88FC99A0}" type="pres">
      <dgm:prSet presAssocID="{74362C26-7AFE-4BAC-9786-3D0F3DCB95B9}" presName="rootConnector" presStyleLbl="node4" presStyleIdx="2" presStyleCnt="13"/>
      <dgm:spPr/>
    </dgm:pt>
    <dgm:pt modelId="{8EEE6C43-2D68-46B0-9B00-80A6FE7F3997}" type="pres">
      <dgm:prSet presAssocID="{74362C26-7AFE-4BAC-9786-3D0F3DCB95B9}" presName="hierChild4" presStyleCnt="0"/>
      <dgm:spPr/>
    </dgm:pt>
    <dgm:pt modelId="{C513047C-C5B7-41B4-A63C-22274253E6BB}" type="pres">
      <dgm:prSet presAssocID="{74362C26-7AFE-4BAC-9786-3D0F3DCB95B9}" presName="hierChild5" presStyleCnt="0"/>
      <dgm:spPr/>
    </dgm:pt>
    <dgm:pt modelId="{DDD0BD26-0C0E-44A5-9D1A-C137354C4301}" type="pres">
      <dgm:prSet presAssocID="{D37AFD9C-0901-4D07-B819-7E6C154EBE8B}" presName="Name37" presStyleLbl="parChTrans1D4" presStyleIdx="3" presStyleCnt="13"/>
      <dgm:spPr/>
    </dgm:pt>
    <dgm:pt modelId="{2343EFD6-4A17-4AE9-9556-047291A622A4}" type="pres">
      <dgm:prSet presAssocID="{B7A9DF72-A1E4-40DA-9967-73FD5DF144F0}" presName="hierRoot2" presStyleCnt="0">
        <dgm:presLayoutVars>
          <dgm:hierBranch val="init"/>
        </dgm:presLayoutVars>
      </dgm:prSet>
      <dgm:spPr/>
    </dgm:pt>
    <dgm:pt modelId="{C87442FE-85E6-485D-90CF-E3C14AE96BD0}" type="pres">
      <dgm:prSet presAssocID="{B7A9DF72-A1E4-40DA-9967-73FD5DF144F0}" presName="rootComposite" presStyleCnt="0"/>
      <dgm:spPr/>
    </dgm:pt>
    <dgm:pt modelId="{0099F507-ABCF-4127-BD1C-75A15D2F580C}" type="pres">
      <dgm:prSet presAssocID="{B7A9DF72-A1E4-40DA-9967-73FD5DF144F0}" presName="rootText" presStyleLbl="node4" presStyleIdx="3" presStyleCnt="13">
        <dgm:presLayoutVars>
          <dgm:chPref val="3"/>
        </dgm:presLayoutVars>
      </dgm:prSet>
      <dgm:spPr/>
    </dgm:pt>
    <dgm:pt modelId="{4C97DD99-F55E-4F04-8813-BC8C95B678D3}" type="pres">
      <dgm:prSet presAssocID="{B7A9DF72-A1E4-40DA-9967-73FD5DF144F0}" presName="rootConnector" presStyleLbl="node4" presStyleIdx="3" presStyleCnt="13"/>
      <dgm:spPr/>
    </dgm:pt>
    <dgm:pt modelId="{4A76AA94-41B3-4723-8A07-9E2E3E9F6BC9}" type="pres">
      <dgm:prSet presAssocID="{B7A9DF72-A1E4-40DA-9967-73FD5DF144F0}" presName="hierChild4" presStyleCnt="0"/>
      <dgm:spPr/>
    </dgm:pt>
    <dgm:pt modelId="{376EA57B-77F4-4FE5-AB59-2CB4C9226E68}" type="pres">
      <dgm:prSet presAssocID="{B7A9DF72-A1E4-40DA-9967-73FD5DF144F0}" presName="hierChild5" presStyleCnt="0"/>
      <dgm:spPr/>
    </dgm:pt>
    <dgm:pt modelId="{B3905E5E-F59D-4961-BF28-60CD22294F3E}" type="pres">
      <dgm:prSet presAssocID="{1054F335-8408-43EF-AC79-C19416092801}" presName="hierChild5" presStyleCnt="0"/>
      <dgm:spPr/>
    </dgm:pt>
    <dgm:pt modelId="{55F9ADA1-2322-492A-96C1-197ACA12E334}" type="pres">
      <dgm:prSet presAssocID="{166A580E-0CA1-4A20-956E-73CC02A5F8C9}" presName="hierChild5" presStyleCnt="0"/>
      <dgm:spPr/>
    </dgm:pt>
    <dgm:pt modelId="{BBE926A2-A345-462D-8675-C644D085D1C4}" type="pres">
      <dgm:prSet presAssocID="{4AD32292-2376-4240-B744-A5E6908078F7}" presName="Name37" presStyleLbl="parChTrans1D3" presStyleIdx="3" presStyleCnt="6"/>
      <dgm:spPr/>
    </dgm:pt>
    <dgm:pt modelId="{4A98D866-B4BB-4F55-9371-FE4598884096}" type="pres">
      <dgm:prSet presAssocID="{F5D97F13-5206-40FD-B35F-EF5A0FB64DF4}" presName="hierRoot2" presStyleCnt="0">
        <dgm:presLayoutVars>
          <dgm:hierBranch val="init"/>
        </dgm:presLayoutVars>
      </dgm:prSet>
      <dgm:spPr/>
    </dgm:pt>
    <dgm:pt modelId="{97398172-4B42-4EF6-A1A8-8AB216F1A283}" type="pres">
      <dgm:prSet presAssocID="{F5D97F13-5206-40FD-B35F-EF5A0FB64DF4}" presName="rootComposite" presStyleCnt="0"/>
      <dgm:spPr/>
    </dgm:pt>
    <dgm:pt modelId="{8386FF89-39BE-4F9A-9611-97424785C77B}" type="pres">
      <dgm:prSet presAssocID="{F5D97F13-5206-40FD-B35F-EF5A0FB64DF4}" presName="rootText" presStyleLbl="node3" presStyleIdx="3" presStyleCnt="6">
        <dgm:presLayoutVars>
          <dgm:chPref val="3"/>
        </dgm:presLayoutVars>
      </dgm:prSet>
      <dgm:spPr/>
    </dgm:pt>
    <dgm:pt modelId="{FDE801B3-2946-4A07-A280-EC1D746635B1}" type="pres">
      <dgm:prSet presAssocID="{F5D97F13-5206-40FD-B35F-EF5A0FB64DF4}" presName="rootConnector" presStyleLbl="node3" presStyleIdx="3" presStyleCnt="6"/>
      <dgm:spPr/>
    </dgm:pt>
    <dgm:pt modelId="{06B6E75F-6DAB-4B94-B760-DFBC8B5042CD}" type="pres">
      <dgm:prSet presAssocID="{F5D97F13-5206-40FD-B35F-EF5A0FB64DF4}" presName="hierChild4" presStyleCnt="0"/>
      <dgm:spPr/>
    </dgm:pt>
    <dgm:pt modelId="{D73BEF4A-5BDF-40AF-9ECE-BCEFCA682AA4}" type="pres">
      <dgm:prSet presAssocID="{8AAB8521-3F1C-44E1-90E9-BE9450F75475}" presName="Name37" presStyleLbl="parChTrans1D4" presStyleIdx="4" presStyleCnt="13"/>
      <dgm:spPr/>
    </dgm:pt>
    <dgm:pt modelId="{348540C2-CF7D-45B9-BA63-8E0076924E4D}" type="pres">
      <dgm:prSet presAssocID="{EA2DADE1-E0A3-437F-802A-10629E05EECC}" presName="hierRoot2" presStyleCnt="0">
        <dgm:presLayoutVars>
          <dgm:hierBranch val="init"/>
        </dgm:presLayoutVars>
      </dgm:prSet>
      <dgm:spPr/>
    </dgm:pt>
    <dgm:pt modelId="{7BDE0C9F-E9BF-46B0-BAF8-E1155AC33124}" type="pres">
      <dgm:prSet presAssocID="{EA2DADE1-E0A3-437F-802A-10629E05EECC}" presName="rootComposite" presStyleCnt="0"/>
      <dgm:spPr/>
    </dgm:pt>
    <dgm:pt modelId="{18E78884-BB26-4134-ABA5-E9BED14FE6DE}" type="pres">
      <dgm:prSet presAssocID="{EA2DADE1-E0A3-437F-802A-10629E05EECC}" presName="rootText" presStyleLbl="node4" presStyleIdx="4" presStyleCnt="13">
        <dgm:presLayoutVars>
          <dgm:chPref val="3"/>
        </dgm:presLayoutVars>
      </dgm:prSet>
      <dgm:spPr/>
    </dgm:pt>
    <dgm:pt modelId="{1CE31707-1A51-4D1A-AF42-C239472B8998}" type="pres">
      <dgm:prSet presAssocID="{EA2DADE1-E0A3-437F-802A-10629E05EECC}" presName="rootConnector" presStyleLbl="node4" presStyleIdx="4" presStyleCnt="13"/>
      <dgm:spPr/>
    </dgm:pt>
    <dgm:pt modelId="{6E4C7BF7-43FA-4527-9086-698E41F98D20}" type="pres">
      <dgm:prSet presAssocID="{EA2DADE1-E0A3-437F-802A-10629E05EECC}" presName="hierChild4" presStyleCnt="0"/>
      <dgm:spPr/>
    </dgm:pt>
    <dgm:pt modelId="{BAE83243-1EE6-4F36-92DB-1E5B7FAF8A99}" type="pres">
      <dgm:prSet presAssocID="{EA2DADE1-E0A3-437F-802A-10629E05EECC}" presName="hierChild5" presStyleCnt="0"/>
      <dgm:spPr/>
    </dgm:pt>
    <dgm:pt modelId="{BCFED968-3C35-4670-8BFA-737F90BC6362}" type="pres">
      <dgm:prSet presAssocID="{7B49D844-271C-4BDF-B0F8-54053545E7A8}" presName="Name37" presStyleLbl="parChTrans1D4" presStyleIdx="5" presStyleCnt="13"/>
      <dgm:spPr/>
    </dgm:pt>
    <dgm:pt modelId="{78CFE1D8-399A-4355-A9A1-38E5085D956F}" type="pres">
      <dgm:prSet presAssocID="{2217500E-6AD6-4724-92FD-9785F3327B34}" presName="hierRoot2" presStyleCnt="0">
        <dgm:presLayoutVars>
          <dgm:hierBranch val="init"/>
        </dgm:presLayoutVars>
      </dgm:prSet>
      <dgm:spPr/>
    </dgm:pt>
    <dgm:pt modelId="{B2D2D94A-B400-4248-9211-1BC03C1D4917}" type="pres">
      <dgm:prSet presAssocID="{2217500E-6AD6-4724-92FD-9785F3327B34}" presName="rootComposite" presStyleCnt="0"/>
      <dgm:spPr/>
    </dgm:pt>
    <dgm:pt modelId="{0A8A0B23-0AC4-42A3-B3D5-22FACB18AFF4}" type="pres">
      <dgm:prSet presAssocID="{2217500E-6AD6-4724-92FD-9785F3327B34}" presName="rootText" presStyleLbl="node4" presStyleIdx="5" presStyleCnt="13">
        <dgm:presLayoutVars>
          <dgm:chPref val="3"/>
        </dgm:presLayoutVars>
      </dgm:prSet>
      <dgm:spPr/>
    </dgm:pt>
    <dgm:pt modelId="{C6EFDFD4-4A2B-4251-9D14-5122EEF1AECB}" type="pres">
      <dgm:prSet presAssocID="{2217500E-6AD6-4724-92FD-9785F3327B34}" presName="rootConnector" presStyleLbl="node4" presStyleIdx="5" presStyleCnt="13"/>
      <dgm:spPr/>
    </dgm:pt>
    <dgm:pt modelId="{C6BA871B-F77B-48D1-8680-BC4EBF2820C3}" type="pres">
      <dgm:prSet presAssocID="{2217500E-6AD6-4724-92FD-9785F3327B34}" presName="hierChild4" presStyleCnt="0"/>
      <dgm:spPr/>
    </dgm:pt>
    <dgm:pt modelId="{A3112B6D-6BD6-4BF2-82CD-51E195CB9559}" type="pres">
      <dgm:prSet presAssocID="{2217500E-6AD6-4724-92FD-9785F3327B34}" presName="hierChild5" presStyleCnt="0"/>
      <dgm:spPr/>
    </dgm:pt>
    <dgm:pt modelId="{E426E9B2-C1BE-4EB6-86F7-8FCCDADEB732}" type="pres">
      <dgm:prSet presAssocID="{F5D97F13-5206-40FD-B35F-EF5A0FB64DF4}" presName="hierChild5" presStyleCnt="0"/>
      <dgm:spPr/>
    </dgm:pt>
    <dgm:pt modelId="{5FF52C6C-B356-4740-8EBD-84F36CB4C824}" type="pres">
      <dgm:prSet presAssocID="{2E627829-6BBB-40EF-9EAE-8000E5FA49E0}" presName="Name37" presStyleLbl="parChTrans1D3" presStyleIdx="4" presStyleCnt="6"/>
      <dgm:spPr/>
    </dgm:pt>
    <dgm:pt modelId="{9D50239A-D361-4DFB-929D-9B155D6E9DAF}" type="pres">
      <dgm:prSet presAssocID="{F14462E4-02B6-49FC-90B7-62185983AF98}" presName="hierRoot2" presStyleCnt="0">
        <dgm:presLayoutVars>
          <dgm:hierBranch val="init"/>
        </dgm:presLayoutVars>
      </dgm:prSet>
      <dgm:spPr/>
    </dgm:pt>
    <dgm:pt modelId="{07B6CBE4-FDA6-4FF3-9DF6-628BB2BE0838}" type="pres">
      <dgm:prSet presAssocID="{F14462E4-02B6-49FC-90B7-62185983AF98}" presName="rootComposite" presStyleCnt="0"/>
      <dgm:spPr/>
    </dgm:pt>
    <dgm:pt modelId="{9DF94B91-DFFE-499E-8C7E-C26E858563FB}" type="pres">
      <dgm:prSet presAssocID="{F14462E4-02B6-49FC-90B7-62185983AF98}" presName="rootText" presStyleLbl="node3" presStyleIdx="4" presStyleCnt="6">
        <dgm:presLayoutVars>
          <dgm:chPref val="3"/>
        </dgm:presLayoutVars>
      </dgm:prSet>
      <dgm:spPr/>
    </dgm:pt>
    <dgm:pt modelId="{1CCD703B-DA0C-486D-8F25-5D343437720D}" type="pres">
      <dgm:prSet presAssocID="{F14462E4-02B6-49FC-90B7-62185983AF98}" presName="rootConnector" presStyleLbl="node3" presStyleIdx="4" presStyleCnt="6"/>
      <dgm:spPr/>
    </dgm:pt>
    <dgm:pt modelId="{73227C25-37B6-4643-A8CC-D38688C588BE}" type="pres">
      <dgm:prSet presAssocID="{F14462E4-02B6-49FC-90B7-62185983AF98}" presName="hierChild4" presStyleCnt="0"/>
      <dgm:spPr/>
    </dgm:pt>
    <dgm:pt modelId="{6994B2AC-4527-4B44-8062-9909FC012EED}" type="pres">
      <dgm:prSet presAssocID="{3A6467DA-D293-44C6-B7EB-03AD16052952}" presName="Name37" presStyleLbl="parChTrans1D4" presStyleIdx="6" presStyleCnt="13"/>
      <dgm:spPr/>
    </dgm:pt>
    <dgm:pt modelId="{0BFD4443-8385-433B-A366-5A3A59C3875D}" type="pres">
      <dgm:prSet presAssocID="{8CF4FC7A-A703-433B-8A74-2439311E8444}" presName="hierRoot2" presStyleCnt="0">
        <dgm:presLayoutVars>
          <dgm:hierBranch val="init"/>
        </dgm:presLayoutVars>
      </dgm:prSet>
      <dgm:spPr/>
    </dgm:pt>
    <dgm:pt modelId="{D215FB3C-8864-4A29-A588-401D02BAB5F5}" type="pres">
      <dgm:prSet presAssocID="{8CF4FC7A-A703-433B-8A74-2439311E8444}" presName="rootComposite" presStyleCnt="0"/>
      <dgm:spPr/>
    </dgm:pt>
    <dgm:pt modelId="{8407559D-648C-4FEF-8AFC-09163B388B78}" type="pres">
      <dgm:prSet presAssocID="{8CF4FC7A-A703-433B-8A74-2439311E8444}" presName="rootText" presStyleLbl="node4" presStyleIdx="6" presStyleCnt="13">
        <dgm:presLayoutVars>
          <dgm:chPref val="3"/>
        </dgm:presLayoutVars>
      </dgm:prSet>
      <dgm:spPr/>
    </dgm:pt>
    <dgm:pt modelId="{7FF32870-9D6E-47D1-9C8B-4A5535DEAF47}" type="pres">
      <dgm:prSet presAssocID="{8CF4FC7A-A703-433B-8A74-2439311E8444}" presName="rootConnector" presStyleLbl="node4" presStyleIdx="6" presStyleCnt="13"/>
      <dgm:spPr/>
    </dgm:pt>
    <dgm:pt modelId="{1910C6A8-93CF-46A5-88B5-E31842481B60}" type="pres">
      <dgm:prSet presAssocID="{8CF4FC7A-A703-433B-8A74-2439311E8444}" presName="hierChild4" presStyleCnt="0"/>
      <dgm:spPr/>
    </dgm:pt>
    <dgm:pt modelId="{0331C4F8-86F3-4D16-B591-C602683F3048}" type="pres">
      <dgm:prSet presAssocID="{8CF4FC7A-A703-433B-8A74-2439311E8444}" presName="hierChild5" presStyleCnt="0"/>
      <dgm:spPr/>
    </dgm:pt>
    <dgm:pt modelId="{DEF1F338-7746-4F34-9EDB-A5A2D0B07729}" type="pres">
      <dgm:prSet presAssocID="{F2563E0E-142A-4EC6-A087-7E558CF277DE}" presName="Name37" presStyleLbl="parChTrans1D4" presStyleIdx="7" presStyleCnt="13"/>
      <dgm:spPr/>
    </dgm:pt>
    <dgm:pt modelId="{28F7E020-9F60-4AD2-9C73-5B4AD3F6053E}" type="pres">
      <dgm:prSet presAssocID="{1C400B8A-2EC3-4822-B777-390398355443}" presName="hierRoot2" presStyleCnt="0">
        <dgm:presLayoutVars>
          <dgm:hierBranch val="init"/>
        </dgm:presLayoutVars>
      </dgm:prSet>
      <dgm:spPr/>
    </dgm:pt>
    <dgm:pt modelId="{3E426A69-5412-4A87-BB0C-36360445FFA8}" type="pres">
      <dgm:prSet presAssocID="{1C400B8A-2EC3-4822-B777-390398355443}" presName="rootComposite" presStyleCnt="0"/>
      <dgm:spPr/>
    </dgm:pt>
    <dgm:pt modelId="{A7E346EF-69D5-46BE-A480-5BE0A1A51328}" type="pres">
      <dgm:prSet presAssocID="{1C400B8A-2EC3-4822-B777-390398355443}" presName="rootText" presStyleLbl="node4" presStyleIdx="7" presStyleCnt="13">
        <dgm:presLayoutVars>
          <dgm:chPref val="3"/>
        </dgm:presLayoutVars>
      </dgm:prSet>
      <dgm:spPr/>
    </dgm:pt>
    <dgm:pt modelId="{DD5BDA7A-5375-4404-B9E8-2C4094DC399B}" type="pres">
      <dgm:prSet presAssocID="{1C400B8A-2EC3-4822-B777-390398355443}" presName="rootConnector" presStyleLbl="node4" presStyleIdx="7" presStyleCnt="13"/>
      <dgm:spPr/>
    </dgm:pt>
    <dgm:pt modelId="{E260D3CC-810E-4987-886D-A6061FFFFE47}" type="pres">
      <dgm:prSet presAssocID="{1C400B8A-2EC3-4822-B777-390398355443}" presName="hierChild4" presStyleCnt="0"/>
      <dgm:spPr/>
    </dgm:pt>
    <dgm:pt modelId="{9A379D3D-39FC-418A-B0B5-3F977DF3F05B}" type="pres">
      <dgm:prSet presAssocID="{1C400B8A-2EC3-4822-B777-390398355443}" presName="hierChild5" presStyleCnt="0"/>
      <dgm:spPr/>
    </dgm:pt>
    <dgm:pt modelId="{E1CB936F-9AC4-40FD-9C86-3F85D38F2DF3}" type="pres">
      <dgm:prSet presAssocID="{EA4C81EB-B8E6-4094-9B83-F98B865A1C6C}" presName="Name37" presStyleLbl="parChTrans1D4" presStyleIdx="8" presStyleCnt="13"/>
      <dgm:spPr/>
    </dgm:pt>
    <dgm:pt modelId="{60077D8F-C382-4774-AEB1-9DB32DF68B50}" type="pres">
      <dgm:prSet presAssocID="{780447D3-019F-4C32-9777-91C2386365DE}" presName="hierRoot2" presStyleCnt="0">
        <dgm:presLayoutVars>
          <dgm:hierBranch val="init"/>
        </dgm:presLayoutVars>
      </dgm:prSet>
      <dgm:spPr/>
    </dgm:pt>
    <dgm:pt modelId="{CC7F3F35-2882-4E33-85BB-7381B00D117D}" type="pres">
      <dgm:prSet presAssocID="{780447D3-019F-4C32-9777-91C2386365DE}" presName="rootComposite" presStyleCnt="0"/>
      <dgm:spPr/>
    </dgm:pt>
    <dgm:pt modelId="{5B8DEBD4-DD4E-47A8-8F25-35BB92BEBDA9}" type="pres">
      <dgm:prSet presAssocID="{780447D3-019F-4C32-9777-91C2386365DE}" presName="rootText" presStyleLbl="node4" presStyleIdx="8" presStyleCnt="13">
        <dgm:presLayoutVars>
          <dgm:chPref val="3"/>
        </dgm:presLayoutVars>
      </dgm:prSet>
      <dgm:spPr/>
    </dgm:pt>
    <dgm:pt modelId="{1F4109AE-BCBB-4E9C-89F9-E6916B9A577E}" type="pres">
      <dgm:prSet presAssocID="{780447D3-019F-4C32-9777-91C2386365DE}" presName="rootConnector" presStyleLbl="node4" presStyleIdx="8" presStyleCnt="13"/>
      <dgm:spPr/>
    </dgm:pt>
    <dgm:pt modelId="{EA52C6FB-4617-4130-B9D3-DB7D8DA402EF}" type="pres">
      <dgm:prSet presAssocID="{780447D3-019F-4C32-9777-91C2386365DE}" presName="hierChild4" presStyleCnt="0"/>
      <dgm:spPr/>
    </dgm:pt>
    <dgm:pt modelId="{E7BA1B64-1C20-40B6-8474-04EB94D06B97}" type="pres">
      <dgm:prSet presAssocID="{780447D3-019F-4C32-9777-91C2386365DE}" presName="hierChild5" presStyleCnt="0"/>
      <dgm:spPr/>
    </dgm:pt>
    <dgm:pt modelId="{501DAB5B-E33F-466F-9B44-CDE2C722A737}" type="pres">
      <dgm:prSet presAssocID="{F14462E4-02B6-49FC-90B7-62185983AF98}" presName="hierChild5" presStyleCnt="0"/>
      <dgm:spPr/>
    </dgm:pt>
    <dgm:pt modelId="{34672BD8-4067-401E-ADFD-6A8AD1EB5FE6}" type="pres">
      <dgm:prSet presAssocID="{B32800A7-9BF5-44EB-B85E-3D20386A45A9}" presName="Name37" presStyleLbl="parChTrans1D3" presStyleIdx="5" presStyleCnt="6"/>
      <dgm:spPr/>
    </dgm:pt>
    <dgm:pt modelId="{4F2BAA43-02E0-4A3A-AA49-AF6FA8D4FB9D}" type="pres">
      <dgm:prSet presAssocID="{29937350-E4D7-482A-9648-87946FE65E4F}" presName="hierRoot2" presStyleCnt="0">
        <dgm:presLayoutVars>
          <dgm:hierBranch val="init"/>
        </dgm:presLayoutVars>
      </dgm:prSet>
      <dgm:spPr/>
    </dgm:pt>
    <dgm:pt modelId="{D2456A63-130D-48A0-B298-1108C032B65F}" type="pres">
      <dgm:prSet presAssocID="{29937350-E4D7-482A-9648-87946FE65E4F}" presName="rootComposite" presStyleCnt="0"/>
      <dgm:spPr/>
    </dgm:pt>
    <dgm:pt modelId="{3BC42F20-BFC7-426C-A23D-C6D721F2E320}" type="pres">
      <dgm:prSet presAssocID="{29937350-E4D7-482A-9648-87946FE65E4F}" presName="rootText" presStyleLbl="node3" presStyleIdx="5" presStyleCnt="6">
        <dgm:presLayoutVars>
          <dgm:chPref val="3"/>
        </dgm:presLayoutVars>
      </dgm:prSet>
      <dgm:spPr/>
    </dgm:pt>
    <dgm:pt modelId="{7FEB7114-0A55-414F-ACB5-127A0B51EF71}" type="pres">
      <dgm:prSet presAssocID="{29937350-E4D7-482A-9648-87946FE65E4F}" presName="rootConnector" presStyleLbl="node3" presStyleIdx="5" presStyleCnt="6"/>
      <dgm:spPr/>
    </dgm:pt>
    <dgm:pt modelId="{656F08B9-8206-4B50-8DAB-B80D27A7AB10}" type="pres">
      <dgm:prSet presAssocID="{29937350-E4D7-482A-9648-87946FE65E4F}" presName="hierChild4" presStyleCnt="0"/>
      <dgm:spPr/>
    </dgm:pt>
    <dgm:pt modelId="{E9075CD3-D898-468F-A878-100304459C5E}" type="pres">
      <dgm:prSet presAssocID="{063EC4FE-5FDF-401D-BC55-B3C223428A7D}" presName="Name37" presStyleLbl="parChTrans1D4" presStyleIdx="9" presStyleCnt="13"/>
      <dgm:spPr/>
    </dgm:pt>
    <dgm:pt modelId="{904380C9-11E1-48F8-9381-429EF26AA9A1}" type="pres">
      <dgm:prSet presAssocID="{298120C1-35E4-461A-9B66-5611D5E84160}" presName="hierRoot2" presStyleCnt="0">
        <dgm:presLayoutVars>
          <dgm:hierBranch val="init"/>
        </dgm:presLayoutVars>
      </dgm:prSet>
      <dgm:spPr/>
    </dgm:pt>
    <dgm:pt modelId="{FEC0E2F5-88ED-41E9-AD8B-1848E86A7085}" type="pres">
      <dgm:prSet presAssocID="{298120C1-35E4-461A-9B66-5611D5E84160}" presName="rootComposite" presStyleCnt="0"/>
      <dgm:spPr/>
    </dgm:pt>
    <dgm:pt modelId="{DFEDBBCF-642A-4D74-974C-794BA24BE887}" type="pres">
      <dgm:prSet presAssocID="{298120C1-35E4-461A-9B66-5611D5E84160}" presName="rootText" presStyleLbl="node4" presStyleIdx="9" presStyleCnt="13">
        <dgm:presLayoutVars>
          <dgm:chPref val="3"/>
        </dgm:presLayoutVars>
      </dgm:prSet>
      <dgm:spPr/>
    </dgm:pt>
    <dgm:pt modelId="{07AE4027-79F5-406E-A4B4-F5AEEBBEB6D3}" type="pres">
      <dgm:prSet presAssocID="{298120C1-35E4-461A-9B66-5611D5E84160}" presName="rootConnector" presStyleLbl="node4" presStyleIdx="9" presStyleCnt="13"/>
      <dgm:spPr/>
    </dgm:pt>
    <dgm:pt modelId="{42A75351-67FF-47A3-A4CE-00C627605A21}" type="pres">
      <dgm:prSet presAssocID="{298120C1-35E4-461A-9B66-5611D5E84160}" presName="hierChild4" presStyleCnt="0"/>
      <dgm:spPr/>
    </dgm:pt>
    <dgm:pt modelId="{BFB81B33-0988-40A6-B2F8-18D9E128BF7D}" type="pres">
      <dgm:prSet presAssocID="{298120C1-35E4-461A-9B66-5611D5E84160}" presName="hierChild5" presStyleCnt="0"/>
      <dgm:spPr/>
    </dgm:pt>
    <dgm:pt modelId="{21A3D3D0-BA26-4D55-8FEC-CA7E756A787F}" type="pres">
      <dgm:prSet presAssocID="{B045DD45-46DB-4A91-B2D8-EB93366677EA}" presName="Name37" presStyleLbl="parChTrans1D4" presStyleIdx="10" presStyleCnt="13"/>
      <dgm:spPr/>
    </dgm:pt>
    <dgm:pt modelId="{D9DF66F0-F3E2-4A82-9283-881917BC2BE3}" type="pres">
      <dgm:prSet presAssocID="{D8664A19-451A-4E1D-B18D-6E04F97D4034}" presName="hierRoot2" presStyleCnt="0">
        <dgm:presLayoutVars>
          <dgm:hierBranch val="init"/>
        </dgm:presLayoutVars>
      </dgm:prSet>
      <dgm:spPr/>
    </dgm:pt>
    <dgm:pt modelId="{F7F14EA5-238A-4DF8-A2D8-B473B027B5A8}" type="pres">
      <dgm:prSet presAssocID="{D8664A19-451A-4E1D-B18D-6E04F97D4034}" presName="rootComposite" presStyleCnt="0"/>
      <dgm:spPr/>
    </dgm:pt>
    <dgm:pt modelId="{D35918DD-D550-41E5-8478-93CC52DAE994}" type="pres">
      <dgm:prSet presAssocID="{D8664A19-451A-4E1D-B18D-6E04F97D4034}" presName="rootText" presStyleLbl="node4" presStyleIdx="10" presStyleCnt="13">
        <dgm:presLayoutVars>
          <dgm:chPref val="3"/>
        </dgm:presLayoutVars>
      </dgm:prSet>
      <dgm:spPr/>
    </dgm:pt>
    <dgm:pt modelId="{466BD9EF-88C6-49FD-94CF-7E56EF6E1CAE}" type="pres">
      <dgm:prSet presAssocID="{D8664A19-451A-4E1D-B18D-6E04F97D4034}" presName="rootConnector" presStyleLbl="node4" presStyleIdx="10" presStyleCnt="13"/>
      <dgm:spPr/>
    </dgm:pt>
    <dgm:pt modelId="{7475E95D-A062-4578-BA02-2AFC9BF186D7}" type="pres">
      <dgm:prSet presAssocID="{D8664A19-451A-4E1D-B18D-6E04F97D4034}" presName="hierChild4" presStyleCnt="0"/>
      <dgm:spPr/>
    </dgm:pt>
    <dgm:pt modelId="{97DD5C4F-F2D2-4A39-97D5-84B53D70CB30}" type="pres">
      <dgm:prSet presAssocID="{D8664A19-451A-4E1D-B18D-6E04F97D4034}" presName="hierChild5" presStyleCnt="0"/>
      <dgm:spPr/>
    </dgm:pt>
    <dgm:pt modelId="{21E6384E-1E91-4C82-93FA-749969262E54}" type="pres">
      <dgm:prSet presAssocID="{DD49A2A7-BB02-4C27-9149-AA37156B5ECD}" presName="Name37" presStyleLbl="parChTrans1D4" presStyleIdx="11" presStyleCnt="13"/>
      <dgm:spPr/>
    </dgm:pt>
    <dgm:pt modelId="{952DD181-202E-488E-A19B-A5B21A41092D}" type="pres">
      <dgm:prSet presAssocID="{2DB0901C-1202-4F4F-8E58-E0C91465C68D}" presName="hierRoot2" presStyleCnt="0">
        <dgm:presLayoutVars>
          <dgm:hierBranch val="init"/>
        </dgm:presLayoutVars>
      </dgm:prSet>
      <dgm:spPr/>
    </dgm:pt>
    <dgm:pt modelId="{B72AAF3A-17F5-4B65-832B-DF7F7EC49FF4}" type="pres">
      <dgm:prSet presAssocID="{2DB0901C-1202-4F4F-8E58-E0C91465C68D}" presName="rootComposite" presStyleCnt="0"/>
      <dgm:spPr/>
    </dgm:pt>
    <dgm:pt modelId="{117286EB-AE1B-4340-8909-49DCC04584E6}" type="pres">
      <dgm:prSet presAssocID="{2DB0901C-1202-4F4F-8E58-E0C91465C68D}" presName="rootText" presStyleLbl="node4" presStyleIdx="11" presStyleCnt="13">
        <dgm:presLayoutVars>
          <dgm:chPref val="3"/>
        </dgm:presLayoutVars>
      </dgm:prSet>
      <dgm:spPr/>
    </dgm:pt>
    <dgm:pt modelId="{382E677F-A298-4130-99CC-18F6ECEC306B}" type="pres">
      <dgm:prSet presAssocID="{2DB0901C-1202-4F4F-8E58-E0C91465C68D}" presName="rootConnector" presStyleLbl="node4" presStyleIdx="11" presStyleCnt="13"/>
      <dgm:spPr/>
    </dgm:pt>
    <dgm:pt modelId="{293777B7-0534-486A-B4B7-0AF5D9667CA2}" type="pres">
      <dgm:prSet presAssocID="{2DB0901C-1202-4F4F-8E58-E0C91465C68D}" presName="hierChild4" presStyleCnt="0"/>
      <dgm:spPr/>
    </dgm:pt>
    <dgm:pt modelId="{FF905061-B16E-4551-8A12-3FB24F709235}" type="pres">
      <dgm:prSet presAssocID="{2DB0901C-1202-4F4F-8E58-E0C91465C68D}" presName="hierChild5" presStyleCnt="0"/>
      <dgm:spPr/>
    </dgm:pt>
    <dgm:pt modelId="{C29D6E23-EB75-4929-9225-A93441812536}" type="pres">
      <dgm:prSet presAssocID="{EB6BBCFF-1F39-495A-B231-67641B9FB7FA}" presName="Name37" presStyleLbl="parChTrans1D4" presStyleIdx="12" presStyleCnt="13"/>
      <dgm:spPr/>
    </dgm:pt>
    <dgm:pt modelId="{E1257F27-E8FE-4FB9-A8A2-38F9EA7353EE}" type="pres">
      <dgm:prSet presAssocID="{BC7B2443-984E-42F0-99E9-8017E8F3A98A}" presName="hierRoot2" presStyleCnt="0">
        <dgm:presLayoutVars>
          <dgm:hierBranch val="init"/>
        </dgm:presLayoutVars>
      </dgm:prSet>
      <dgm:spPr/>
    </dgm:pt>
    <dgm:pt modelId="{71179CB1-8A90-4413-B489-ABCB9E9C55FC}" type="pres">
      <dgm:prSet presAssocID="{BC7B2443-984E-42F0-99E9-8017E8F3A98A}" presName="rootComposite" presStyleCnt="0"/>
      <dgm:spPr/>
    </dgm:pt>
    <dgm:pt modelId="{C38ECD46-DA56-48DE-A71F-D2DDF3854B57}" type="pres">
      <dgm:prSet presAssocID="{BC7B2443-984E-42F0-99E9-8017E8F3A98A}" presName="rootText" presStyleLbl="node4" presStyleIdx="12" presStyleCnt="13">
        <dgm:presLayoutVars>
          <dgm:chPref val="3"/>
        </dgm:presLayoutVars>
      </dgm:prSet>
      <dgm:spPr/>
    </dgm:pt>
    <dgm:pt modelId="{1F219315-D805-4E26-88B9-095CB1A33C81}" type="pres">
      <dgm:prSet presAssocID="{BC7B2443-984E-42F0-99E9-8017E8F3A98A}" presName="rootConnector" presStyleLbl="node4" presStyleIdx="12" presStyleCnt="13"/>
      <dgm:spPr/>
    </dgm:pt>
    <dgm:pt modelId="{EDC35358-1C01-44AE-A6C0-849473781AC5}" type="pres">
      <dgm:prSet presAssocID="{BC7B2443-984E-42F0-99E9-8017E8F3A98A}" presName="hierChild4" presStyleCnt="0"/>
      <dgm:spPr/>
    </dgm:pt>
    <dgm:pt modelId="{6730AFE9-A680-462D-A16A-B50EAE857FEC}" type="pres">
      <dgm:prSet presAssocID="{BC7B2443-984E-42F0-99E9-8017E8F3A98A}" presName="hierChild5" presStyleCnt="0"/>
      <dgm:spPr/>
    </dgm:pt>
    <dgm:pt modelId="{CE1523E2-CE81-4F1F-90CD-31BAE62CDCF0}" type="pres">
      <dgm:prSet presAssocID="{29937350-E4D7-482A-9648-87946FE65E4F}" presName="hierChild5" presStyleCnt="0"/>
      <dgm:spPr/>
    </dgm:pt>
    <dgm:pt modelId="{819D0A0A-8B6B-4C12-AC8B-ABCDD54653B6}" type="pres">
      <dgm:prSet presAssocID="{FD24DD63-B565-4F52-87D9-D5A6F3C8B67A}" presName="hierChild5" presStyleCnt="0"/>
      <dgm:spPr/>
    </dgm:pt>
    <dgm:pt modelId="{9C026C25-1FCF-45C2-810F-51D72AF952BE}" type="pres">
      <dgm:prSet presAssocID="{D945E443-1C0A-4CC5-9327-58ECC49836A1}" presName="hierChild3" presStyleCnt="0"/>
      <dgm:spPr/>
    </dgm:pt>
  </dgm:ptLst>
  <dgm:cxnLst>
    <dgm:cxn modelId="{19DAC800-E430-4F9E-B0D2-1EAC4EC78791}" type="presOf" srcId="{2E627829-6BBB-40EF-9EAE-8000E5FA49E0}" destId="{5FF52C6C-B356-4740-8EBD-84F36CB4C824}" srcOrd="0" destOrd="0" presId="urn:microsoft.com/office/officeart/2005/8/layout/orgChart1"/>
    <dgm:cxn modelId="{94248604-1037-40C5-9655-BC493F61787B}" type="presOf" srcId="{CA7E3A71-FE20-47EF-AE74-96A82589D792}" destId="{0872D61C-1D89-4D6A-8252-5581B714B13B}" srcOrd="1" destOrd="0" presId="urn:microsoft.com/office/officeart/2005/8/layout/orgChart1"/>
    <dgm:cxn modelId="{A5C17506-1A5B-492C-8C47-5091D72D2968}" type="presOf" srcId="{FA089C0B-B06E-4030-950A-A08801DCCE73}" destId="{3CC1F5CA-41CB-481C-8959-834E22ACC18C}" srcOrd="0" destOrd="0" presId="urn:microsoft.com/office/officeart/2005/8/layout/orgChart1"/>
    <dgm:cxn modelId="{06043607-2A27-44AB-A9C6-868834E9166A}" srcId="{FD24DD63-B565-4F52-87D9-D5A6F3C8B67A}" destId="{F14462E4-02B6-49FC-90B7-62185983AF98}" srcOrd="2" destOrd="0" parTransId="{2E627829-6BBB-40EF-9EAE-8000E5FA49E0}" sibTransId="{0DEFA95A-8134-4767-8758-85BC2AF4F2B8}"/>
    <dgm:cxn modelId="{182E0209-80ED-4225-98B4-211B5FA40E63}" type="presOf" srcId="{B7A9DF72-A1E4-40DA-9967-73FD5DF144F0}" destId="{0099F507-ABCF-4127-BD1C-75A15D2F580C}" srcOrd="0" destOrd="0" presId="urn:microsoft.com/office/officeart/2005/8/layout/orgChart1"/>
    <dgm:cxn modelId="{455FEC0A-83BC-4B67-820D-0081B35135E5}" type="presOf" srcId="{118E6EC9-BB17-41A8-9595-2033B5F9A49B}" destId="{35CBDB5A-AEDC-4270-A512-B609264F2B73}" srcOrd="0" destOrd="0" presId="urn:microsoft.com/office/officeart/2005/8/layout/orgChart1"/>
    <dgm:cxn modelId="{CD71C90B-8C9E-4582-86E4-84ACBA623FF9}" type="presOf" srcId="{EA2DADE1-E0A3-437F-802A-10629E05EECC}" destId="{1CE31707-1A51-4D1A-AF42-C239472B8998}" srcOrd="1" destOrd="0" presId="urn:microsoft.com/office/officeart/2005/8/layout/orgChart1"/>
    <dgm:cxn modelId="{6A45C10F-5C8E-4127-861F-AC8C1AD37EC5}" srcId="{29937350-E4D7-482A-9648-87946FE65E4F}" destId="{2DB0901C-1202-4F4F-8E58-E0C91465C68D}" srcOrd="2" destOrd="0" parTransId="{DD49A2A7-BB02-4C27-9149-AA37156B5ECD}" sibTransId="{76BA15DE-B82D-4333-97DF-152B5762CCCB}"/>
    <dgm:cxn modelId="{D16F6F10-BEE0-4D7F-BC3D-AC309718FE73}" type="presOf" srcId="{2DB0901C-1202-4F4F-8E58-E0C91465C68D}" destId="{117286EB-AE1B-4340-8909-49DCC04584E6}" srcOrd="0" destOrd="0" presId="urn:microsoft.com/office/officeart/2005/8/layout/orgChart1"/>
    <dgm:cxn modelId="{40B57416-A15B-453A-8285-DC48F75467E4}" type="presOf" srcId="{293CF75F-5F81-4326-A1B1-14659F3EC2D6}" destId="{5DA1925B-4ECF-46F5-AF44-3B3891B5C3EA}" srcOrd="0" destOrd="0" presId="urn:microsoft.com/office/officeart/2005/8/layout/orgChart1"/>
    <dgm:cxn modelId="{6875F718-A8CB-4A0D-9D02-5B705785E6E6}" type="presOf" srcId="{FA089C0B-B06E-4030-950A-A08801DCCE73}" destId="{D2E9DB51-A91B-4ACB-80A1-95E4F54B8D5B}" srcOrd="1" destOrd="0" presId="urn:microsoft.com/office/officeart/2005/8/layout/orgChart1"/>
    <dgm:cxn modelId="{AFCDCF19-8689-4BF0-AFE8-AA92FB518887}" srcId="{F14462E4-02B6-49FC-90B7-62185983AF98}" destId="{1C400B8A-2EC3-4822-B777-390398355443}" srcOrd="1" destOrd="0" parTransId="{F2563E0E-142A-4EC6-A087-7E558CF277DE}" sibTransId="{522E21C2-94B2-4535-B09A-068118BBBD45}"/>
    <dgm:cxn modelId="{F79A6725-04C2-4F45-82DC-B0A82258480D}" srcId="{F5D97F13-5206-40FD-B35F-EF5A0FB64DF4}" destId="{2217500E-6AD6-4724-92FD-9785F3327B34}" srcOrd="1" destOrd="0" parTransId="{7B49D844-271C-4BDF-B0F8-54053545E7A8}" sibTransId="{5B37F0C5-1FD0-4B7F-A088-78060E56D4FD}"/>
    <dgm:cxn modelId="{3137FD27-FE30-4683-AEC9-77C02864B527}" type="presOf" srcId="{EA2DADE1-E0A3-437F-802A-10629E05EECC}" destId="{18E78884-BB26-4134-ABA5-E9BED14FE6DE}" srcOrd="0" destOrd="0" presId="urn:microsoft.com/office/officeart/2005/8/layout/orgChart1"/>
    <dgm:cxn modelId="{D7F5DB2B-9D4F-4747-B0D9-0CD1B1C8488D}" type="presOf" srcId="{FB4EF850-1D5A-43A6-9E24-0BF72C1BE8BB}" destId="{7131E5FA-B629-4FF8-BB6E-C72EEFF439A7}" srcOrd="0" destOrd="0" presId="urn:microsoft.com/office/officeart/2005/8/layout/orgChart1"/>
    <dgm:cxn modelId="{55A68833-5418-4A80-BDF0-3797FFDD1486}" type="presOf" srcId="{4C466937-4292-4F90-BFB1-B24038A2ACB6}" destId="{87BD07E5-375F-4071-8AA8-1B9107FAF61F}" srcOrd="0" destOrd="0" presId="urn:microsoft.com/office/officeart/2005/8/layout/orgChart1"/>
    <dgm:cxn modelId="{23FE4B34-5FD6-460D-A602-51618E8B275A}" type="presOf" srcId="{B7A9DF72-A1E4-40DA-9967-73FD5DF144F0}" destId="{4C97DD99-F55E-4F04-8813-BC8C95B678D3}" srcOrd="1" destOrd="0" presId="urn:microsoft.com/office/officeart/2005/8/layout/orgChart1"/>
    <dgm:cxn modelId="{F0E02F35-B78A-45AB-8E3A-41D192252B3B}" type="presOf" srcId="{D8664A19-451A-4E1D-B18D-6E04F97D4034}" destId="{466BD9EF-88C6-49FD-94CF-7E56EF6E1CAE}" srcOrd="1" destOrd="0" presId="urn:microsoft.com/office/officeart/2005/8/layout/orgChart1"/>
    <dgm:cxn modelId="{E49DFE38-2F9B-4AF1-AA9F-5AF89A0697AF}" srcId="{F14462E4-02B6-49FC-90B7-62185983AF98}" destId="{8CF4FC7A-A703-433B-8A74-2439311E8444}" srcOrd="0" destOrd="0" parTransId="{3A6467DA-D293-44C6-B7EB-03AD16052952}" sibTransId="{1735B192-3132-4AFE-BDEF-F7D38CA991A9}"/>
    <dgm:cxn modelId="{6C62693E-0949-49E5-AC81-3BB3D720025B}" type="presOf" srcId="{780447D3-019F-4C32-9777-91C2386365DE}" destId="{1F4109AE-BCBB-4E9C-89F9-E6916B9A577E}" srcOrd="1" destOrd="0" presId="urn:microsoft.com/office/officeart/2005/8/layout/orgChart1"/>
    <dgm:cxn modelId="{770DD33E-582D-407F-A334-9231F8F00CF3}" type="presOf" srcId="{2217500E-6AD6-4724-92FD-9785F3327B34}" destId="{C6EFDFD4-4A2B-4251-9D14-5122EEF1AECB}" srcOrd="1" destOrd="0" presId="urn:microsoft.com/office/officeart/2005/8/layout/orgChart1"/>
    <dgm:cxn modelId="{F0CDB261-01AB-4905-B84C-09DB3E711BEB}" type="presOf" srcId="{CA7E3A71-FE20-47EF-AE74-96A82589D792}" destId="{414EA397-3BAF-400B-A391-5AB181685426}" srcOrd="0" destOrd="0" presId="urn:microsoft.com/office/officeart/2005/8/layout/orgChart1"/>
    <dgm:cxn modelId="{53C36442-99A0-43DA-9A1A-06ABFE7597D5}" type="presOf" srcId="{1054F335-8408-43EF-AC79-C19416092801}" destId="{5F547FFD-91F4-4719-8437-704DF40801E1}" srcOrd="1" destOrd="0" presId="urn:microsoft.com/office/officeart/2005/8/layout/orgChart1"/>
    <dgm:cxn modelId="{712E6E42-DE92-4644-93E5-F627566186FE}" type="presOf" srcId="{0DF2EB21-C334-4F9A-A0D9-3BC6B189EBA5}" destId="{8D38E686-6718-4A35-9EDB-851C89BB2208}" srcOrd="1" destOrd="0" presId="urn:microsoft.com/office/officeart/2005/8/layout/orgChart1"/>
    <dgm:cxn modelId="{A44E6A63-9FD7-4E84-BA0D-61A8FBE667A2}" type="presOf" srcId="{EB6BBCFF-1F39-495A-B231-67641B9FB7FA}" destId="{C29D6E23-EB75-4929-9225-A93441812536}" srcOrd="0" destOrd="0" presId="urn:microsoft.com/office/officeart/2005/8/layout/orgChart1"/>
    <dgm:cxn modelId="{BE5F9344-F193-422A-8E01-F745E26AC45F}" type="presOf" srcId="{298120C1-35E4-461A-9B66-5611D5E84160}" destId="{07AE4027-79F5-406E-A4B4-F5AEEBBEB6D3}" srcOrd="1" destOrd="0" presId="urn:microsoft.com/office/officeart/2005/8/layout/orgChart1"/>
    <dgm:cxn modelId="{C59AF146-5883-481E-8B6C-C4581E05C9FA}" type="presOf" srcId="{D8664A19-451A-4E1D-B18D-6E04F97D4034}" destId="{D35918DD-D550-41E5-8478-93CC52DAE994}" srcOrd="0" destOrd="0" presId="urn:microsoft.com/office/officeart/2005/8/layout/orgChart1"/>
    <dgm:cxn modelId="{B60DFE69-B492-460A-B0E2-2EDF918F020D}" type="presOf" srcId="{2217500E-6AD6-4724-92FD-9785F3327B34}" destId="{0A8A0B23-0AC4-42A3-B3D5-22FACB18AFF4}" srcOrd="0" destOrd="0" presId="urn:microsoft.com/office/officeart/2005/8/layout/orgChart1"/>
    <dgm:cxn modelId="{75FC964B-A8FD-4A52-BBF0-DBA29BAAD1FE}" type="presOf" srcId="{D945E443-1C0A-4CC5-9327-58ECC49836A1}" destId="{9C81DCF2-39AF-43ED-812B-0552FE6839FE}" srcOrd="1" destOrd="0" presId="urn:microsoft.com/office/officeart/2005/8/layout/orgChart1"/>
    <dgm:cxn modelId="{BC2BB04C-C0B2-4A6C-B519-09C200930998}" type="presOf" srcId="{780447D3-019F-4C32-9777-91C2386365DE}" destId="{5B8DEBD4-DD4E-47A8-8F25-35BB92BEBDA9}" srcOrd="0" destOrd="0" presId="urn:microsoft.com/office/officeart/2005/8/layout/orgChart1"/>
    <dgm:cxn modelId="{0856AE4D-4C1C-47B6-BD85-996624A77C13}" srcId="{29937350-E4D7-482A-9648-87946FE65E4F}" destId="{D8664A19-451A-4E1D-B18D-6E04F97D4034}" srcOrd="1" destOrd="0" parTransId="{B045DD45-46DB-4A91-B2D8-EB93366677EA}" sibTransId="{2D8C3B12-F741-4249-BD07-033843B42E0F}"/>
    <dgm:cxn modelId="{26F4EB4D-6E6A-4C90-BC76-077C54474AAC}" type="presOf" srcId="{F5D97F13-5206-40FD-B35F-EF5A0FB64DF4}" destId="{FDE801B3-2946-4A07-A280-EC1D746635B1}" srcOrd="1" destOrd="0" presId="urn:microsoft.com/office/officeart/2005/8/layout/orgChart1"/>
    <dgm:cxn modelId="{8186E550-6A04-4F70-AE9C-F1DA2A46E76E}" type="presOf" srcId="{063EC4FE-5FDF-401D-BC55-B3C223428A7D}" destId="{E9075CD3-D898-468F-A878-100304459C5E}" srcOrd="0" destOrd="0" presId="urn:microsoft.com/office/officeart/2005/8/layout/orgChart1"/>
    <dgm:cxn modelId="{DD975951-6E14-4201-948F-27B5AFE77294}" type="presOf" srcId="{DD47B163-0BBE-4E14-81B2-AF3DB900176D}" destId="{6C840677-A86D-451E-AFF8-5E26BDC08DCC}" srcOrd="0" destOrd="0" presId="urn:microsoft.com/office/officeart/2005/8/layout/orgChart1"/>
    <dgm:cxn modelId="{1338C072-834C-4BD0-B3B3-26E15CE0AB52}" type="presOf" srcId="{01772EBB-E9EE-47CC-AA50-93DF91BA3B4A}" destId="{FB383912-D506-4C31-B4B4-DA324D5DB3AD}" srcOrd="0" destOrd="0" presId="urn:microsoft.com/office/officeart/2005/8/layout/orgChart1"/>
    <dgm:cxn modelId="{83748D53-13DE-47F4-9E42-0CEDBAF11020}" type="presOf" srcId="{1054F335-8408-43EF-AC79-C19416092801}" destId="{42F83D09-A289-423F-AC9B-31D55D2A983A}" srcOrd="0" destOrd="0" presId="urn:microsoft.com/office/officeart/2005/8/layout/orgChart1"/>
    <dgm:cxn modelId="{A335FC53-2502-451A-BC38-CFF29E11BB2E}" srcId="{29937350-E4D7-482A-9648-87946FE65E4F}" destId="{298120C1-35E4-461A-9B66-5611D5E84160}" srcOrd="0" destOrd="0" parTransId="{063EC4FE-5FDF-401D-BC55-B3C223428A7D}" sibTransId="{80354DC3-AC29-4031-9E52-8E999057B81E}"/>
    <dgm:cxn modelId="{E9FC3057-6D4A-4556-A2CA-5897BDCF4696}" type="presOf" srcId="{B32800A7-9BF5-44EB-B85E-3D20386A45A9}" destId="{34672BD8-4067-401E-ADFD-6A8AD1EB5FE6}" srcOrd="0" destOrd="0" presId="urn:microsoft.com/office/officeart/2005/8/layout/orgChart1"/>
    <dgm:cxn modelId="{A338EA58-337B-4B1F-BE6B-A846B810D7C4}" srcId="{29937350-E4D7-482A-9648-87946FE65E4F}" destId="{BC7B2443-984E-42F0-99E9-8017E8F3A98A}" srcOrd="3" destOrd="0" parTransId="{EB6BBCFF-1F39-495A-B231-67641B9FB7FA}" sibTransId="{220F9194-115B-4D58-B64A-C6BB0A348F29}"/>
    <dgm:cxn modelId="{A7213A7A-2A68-4B31-A446-25C6036134BE}" type="presOf" srcId="{8CF4FC7A-A703-433B-8A74-2439311E8444}" destId="{7FF32870-9D6E-47D1-9C8B-4A5535DEAF47}" srcOrd="1" destOrd="0" presId="urn:microsoft.com/office/officeart/2005/8/layout/orgChart1"/>
    <dgm:cxn modelId="{459E4D7C-2F18-4213-AE8B-6E45F974E75E}" type="presOf" srcId="{1C400B8A-2EC3-4822-B777-390398355443}" destId="{DD5BDA7A-5375-4404-B9E8-2C4094DC399B}" srcOrd="1" destOrd="0" presId="urn:microsoft.com/office/officeart/2005/8/layout/orgChart1"/>
    <dgm:cxn modelId="{7B77457E-9272-451B-AE7E-E15AED8D3984}" srcId="{F14462E4-02B6-49FC-90B7-62185983AF98}" destId="{780447D3-019F-4C32-9777-91C2386365DE}" srcOrd="2" destOrd="0" parTransId="{EA4C81EB-B8E6-4094-9B83-F98B865A1C6C}" sibTransId="{33B730D4-E45E-4B5C-982A-374CB63EF8AB}"/>
    <dgm:cxn modelId="{F5567F86-EC2E-48C8-988E-9EED99BAD4FD}" srcId="{D945E443-1C0A-4CC5-9327-58ECC49836A1}" destId="{FD24DD63-B565-4F52-87D9-D5A6F3C8B67A}" srcOrd="1" destOrd="0" parTransId="{118E6EC9-BB17-41A8-9595-2033B5F9A49B}" sibTransId="{B0BD7139-D05D-4F7C-B7A7-1A67811056BB}"/>
    <dgm:cxn modelId="{BA3CDC86-71BF-4A08-BFF6-E82222F82DAB}" type="presOf" srcId="{29937350-E4D7-482A-9648-87946FE65E4F}" destId="{3BC42F20-BFC7-426C-A23D-C6D721F2E320}" srcOrd="0" destOrd="0" presId="urn:microsoft.com/office/officeart/2005/8/layout/orgChart1"/>
    <dgm:cxn modelId="{F037A08C-28EE-44EB-99CD-F953BB5B2258}" type="presOf" srcId="{F2563E0E-142A-4EC6-A087-7E558CF277DE}" destId="{DEF1F338-7746-4F34-9EDB-A5A2D0B07729}" srcOrd="0" destOrd="0" presId="urn:microsoft.com/office/officeart/2005/8/layout/orgChart1"/>
    <dgm:cxn modelId="{69ED688D-C771-48D8-829E-57C780A1984E}" srcId="{1054F335-8408-43EF-AC79-C19416092801}" destId="{B7A9DF72-A1E4-40DA-9967-73FD5DF144F0}" srcOrd="1" destOrd="0" parTransId="{D37AFD9C-0901-4D07-B819-7E6C154EBE8B}" sibTransId="{5E6565DC-E5F0-457B-8761-952B82CC3490}"/>
    <dgm:cxn modelId="{63CC548E-C21B-42F0-BA0A-77788337C2FE}" type="presOf" srcId="{166A580E-0CA1-4A20-956E-73CC02A5F8C9}" destId="{E25D5BD2-C807-40AE-B76E-8E46DC48C572}" srcOrd="1" destOrd="0" presId="urn:microsoft.com/office/officeart/2005/8/layout/orgChart1"/>
    <dgm:cxn modelId="{D8A1D48E-62BB-4E80-A42F-0163063E91A1}" type="presOf" srcId="{F14462E4-02B6-49FC-90B7-62185983AF98}" destId="{1CCD703B-DA0C-486D-8F25-5D343437720D}" srcOrd="1" destOrd="0" presId="urn:microsoft.com/office/officeart/2005/8/layout/orgChart1"/>
    <dgm:cxn modelId="{6A130E8F-C022-45FD-B521-BA1F4FA3DE7F}" type="presOf" srcId="{166A580E-0CA1-4A20-956E-73CC02A5F8C9}" destId="{1F502AAE-2043-4A6C-B5A3-A960576BFD2F}" srcOrd="0" destOrd="0" presId="urn:microsoft.com/office/officeart/2005/8/layout/orgChart1"/>
    <dgm:cxn modelId="{02154F95-6817-49EF-8CFF-575BF4E7CA75}" srcId="{166A580E-0CA1-4A20-956E-73CC02A5F8C9}" destId="{1054F335-8408-43EF-AC79-C19416092801}" srcOrd="1" destOrd="0" parTransId="{01772EBB-E9EE-47CC-AA50-93DF91BA3B4A}" sibTransId="{548EA1BB-D5B4-48C0-AEEF-1FEDB346E2EE}"/>
    <dgm:cxn modelId="{447AA29D-FBF4-41D5-80EB-FA25E8FFD72D}" type="presOf" srcId="{298120C1-35E4-461A-9B66-5611D5E84160}" destId="{DFEDBBCF-642A-4D74-974C-794BA24BE887}" srcOrd="0" destOrd="0" presId="urn:microsoft.com/office/officeart/2005/8/layout/orgChart1"/>
    <dgm:cxn modelId="{1BBAB7A0-21BE-431B-BA02-78D60331CE79}" srcId="{F5D97F13-5206-40FD-B35F-EF5A0FB64DF4}" destId="{EA2DADE1-E0A3-437F-802A-10629E05EECC}" srcOrd="0" destOrd="0" parTransId="{8AAB8521-3F1C-44E1-90E9-BE9450F75475}" sibTransId="{B52ABFAC-A6DF-48CC-A8FB-9E1648A2D723}"/>
    <dgm:cxn modelId="{D191C6A2-F899-4DCB-A8BC-441AF031D20B}" type="presOf" srcId="{4150FA50-B69D-4A44-99A3-D4CDFD7EAD55}" destId="{7D676F2F-F87C-4AD4-ABFD-7042036580EC}" srcOrd="0" destOrd="0" presId="urn:microsoft.com/office/officeart/2005/8/layout/orgChart1"/>
    <dgm:cxn modelId="{19247EA3-C01F-4E5B-81E0-F41E13BA8B94}" srcId="{1054F335-8408-43EF-AC79-C19416092801}" destId="{74362C26-7AFE-4BAC-9786-3D0F3DCB95B9}" srcOrd="0" destOrd="0" parTransId="{05625AC3-A16C-4BBA-B740-C66A3DF73CC4}" sibTransId="{192E970B-0A02-4538-A281-ABBBE1B2FEE3}"/>
    <dgm:cxn modelId="{4BF498A6-01B4-4643-871F-DE00A09A045B}" type="presOf" srcId="{1C400B8A-2EC3-4822-B777-390398355443}" destId="{A7E346EF-69D5-46BE-A480-5BE0A1A51328}" srcOrd="0" destOrd="0" presId="urn:microsoft.com/office/officeart/2005/8/layout/orgChart1"/>
    <dgm:cxn modelId="{9481F2A7-2A53-4E40-95CF-3BD2F52403CD}" type="presOf" srcId="{74362C26-7AFE-4BAC-9786-3D0F3DCB95B9}" destId="{2667473F-3C2C-47FD-873D-E83AF6432377}" srcOrd="0" destOrd="0" presId="urn:microsoft.com/office/officeart/2005/8/layout/orgChart1"/>
    <dgm:cxn modelId="{5C6EF8B2-85CF-447F-BB7D-3B4B5E5935C1}" type="presOf" srcId="{EA4C81EB-B8E6-4094-9B83-F98B865A1C6C}" destId="{E1CB936F-9AC4-40FD-9C86-3F85D38F2DF3}" srcOrd="0" destOrd="0" presId="urn:microsoft.com/office/officeart/2005/8/layout/orgChart1"/>
    <dgm:cxn modelId="{0F5135B6-F031-40F9-B156-692D016644E0}" srcId="{293CF75F-5F81-4326-A1B1-14659F3EC2D6}" destId="{D945E443-1C0A-4CC5-9327-58ECC49836A1}" srcOrd="0" destOrd="0" parTransId="{005B3470-DB1F-4CCA-A713-E9C13CC25ECF}" sibTransId="{FE8306B5-EF4B-4BA9-AE66-BDBBB1CB6B3D}"/>
    <dgm:cxn modelId="{58AC38BF-CF63-4231-8281-76813AEAAA1F}" type="presOf" srcId="{74362C26-7AFE-4BAC-9786-3D0F3DCB95B9}" destId="{FAB38AD4-CBC7-49DB-A3DA-818B88FC99A0}" srcOrd="1" destOrd="0" presId="urn:microsoft.com/office/officeart/2005/8/layout/orgChart1"/>
    <dgm:cxn modelId="{60DC73C1-270E-44DB-B399-66DEFB2088EC}" type="presOf" srcId="{DD49A2A7-BB02-4C27-9149-AA37156B5ECD}" destId="{21E6384E-1E91-4C82-93FA-749969262E54}" srcOrd="0" destOrd="0" presId="urn:microsoft.com/office/officeart/2005/8/layout/orgChart1"/>
    <dgm:cxn modelId="{6B3C8CC3-E42B-4E3E-B462-8BEB2A57C5DC}" type="presOf" srcId="{F14462E4-02B6-49FC-90B7-62185983AF98}" destId="{9DF94B91-DFFE-499E-8C7E-C26E858563FB}" srcOrd="0" destOrd="0" presId="urn:microsoft.com/office/officeart/2005/8/layout/orgChart1"/>
    <dgm:cxn modelId="{3D0856C6-6EC6-4059-8331-D245BE814F7F}" type="presOf" srcId="{D37AFD9C-0901-4D07-B819-7E6C154EBE8B}" destId="{DDD0BD26-0C0E-44A5-9D1A-C137354C4301}" srcOrd="0" destOrd="0" presId="urn:microsoft.com/office/officeart/2005/8/layout/orgChart1"/>
    <dgm:cxn modelId="{68EC70CC-3CC5-49C3-BB7C-A41B1A37283C}" type="presOf" srcId="{3A6467DA-D293-44C6-B7EB-03AD16052952}" destId="{6994B2AC-4527-4B44-8062-9909FC012EED}" srcOrd="0" destOrd="0" presId="urn:microsoft.com/office/officeart/2005/8/layout/orgChart1"/>
    <dgm:cxn modelId="{6357A4CC-09A1-4F0A-AA78-0360BDFD2D44}" type="presOf" srcId="{7B49D844-271C-4BDF-B0F8-54053545E7A8}" destId="{BCFED968-3C35-4670-8BFA-737F90BC6362}" srcOrd="0" destOrd="0" presId="urn:microsoft.com/office/officeart/2005/8/layout/orgChart1"/>
    <dgm:cxn modelId="{C18081D2-B6EA-4D07-A528-C480B3CFD1AB}" type="presOf" srcId="{F5D97F13-5206-40FD-B35F-EF5A0FB64DF4}" destId="{8386FF89-39BE-4F9A-9611-97424785C77B}" srcOrd="0" destOrd="0" presId="urn:microsoft.com/office/officeart/2005/8/layout/orgChart1"/>
    <dgm:cxn modelId="{9418A4D2-D20F-4002-9FB1-B8A188247806}" srcId="{FA089C0B-B06E-4030-950A-A08801DCCE73}" destId="{0DF2EB21-C334-4F9A-A0D9-3BC6B189EBA5}" srcOrd="1" destOrd="0" parTransId="{5D73D28B-9B24-4B2B-9ABD-B63D4310ACB8}" sibTransId="{E260DB89-1C27-48A6-A1C6-2E4A34327529}"/>
    <dgm:cxn modelId="{BFF67AD6-2EE1-468D-8E1C-65996E932882}" type="presOf" srcId="{BC7B2443-984E-42F0-99E9-8017E8F3A98A}" destId="{1F219315-D805-4E26-88B9-095CB1A33C81}" srcOrd="1" destOrd="0" presId="urn:microsoft.com/office/officeart/2005/8/layout/orgChart1"/>
    <dgm:cxn modelId="{F4841CD7-5D20-41E1-B426-5D9D820119F8}" type="presOf" srcId="{D945E443-1C0A-4CC5-9327-58ECC49836A1}" destId="{DEF2A19A-CD96-44AE-AAEC-C3FC4593F4C9}" srcOrd="0" destOrd="0" presId="urn:microsoft.com/office/officeart/2005/8/layout/orgChart1"/>
    <dgm:cxn modelId="{CE96BCD7-97E4-4632-86B1-90846517DCCA}" type="presOf" srcId="{29937350-E4D7-482A-9648-87946FE65E4F}" destId="{7FEB7114-0A55-414F-ACB5-127A0B51EF71}" srcOrd="1" destOrd="0" presId="urn:microsoft.com/office/officeart/2005/8/layout/orgChart1"/>
    <dgm:cxn modelId="{29ACC8D7-5CD7-4164-9A7B-0388BA8E598D}" type="presOf" srcId="{4150FA50-B69D-4A44-99A3-D4CDFD7EAD55}" destId="{4A7C4D04-E540-467F-9C4E-D22FCA458FFF}" srcOrd="1" destOrd="0" presId="urn:microsoft.com/office/officeart/2005/8/layout/orgChart1"/>
    <dgm:cxn modelId="{58E626D8-81E0-4C7C-BA13-5EF848B44A12}" type="presOf" srcId="{0DF2EB21-C334-4F9A-A0D9-3BC6B189EBA5}" destId="{D57CAF95-BE0B-4CBB-9902-970ADE2CD232}" srcOrd="0" destOrd="0" presId="urn:microsoft.com/office/officeart/2005/8/layout/orgChart1"/>
    <dgm:cxn modelId="{0698A7DA-4D24-448B-BDEC-B1D2EFA6ABD7}" srcId="{D945E443-1C0A-4CC5-9327-58ECC49836A1}" destId="{FA089C0B-B06E-4030-950A-A08801DCCE73}" srcOrd="0" destOrd="0" parTransId="{DD47B163-0BBE-4E14-81B2-AF3DB900176D}" sibTransId="{4D4C8748-0C37-4594-9F07-CC3376DC2E9C}"/>
    <dgm:cxn modelId="{9AB950DD-BE38-4B16-B2D8-CD79D9D0A34A}" type="presOf" srcId="{8AAB8521-3F1C-44E1-90E9-BE9450F75475}" destId="{D73BEF4A-5BDF-40AF-9ECE-BCEFCA682AA4}" srcOrd="0" destOrd="0" presId="urn:microsoft.com/office/officeart/2005/8/layout/orgChart1"/>
    <dgm:cxn modelId="{115363DE-7B8A-41A7-8E84-B45929090DC7}" srcId="{FD24DD63-B565-4F52-87D9-D5A6F3C8B67A}" destId="{166A580E-0CA1-4A20-956E-73CC02A5F8C9}" srcOrd="0" destOrd="0" parTransId="{FBCADCA0-FEE5-42CF-A3BF-F7BC061BD700}" sibTransId="{9C72017D-FBCA-4E3A-BB0B-5B5A6DF97D67}"/>
    <dgm:cxn modelId="{E87EC1E0-5DC1-4495-991F-6D967113146B}" type="presOf" srcId="{FBCADCA0-FEE5-42CF-A3BF-F7BC061BD700}" destId="{960A3BAD-302E-4F76-9311-D72AA13A4B5C}" srcOrd="0" destOrd="0" presId="urn:microsoft.com/office/officeart/2005/8/layout/orgChart1"/>
    <dgm:cxn modelId="{8DD80EE1-8FF1-4669-9D4F-E4CD6645AFC4}" type="presOf" srcId="{BC7B2443-984E-42F0-99E9-8017E8F3A98A}" destId="{C38ECD46-DA56-48DE-A71F-D2DDF3854B57}" srcOrd="0" destOrd="0" presId="urn:microsoft.com/office/officeart/2005/8/layout/orgChart1"/>
    <dgm:cxn modelId="{23B62AE6-74C8-4D1A-B157-0F43D4D6CEB7}" srcId="{FD24DD63-B565-4F52-87D9-D5A6F3C8B67A}" destId="{29937350-E4D7-482A-9648-87946FE65E4F}" srcOrd="3" destOrd="0" parTransId="{B32800A7-9BF5-44EB-B85E-3D20386A45A9}" sibTransId="{32C58648-CB32-476D-A22C-29DD5E59607A}"/>
    <dgm:cxn modelId="{E61C0DE7-C4E7-47C7-AD8A-B7B404F9EC07}" type="presOf" srcId="{2DB0901C-1202-4F4F-8E58-E0C91465C68D}" destId="{382E677F-A298-4130-99CC-18F6ECEC306B}" srcOrd="1" destOrd="0" presId="urn:microsoft.com/office/officeart/2005/8/layout/orgChart1"/>
    <dgm:cxn modelId="{573DA3EC-D4D8-4A70-85EA-875163761A15}" type="presOf" srcId="{FD24DD63-B565-4F52-87D9-D5A6F3C8B67A}" destId="{64DC9711-E23C-4DB7-81A5-744C4094BFBB}" srcOrd="0" destOrd="0" presId="urn:microsoft.com/office/officeart/2005/8/layout/orgChart1"/>
    <dgm:cxn modelId="{58BC5CED-B6DC-46B9-9185-EE5249395065}" type="presOf" srcId="{05625AC3-A16C-4BBA-B740-C66A3DF73CC4}" destId="{36D28199-9006-49B9-80D9-C8DB4D3D5B90}" srcOrd="0" destOrd="0" presId="urn:microsoft.com/office/officeart/2005/8/layout/orgChart1"/>
    <dgm:cxn modelId="{7E2FB4EF-7621-4369-8CD5-8B2504FD29CD}" srcId="{166A580E-0CA1-4A20-956E-73CC02A5F8C9}" destId="{CA7E3A71-FE20-47EF-AE74-96A82589D792}" srcOrd="0" destOrd="0" parTransId="{FB4EF850-1D5A-43A6-9E24-0BF72C1BE8BB}" sibTransId="{0ECA610D-19F9-4E68-A884-2D19F5F6905A}"/>
    <dgm:cxn modelId="{0F7D39F1-A59B-4F1A-819B-CA1CA7E017CA}" type="presOf" srcId="{5D73D28B-9B24-4B2B-9ABD-B63D4310ACB8}" destId="{3FCD5640-89FA-41A9-9C0A-7507ADE33D06}" srcOrd="0" destOrd="0" presId="urn:microsoft.com/office/officeart/2005/8/layout/orgChart1"/>
    <dgm:cxn modelId="{42EC38F2-9AB0-429D-876D-ADB9DDF6CD0A}" type="presOf" srcId="{8CF4FC7A-A703-433B-8A74-2439311E8444}" destId="{8407559D-648C-4FEF-8AFC-09163B388B78}" srcOrd="0" destOrd="0" presId="urn:microsoft.com/office/officeart/2005/8/layout/orgChart1"/>
    <dgm:cxn modelId="{A4E75DF3-B386-464B-8AAC-19ED3E0ADC7C}" type="presOf" srcId="{B045DD45-46DB-4A91-B2D8-EB93366677EA}" destId="{21A3D3D0-BA26-4D55-8FEC-CA7E756A787F}" srcOrd="0" destOrd="0" presId="urn:microsoft.com/office/officeart/2005/8/layout/orgChart1"/>
    <dgm:cxn modelId="{3055F3F5-F593-403B-9798-EBA02AC0106E}" srcId="{FA089C0B-B06E-4030-950A-A08801DCCE73}" destId="{4150FA50-B69D-4A44-99A3-D4CDFD7EAD55}" srcOrd="0" destOrd="0" parTransId="{4C466937-4292-4F90-BFB1-B24038A2ACB6}" sibTransId="{C4165E82-A61E-4EDC-93F0-F464A92067E1}"/>
    <dgm:cxn modelId="{782E3DF7-FB4F-45D9-B47B-538BCFA75907}" type="presOf" srcId="{4AD32292-2376-4240-B744-A5E6908078F7}" destId="{BBE926A2-A345-462D-8675-C644D085D1C4}" srcOrd="0" destOrd="0" presId="urn:microsoft.com/office/officeart/2005/8/layout/orgChart1"/>
    <dgm:cxn modelId="{AE72EFFA-9071-4DF2-A05D-2335FB10AE9B}" srcId="{FD24DD63-B565-4F52-87D9-D5A6F3C8B67A}" destId="{F5D97F13-5206-40FD-B35F-EF5A0FB64DF4}" srcOrd="1" destOrd="0" parTransId="{4AD32292-2376-4240-B744-A5E6908078F7}" sibTransId="{19701486-8332-47BA-946B-2A1AED6BB355}"/>
    <dgm:cxn modelId="{4913FFFD-D786-49B8-A265-485D61C334AB}" type="presOf" srcId="{FD24DD63-B565-4F52-87D9-D5A6F3C8B67A}" destId="{BF8DF825-E7ED-480C-9C9A-5E1B096952F2}" srcOrd="1" destOrd="0" presId="urn:microsoft.com/office/officeart/2005/8/layout/orgChart1"/>
    <dgm:cxn modelId="{85A9B673-06E6-4AD1-9A66-EBF4A2B82D70}" type="presParOf" srcId="{5DA1925B-4ECF-46F5-AF44-3B3891B5C3EA}" destId="{D7ADA996-E48E-4543-824A-E9461E9004EB}" srcOrd="0" destOrd="0" presId="urn:microsoft.com/office/officeart/2005/8/layout/orgChart1"/>
    <dgm:cxn modelId="{73C44F29-433D-45BD-9116-C0EEE336ABCB}" type="presParOf" srcId="{D7ADA996-E48E-4543-824A-E9461E9004EB}" destId="{6238902A-53A0-4170-911C-B91D118C61EC}" srcOrd="0" destOrd="0" presId="urn:microsoft.com/office/officeart/2005/8/layout/orgChart1"/>
    <dgm:cxn modelId="{AB1D79EC-1961-49F5-B45F-7C5D2FFC49DC}" type="presParOf" srcId="{6238902A-53A0-4170-911C-B91D118C61EC}" destId="{DEF2A19A-CD96-44AE-AAEC-C3FC4593F4C9}" srcOrd="0" destOrd="0" presId="urn:microsoft.com/office/officeart/2005/8/layout/orgChart1"/>
    <dgm:cxn modelId="{B70C2A84-4BD9-43E2-B430-71ABE0047505}" type="presParOf" srcId="{6238902A-53A0-4170-911C-B91D118C61EC}" destId="{9C81DCF2-39AF-43ED-812B-0552FE6839FE}" srcOrd="1" destOrd="0" presId="urn:microsoft.com/office/officeart/2005/8/layout/orgChart1"/>
    <dgm:cxn modelId="{D63EA74E-BCA8-4352-9D55-CAE86917DCB7}" type="presParOf" srcId="{D7ADA996-E48E-4543-824A-E9461E9004EB}" destId="{B65C14F3-6647-4E8B-8804-C02509120399}" srcOrd="1" destOrd="0" presId="urn:microsoft.com/office/officeart/2005/8/layout/orgChart1"/>
    <dgm:cxn modelId="{EAE25A2B-3912-4E93-99B1-E47F83AB5C44}" type="presParOf" srcId="{B65C14F3-6647-4E8B-8804-C02509120399}" destId="{6C840677-A86D-451E-AFF8-5E26BDC08DCC}" srcOrd="0" destOrd="0" presId="urn:microsoft.com/office/officeart/2005/8/layout/orgChart1"/>
    <dgm:cxn modelId="{5FF4E6C4-BDF8-4E4B-9CF5-6FC9EA9FBAAF}" type="presParOf" srcId="{B65C14F3-6647-4E8B-8804-C02509120399}" destId="{D219C6CC-2F2D-4EE5-AA23-B760070C1337}" srcOrd="1" destOrd="0" presId="urn:microsoft.com/office/officeart/2005/8/layout/orgChart1"/>
    <dgm:cxn modelId="{EA3FD6D7-FAB8-4BEC-A911-B3FBA19DCF18}" type="presParOf" srcId="{D219C6CC-2F2D-4EE5-AA23-B760070C1337}" destId="{CD49A41E-137E-4F39-8500-337BD651BA08}" srcOrd="0" destOrd="0" presId="urn:microsoft.com/office/officeart/2005/8/layout/orgChart1"/>
    <dgm:cxn modelId="{B8DFD17E-90F5-40D6-A9A1-FA0CA2FD773C}" type="presParOf" srcId="{CD49A41E-137E-4F39-8500-337BD651BA08}" destId="{3CC1F5CA-41CB-481C-8959-834E22ACC18C}" srcOrd="0" destOrd="0" presId="urn:microsoft.com/office/officeart/2005/8/layout/orgChart1"/>
    <dgm:cxn modelId="{F9D4672E-C0E5-430D-828D-8562DAE136D9}" type="presParOf" srcId="{CD49A41E-137E-4F39-8500-337BD651BA08}" destId="{D2E9DB51-A91B-4ACB-80A1-95E4F54B8D5B}" srcOrd="1" destOrd="0" presId="urn:microsoft.com/office/officeart/2005/8/layout/orgChart1"/>
    <dgm:cxn modelId="{1CE987A6-0D10-4E78-AF54-967AD36EA9AB}" type="presParOf" srcId="{D219C6CC-2F2D-4EE5-AA23-B760070C1337}" destId="{4C4B1ACD-40C3-40DD-92E4-397B36C32D6F}" srcOrd="1" destOrd="0" presId="urn:microsoft.com/office/officeart/2005/8/layout/orgChart1"/>
    <dgm:cxn modelId="{65783F30-A481-462A-8905-A3BA47E8EBB9}" type="presParOf" srcId="{4C4B1ACD-40C3-40DD-92E4-397B36C32D6F}" destId="{87BD07E5-375F-4071-8AA8-1B9107FAF61F}" srcOrd="0" destOrd="0" presId="urn:microsoft.com/office/officeart/2005/8/layout/orgChart1"/>
    <dgm:cxn modelId="{EDBF1565-5C10-4FA1-8E1B-4A7CDB77B55B}" type="presParOf" srcId="{4C4B1ACD-40C3-40DD-92E4-397B36C32D6F}" destId="{EABB0D09-1C1D-4CE4-93BA-3851E42C2229}" srcOrd="1" destOrd="0" presId="urn:microsoft.com/office/officeart/2005/8/layout/orgChart1"/>
    <dgm:cxn modelId="{C4FE1594-FDA3-4159-B8E7-6825B2DD1438}" type="presParOf" srcId="{EABB0D09-1C1D-4CE4-93BA-3851E42C2229}" destId="{E3A74382-132E-4D17-8735-C7A3F6C0CA34}" srcOrd="0" destOrd="0" presId="urn:microsoft.com/office/officeart/2005/8/layout/orgChart1"/>
    <dgm:cxn modelId="{FBFA84DE-450D-4B09-B81A-E45F8EC8B2B5}" type="presParOf" srcId="{E3A74382-132E-4D17-8735-C7A3F6C0CA34}" destId="{7D676F2F-F87C-4AD4-ABFD-7042036580EC}" srcOrd="0" destOrd="0" presId="urn:microsoft.com/office/officeart/2005/8/layout/orgChart1"/>
    <dgm:cxn modelId="{C7551176-CD5C-4A08-9E45-6C64440F4BA6}" type="presParOf" srcId="{E3A74382-132E-4D17-8735-C7A3F6C0CA34}" destId="{4A7C4D04-E540-467F-9C4E-D22FCA458FFF}" srcOrd="1" destOrd="0" presId="urn:microsoft.com/office/officeart/2005/8/layout/orgChart1"/>
    <dgm:cxn modelId="{F7599075-D62F-4EAF-AFAF-A636CE075EF2}" type="presParOf" srcId="{EABB0D09-1C1D-4CE4-93BA-3851E42C2229}" destId="{CD8FBDEA-E92D-43F0-A87E-30D00094DB9B}" srcOrd="1" destOrd="0" presId="urn:microsoft.com/office/officeart/2005/8/layout/orgChart1"/>
    <dgm:cxn modelId="{58BE385F-989C-482E-A055-2F0AE40C7979}" type="presParOf" srcId="{EABB0D09-1C1D-4CE4-93BA-3851E42C2229}" destId="{EDCC33AD-B9E0-430B-8174-FAE604DBFE78}" srcOrd="2" destOrd="0" presId="urn:microsoft.com/office/officeart/2005/8/layout/orgChart1"/>
    <dgm:cxn modelId="{FCF5AD9B-CDC9-4B26-AF42-27F5E2AE99F9}" type="presParOf" srcId="{4C4B1ACD-40C3-40DD-92E4-397B36C32D6F}" destId="{3FCD5640-89FA-41A9-9C0A-7507ADE33D06}" srcOrd="2" destOrd="0" presId="urn:microsoft.com/office/officeart/2005/8/layout/orgChart1"/>
    <dgm:cxn modelId="{B5EC5F27-5B60-4FA3-920B-30AE0AF8BD6B}" type="presParOf" srcId="{4C4B1ACD-40C3-40DD-92E4-397B36C32D6F}" destId="{4F9B346E-53BF-4B26-81CE-2393088BD393}" srcOrd="3" destOrd="0" presId="urn:microsoft.com/office/officeart/2005/8/layout/orgChart1"/>
    <dgm:cxn modelId="{F235E852-E5F6-454C-B6CB-9297BC5C39A1}" type="presParOf" srcId="{4F9B346E-53BF-4B26-81CE-2393088BD393}" destId="{19AA888D-E893-4B90-B185-08ED0F78F4DD}" srcOrd="0" destOrd="0" presId="urn:microsoft.com/office/officeart/2005/8/layout/orgChart1"/>
    <dgm:cxn modelId="{ED39F732-0ADE-4C23-BA64-92385E63CE7C}" type="presParOf" srcId="{19AA888D-E893-4B90-B185-08ED0F78F4DD}" destId="{D57CAF95-BE0B-4CBB-9902-970ADE2CD232}" srcOrd="0" destOrd="0" presId="urn:microsoft.com/office/officeart/2005/8/layout/orgChart1"/>
    <dgm:cxn modelId="{423C932D-1629-4BF3-890C-1FBF7B86BE2B}" type="presParOf" srcId="{19AA888D-E893-4B90-B185-08ED0F78F4DD}" destId="{8D38E686-6718-4A35-9EDB-851C89BB2208}" srcOrd="1" destOrd="0" presId="urn:microsoft.com/office/officeart/2005/8/layout/orgChart1"/>
    <dgm:cxn modelId="{EE97488E-EFA2-45AE-B24E-88F23A26DEE4}" type="presParOf" srcId="{4F9B346E-53BF-4B26-81CE-2393088BD393}" destId="{D284D165-6B6C-4908-9891-7020A662363F}" srcOrd="1" destOrd="0" presId="urn:microsoft.com/office/officeart/2005/8/layout/orgChart1"/>
    <dgm:cxn modelId="{ADE8B685-E0B5-4395-9BC0-E2CB651A6DF5}" type="presParOf" srcId="{4F9B346E-53BF-4B26-81CE-2393088BD393}" destId="{4F2A5F99-665E-4697-8F10-352DDFB7E6CE}" srcOrd="2" destOrd="0" presId="urn:microsoft.com/office/officeart/2005/8/layout/orgChart1"/>
    <dgm:cxn modelId="{7D9019A5-374D-4036-BCDD-A9D5B8327A8B}" type="presParOf" srcId="{D219C6CC-2F2D-4EE5-AA23-B760070C1337}" destId="{56390953-1FA2-4AB1-8DE2-887D5EE0673D}" srcOrd="2" destOrd="0" presId="urn:microsoft.com/office/officeart/2005/8/layout/orgChart1"/>
    <dgm:cxn modelId="{08086185-21CE-4E65-9D3C-B81E14D8F161}" type="presParOf" srcId="{B65C14F3-6647-4E8B-8804-C02509120399}" destId="{35CBDB5A-AEDC-4270-A512-B609264F2B73}" srcOrd="2" destOrd="0" presId="urn:microsoft.com/office/officeart/2005/8/layout/orgChart1"/>
    <dgm:cxn modelId="{E810081E-A529-4786-A217-F946914DDC8E}" type="presParOf" srcId="{B65C14F3-6647-4E8B-8804-C02509120399}" destId="{BAFC5653-39A5-4449-A73C-CC8D31137024}" srcOrd="3" destOrd="0" presId="urn:microsoft.com/office/officeart/2005/8/layout/orgChart1"/>
    <dgm:cxn modelId="{F2690BE1-5A20-47C4-ABC2-8D9277631ADF}" type="presParOf" srcId="{BAFC5653-39A5-4449-A73C-CC8D31137024}" destId="{2BBEC17E-C4ED-4519-8D8E-27A32EAB6A1B}" srcOrd="0" destOrd="0" presId="urn:microsoft.com/office/officeart/2005/8/layout/orgChart1"/>
    <dgm:cxn modelId="{15FB15FB-2CA1-4DD4-96A6-515CD9CE196C}" type="presParOf" srcId="{2BBEC17E-C4ED-4519-8D8E-27A32EAB6A1B}" destId="{64DC9711-E23C-4DB7-81A5-744C4094BFBB}" srcOrd="0" destOrd="0" presId="urn:microsoft.com/office/officeart/2005/8/layout/orgChart1"/>
    <dgm:cxn modelId="{C40E5F8F-6D22-4564-B56F-670974E020B1}" type="presParOf" srcId="{2BBEC17E-C4ED-4519-8D8E-27A32EAB6A1B}" destId="{BF8DF825-E7ED-480C-9C9A-5E1B096952F2}" srcOrd="1" destOrd="0" presId="urn:microsoft.com/office/officeart/2005/8/layout/orgChart1"/>
    <dgm:cxn modelId="{79B55ECF-F7DF-4019-8D85-F4505AACD282}" type="presParOf" srcId="{BAFC5653-39A5-4449-A73C-CC8D31137024}" destId="{0872F6E5-048D-4224-8DBB-1C67749CAFA8}" srcOrd="1" destOrd="0" presId="urn:microsoft.com/office/officeart/2005/8/layout/orgChart1"/>
    <dgm:cxn modelId="{C923187D-5D61-402F-8F6A-4F5446D850C7}" type="presParOf" srcId="{0872F6E5-048D-4224-8DBB-1C67749CAFA8}" destId="{960A3BAD-302E-4F76-9311-D72AA13A4B5C}" srcOrd="0" destOrd="0" presId="urn:microsoft.com/office/officeart/2005/8/layout/orgChart1"/>
    <dgm:cxn modelId="{B13297A3-CA6B-4B59-A953-CC0497068A4D}" type="presParOf" srcId="{0872F6E5-048D-4224-8DBB-1C67749CAFA8}" destId="{C14AEBBA-204E-47E6-B4C0-EE2656F652AE}" srcOrd="1" destOrd="0" presId="urn:microsoft.com/office/officeart/2005/8/layout/orgChart1"/>
    <dgm:cxn modelId="{E8C7B4B6-806A-40C7-8E97-6949A78FEE2B}" type="presParOf" srcId="{C14AEBBA-204E-47E6-B4C0-EE2656F652AE}" destId="{CAA5BB3F-0501-4B01-A3C0-9A84FE9D7791}" srcOrd="0" destOrd="0" presId="urn:microsoft.com/office/officeart/2005/8/layout/orgChart1"/>
    <dgm:cxn modelId="{07EF950D-478D-40A4-BF01-BB5B781EF215}" type="presParOf" srcId="{CAA5BB3F-0501-4B01-A3C0-9A84FE9D7791}" destId="{1F502AAE-2043-4A6C-B5A3-A960576BFD2F}" srcOrd="0" destOrd="0" presId="urn:microsoft.com/office/officeart/2005/8/layout/orgChart1"/>
    <dgm:cxn modelId="{DC281C70-84E3-40EF-A9E5-AB48B981CD25}" type="presParOf" srcId="{CAA5BB3F-0501-4B01-A3C0-9A84FE9D7791}" destId="{E25D5BD2-C807-40AE-B76E-8E46DC48C572}" srcOrd="1" destOrd="0" presId="urn:microsoft.com/office/officeart/2005/8/layout/orgChart1"/>
    <dgm:cxn modelId="{FE1E4646-DBB6-4A14-82E5-8182F41A3D8F}" type="presParOf" srcId="{C14AEBBA-204E-47E6-B4C0-EE2656F652AE}" destId="{96969E37-22CC-41E0-85EF-74625FAD8EC4}" srcOrd="1" destOrd="0" presId="urn:microsoft.com/office/officeart/2005/8/layout/orgChart1"/>
    <dgm:cxn modelId="{F3F0935C-3F74-481D-9AAF-3E4DDE0B3720}" type="presParOf" srcId="{96969E37-22CC-41E0-85EF-74625FAD8EC4}" destId="{7131E5FA-B629-4FF8-BB6E-C72EEFF439A7}" srcOrd="0" destOrd="0" presId="urn:microsoft.com/office/officeart/2005/8/layout/orgChart1"/>
    <dgm:cxn modelId="{81699F4B-DF27-4F15-A37D-0E6641325C80}" type="presParOf" srcId="{96969E37-22CC-41E0-85EF-74625FAD8EC4}" destId="{741C5C23-17B3-4B04-9253-C3007BE995DB}" srcOrd="1" destOrd="0" presId="urn:microsoft.com/office/officeart/2005/8/layout/orgChart1"/>
    <dgm:cxn modelId="{22CA14F1-BB25-4455-910E-06B24E2BDE97}" type="presParOf" srcId="{741C5C23-17B3-4B04-9253-C3007BE995DB}" destId="{B54E2011-1926-4957-8356-B8CB9E0FB078}" srcOrd="0" destOrd="0" presId="urn:microsoft.com/office/officeart/2005/8/layout/orgChart1"/>
    <dgm:cxn modelId="{E8FDCCE2-26B8-4795-A4AB-AE57D15931FC}" type="presParOf" srcId="{B54E2011-1926-4957-8356-B8CB9E0FB078}" destId="{414EA397-3BAF-400B-A391-5AB181685426}" srcOrd="0" destOrd="0" presId="urn:microsoft.com/office/officeart/2005/8/layout/orgChart1"/>
    <dgm:cxn modelId="{411E8EF7-AE77-4AF7-ACAF-6E38555F2857}" type="presParOf" srcId="{B54E2011-1926-4957-8356-B8CB9E0FB078}" destId="{0872D61C-1D89-4D6A-8252-5581B714B13B}" srcOrd="1" destOrd="0" presId="urn:microsoft.com/office/officeart/2005/8/layout/orgChart1"/>
    <dgm:cxn modelId="{BAB81091-2171-4A61-B9AB-27E413AEEE68}" type="presParOf" srcId="{741C5C23-17B3-4B04-9253-C3007BE995DB}" destId="{E33457D5-A5E6-4DC3-8FE8-95BD46A3A5AD}" srcOrd="1" destOrd="0" presId="urn:microsoft.com/office/officeart/2005/8/layout/orgChart1"/>
    <dgm:cxn modelId="{F0384A39-5D81-4426-9C18-79248ACDC35C}" type="presParOf" srcId="{741C5C23-17B3-4B04-9253-C3007BE995DB}" destId="{2E479601-3F1B-441E-B6B0-1EF949CC9EEC}" srcOrd="2" destOrd="0" presId="urn:microsoft.com/office/officeart/2005/8/layout/orgChart1"/>
    <dgm:cxn modelId="{1A0D6FD6-4B37-4112-A143-FD0B38E08D46}" type="presParOf" srcId="{96969E37-22CC-41E0-85EF-74625FAD8EC4}" destId="{FB383912-D506-4C31-B4B4-DA324D5DB3AD}" srcOrd="2" destOrd="0" presId="urn:microsoft.com/office/officeart/2005/8/layout/orgChart1"/>
    <dgm:cxn modelId="{412A88B7-F355-412F-84F3-47D42AF86EEA}" type="presParOf" srcId="{96969E37-22CC-41E0-85EF-74625FAD8EC4}" destId="{33A525D0-2B37-4D4E-9AA0-6C7DFFA87D05}" srcOrd="3" destOrd="0" presId="urn:microsoft.com/office/officeart/2005/8/layout/orgChart1"/>
    <dgm:cxn modelId="{31EA3F33-578D-4E49-930D-A179855284FA}" type="presParOf" srcId="{33A525D0-2B37-4D4E-9AA0-6C7DFFA87D05}" destId="{8BD21847-B775-4342-AFE1-EB6B94C6B1B8}" srcOrd="0" destOrd="0" presId="urn:microsoft.com/office/officeart/2005/8/layout/orgChart1"/>
    <dgm:cxn modelId="{D8D0C590-15E8-4C9A-AB8C-ECD9FA551EEB}" type="presParOf" srcId="{8BD21847-B775-4342-AFE1-EB6B94C6B1B8}" destId="{42F83D09-A289-423F-AC9B-31D55D2A983A}" srcOrd="0" destOrd="0" presId="urn:microsoft.com/office/officeart/2005/8/layout/orgChart1"/>
    <dgm:cxn modelId="{30EB78C8-5479-4114-BA23-A2E374DEB73F}" type="presParOf" srcId="{8BD21847-B775-4342-AFE1-EB6B94C6B1B8}" destId="{5F547FFD-91F4-4719-8437-704DF40801E1}" srcOrd="1" destOrd="0" presId="urn:microsoft.com/office/officeart/2005/8/layout/orgChart1"/>
    <dgm:cxn modelId="{CDAD7C1E-EC38-4D7D-AC61-FB27065AB0E8}" type="presParOf" srcId="{33A525D0-2B37-4D4E-9AA0-6C7DFFA87D05}" destId="{CC3A8153-7824-4D33-A3B6-1B93BB6C71DC}" srcOrd="1" destOrd="0" presId="urn:microsoft.com/office/officeart/2005/8/layout/orgChart1"/>
    <dgm:cxn modelId="{8E89B599-D7F0-400A-97EF-A02321D50BF3}" type="presParOf" srcId="{CC3A8153-7824-4D33-A3B6-1B93BB6C71DC}" destId="{36D28199-9006-49B9-80D9-C8DB4D3D5B90}" srcOrd="0" destOrd="0" presId="urn:microsoft.com/office/officeart/2005/8/layout/orgChart1"/>
    <dgm:cxn modelId="{8076CC37-3387-47D6-BB54-E7E054D81391}" type="presParOf" srcId="{CC3A8153-7824-4D33-A3B6-1B93BB6C71DC}" destId="{B5AAF329-33D3-4F38-9F60-B36CD98A0ACD}" srcOrd="1" destOrd="0" presId="urn:microsoft.com/office/officeart/2005/8/layout/orgChart1"/>
    <dgm:cxn modelId="{625DC283-F1A6-4CD5-AA05-AF58E9B95E0F}" type="presParOf" srcId="{B5AAF329-33D3-4F38-9F60-B36CD98A0ACD}" destId="{8DF96BCC-F000-4F35-A477-C1EBA97CE1D3}" srcOrd="0" destOrd="0" presId="urn:microsoft.com/office/officeart/2005/8/layout/orgChart1"/>
    <dgm:cxn modelId="{F85E0C3B-DED3-438C-88EF-5038CD84AB82}" type="presParOf" srcId="{8DF96BCC-F000-4F35-A477-C1EBA97CE1D3}" destId="{2667473F-3C2C-47FD-873D-E83AF6432377}" srcOrd="0" destOrd="0" presId="urn:microsoft.com/office/officeart/2005/8/layout/orgChart1"/>
    <dgm:cxn modelId="{AC07C4AA-FF33-4DCD-BD05-883644CD6B4D}" type="presParOf" srcId="{8DF96BCC-F000-4F35-A477-C1EBA97CE1D3}" destId="{FAB38AD4-CBC7-49DB-A3DA-818B88FC99A0}" srcOrd="1" destOrd="0" presId="urn:microsoft.com/office/officeart/2005/8/layout/orgChart1"/>
    <dgm:cxn modelId="{52B4E6C7-B040-457E-AE3F-EE9EA7938658}" type="presParOf" srcId="{B5AAF329-33D3-4F38-9F60-B36CD98A0ACD}" destId="{8EEE6C43-2D68-46B0-9B00-80A6FE7F3997}" srcOrd="1" destOrd="0" presId="urn:microsoft.com/office/officeart/2005/8/layout/orgChart1"/>
    <dgm:cxn modelId="{7435969B-EBA1-4FD1-A473-34C7C41020DA}" type="presParOf" srcId="{B5AAF329-33D3-4F38-9F60-B36CD98A0ACD}" destId="{C513047C-C5B7-41B4-A63C-22274253E6BB}" srcOrd="2" destOrd="0" presId="urn:microsoft.com/office/officeart/2005/8/layout/orgChart1"/>
    <dgm:cxn modelId="{0DD39CB3-E8FE-4F33-A823-A1BB246B0668}" type="presParOf" srcId="{CC3A8153-7824-4D33-A3B6-1B93BB6C71DC}" destId="{DDD0BD26-0C0E-44A5-9D1A-C137354C4301}" srcOrd="2" destOrd="0" presId="urn:microsoft.com/office/officeart/2005/8/layout/orgChart1"/>
    <dgm:cxn modelId="{3571ADE9-6132-4811-9838-60E4684C2B66}" type="presParOf" srcId="{CC3A8153-7824-4D33-A3B6-1B93BB6C71DC}" destId="{2343EFD6-4A17-4AE9-9556-047291A622A4}" srcOrd="3" destOrd="0" presId="urn:microsoft.com/office/officeart/2005/8/layout/orgChart1"/>
    <dgm:cxn modelId="{27F4B628-7A5D-4574-BD63-3F0D08D0024D}" type="presParOf" srcId="{2343EFD6-4A17-4AE9-9556-047291A622A4}" destId="{C87442FE-85E6-485D-90CF-E3C14AE96BD0}" srcOrd="0" destOrd="0" presId="urn:microsoft.com/office/officeart/2005/8/layout/orgChart1"/>
    <dgm:cxn modelId="{792AC12C-2A92-4DF2-A372-5D30478A5BC2}" type="presParOf" srcId="{C87442FE-85E6-485D-90CF-E3C14AE96BD0}" destId="{0099F507-ABCF-4127-BD1C-75A15D2F580C}" srcOrd="0" destOrd="0" presId="urn:microsoft.com/office/officeart/2005/8/layout/orgChart1"/>
    <dgm:cxn modelId="{9C7A70D0-14D3-4363-A455-BB00063EBFDF}" type="presParOf" srcId="{C87442FE-85E6-485D-90CF-E3C14AE96BD0}" destId="{4C97DD99-F55E-4F04-8813-BC8C95B678D3}" srcOrd="1" destOrd="0" presId="urn:microsoft.com/office/officeart/2005/8/layout/orgChart1"/>
    <dgm:cxn modelId="{F8A66DE5-CBD8-4A09-80B8-48ADDE17B121}" type="presParOf" srcId="{2343EFD6-4A17-4AE9-9556-047291A622A4}" destId="{4A76AA94-41B3-4723-8A07-9E2E3E9F6BC9}" srcOrd="1" destOrd="0" presId="urn:microsoft.com/office/officeart/2005/8/layout/orgChart1"/>
    <dgm:cxn modelId="{6F6DDB3F-4716-45BB-BFCB-C1CFB54600A2}" type="presParOf" srcId="{2343EFD6-4A17-4AE9-9556-047291A622A4}" destId="{376EA57B-77F4-4FE5-AB59-2CB4C9226E68}" srcOrd="2" destOrd="0" presId="urn:microsoft.com/office/officeart/2005/8/layout/orgChart1"/>
    <dgm:cxn modelId="{ADDDBFD7-CBF3-4E43-A15C-4EBF31D1FC9C}" type="presParOf" srcId="{33A525D0-2B37-4D4E-9AA0-6C7DFFA87D05}" destId="{B3905E5E-F59D-4961-BF28-60CD22294F3E}" srcOrd="2" destOrd="0" presId="urn:microsoft.com/office/officeart/2005/8/layout/orgChart1"/>
    <dgm:cxn modelId="{9A4ECE87-1407-4BC1-A31A-B858C9C0C913}" type="presParOf" srcId="{C14AEBBA-204E-47E6-B4C0-EE2656F652AE}" destId="{55F9ADA1-2322-492A-96C1-197ACA12E334}" srcOrd="2" destOrd="0" presId="urn:microsoft.com/office/officeart/2005/8/layout/orgChart1"/>
    <dgm:cxn modelId="{F65D76F5-9CD4-4CBB-A90F-58D8B5C3FDDE}" type="presParOf" srcId="{0872F6E5-048D-4224-8DBB-1C67749CAFA8}" destId="{BBE926A2-A345-462D-8675-C644D085D1C4}" srcOrd="2" destOrd="0" presId="urn:microsoft.com/office/officeart/2005/8/layout/orgChart1"/>
    <dgm:cxn modelId="{809118F7-4453-4803-8D10-038AFC1D8833}" type="presParOf" srcId="{0872F6E5-048D-4224-8DBB-1C67749CAFA8}" destId="{4A98D866-B4BB-4F55-9371-FE4598884096}" srcOrd="3" destOrd="0" presId="urn:microsoft.com/office/officeart/2005/8/layout/orgChart1"/>
    <dgm:cxn modelId="{C381EA35-8B6E-4D79-B1D7-7893E00D1012}" type="presParOf" srcId="{4A98D866-B4BB-4F55-9371-FE4598884096}" destId="{97398172-4B42-4EF6-A1A8-8AB216F1A283}" srcOrd="0" destOrd="0" presId="urn:microsoft.com/office/officeart/2005/8/layout/orgChart1"/>
    <dgm:cxn modelId="{EA124E95-B783-4123-92FE-8B67CABCAA15}" type="presParOf" srcId="{97398172-4B42-4EF6-A1A8-8AB216F1A283}" destId="{8386FF89-39BE-4F9A-9611-97424785C77B}" srcOrd="0" destOrd="0" presId="urn:microsoft.com/office/officeart/2005/8/layout/orgChart1"/>
    <dgm:cxn modelId="{45D63047-AE2E-4606-9122-CBCE3E2441A1}" type="presParOf" srcId="{97398172-4B42-4EF6-A1A8-8AB216F1A283}" destId="{FDE801B3-2946-4A07-A280-EC1D746635B1}" srcOrd="1" destOrd="0" presId="urn:microsoft.com/office/officeart/2005/8/layout/orgChart1"/>
    <dgm:cxn modelId="{80C75F01-D26B-494B-8389-7569950A0F88}" type="presParOf" srcId="{4A98D866-B4BB-4F55-9371-FE4598884096}" destId="{06B6E75F-6DAB-4B94-B760-DFBC8B5042CD}" srcOrd="1" destOrd="0" presId="urn:microsoft.com/office/officeart/2005/8/layout/orgChart1"/>
    <dgm:cxn modelId="{B238C70C-4E3B-4191-BA45-423B9C028514}" type="presParOf" srcId="{06B6E75F-6DAB-4B94-B760-DFBC8B5042CD}" destId="{D73BEF4A-5BDF-40AF-9ECE-BCEFCA682AA4}" srcOrd="0" destOrd="0" presId="urn:microsoft.com/office/officeart/2005/8/layout/orgChart1"/>
    <dgm:cxn modelId="{2977BA49-D241-4A61-AE62-E2E1FDFACDD3}" type="presParOf" srcId="{06B6E75F-6DAB-4B94-B760-DFBC8B5042CD}" destId="{348540C2-CF7D-45B9-BA63-8E0076924E4D}" srcOrd="1" destOrd="0" presId="urn:microsoft.com/office/officeart/2005/8/layout/orgChart1"/>
    <dgm:cxn modelId="{7A241E74-48B8-4321-ADBD-7D0E8EE6A08C}" type="presParOf" srcId="{348540C2-CF7D-45B9-BA63-8E0076924E4D}" destId="{7BDE0C9F-E9BF-46B0-BAF8-E1155AC33124}" srcOrd="0" destOrd="0" presId="urn:microsoft.com/office/officeart/2005/8/layout/orgChart1"/>
    <dgm:cxn modelId="{9319436F-9FDF-4D14-BBA5-371EE8D8A816}" type="presParOf" srcId="{7BDE0C9F-E9BF-46B0-BAF8-E1155AC33124}" destId="{18E78884-BB26-4134-ABA5-E9BED14FE6DE}" srcOrd="0" destOrd="0" presId="urn:microsoft.com/office/officeart/2005/8/layout/orgChart1"/>
    <dgm:cxn modelId="{79F8074D-C083-4C76-B8D4-F14DFC3D71FC}" type="presParOf" srcId="{7BDE0C9F-E9BF-46B0-BAF8-E1155AC33124}" destId="{1CE31707-1A51-4D1A-AF42-C239472B8998}" srcOrd="1" destOrd="0" presId="urn:microsoft.com/office/officeart/2005/8/layout/orgChart1"/>
    <dgm:cxn modelId="{EB125CE4-4AD1-4BCB-9B6D-59F7BCB6B2BD}" type="presParOf" srcId="{348540C2-CF7D-45B9-BA63-8E0076924E4D}" destId="{6E4C7BF7-43FA-4527-9086-698E41F98D20}" srcOrd="1" destOrd="0" presId="urn:microsoft.com/office/officeart/2005/8/layout/orgChart1"/>
    <dgm:cxn modelId="{8A3250BB-2C15-46A3-B1A2-E14B998DEFE8}" type="presParOf" srcId="{348540C2-CF7D-45B9-BA63-8E0076924E4D}" destId="{BAE83243-1EE6-4F36-92DB-1E5B7FAF8A99}" srcOrd="2" destOrd="0" presId="urn:microsoft.com/office/officeart/2005/8/layout/orgChart1"/>
    <dgm:cxn modelId="{77708A34-A269-442B-9697-E92623C2D3AF}" type="presParOf" srcId="{06B6E75F-6DAB-4B94-B760-DFBC8B5042CD}" destId="{BCFED968-3C35-4670-8BFA-737F90BC6362}" srcOrd="2" destOrd="0" presId="urn:microsoft.com/office/officeart/2005/8/layout/orgChart1"/>
    <dgm:cxn modelId="{364186D3-1F75-4779-8F92-88A9132CABE2}" type="presParOf" srcId="{06B6E75F-6DAB-4B94-B760-DFBC8B5042CD}" destId="{78CFE1D8-399A-4355-A9A1-38E5085D956F}" srcOrd="3" destOrd="0" presId="urn:microsoft.com/office/officeart/2005/8/layout/orgChart1"/>
    <dgm:cxn modelId="{CA6DB586-7D29-4AB0-9653-867D61049FE3}" type="presParOf" srcId="{78CFE1D8-399A-4355-A9A1-38E5085D956F}" destId="{B2D2D94A-B400-4248-9211-1BC03C1D4917}" srcOrd="0" destOrd="0" presId="urn:microsoft.com/office/officeart/2005/8/layout/orgChart1"/>
    <dgm:cxn modelId="{81D208A6-03CA-4526-BACD-17ACFB549AB8}" type="presParOf" srcId="{B2D2D94A-B400-4248-9211-1BC03C1D4917}" destId="{0A8A0B23-0AC4-42A3-B3D5-22FACB18AFF4}" srcOrd="0" destOrd="0" presId="urn:microsoft.com/office/officeart/2005/8/layout/orgChart1"/>
    <dgm:cxn modelId="{28D37A9C-3ECB-4E1A-BFB2-6B96C37A05A3}" type="presParOf" srcId="{B2D2D94A-B400-4248-9211-1BC03C1D4917}" destId="{C6EFDFD4-4A2B-4251-9D14-5122EEF1AECB}" srcOrd="1" destOrd="0" presId="urn:microsoft.com/office/officeart/2005/8/layout/orgChart1"/>
    <dgm:cxn modelId="{46D824D1-DDCE-4635-A214-6AD070330DC4}" type="presParOf" srcId="{78CFE1D8-399A-4355-A9A1-38E5085D956F}" destId="{C6BA871B-F77B-48D1-8680-BC4EBF2820C3}" srcOrd="1" destOrd="0" presId="urn:microsoft.com/office/officeart/2005/8/layout/orgChart1"/>
    <dgm:cxn modelId="{8F4EE53D-70A6-4D5B-967C-60E17796D82E}" type="presParOf" srcId="{78CFE1D8-399A-4355-A9A1-38E5085D956F}" destId="{A3112B6D-6BD6-4BF2-82CD-51E195CB9559}" srcOrd="2" destOrd="0" presId="urn:microsoft.com/office/officeart/2005/8/layout/orgChart1"/>
    <dgm:cxn modelId="{1FA5AE66-182A-4AD7-95AC-42ECE12A71B1}" type="presParOf" srcId="{4A98D866-B4BB-4F55-9371-FE4598884096}" destId="{E426E9B2-C1BE-4EB6-86F7-8FCCDADEB732}" srcOrd="2" destOrd="0" presId="urn:microsoft.com/office/officeart/2005/8/layout/orgChart1"/>
    <dgm:cxn modelId="{1673D63D-9A64-4814-BB35-4119E0FFDA5A}" type="presParOf" srcId="{0872F6E5-048D-4224-8DBB-1C67749CAFA8}" destId="{5FF52C6C-B356-4740-8EBD-84F36CB4C824}" srcOrd="4" destOrd="0" presId="urn:microsoft.com/office/officeart/2005/8/layout/orgChart1"/>
    <dgm:cxn modelId="{CB70953D-A9FF-4096-82C4-5E8E101BA660}" type="presParOf" srcId="{0872F6E5-048D-4224-8DBB-1C67749CAFA8}" destId="{9D50239A-D361-4DFB-929D-9B155D6E9DAF}" srcOrd="5" destOrd="0" presId="urn:microsoft.com/office/officeart/2005/8/layout/orgChart1"/>
    <dgm:cxn modelId="{1E8AC5F5-B8DC-4DDF-8056-BB1F78F05EFA}" type="presParOf" srcId="{9D50239A-D361-4DFB-929D-9B155D6E9DAF}" destId="{07B6CBE4-FDA6-4FF3-9DF6-628BB2BE0838}" srcOrd="0" destOrd="0" presId="urn:microsoft.com/office/officeart/2005/8/layout/orgChart1"/>
    <dgm:cxn modelId="{43D8D5D6-F84F-4888-B14D-34468C3DAEDD}" type="presParOf" srcId="{07B6CBE4-FDA6-4FF3-9DF6-628BB2BE0838}" destId="{9DF94B91-DFFE-499E-8C7E-C26E858563FB}" srcOrd="0" destOrd="0" presId="urn:microsoft.com/office/officeart/2005/8/layout/orgChart1"/>
    <dgm:cxn modelId="{280C6B64-CE2A-44D3-8F37-D1C4756081E5}" type="presParOf" srcId="{07B6CBE4-FDA6-4FF3-9DF6-628BB2BE0838}" destId="{1CCD703B-DA0C-486D-8F25-5D343437720D}" srcOrd="1" destOrd="0" presId="urn:microsoft.com/office/officeart/2005/8/layout/orgChart1"/>
    <dgm:cxn modelId="{6DB1BB4A-327D-4F1D-A863-BF957F410D31}" type="presParOf" srcId="{9D50239A-D361-4DFB-929D-9B155D6E9DAF}" destId="{73227C25-37B6-4643-A8CC-D38688C588BE}" srcOrd="1" destOrd="0" presId="urn:microsoft.com/office/officeart/2005/8/layout/orgChart1"/>
    <dgm:cxn modelId="{B127A050-E050-430E-B1C3-C46FE0E1AFB7}" type="presParOf" srcId="{73227C25-37B6-4643-A8CC-D38688C588BE}" destId="{6994B2AC-4527-4B44-8062-9909FC012EED}" srcOrd="0" destOrd="0" presId="urn:microsoft.com/office/officeart/2005/8/layout/orgChart1"/>
    <dgm:cxn modelId="{5FF70DA8-C485-48F5-919F-650CF0F39EE0}" type="presParOf" srcId="{73227C25-37B6-4643-A8CC-D38688C588BE}" destId="{0BFD4443-8385-433B-A366-5A3A59C3875D}" srcOrd="1" destOrd="0" presId="urn:microsoft.com/office/officeart/2005/8/layout/orgChart1"/>
    <dgm:cxn modelId="{4B9224CD-56C9-4366-8471-B1E194D32526}" type="presParOf" srcId="{0BFD4443-8385-433B-A366-5A3A59C3875D}" destId="{D215FB3C-8864-4A29-A588-401D02BAB5F5}" srcOrd="0" destOrd="0" presId="urn:microsoft.com/office/officeart/2005/8/layout/orgChart1"/>
    <dgm:cxn modelId="{5786B8F4-365B-45AE-B988-8BED401270B0}" type="presParOf" srcId="{D215FB3C-8864-4A29-A588-401D02BAB5F5}" destId="{8407559D-648C-4FEF-8AFC-09163B388B78}" srcOrd="0" destOrd="0" presId="urn:microsoft.com/office/officeart/2005/8/layout/orgChart1"/>
    <dgm:cxn modelId="{A691EFF2-364F-40E2-98DD-1B5C53C36BCE}" type="presParOf" srcId="{D215FB3C-8864-4A29-A588-401D02BAB5F5}" destId="{7FF32870-9D6E-47D1-9C8B-4A5535DEAF47}" srcOrd="1" destOrd="0" presId="urn:microsoft.com/office/officeart/2005/8/layout/orgChart1"/>
    <dgm:cxn modelId="{E62052FE-7B52-4C01-9D6F-BD87AFD23EA0}" type="presParOf" srcId="{0BFD4443-8385-433B-A366-5A3A59C3875D}" destId="{1910C6A8-93CF-46A5-88B5-E31842481B60}" srcOrd="1" destOrd="0" presId="urn:microsoft.com/office/officeart/2005/8/layout/orgChart1"/>
    <dgm:cxn modelId="{5AC867BF-9B83-4AB9-B827-D81EAC9A0E9A}" type="presParOf" srcId="{0BFD4443-8385-433B-A366-5A3A59C3875D}" destId="{0331C4F8-86F3-4D16-B591-C602683F3048}" srcOrd="2" destOrd="0" presId="urn:microsoft.com/office/officeart/2005/8/layout/orgChart1"/>
    <dgm:cxn modelId="{CA8DED97-F545-4F50-8752-537B08F2DF44}" type="presParOf" srcId="{73227C25-37B6-4643-A8CC-D38688C588BE}" destId="{DEF1F338-7746-4F34-9EDB-A5A2D0B07729}" srcOrd="2" destOrd="0" presId="urn:microsoft.com/office/officeart/2005/8/layout/orgChart1"/>
    <dgm:cxn modelId="{82AE7498-2A29-4E55-9AF3-C79FFE439E33}" type="presParOf" srcId="{73227C25-37B6-4643-A8CC-D38688C588BE}" destId="{28F7E020-9F60-4AD2-9C73-5B4AD3F6053E}" srcOrd="3" destOrd="0" presId="urn:microsoft.com/office/officeart/2005/8/layout/orgChart1"/>
    <dgm:cxn modelId="{5194146E-4145-4647-8786-71589A544B74}" type="presParOf" srcId="{28F7E020-9F60-4AD2-9C73-5B4AD3F6053E}" destId="{3E426A69-5412-4A87-BB0C-36360445FFA8}" srcOrd="0" destOrd="0" presId="urn:microsoft.com/office/officeart/2005/8/layout/orgChart1"/>
    <dgm:cxn modelId="{3A97708D-202C-419D-A2E3-F9853D8F4FAB}" type="presParOf" srcId="{3E426A69-5412-4A87-BB0C-36360445FFA8}" destId="{A7E346EF-69D5-46BE-A480-5BE0A1A51328}" srcOrd="0" destOrd="0" presId="urn:microsoft.com/office/officeart/2005/8/layout/orgChart1"/>
    <dgm:cxn modelId="{30C4CE53-D0D9-4029-AF5C-C89B3F438A61}" type="presParOf" srcId="{3E426A69-5412-4A87-BB0C-36360445FFA8}" destId="{DD5BDA7A-5375-4404-B9E8-2C4094DC399B}" srcOrd="1" destOrd="0" presId="urn:microsoft.com/office/officeart/2005/8/layout/orgChart1"/>
    <dgm:cxn modelId="{1ED87012-03C6-4F6F-81C6-7671AEA6F19F}" type="presParOf" srcId="{28F7E020-9F60-4AD2-9C73-5B4AD3F6053E}" destId="{E260D3CC-810E-4987-886D-A6061FFFFE47}" srcOrd="1" destOrd="0" presId="urn:microsoft.com/office/officeart/2005/8/layout/orgChart1"/>
    <dgm:cxn modelId="{C7A537D8-FB72-4BA6-9ADB-202C65EB1999}" type="presParOf" srcId="{28F7E020-9F60-4AD2-9C73-5B4AD3F6053E}" destId="{9A379D3D-39FC-418A-B0B5-3F977DF3F05B}" srcOrd="2" destOrd="0" presId="urn:microsoft.com/office/officeart/2005/8/layout/orgChart1"/>
    <dgm:cxn modelId="{16D4097D-0C9C-4579-A7B9-905A386CE12A}" type="presParOf" srcId="{73227C25-37B6-4643-A8CC-D38688C588BE}" destId="{E1CB936F-9AC4-40FD-9C86-3F85D38F2DF3}" srcOrd="4" destOrd="0" presId="urn:microsoft.com/office/officeart/2005/8/layout/orgChart1"/>
    <dgm:cxn modelId="{ED07615F-C4DA-4DA7-8079-8ABD08C6FC2F}" type="presParOf" srcId="{73227C25-37B6-4643-A8CC-D38688C588BE}" destId="{60077D8F-C382-4774-AEB1-9DB32DF68B50}" srcOrd="5" destOrd="0" presId="urn:microsoft.com/office/officeart/2005/8/layout/orgChart1"/>
    <dgm:cxn modelId="{B3517CA0-7AED-4187-A77F-46FCE55C1D21}" type="presParOf" srcId="{60077D8F-C382-4774-AEB1-9DB32DF68B50}" destId="{CC7F3F35-2882-4E33-85BB-7381B00D117D}" srcOrd="0" destOrd="0" presId="urn:microsoft.com/office/officeart/2005/8/layout/orgChart1"/>
    <dgm:cxn modelId="{6CF39074-A630-42C0-8B77-7D973E4295D6}" type="presParOf" srcId="{CC7F3F35-2882-4E33-85BB-7381B00D117D}" destId="{5B8DEBD4-DD4E-47A8-8F25-35BB92BEBDA9}" srcOrd="0" destOrd="0" presId="urn:microsoft.com/office/officeart/2005/8/layout/orgChart1"/>
    <dgm:cxn modelId="{3F8BA354-4913-4E14-BE89-B79325F153D9}" type="presParOf" srcId="{CC7F3F35-2882-4E33-85BB-7381B00D117D}" destId="{1F4109AE-BCBB-4E9C-89F9-E6916B9A577E}" srcOrd="1" destOrd="0" presId="urn:microsoft.com/office/officeart/2005/8/layout/orgChart1"/>
    <dgm:cxn modelId="{A69D6D61-7222-45C5-B872-E9D3767B22E7}" type="presParOf" srcId="{60077D8F-C382-4774-AEB1-9DB32DF68B50}" destId="{EA52C6FB-4617-4130-B9D3-DB7D8DA402EF}" srcOrd="1" destOrd="0" presId="urn:microsoft.com/office/officeart/2005/8/layout/orgChart1"/>
    <dgm:cxn modelId="{A536D09F-0140-496D-80E9-8D9E0FCB76DD}" type="presParOf" srcId="{60077D8F-C382-4774-AEB1-9DB32DF68B50}" destId="{E7BA1B64-1C20-40B6-8474-04EB94D06B97}" srcOrd="2" destOrd="0" presId="urn:microsoft.com/office/officeart/2005/8/layout/orgChart1"/>
    <dgm:cxn modelId="{919BB2F3-EBFE-4B0D-9DCE-FF7C7002A560}" type="presParOf" srcId="{9D50239A-D361-4DFB-929D-9B155D6E9DAF}" destId="{501DAB5B-E33F-466F-9B44-CDE2C722A737}" srcOrd="2" destOrd="0" presId="urn:microsoft.com/office/officeart/2005/8/layout/orgChart1"/>
    <dgm:cxn modelId="{786ED630-5EFD-4C38-BD46-503A72D0B582}" type="presParOf" srcId="{0872F6E5-048D-4224-8DBB-1C67749CAFA8}" destId="{34672BD8-4067-401E-ADFD-6A8AD1EB5FE6}" srcOrd="6" destOrd="0" presId="urn:microsoft.com/office/officeart/2005/8/layout/orgChart1"/>
    <dgm:cxn modelId="{F151AF0D-2B81-400D-AAE4-ED8FF6DEE12F}" type="presParOf" srcId="{0872F6E5-048D-4224-8DBB-1C67749CAFA8}" destId="{4F2BAA43-02E0-4A3A-AA49-AF6FA8D4FB9D}" srcOrd="7" destOrd="0" presId="urn:microsoft.com/office/officeart/2005/8/layout/orgChart1"/>
    <dgm:cxn modelId="{D9EE728C-2B3A-4BC2-8A4B-40D36F3B7FE4}" type="presParOf" srcId="{4F2BAA43-02E0-4A3A-AA49-AF6FA8D4FB9D}" destId="{D2456A63-130D-48A0-B298-1108C032B65F}" srcOrd="0" destOrd="0" presId="urn:microsoft.com/office/officeart/2005/8/layout/orgChart1"/>
    <dgm:cxn modelId="{33688B97-E081-4DAC-87C7-01A3515947C5}" type="presParOf" srcId="{D2456A63-130D-48A0-B298-1108C032B65F}" destId="{3BC42F20-BFC7-426C-A23D-C6D721F2E320}" srcOrd="0" destOrd="0" presId="urn:microsoft.com/office/officeart/2005/8/layout/orgChart1"/>
    <dgm:cxn modelId="{DF2B05AF-736B-41F4-A4A8-354FB7430D92}" type="presParOf" srcId="{D2456A63-130D-48A0-B298-1108C032B65F}" destId="{7FEB7114-0A55-414F-ACB5-127A0B51EF71}" srcOrd="1" destOrd="0" presId="urn:microsoft.com/office/officeart/2005/8/layout/orgChart1"/>
    <dgm:cxn modelId="{0E253B77-50C3-4344-AB03-9557D22E5BDB}" type="presParOf" srcId="{4F2BAA43-02E0-4A3A-AA49-AF6FA8D4FB9D}" destId="{656F08B9-8206-4B50-8DAB-B80D27A7AB10}" srcOrd="1" destOrd="0" presId="urn:microsoft.com/office/officeart/2005/8/layout/orgChart1"/>
    <dgm:cxn modelId="{F93A8F04-C3AA-4AFF-A8A6-7F35FDEEC99B}" type="presParOf" srcId="{656F08B9-8206-4B50-8DAB-B80D27A7AB10}" destId="{E9075CD3-D898-468F-A878-100304459C5E}" srcOrd="0" destOrd="0" presId="urn:microsoft.com/office/officeart/2005/8/layout/orgChart1"/>
    <dgm:cxn modelId="{7F7DF54C-578E-498C-BEA3-384E70C97927}" type="presParOf" srcId="{656F08B9-8206-4B50-8DAB-B80D27A7AB10}" destId="{904380C9-11E1-48F8-9381-429EF26AA9A1}" srcOrd="1" destOrd="0" presId="urn:microsoft.com/office/officeart/2005/8/layout/orgChart1"/>
    <dgm:cxn modelId="{487E8DF6-F2D5-43B4-A73C-92FDFA53ABC9}" type="presParOf" srcId="{904380C9-11E1-48F8-9381-429EF26AA9A1}" destId="{FEC0E2F5-88ED-41E9-AD8B-1848E86A7085}" srcOrd="0" destOrd="0" presId="urn:microsoft.com/office/officeart/2005/8/layout/orgChart1"/>
    <dgm:cxn modelId="{FF987A4D-9D1E-4FA1-8D37-D94BBCEF13F6}" type="presParOf" srcId="{FEC0E2F5-88ED-41E9-AD8B-1848E86A7085}" destId="{DFEDBBCF-642A-4D74-974C-794BA24BE887}" srcOrd="0" destOrd="0" presId="urn:microsoft.com/office/officeart/2005/8/layout/orgChart1"/>
    <dgm:cxn modelId="{07EAAEE6-5264-4044-9637-4FC8C9D4DBE8}" type="presParOf" srcId="{FEC0E2F5-88ED-41E9-AD8B-1848E86A7085}" destId="{07AE4027-79F5-406E-A4B4-F5AEEBBEB6D3}" srcOrd="1" destOrd="0" presId="urn:microsoft.com/office/officeart/2005/8/layout/orgChart1"/>
    <dgm:cxn modelId="{41379C15-5F12-46F2-BE51-8DC30F35CC82}" type="presParOf" srcId="{904380C9-11E1-48F8-9381-429EF26AA9A1}" destId="{42A75351-67FF-47A3-A4CE-00C627605A21}" srcOrd="1" destOrd="0" presId="urn:microsoft.com/office/officeart/2005/8/layout/orgChart1"/>
    <dgm:cxn modelId="{CB35E8F2-51D2-465E-B096-66FA9576FA45}" type="presParOf" srcId="{904380C9-11E1-48F8-9381-429EF26AA9A1}" destId="{BFB81B33-0988-40A6-B2F8-18D9E128BF7D}" srcOrd="2" destOrd="0" presId="urn:microsoft.com/office/officeart/2005/8/layout/orgChart1"/>
    <dgm:cxn modelId="{32D4DA5B-F29A-42E7-B3D7-05AC9E145F27}" type="presParOf" srcId="{656F08B9-8206-4B50-8DAB-B80D27A7AB10}" destId="{21A3D3D0-BA26-4D55-8FEC-CA7E756A787F}" srcOrd="2" destOrd="0" presId="urn:microsoft.com/office/officeart/2005/8/layout/orgChart1"/>
    <dgm:cxn modelId="{B1E50F93-BC39-434F-9C2B-19AFA54616D0}" type="presParOf" srcId="{656F08B9-8206-4B50-8DAB-B80D27A7AB10}" destId="{D9DF66F0-F3E2-4A82-9283-881917BC2BE3}" srcOrd="3" destOrd="0" presId="urn:microsoft.com/office/officeart/2005/8/layout/orgChart1"/>
    <dgm:cxn modelId="{4182DAF5-1935-4D83-AA38-44CA88E7639C}" type="presParOf" srcId="{D9DF66F0-F3E2-4A82-9283-881917BC2BE3}" destId="{F7F14EA5-238A-4DF8-A2D8-B473B027B5A8}" srcOrd="0" destOrd="0" presId="urn:microsoft.com/office/officeart/2005/8/layout/orgChart1"/>
    <dgm:cxn modelId="{0502EDED-83D0-4134-816E-28DF4680202B}" type="presParOf" srcId="{F7F14EA5-238A-4DF8-A2D8-B473B027B5A8}" destId="{D35918DD-D550-41E5-8478-93CC52DAE994}" srcOrd="0" destOrd="0" presId="urn:microsoft.com/office/officeart/2005/8/layout/orgChart1"/>
    <dgm:cxn modelId="{A08E2558-428C-4723-812B-10626548A680}" type="presParOf" srcId="{F7F14EA5-238A-4DF8-A2D8-B473B027B5A8}" destId="{466BD9EF-88C6-49FD-94CF-7E56EF6E1CAE}" srcOrd="1" destOrd="0" presId="urn:microsoft.com/office/officeart/2005/8/layout/orgChart1"/>
    <dgm:cxn modelId="{9BB720C1-E481-4B15-9604-2D637917814E}" type="presParOf" srcId="{D9DF66F0-F3E2-4A82-9283-881917BC2BE3}" destId="{7475E95D-A062-4578-BA02-2AFC9BF186D7}" srcOrd="1" destOrd="0" presId="urn:microsoft.com/office/officeart/2005/8/layout/orgChart1"/>
    <dgm:cxn modelId="{36502679-913C-4935-B830-8490E4145203}" type="presParOf" srcId="{D9DF66F0-F3E2-4A82-9283-881917BC2BE3}" destId="{97DD5C4F-F2D2-4A39-97D5-84B53D70CB30}" srcOrd="2" destOrd="0" presId="urn:microsoft.com/office/officeart/2005/8/layout/orgChart1"/>
    <dgm:cxn modelId="{46689CA3-2B6C-463E-A6D4-8E1EDBFEFAD6}" type="presParOf" srcId="{656F08B9-8206-4B50-8DAB-B80D27A7AB10}" destId="{21E6384E-1E91-4C82-93FA-749969262E54}" srcOrd="4" destOrd="0" presId="urn:microsoft.com/office/officeart/2005/8/layout/orgChart1"/>
    <dgm:cxn modelId="{2C817E33-C9A7-46CC-B06F-19DE18DD29EC}" type="presParOf" srcId="{656F08B9-8206-4B50-8DAB-B80D27A7AB10}" destId="{952DD181-202E-488E-A19B-A5B21A41092D}" srcOrd="5" destOrd="0" presId="urn:microsoft.com/office/officeart/2005/8/layout/orgChart1"/>
    <dgm:cxn modelId="{2E4198FC-302D-4558-A3D5-3E01B2EDA4B4}" type="presParOf" srcId="{952DD181-202E-488E-A19B-A5B21A41092D}" destId="{B72AAF3A-17F5-4B65-832B-DF7F7EC49FF4}" srcOrd="0" destOrd="0" presId="urn:microsoft.com/office/officeart/2005/8/layout/orgChart1"/>
    <dgm:cxn modelId="{DF8005AB-D574-48C3-BB9C-A9BEB2A439F2}" type="presParOf" srcId="{B72AAF3A-17F5-4B65-832B-DF7F7EC49FF4}" destId="{117286EB-AE1B-4340-8909-49DCC04584E6}" srcOrd="0" destOrd="0" presId="urn:microsoft.com/office/officeart/2005/8/layout/orgChart1"/>
    <dgm:cxn modelId="{4B871402-8EC8-4931-A137-9CEC38F81B24}" type="presParOf" srcId="{B72AAF3A-17F5-4B65-832B-DF7F7EC49FF4}" destId="{382E677F-A298-4130-99CC-18F6ECEC306B}" srcOrd="1" destOrd="0" presId="urn:microsoft.com/office/officeart/2005/8/layout/orgChart1"/>
    <dgm:cxn modelId="{93AFB556-0E01-4405-932A-062C5575E484}" type="presParOf" srcId="{952DD181-202E-488E-A19B-A5B21A41092D}" destId="{293777B7-0534-486A-B4B7-0AF5D9667CA2}" srcOrd="1" destOrd="0" presId="urn:microsoft.com/office/officeart/2005/8/layout/orgChart1"/>
    <dgm:cxn modelId="{99DADC44-6F10-4E1D-B87A-BAB7072BF9D1}" type="presParOf" srcId="{952DD181-202E-488E-A19B-A5B21A41092D}" destId="{FF905061-B16E-4551-8A12-3FB24F709235}" srcOrd="2" destOrd="0" presId="urn:microsoft.com/office/officeart/2005/8/layout/orgChart1"/>
    <dgm:cxn modelId="{74AB50AB-E69D-47FA-B2EB-5EF94C6E0848}" type="presParOf" srcId="{656F08B9-8206-4B50-8DAB-B80D27A7AB10}" destId="{C29D6E23-EB75-4929-9225-A93441812536}" srcOrd="6" destOrd="0" presId="urn:microsoft.com/office/officeart/2005/8/layout/orgChart1"/>
    <dgm:cxn modelId="{D764B92E-B682-47E6-9DAD-9C2102F5D348}" type="presParOf" srcId="{656F08B9-8206-4B50-8DAB-B80D27A7AB10}" destId="{E1257F27-E8FE-4FB9-A8A2-38F9EA7353EE}" srcOrd="7" destOrd="0" presId="urn:microsoft.com/office/officeart/2005/8/layout/orgChart1"/>
    <dgm:cxn modelId="{98C05E0D-BEA4-4BC4-99A1-698DA7D48AFA}" type="presParOf" srcId="{E1257F27-E8FE-4FB9-A8A2-38F9EA7353EE}" destId="{71179CB1-8A90-4413-B489-ABCB9E9C55FC}" srcOrd="0" destOrd="0" presId="urn:microsoft.com/office/officeart/2005/8/layout/orgChart1"/>
    <dgm:cxn modelId="{769385BE-7731-4A09-97E3-39F2BB07964E}" type="presParOf" srcId="{71179CB1-8A90-4413-B489-ABCB9E9C55FC}" destId="{C38ECD46-DA56-48DE-A71F-D2DDF3854B57}" srcOrd="0" destOrd="0" presId="urn:microsoft.com/office/officeart/2005/8/layout/orgChart1"/>
    <dgm:cxn modelId="{4193A0C6-09E5-415E-89F6-AEAD789CDACE}" type="presParOf" srcId="{71179CB1-8A90-4413-B489-ABCB9E9C55FC}" destId="{1F219315-D805-4E26-88B9-095CB1A33C81}" srcOrd="1" destOrd="0" presId="urn:microsoft.com/office/officeart/2005/8/layout/orgChart1"/>
    <dgm:cxn modelId="{E06E9499-C659-4823-BFA0-89588840F618}" type="presParOf" srcId="{E1257F27-E8FE-4FB9-A8A2-38F9EA7353EE}" destId="{EDC35358-1C01-44AE-A6C0-849473781AC5}" srcOrd="1" destOrd="0" presId="urn:microsoft.com/office/officeart/2005/8/layout/orgChart1"/>
    <dgm:cxn modelId="{1C20FAE4-8E2C-4CD9-8BE2-05C11C090EEF}" type="presParOf" srcId="{E1257F27-E8FE-4FB9-A8A2-38F9EA7353EE}" destId="{6730AFE9-A680-462D-A16A-B50EAE857FEC}" srcOrd="2" destOrd="0" presId="urn:microsoft.com/office/officeart/2005/8/layout/orgChart1"/>
    <dgm:cxn modelId="{E75A50BB-EF54-4942-94D9-77307C33A23F}" type="presParOf" srcId="{4F2BAA43-02E0-4A3A-AA49-AF6FA8D4FB9D}" destId="{CE1523E2-CE81-4F1F-90CD-31BAE62CDCF0}" srcOrd="2" destOrd="0" presId="urn:microsoft.com/office/officeart/2005/8/layout/orgChart1"/>
    <dgm:cxn modelId="{EB1047C8-8905-4789-8B68-53DA24A4682F}" type="presParOf" srcId="{BAFC5653-39A5-4449-A73C-CC8D31137024}" destId="{819D0A0A-8B6B-4C12-AC8B-ABCDD54653B6}" srcOrd="2" destOrd="0" presId="urn:microsoft.com/office/officeart/2005/8/layout/orgChart1"/>
    <dgm:cxn modelId="{90AE715B-039B-4253-A771-A3F939316BFE}" type="presParOf" srcId="{D7ADA996-E48E-4543-824A-E9461E9004EB}" destId="{9C026C25-1FCF-45C2-810F-51D72AF952BE}" srcOrd="2" destOrd="0" presId="urn:microsoft.com/office/officeart/2005/8/layout/orgChart1"/>
  </dgm:cxnLst>
  <dgm:bg/>
  <dgm:whole>
    <a:ln w="381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9FC5EF-E1A1-4039-BF9A-9DCC2E519595}" type="doc">
      <dgm:prSet loTypeId="urn:microsoft.com/office/officeart/2005/8/layout/orgChart1" loCatId="hierarchy" qsTypeId="urn:microsoft.com/office/officeart/2005/8/quickstyle/simple3" qsCatId="simple" csTypeId="urn:microsoft.com/office/officeart/2005/8/colors/accent3_5" csCatId="accent3" phldr="1"/>
      <dgm:spPr/>
      <dgm:t>
        <a:bodyPr/>
        <a:lstStyle/>
        <a:p>
          <a:endParaRPr lang="en-US"/>
        </a:p>
      </dgm:t>
    </dgm:pt>
    <dgm:pt modelId="{9F7BE6A4-2C40-4930-9004-BFE714B8EF75}">
      <dgm:prSet phldrT="[Text]" custT="1"/>
      <dgm:spPr/>
      <dgm:t>
        <a:bodyPr/>
        <a:lstStyle/>
        <a:p>
          <a:r>
            <a:rPr lang="en-US" sz="2000" b="1" baseline="0">
              <a:latin typeface="Times New Roman" panose="02020603050405020304" pitchFamily="18" charset="0"/>
              <a:cs typeface="Times New Roman" panose="02020603050405020304" pitchFamily="18" charset="0"/>
            </a:rPr>
            <a:t>Computers Software</a:t>
          </a:r>
          <a:endParaRPr lang="en-US" sz="2000" b="1" baseline="0" dirty="0">
            <a:latin typeface="Times New Roman" panose="02020603050405020304" pitchFamily="18" charset="0"/>
            <a:cs typeface="Times New Roman" panose="02020603050405020304" pitchFamily="18" charset="0"/>
          </a:endParaRPr>
        </a:p>
      </dgm:t>
    </dgm:pt>
    <dgm:pt modelId="{604A2CC4-DA89-4CDC-8EF2-8C1973D55F56}" type="parTrans" cxnId="{3CC5DE04-CA6A-439F-839A-09A8336320F3}">
      <dgm:prSet/>
      <dgm:spPr/>
      <dgm:t>
        <a:bodyPr/>
        <a:lstStyle/>
        <a:p>
          <a:endParaRPr lang="en-US" sz="2000" b="1" baseline="0">
            <a:latin typeface="Times New Roman" panose="02020603050405020304" pitchFamily="18" charset="0"/>
            <a:cs typeface="Times New Roman" panose="02020603050405020304" pitchFamily="18" charset="0"/>
          </a:endParaRPr>
        </a:p>
      </dgm:t>
    </dgm:pt>
    <dgm:pt modelId="{9A490B55-F559-40C1-86AD-5845E56B49D6}" type="sibTrans" cxnId="{3CC5DE04-CA6A-439F-839A-09A8336320F3}">
      <dgm:prSet/>
      <dgm:spPr/>
      <dgm:t>
        <a:bodyPr/>
        <a:lstStyle/>
        <a:p>
          <a:endParaRPr lang="en-US" sz="2000" b="1" baseline="0">
            <a:latin typeface="Times New Roman" panose="02020603050405020304" pitchFamily="18" charset="0"/>
            <a:cs typeface="Times New Roman" panose="02020603050405020304" pitchFamily="18" charset="0"/>
          </a:endParaRPr>
        </a:p>
      </dgm:t>
    </dgm:pt>
    <dgm:pt modelId="{5CABDFA5-6752-487B-9DCC-3F02EADD965B}">
      <dgm:prSet phldrT="[Text]" custT="1"/>
      <dgm:spPr/>
      <dgm:t>
        <a:bodyPr/>
        <a:lstStyle/>
        <a:p>
          <a:r>
            <a:rPr lang="en-US" sz="2000" b="1" baseline="0" dirty="0">
              <a:latin typeface="Times New Roman" panose="02020603050405020304" pitchFamily="18" charset="0"/>
              <a:cs typeface="Times New Roman" panose="02020603050405020304" pitchFamily="18" charset="0"/>
            </a:rPr>
            <a:t>Operating </a:t>
          </a:r>
        </a:p>
        <a:p>
          <a:r>
            <a:rPr lang="en-US" sz="2000" b="1" baseline="0" dirty="0">
              <a:latin typeface="Times New Roman" panose="02020603050405020304" pitchFamily="18" charset="0"/>
              <a:cs typeface="Times New Roman" panose="02020603050405020304" pitchFamily="18" charset="0"/>
            </a:rPr>
            <a:t>System </a:t>
          </a:r>
        </a:p>
      </dgm:t>
    </dgm:pt>
    <dgm:pt modelId="{C160D007-1802-49DF-9D5D-49424374C3A8}" type="parTrans" cxnId="{B837905C-4FBA-4230-9EC1-F7D83D0414A5}">
      <dgm:prSet/>
      <dgm:spPr>
        <a:ln>
          <a:solidFill>
            <a:schemeClr val="tx1"/>
          </a:solidFill>
          <a:headEnd type="none" w="med" len="med"/>
          <a:tailEnd type="arrow" w="med" len="med"/>
        </a:ln>
      </dgm:spPr>
      <dgm:t>
        <a:bodyPr/>
        <a:lstStyle/>
        <a:p>
          <a:endParaRPr lang="en-US" sz="2000" b="1" baseline="0">
            <a:latin typeface="Times New Roman" panose="02020603050405020304" pitchFamily="18" charset="0"/>
            <a:cs typeface="Times New Roman" panose="02020603050405020304" pitchFamily="18" charset="0"/>
          </a:endParaRPr>
        </a:p>
      </dgm:t>
    </dgm:pt>
    <dgm:pt modelId="{93AD4B93-AAA3-4400-A319-E2ACFC0DDF78}" type="sibTrans" cxnId="{B837905C-4FBA-4230-9EC1-F7D83D0414A5}">
      <dgm:prSet/>
      <dgm:spPr/>
      <dgm:t>
        <a:bodyPr/>
        <a:lstStyle/>
        <a:p>
          <a:endParaRPr lang="en-US" sz="2000" b="1" baseline="0">
            <a:latin typeface="Times New Roman" panose="02020603050405020304" pitchFamily="18" charset="0"/>
            <a:cs typeface="Times New Roman" panose="02020603050405020304" pitchFamily="18" charset="0"/>
          </a:endParaRPr>
        </a:p>
      </dgm:t>
    </dgm:pt>
    <dgm:pt modelId="{2F03DF51-3F9F-4FE8-8EBD-6E2836869726}">
      <dgm:prSet phldrT="[Text]" custT="1"/>
      <dgm:spPr/>
      <dgm:t>
        <a:bodyPr/>
        <a:lstStyle/>
        <a:p>
          <a:r>
            <a:rPr lang="en-US" sz="2000" b="1" baseline="0" dirty="0">
              <a:latin typeface="Times New Roman" panose="02020603050405020304" pitchFamily="18" charset="0"/>
              <a:cs typeface="Times New Roman" panose="02020603050405020304" pitchFamily="18" charset="0"/>
            </a:rPr>
            <a:t>Programs</a:t>
          </a:r>
        </a:p>
        <a:p>
          <a:r>
            <a:rPr lang="en-US" sz="2000" b="1" baseline="0" dirty="0">
              <a:latin typeface="Times New Roman" panose="02020603050405020304" pitchFamily="18" charset="0"/>
              <a:cs typeface="Times New Roman" panose="02020603050405020304" pitchFamily="18" charset="0"/>
            </a:rPr>
            <a:t>(Applications)</a:t>
          </a:r>
        </a:p>
      </dgm:t>
    </dgm:pt>
    <dgm:pt modelId="{37139B48-03DD-4549-8D69-85B0AB49A4A8}" type="parTrans" cxnId="{AB229873-332E-4966-8EB3-C3F7660237BE}">
      <dgm:prSet/>
      <dgm:spPr>
        <a:ln>
          <a:solidFill>
            <a:schemeClr val="tx1"/>
          </a:solidFill>
          <a:headEnd type="none" w="med" len="med"/>
          <a:tailEnd type="arrow" w="med" len="med"/>
        </a:ln>
      </dgm:spPr>
      <dgm:t>
        <a:bodyPr/>
        <a:lstStyle/>
        <a:p>
          <a:endParaRPr lang="en-US" sz="2000" b="1" baseline="0">
            <a:latin typeface="Times New Roman" panose="02020603050405020304" pitchFamily="18" charset="0"/>
            <a:cs typeface="Times New Roman" panose="02020603050405020304" pitchFamily="18" charset="0"/>
          </a:endParaRPr>
        </a:p>
      </dgm:t>
    </dgm:pt>
    <dgm:pt modelId="{C1CB71D1-9029-47E4-A4EF-7FF4C706EAD8}" type="sibTrans" cxnId="{AB229873-332E-4966-8EB3-C3F7660237BE}">
      <dgm:prSet/>
      <dgm:spPr/>
      <dgm:t>
        <a:bodyPr/>
        <a:lstStyle/>
        <a:p>
          <a:endParaRPr lang="en-US" sz="2000" b="1" baseline="0">
            <a:latin typeface="Times New Roman" panose="02020603050405020304" pitchFamily="18" charset="0"/>
            <a:cs typeface="Times New Roman" panose="02020603050405020304" pitchFamily="18" charset="0"/>
          </a:endParaRPr>
        </a:p>
      </dgm:t>
    </dgm:pt>
    <dgm:pt modelId="{ED4EA0FD-E510-4C2D-833E-5EBC676000A0}">
      <dgm:prSet phldrT="[Text]" custT="1"/>
      <dgm:spPr/>
      <dgm:t>
        <a:bodyPr/>
        <a:lstStyle/>
        <a:p>
          <a:r>
            <a:rPr lang="en-US" sz="2000" b="1" baseline="0" dirty="0">
              <a:latin typeface="Times New Roman" panose="02020603050405020304" pitchFamily="18" charset="0"/>
              <a:cs typeface="Times New Roman" panose="02020603050405020304" pitchFamily="18" charset="0"/>
            </a:rPr>
            <a:t>Data and Information</a:t>
          </a:r>
        </a:p>
      </dgm:t>
    </dgm:pt>
    <dgm:pt modelId="{F4BA4262-1F52-4529-B4DD-3FC78FAD2342}" type="parTrans" cxnId="{20238C4D-2A08-4CFE-B4DE-7DCCAB6BFF8F}">
      <dgm:prSet/>
      <dgm:spPr>
        <a:ln>
          <a:solidFill>
            <a:schemeClr val="tx1"/>
          </a:solidFill>
          <a:headEnd type="none" w="med" len="med"/>
          <a:tailEnd type="arrow" w="med" len="med"/>
        </a:ln>
      </dgm:spPr>
      <dgm:t>
        <a:bodyPr/>
        <a:lstStyle/>
        <a:p>
          <a:endParaRPr lang="en-US" sz="2000" b="1" baseline="0">
            <a:latin typeface="Times New Roman" panose="02020603050405020304" pitchFamily="18" charset="0"/>
            <a:cs typeface="Times New Roman" panose="02020603050405020304" pitchFamily="18" charset="0"/>
          </a:endParaRPr>
        </a:p>
      </dgm:t>
    </dgm:pt>
    <dgm:pt modelId="{02330778-9B1E-48C8-8FDE-77E32386F51A}" type="sibTrans" cxnId="{20238C4D-2A08-4CFE-B4DE-7DCCAB6BFF8F}">
      <dgm:prSet/>
      <dgm:spPr/>
      <dgm:t>
        <a:bodyPr/>
        <a:lstStyle/>
        <a:p>
          <a:endParaRPr lang="en-US" sz="2000" b="1" baseline="0">
            <a:latin typeface="Times New Roman" panose="02020603050405020304" pitchFamily="18" charset="0"/>
            <a:cs typeface="Times New Roman" panose="02020603050405020304" pitchFamily="18" charset="0"/>
          </a:endParaRPr>
        </a:p>
      </dgm:t>
    </dgm:pt>
    <dgm:pt modelId="{DEF0E450-A0A9-444E-BA34-59443CE302CE}" type="pres">
      <dgm:prSet presAssocID="{689FC5EF-E1A1-4039-BF9A-9DCC2E519595}" presName="hierChild1" presStyleCnt="0">
        <dgm:presLayoutVars>
          <dgm:orgChart val="1"/>
          <dgm:chPref val="1"/>
          <dgm:dir/>
          <dgm:animOne val="branch"/>
          <dgm:animLvl val="lvl"/>
          <dgm:resizeHandles/>
        </dgm:presLayoutVars>
      </dgm:prSet>
      <dgm:spPr/>
    </dgm:pt>
    <dgm:pt modelId="{D4FA7290-7ADC-4F3A-BE64-63B2F543D807}" type="pres">
      <dgm:prSet presAssocID="{9F7BE6A4-2C40-4930-9004-BFE714B8EF75}" presName="hierRoot1" presStyleCnt="0">
        <dgm:presLayoutVars>
          <dgm:hierBranch val="init"/>
        </dgm:presLayoutVars>
      </dgm:prSet>
      <dgm:spPr/>
    </dgm:pt>
    <dgm:pt modelId="{F4A799FC-4A56-4D4B-AF26-8133B67BE5A1}" type="pres">
      <dgm:prSet presAssocID="{9F7BE6A4-2C40-4930-9004-BFE714B8EF75}" presName="rootComposite1" presStyleCnt="0"/>
      <dgm:spPr/>
    </dgm:pt>
    <dgm:pt modelId="{67024811-EFD0-4FD9-9361-9B71F59990E2}" type="pres">
      <dgm:prSet presAssocID="{9F7BE6A4-2C40-4930-9004-BFE714B8EF75}" presName="rootText1" presStyleLbl="node0" presStyleIdx="0" presStyleCnt="1" custScaleX="59436" custScaleY="50595">
        <dgm:presLayoutVars>
          <dgm:chPref val="3"/>
        </dgm:presLayoutVars>
      </dgm:prSet>
      <dgm:spPr/>
    </dgm:pt>
    <dgm:pt modelId="{B0F2E050-2284-4E60-9973-969A07A02D55}" type="pres">
      <dgm:prSet presAssocID="{9F7BE6A4-2C40-4930-9004-BFE714B8EF75}" presName="rootConnector1" presStyleLbl="node1" presStyleIdx="0" presStyleCnt="0"/>
      <dgm:spPr/>
    </dgm:pt>
    <dgm:pt modelId="{A0CBFA47-1078-4180-8A55-74841235D3B6}" type="pres">
      <dgm:prSet presAssocID="{9F7BE6A4-2C40-4930-9004-BFE714B8EF75}" presName="hierChild2" presStyleCnt="0"/>
      <dgm:spPr/>
    </dgm:pt>
    <dgm:pt modelId="{71E4E6BB-723C-4D41-8B9E-58BEAF43552B}" type="pres">
      <dgm:prSet presAssocID="{C160D007-1802-49DF-9D5D-49424374C3A8}" presName="Name37" presStyleLbl="parChTrans1D2" presStyleIdx="0" presStyleCnt="3"/>
      <dgm:spPr/>
    </dgm:pt>
    <dgm:pt modelId="{FD6177F5-08BB-4920-ABFE-22076DC3231E}" type="pres">
      <dgm:prSet presAssocID="{5CABDFA5-6752-487B-9DCC-3F02EADD965B}" presName="hierRoot2" presStyleCnt="0">
        <dgm:presLayoutVars>
          <dgm:hierBranch val="init"/>
        </dgm:presLayoutVars>
      </dgm:prSet>
      <dgm:spPr/>
    </dgm:pt>
    <dgm:pt modelId="{70B23117-D8BF-4EC5-99FC-FD71E542FD65}" type="pres">
      <dgm:prSet presAssocID="{5CABDFA5-6752-487B-9DCC-3F02EADD965B}" presName="rootComposite" presStyleCnt="0"/>
      <dgm:spPr/>
    </dgm:pt>
    <dgm:pt modelId="{BF3666A1-E8FE-4689-83EB-E55CC9212A5B}" type="pres">
      <dgm:prSet presAssocID="{5CABDFA5-6752-487B-9DCC-3F02EADD965B}" presName="rootText" presStyleLbl="node2" presStyleIdx="0" presStyleCnt="3" custScaleX="59436" custScaleY="50595" custLinFactNeighborX="-36235" custLinFactNeighborY="-2132">
        <dgm:presLayoutVars>
          <dgm:chPref val="3"/>
        </dgm:presLayoutVars>
      </dgm:prSet>
      <dgm:spPr/>
    </dgm:pt>
    <dgm:pt modelId="{7B916BF8-DA1E-42F1-9161-9535DA63C7C5}" type="pres">
      <dgm:prSet presAssocID="{5CABDFA5-6752-487B-9DCC-3F02EADD965B}" presName="rootConnector" presStyleLbl="node2" presStyleIdx="0" presStyleCnt="3"/>
      <dgm:spPr/>
    </dgm:pt>
    <dgm:pt modelId="{58D2BCB5-7AF2-4909-9D48-64BF75AC788F}" type="pres">
      <dgm:prSet presAssocID="{5CABDFA5-6752-487B-9DCC-3F02EADD965B}" presName="hierChild4" presStyleCnt="0"/>
      <dgm:spPr/>
    </dgm:pt>
    <dgm:pt modelId="{1D2342BE-1907-477D-B368-B440A7555D2E}" type="pres">
      <dgm:prSet presAssocID="{5CABDFA5-6752-487B-9DCC-3F02EADD965B}" presName="hierChild5" presStyleCnt="0"/>
      <dgm:spPr/>
    </dgm:pt>
    <dgm:pt modelId="{9027DF80-AC7A-477F-A475-24295B3BFA1A}" type="pres">
      <dgm:prSet presAssocID="{37139B48-03DD-4549-8D69-85B0AB49A4A8}" presName="Name37" presStyleLbl="parChTrans1D2" presStyleIdx="1" presStyleCnt="3"/>
      <dgm:spPr/>
    </dgm:pt>
    <dgm:pt modelId="{3516A864-A4C7-4C33-A042-B9BD6E8ADE25}" type="pres">
      <dgm:prSet presAssocID="{2F03DF51-3F9F-4FE8-8EBD-6E2836869726}" presName="hierRoot2" presStyleCnt="0">
        <dgm:presLayoutVars>
          <dgm:hierBranch val="init"/>
        </dgm:presLayoutVars>
      </dgm:prSet>
      <dgm:spPr/>
    </dgm:pt>
    <dgm:pt modelId="{8F0FABB7-1865-41EB-9D49-27F0A6936F64}" type="pres">
      <dgm:prSet presAssocID="{2F03DF51-3F9F-4FE8-8EBD-6E2836869726}" presName="rootComposite" presStyleCnt="0"/>
      <dgm:spPr/>
    </dgm:pt>
    <dgm:pt modelId="{2A29C51C-0589-41D6-B867-7627C436670F}" type="pres">
      <dgm:prSet presAssocID="{2F03DF51-3F9F-4FE8-8EBD-6E2836869726}" presName="rootText" presStyleLbl="node2" presStyleIdx="1" presStyleCnt="3" custScaleX="59436" custScaleY="50595">
        <dgm:presLayoutVars>
          <dgm:chPref val="3"/>
        </dgm:presLayoutVars>
      </dgm:prSet>
      <dgm:spPr/>
    </dgm:pt>
    <dgm:pt modelId="{53565B8C-1DA9-4688-91F1-F4F59EEE2218}" type="pres">
      <dgm:prSet presAssocID="{2F03DF51-3F9F-4FE8-8EBD-6E2836869726}" presName="rootConnector" presStyleLbl="node2" presStyleIdx="1" presStyleCnt="3"/>
      <dgm:spPr/>
    </dgm:pt>
    <dgm:pt modelId="{0A486D45-66B4-4DF9-8B5B-121BFAC943EF}" type="pres">
      <dgm:prSet presAssocID="{2F03DF51-3F9F-4FE8-8EBD-6E2836869726}" presName="hierChild4" presStyleCnt="0"/>
      <dgm:spPr/>
    </dgm:pt>
    <dgm:pt modelId="{A5D22B46-A425-4EAB-B243-93678102CF30}" type="pres">
      <dgm:prSet presAssocID="{2F03DF51-3F9F-4FE8-8EBD-6E2836869726}" presName="hierChild5" presStyleCnt="0"/>
      <dgm:spPr/>
    </dgm:pt>
    <dgm:pt modelId="{83ED9805-E07F-4690-A174-8BB822AD7D1A}" type="pres">
      <dgm:prSet presAssocID="{F4BA4262-1F52-4529-B4DD-3FC78FAD2342}" presName="Name37" presStyleLbl="parChTrans1D2" presStyleIdx="2" presStyleCnt="3"/>
      <dgm:spPr/>
    </dgm:pt>
    <dgm:pt modelId="{71A0DA0B-CAAE-4FE5-ABD7-80A2C3CA580F}" type="pres">
      <dgm:prSet presAssocID="{ED4EA0FD-E510-4C2D-833E-5EBC676000A0}" presName="hierRoot2" presStyleCnt="0">
        <dgm:presLayoutVars>
          <dgm:hierBranch val="init"/>
        </dgm:presLayoutVars>
      </dgm:prSet>
      <dgm:spPr/>
    </dgm:pt>
    <dgm:pt modelId="{60C3B164-A16F-4941-BBDF-2CDB60DA7832}" type="pres">
      <dgm:prSet presAssocID="{ED4EA0FD-E510-4C2D-833E-5EBC676000A0}" presName="rootComposite" presStyleCnt="0"/>
      <dgm:spPr/>
    </dgm:pt>
    <dgm:pt modelId="{6495A270-1479-4856-B139-A017A78FAD5B}" type="pres">
      <dgm:prSet presAssocID="{ED4EA0FD-E510-4C2D-833E-5EBC676000A0}" presName="rootText" presStyleLbl="node2" presStyleIdx="2" presStyleCnt="3" custScaleX="59436" custScaleY="50595" custLinFactNeighborX="37302" custLinFactNeighborY="-2499">
        <dgm:presLayoutVars>
          <dgm:chPref val="3"/>
        </dgm:presLayoutVars>
      </dgm:prSet>
      <dgm:spPr/>
    </dgm:pt>
    <dgm:pt modelId="{90EB43A6-302A-49AE-84BE-77B958789B67}" type="pres">
      <dgm:prSet presAssocID="{ED4EA0FD-E510-4C2D-833E-5EBC676000A0}" presName="rootConnector" presStyleLbl="node2" presStyleIdx="2" presStyleCnt="3"/>
      <dgm:spPr/>
    </dgm:pt>
    <dgm:pt modelId="{D88073C8-BD9A-4235-98FE-59141D7EA7E3}" type="pres">
      <dgm:prSet presAssocID="{ED4EA0FD-E510-4C2D-833E-5EBC676000A0}" presName="hierChild4" presStyleCnt="0"/>
      <dgm:spPr/>
    </dgm:pt>
    <dgm:pt modelId="{10FB6A11-E908-4F9D-9FE1-2AF429A0B239}" type="pres">
      <dgm:prSet presAssocID="{ED4EA0FD-E510-4C2D-833E-5EBC676000A0}" presName="hierChild5" presStyleCnt="0"/>
      <dgm:spPr/>
    </dgm:pt>
    <dgm:pt modelId="{198D7507-C16B-4140-8A34-60EE3C188654}" type="pres">
      <dgm:prSet presAssocID="{9F7BE6A4-2C40-4930-9004-BFE714B8EF75}" presName="hierChild3" presStyleCnt="0"/>
      <dgm:spPr/>
    </dgm:pt>
  </dgm:ptLst>
  <dgm:cxnLst>
    <dgm:cxn modelId="{3CC5DE04-CA6A-439F-839A-09A8336320F3}" srcId="{689FC5EF-E1A1-4039-BF9A-9DCC2E519595}" destId="{9F7BE6A4-2C40-4930-9004-BFE714B8EF75}" srcOrd="0" destOrd="0" parTransId="{604A2CC4-DA89-4CDC-8EF2-8C1973D55F56}" sibTransId="{9A490B55-F559-40C1-86AD-5845E56B49D6}"/>
    <dgm:cxn modelId="{EE7DD621-3D84-44AC-B016-55B7BE350789}" type="presOf" srcId="{F4BA4262-1F52-4529-B4DD-3FC78FAD2342}" destId="{83ED9805-E07F-4690-A174-8BB822AD7D1A}" srcOrd="0" destOrd="0" presId="urn:microsoft.com/office/officeart/2005/8/layout/orgChart1"/>
    <dgm:cxn modelId="{F1244025-4380-4715-8F3E-3741121788D7}" type="presOf" srcId="{ED4EA0FD-E510-4C2D-833E-5EBC676000A0}" destId="{6495A270-1479-4856-B139-A017A78FAD5B}" srcOrd="0" destOrd="0" presId="urn:microsoft.com/office/officeart/2005/8/layout/orgChart1"/>
    <dgm:cxn modelId="{B837905C-4FBA-4230-9EC1-F7D83D0414A5}" srcId="{9F7BE6A4-2C40-4930-9004-BFE714B8EF75}" destId="{5CABDFA5-6752-487B-9DCC-3F02EADD965B}" srcOrd="0" destOrd="0" parTransId="{C160D007-1802-49DF-9D5D-49424374C3A8}" sibTransId="{93AD4B93-AAA3-4400-A319-E2ACFC0DDF78}"/>
    <dgm:cxn modelId="{21A80364-AADD-4B68-885C-ABEF5F413CDB}" type="presOf" srcId="{9F7BE6A4-2C40-4930-9004-BFE714B8EF75}" destId="{B0F2E050-2284-4E60-9973-969A07A02D55}" srcOrd="1" destOrd="0" presId="urn:microsoft.com/office/officeart/2005/8/layout/orgChart1"/>
    <dgm:cxn modelId="{20238C4D-2A08-4CFE-B4DE-7DCCAB6BFF8F}" srcId="{9F7BE6A4-2C40-4930-9004-BFE714B8EF75}" destId="{ED4EA0FD-E510-4C2D-833E-5EBC676000A0}" srcOrd="2" destOrd="0" parTransId="{F4BA4262-1F52-4529-B4DD-3FC78FAD2342}" sibTransId="{02330778-9B1E-48C8-8FDE-77E32386F51A}"/>
    <dgm:cxn modelId="{CDB24C72-ECAC-4CDF-8D97-DD04721B7CE6}" type="presOf" srcId="{5CABDFA5-6752-487B-9DCC-3F02EADD965B}" destId="{7B916BF8-DA1E-42F1-9161-9535DA63C7C5}" srcOrd="1" destOrd="0" presId="urn:microsoft.com/office/officeart/2005/8/layout/orgChart1"/>
    <dgm:cxn modelId="{AB229873-332E-4966-8EB3-C3F7660237BE}" srcId="{9F7BE6A4-2C40-4930-9004-BFE714B8EF75}" destId="{2F03DF51-3F9F-4FE8-8EBD-6E2836869726}" srcOrd="1" destOrd="0" parTransId="{37139B48-03DD-4549-8D69-85B0AB49A4A8}" sibTransId="{C1CB71D1-9029-47E4-A4EF-7FF4C706EAD8}"/>
    <dgm:cxn modelId="{8F4B307C-B6FF-4C37-B303-8A4338DD0496}" type="presOf" srcId="{689FC5EF-E1A1-4039-BF9A-9DCC2E519595}" destId="{DEF0E450-A0A9-444E-BA34-59443CE302CE}" srcOrd="0" destOrd="0" presId="urn:microsoft.com/office/officeart/2005/8/layout/orgChart1"/>
    <dgm:cxn modelId="{AC8C0F7E-8459-4806-95AB-C0D7866846D2}" type="presOf" srcId="{ED4EA0FD-E510-4C2D-833E-5EBC676000A0}" destId="{90EB43A6-302A-49AE-84BE-77B958789B67}" srcOrd="1" destOrd="0" presId="urn:microsoft.com/office/officeart/2005/8/layout/orgChart1"/>
    <dgm:cxn modelId="{9A196D85-5A24-4389-B076-9A0A553D58E4}" type="presOf" srcId="{C160D007-1802-49DF-9D5D-49424374C3A8}" destId="{71E4E6BB-723C-4D41-8B9E-58BEAF43552B}" srcOrd="0" destOrd="0" presId="urn:microsoft.com/office/officeart/2005/8/layout/orgChart1"/>
    <dgm:cxn modelId="{5A16E38D-A963-47F9-B05F-542CBE181FD8}" type="presOf" srcId="{37139B48-03DD-4549-8D69-85B0AB49A4A8}" destId="{9027DF80-AC7A-477F-A475-24295B3BFA1A}" srcOrd="0" destOrd="0" presId="urn:microsoft.com/office/officeart/2005/8/layout/orgChart1"/>
    <dgm:cxn modelId="{CD2EA89B-38DC-439A-A7B0-506C81DA40BF}" type="presOf" srcId="{5CABDFA5-6752-487B-9DCC-3F02EADD965B}" destId="{BF3666A1-E8FE-4689-83EB-E55CC9212A5B}" srcOrd="0" destOrd="0" presId="urn:microsoft.com/office/officeart/2005/8/layout/orgChart1"/>
    <dgm:cxn modelId="{F614F69C-BDB3-4EBC-BB54-1DD3773F565D}" type="presOf" srcId="{2F03DF51-3F9F-4FE8-8EBD-6E2836869726}" destId="{2A29C51C-0589-41D6-B867-7627C436670F}" srcOrd="0" destOrd="0" presId="urn:microsoft.com/office/officeart/2005/8/layout/orgChart1"/>
    <dgm:cxn modelId="{CAFCF5A6-5633-4BAC-8BE4-FF48CE9D236F}" type="presOf" srcId="{2F03DF51-3F9F-4FE8-8EBD-6E2836869726}" destId="{53565B8C-1DA9-4688-91F1-F4F59EEE2218}" srcOrd="1" destOrd="0" presId="urn:microsoft.com/office/officeart/2005/8/layout/orgChart1"/>
    <dgm:cxn modelId="{F0E4BFD4-9E30-4705-9C2C-B5C4D2C48011}" type="presOf" srcId="{9F7BE6A4-2C40-4930-9004-BFE714B8EF75}" destId="{67024811-EFD0-4FD9-9361-9B71F59990E2}" srcOrd="0" destOrd="0" presId="urn:microsoft.com/office/officeart/2005/8/layout/orgChart1"/>
    <dgm:cxn modelId="{5B4FF6BE-3ACE-4FF6-964C-5925FF1F2699}" type="presParOf" srcId="{DEF0E450-A0A9-444E-BA34-59443CE302CE}" destId="{D4FA7290-7ADC-4F3A-BE64-63B2F543D807}" srcOrd="0" destOrd="0" presId="urn:microsoft.com/office/officeart/2005/8/layout/orgChart1"/>
    <dgm:cxn modelId="{F3B32076-975D-41D9-B6B1-1027CB6B87F4}" type="presParOf" srcId="{D4FA7290-7ADC-4F3A-BE64-63B2F543D807}" destId="{F4A799FC-4A56-4D4B-AF26-8133B67BE5A1}" srcOrd="0" destOrd="0" presId="urn:microsoft.com/office/officeart/2005/8/layout/orgChart1"/>
    <dgm:cxn modelId="{330438C0-8EBE-49E4-9A98-3139C6FE6F7B}" type="presParOf" srcId="{F4A799FC-4A56-4D4B-AF26-8133B67BE5A1}" destId="{67024811-EFD0-4FD9-9361-9B71F59990E2}" srcOrd="0" destOrd="0" presId="urn:microsoft.com/office/officeart/2005/8/layout/orgChart1"/>
    <dgm:cxn modelId="{66628596-85BC-4AD6-ACD6-5A2FBF70D270}" type="presParOf" srcId="{F4A799FC-4A56-4D4B-AF26-8133B67BE5A1}" destId="{B0F2E050-2284-4E60-9973-969A07A02D55}" srcOrd="1" destOrd="0" presId="urn:microsoft.com/office/officeart/2005/8/layout/orgChart1"/>
    <dgm:cxn modelId="{029A914A-73CE-4239-9EB2-A2283ED336E3}" type="presParOf" srcId="{D4FA7290-7ADC-4F3A-BE64-63B2F543D807}" destId="{A0CBFA47-1078-4180-8A55-74841235D3B6}" srcOrd="1" destOrd="0" presId="urn:microsoft.com/office/officeart/2005/8/layout/orgChart1"/>
    <dgm:cxn modelId="{D9194BC6-879D-46A4-BC47-2D502D1737A9}" type="presParOf" srcId="{A0CBFA47-1078-4180-8A55-74841235D3B6}" destId="{71E4E6BB-723C-4D41-8B9E-58BEAF43552B}" srcOrd="0" destOrd="0" presId="urn:microsoft.com/office/officeart/2005/8/layout/orgChart1"/>
    <dgm:cxn modelId="{D906EFB3-813C-4EB5-BA95-6852C576DFB5}" type="presParOf" srcId="{A0CBFA47-1078-4180-8A55-74841235D3B6}" destId="{FD6177F5-08BB-4920-ABFE-22076DC3231E}" srcOrd="1" destOrd="0" presId="urn:microsoft.com/office/officeart/2005/8/layout/orgChart1"/>
    <dgm:cxn modelId="{9925CE57-DD99-42C5-B5A4-75ACA89A139D}" type="presParOf" srcId="{FD6177F5-08BB-4920-ABFE-22076DC3231E}" destId="{70B23117-D8BF-4EC5-99FC-FD71E542FD65}" srcOrd="0" destOrd="0" presId="urn:microsoft.com/office/officeart/2005/8/layout/orgChart1"/>
    <dgm:cxn modelId="{DEFB5B25-7FC8-4137-AB9D-305D577AB18E}" type="presParOf" srcId="{70B23117-D8BF-4EC5-99FC-FD71E542FD65}" destId="{BF3666A1-E8FE-4689-83EB-E55CC9212A5B}" srcOrd="0" destOrd="0" presId="urn:microsoft.com/office/officeart/2005/8/layout/orgChart1"/>
    <dgm:cxn modelId="{0CF1D3C2-FECC-4211-B6C0-CF39106561BD}" type="presParOf" srcId="{70B23117-D8BF-4EC5-99FC-FD71E542FD65}" destId="{7B916BF8-DA1E-42F1-9161-9535DA63C7C5}" srcOrd="1" destOrd="0" presId="urn:microsoft.com/office/officeart/2005/8/layout/orgChart1"/>
    <dgm:cxn modelId="{4547622B-B0C2-4255-B21E-67F364B72528}" type="presParOf" srcId="{FD6177F5-08BB-4920-ABFE-22076DC3231E}" destId="{58D2BCB5-7AF2-4909-9D48-64BF75AC788F}" srcOrd="1" destOrd="0" presId="urn:microsoft.com/office/officeart/2005/8/layout/orgChart1"/>
    <dgm:cxn modelId="{27E65E34-6710-4EC9-97A2-DD3075057CC8}" type="presParOf" srcId="{FD6177F5-08BB-4920-ABFE-22076DC3231E}" destId="{1D2342BE-1907-477D-B368-B440A7555D2E}" srcOrd="2" destOrd="0" presId="urn:microsoft.com/office/officeart/2005/8/layout/orgChart1"/>
    <dgm:cxn modelId="{FBED806A-82D6-4B6D-894E-665742B62BCF}" type="presParOf" srcId="{A0CBFA47-1078-4180-8A55-74841235D3B6}" destId="{9027DF80-AC7A-477F-A475-24295B3BFA1A}" srcOrd="2" destOrd="0" presId="urn:microsoft.com/office/officeart/2005/8/layout/orgChart1"/>
    <dgm:cxn modelId="{0CF0DBB0-A02F-4012-BB95-8F7300FD1526}" type="presParOf" srcId="{A0CBFA47-1078-4180-8A55-74841235D3B6}" destId="{3516A864-A4C7-4C33-A042-B9BD6E8ADE25}" srcOrd="3" destOrd="0" presId="urn:microsoft.com/office/officeart/2005/8/layout/orgChart1"/>
    <dgm:cxn modelId="{D14F2CE7-F6C7-4D49-8C1F-DA12052D1026}" type="presParOf" srcId="{3516A864-A4C7-4C33-A042-B9BD6E8ADE25}" destId="{8F0FABB7-1865-41EB-9D49-27F0A6936F64}" srcOrd="0" destOrd="0" presId="urn:microsoft.com/office/officeart/2005/8/layout/orgChart1"/>
    <dgm:cxn modelId="{320AC268-CA3C-468C-854F-B0A4434F357D}" type="presParOf" srcId="{8F0FABB7-1865-41EB-9D49-27F0A6936F64}" destId="{2A29C51C-0589-41D6-B867-7627C436670F}" srcOrd="0" destOrd="0" presId="urn:microsoft.com/office/officeart/2005/8/layout/orgChart1"/>
    <dgm:cxn modelId="{1B8A221D-AB3E-479F-B3DD-8CF2E2F0A633}" type="presParOf" srcId="{8F0FABB7-1865-41EB-9D49-27F0A6936F64}" destId="{53565B8C-1DA9-4688-91F1-F4F59EEE2218}" srcOrd="1" destOrd="0" presId="urn:microsoft.com/office/officeart/2005/8/layout/orgChart1"/>
    <dgm:cxn modelId="{AA227B24-495C-4A78-BFCF-759BCBBF433D}" type="presParOf" srcId="{3516A864-A4C7-4C33-A042-B9BD6E8ADE25}" destId="{0A486D45-66B4-4DF9-8B5B-121BFAC943EF}" srcOrd="1" destOrd="0" presId="urn:microsoft.com/office/officeart/2005/8/layout/orgChart1"/>
    <dgm:cxn modelId="{3A7DA33C-50BD-493E-9578-98DB199DCC00}" type="presParOf" srcId="{3516A864-A4C7-4C33-A042-B9BD6E8ADE25}" destId="{A5D22B46-A425-4EAB-B243-93678102CF30}" srcOrd="2" destOrd="0" presId="urn:microsoft.com/office/officeart/2005/8/layout/orgChart1"/>
    <dgm:cxn modelId="{50F311ED-5D80-4896-9471-16174E0D0FAB}" type="presParOf" srcId="{A0CBFA47-1078-4180-8A55-74841235D3B6}" destId="{83ED9805-E07F-4690-A174-8BB822AD7D1A}" srcOrd="4" destOrd="0" presId="urn:microsoft.com/office/officeart/2005/8/layout/orgChart1"/>
    <dgm:cxn modelId="{DC685CF2-7A1E-4FC4-AF46-38488E5B97CA}" type="presParOf" srcId="{A0CBFA47-1078-4180-8A55-74841235D3B6}" destId="{71A0DA0B-CAAE-4FE5-ABD7-80A2C3CA580F}" srcOrd="5" destOrd="0" presId="urn:microsoft.com/office/officeart/2005/8/layout/orgChart1"/>
    <dgm:cxn modelId="{4B8B3C6A-8010-4E88-A978-752EA86FEEFA}" type="presParOf" srcId="{71A0DA0B-CAAE-4FE5-ABD7-80A2C3CA580F}" destId="{60C3B164-A16F-4941-BBDF-2CDB60DA7832}" srcOrd="0" destOrd="0" presId="urn:microsoft.com/office/officeart/2005/8/layout/orgChart1"/>
    <dgm:cxn modelId="{600EE289-7676-4786-8F6F-116635DD71A5}" type="presParOf" srcId="{60C3B164-A16F-4941-BBDF-2CDB60DA7832}" destId="{6495A270-1479-4856-B139-A017A78FAD5B}" srcOrd="0" destOrd="0" presId="urn:microsoft.com/office/officeart/2005/8/layout/orgChart1"/>
    <dgm:cxn modelId="{3EB3D38C-7223-41DD-9A57-EC2D99D497C7}" type="presParOf" srcId="{60C3B164-A16F-4941-BBDF-2CDB60DA7832}" destId="{90EB43A6-302A-49AE-84BE-77B958789B67}" srcOrd="1" destOrd="0" presId="urn:microsoft.com/office/officeart/2005/8/layout/orgChart1"/>
    <dgm:cxn modelId="{377B8F59-0A63-450E-A538-B841603ECFA6}" type="presParOf" srcId="{71A0DA0B-CAAE-4FE5-ABD7-80A2C3CA580F}" destId="{D88073C8-BD9A-4235-98FE-59141D7EA7E3}" srcOrd="1" destOrd="0" presId="urn:microsoft.com/office/officeart/2005/8/layout/orgChart1"/>
    <dgm:cxn modelId="{791D5B4A-50EB-41D8-BBBB-C601EE22A249}" type="presParOf" srcId="{71A0DA0B-CAAE-4FE5-ABD7-80A2C3CA580F}" destId="{10FB6A11-E908-4F9D-9FE1-2AF429A0B239}" srcOrd="2" destOrd="0" presId="urn:microsoft.com/office/officeart/2005/8/layout/orgChart1"/>
    <dgm:cxn modelId="{0CE3102D-14DA-422E-B49D-8C3145770F43}" type="presParOf" srcId="{D4FA7290-7ADC-4F3A-BE64-63B2F543D807}" destId="{198D7507-C16B-4140-8A34-60EE3C1886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798865-8080-4AD3-9BDD-75E24FFE99F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FCDB85EB-AFD0-4EC4-AC7B-58ECE21A7765}">
      <dgm:prSet phldrT="[Text]" custT="1"/>
      <dgm:spPr>
        <a:solidFill>
          <a:schemeClr val="accent1">
            <a:lumMod val="20000"/>
            <a:lumOff val="80000"/>
          </a:schemeClr>
        </a:solidFill>
        <a:ln w="28575">
          <a:solidFill>
            <a:schemeClr val="tx2"/>
          </a:solidFill>
        </a:ln>
      </dgm:spPr>
      <dgm:t>
        <a:bodyPr/>
        <a:lstStyle/>
        <a:p>
          <a:r>
            <a:rPr lang="en-US" sz="2000" b="1" dirty="0">
              <a:solidFill>
                <a:schemeClr val="tx1"/>
              </a:solidFill>
              <a:latin typeface="Times New Roman" panose="02020603050405020304" pitchFamily="18" charset="0"/>
            </a:rPr>
            <a:t>Main Memory</a:t>
          </a:r>
          <a:endParaRPr lang="en-US" sz="2000" dirty="0">
            <a:solidFill>
              <a:schemeClr val="tx1"/>
            </a:solidFill>
          </a:endParaRPr>
        </a:p>
      </dgm:t>
    </dgm:pt>
    <dgm:pt modelId="{4DB7D67C-FB24-4552-8E10-A5115D2B9788}" type="parTrans" cxnId="{7FA3B755-2287-4D9B-943D-4E3DCD7053B0}">
      <dgm:prSet/>
      <dgm:spPr/>
      <dgm:t>
        <a:bodyPr/>
        <a:lstStyle/>
        <a:p>
          <a:endParaRPr lang="en-US" sz="2000">
            <a:solidFill>
              <a:schemeClr val="tx1"/>
            </a:solidFill>
          </a:endParaRPr>
        </a:p>
      </dgm:t>
    </dgm:pt>
    <dgm:pt modelId="{990CB11B-2420-4773-A74F-310799AE7552}" type="sibTrans" cxnId="{7FA3B755-2287-4D9B-943D-4E3DCD7053B0}">
      <dgm:prSet/>
      <dgm:spPr/>
      <dgm:t>
        <a:bodyPr/>
        <a:lstStyle/>
        <a:p>
          <a:endParaRPr lang="en-US" sz="2000">
            <a:solidFill>
              <a:schemeClr val="tx1"/>
            </a:solidFill>
          </a:endParaRPr>
        </a:p>
      </dgm:t>
    </dgm:pt>
    <dgm:pt modelId="{42DA7807-2325-482C-974E-17946CFB200E}">
      <dgm:prSet phldrT="[Text]" custT="1"/>
      <dgm:spPr>
        <a:solidFill>
          <a:schemeClr val="accent1">
            <a:lumMod val="20000"/>
            <a:lumOff val="80000"/>
          </a:schemeClr>
        </a:solidFill>
        <a:ln w="28575">
          <a:solidFill>
            <a:schemeClr val="tx2"/>
          </a:solidFill>
        </a:ln>
      </dgm:spPr>
      <dgm:t>
        <a:bodyPr/>
        <a:lstStyle/>
        <a:p>
          <a:r>
            <a:rPr lang="en-US" sz="2000" b="1" dirty="0">
              <a:solidFill>
                <a:schemeClr val="tx1"/>
              </a:solidFill>
              <a:latin typeface="Times New Roman" panose="02020603050405020304" pitchFamily="18" charset="0"/>
            </a:rPr>
            <a:t>CPU</a:t>
          </a:r>
        </a:p>
        <a:p>
          <a:r>
            <a:rPr lang="en-US" sz="2000" b="1" dirty="0">
              <a:solidFill>
                <a:schemeClr val="tx1"/>
              </a:solidFill>
              <a:latin typeface="Times New Roman" panose="02020603050405020304" pitchFamily="18" charset="0"/>
            </a:rPr>
            <a:t>(Processing) </a:t>
          </a:r>
          <a:endParaRPr lang="en-US" sz="2000" dirty="0">
            <a:solidFill>
              <a:schemeClr val="tx1"/>
            </a:solidFill>
          </a:endParaRPr>
        </a:p>
      </dgm:t>
    </dgm:pt>
    <dgm:pt modelId="{29133F95-86C5-4A1E-A850-2B26829822C9}" type="parTrans" cxnId="{29867870-72A3-41C5-8F4C-70F39087F314}">
      <dgm:prSet custT="1"/>
      <dgm:spPr>
        <a:ln>
          <a:solidFill>
            <a:schemeClr val="tx2"/>
          </a:solidFill>
        </a:ln>
      </dgm:spPr>
      <dgm:t>
        <a:bodyPr/>
        <a:lstStyle/>
        <a:p>
          <a:endParaRPr lang="en-US" sz="2000">
            <a:solidFill>
              <a:schemeClr val="tx1"/>
            </a:solidFill>
          </a:endParaRPr>
        </a:p>
      </dgm:t>
    </dgm:pt>
    <dgm:pt modelId="{6C76675E-E0F5-44A4-9486-4D5C33A3884D}" type="sibTrans" cxnId="{29867870-72A3-41C5-8F4C-70F39087F314}">
      <dgm:prSet/>
      <dgm:spPr/>
      <dgm:t>
        <a:bodyPr/>
        <a:lstStyle/>
        <a:p>
          <a:endParaRPr lang="en-US" sz="2000">
            <a:solidFill>
              <a:schemeClr val="tx1"/>
            </a:solidFill>
          </a:endParaRPr>
        </a:p>
      </dgm:t>
    </dgm:pt>
    <dgm:pt modelId="{3D2F63B4-3777-4605-A387-F07C55FB617D}">
      <dgm:prSet phldrT="[Text]" custT="1"/>
      <dgm:spPr>
        <a:solidFill>
          <a:schemeClr val="accent1">
            <a:lumMod val="20000"/>
            <a:lumOff val="80000"/>
          </a:schemeClr>
        </a:solidFill>
        <a:ln w="28575">
          <a:solidFill>
            <a:schemeClr val="tx2"/>
          </a:solidFill>
        </a:ln>
      </dgm:spPr>
      <dgm:t>
        <a:bodyPr/>
        <a:lstStyle/>
        <a:p>
          <a:r>
            <a:rPr lang="en-US" sz="2000" b="1" dirty="0">
              <a:solidFill>
                <a:schemeClr val="tx1"/>
              </a:solidFill>
              <a:latin typeface="Times New Roman" panose="02020603050405020304" pitchFamily="18" charset="0"/>
            </a:rPr>
            <a:t>Output (Information) </a:t>
          </a:r>
          <a:endParaRPr lang="en-US" sz="2000" dirty="0">
            <a:solidFill>
              <a:schemeClr val="tx1"/>
            </a:solidFill>
          </a:endParaRPr>
        </a:p>
      </dgm:t>
    </dgm:pt>
    <dgm:pt modelId="{E0B2E764-FE40-45EA-9527-E8C449AD485D}" type="parTrans" cxnId="{488E935E-6B46-4017-B36F-E8B85DFAD9BF}">
      <dgm:prSet custT="1"/>
      <dgm:spPr>
        <a:ln>
          <a:solidFill>
            <a:schemeClr val="tx2"/>
          </a:solidFill>
        </a:ln>
      </dgm:spPr>
      <dgm:t>
        <a:bodyPr/>
        <a:lstStyle/>
        <a:p>
          <a:endParaRPr lang="en-US" sz="2000">
            <a:solidFill>
              <a:schemeClr val="tx1"/>
            </a:solidFill>
          </a:endParaRPr>
        </a:p>
      </dgm:t>
    </dgm:pt>
    <dgm:pt modelId="{039FCB33-8ADC-4DC0-8254-27E0C4E4C39E}" type="sibTrans" cxnId="{488E935E-6B46-4017-B36F-E8B85DFAD9BF}">
      <dgm:prSet/>
      <dgm:spPr/>
      <dgm:t>
        <a:bodyPr/>
        <a:lstStyle/>
        <a:p>
          <a:endParaRPr lang="en-US" sz="2000">
            <a:solidFill>
              <a:schemeClr val="tx1"/>
            </a:solidFill>
          </a:endParaRPr>
        </a:p>
      </dgm:t>
    </dgm:pt>
    <dgm:pt modelId="{8B3059E1-9178-4F0A-A60D-3A305DD10EE2}">
      <dgm:prSet phldrT="[Text]" custT="1"/>
      <dgm:spPr>
        <a:solidFill>
          <a:schemeClr val="accent1">
            <a:lumMod val="20000"/>
            <a:lumOff val="80000"/>
          </a:schemeClr>
        </a:solidFill>
        <a:ln w="28575">
          <a:solidFill>
            <a:schemeClr val="tx2"/>
          </a:solidFill>
        </a:ln>
      </dgm:spPr>
      <dgm:t>
        <a:bodyPr/>
        <a:lstStyle/>
        <a:p>
          <a:r>
            <a:rPr lang="en-US" sz="2000" b="1" dirty="0">
              <a:solidFill>
                <a:schemeClr val="tx1"/>
              </a:solidFill>
              <a:latin typeface="Times New Roman" panose="02020603050405020304" pitchFamily="18" charset="0"/>
            </a:rPr>
            <a:t>Backing Storage</a:t>
          </a:r>
          <a:endParaRPr lang="en-US" sz="2000" dirty="0">
            <a:solidFill>
              <a:schemeClr val="tx1"/>
            </a:solidFill>
          </a:endParaRPr>
        </a:p>
      </dgm:t>
    </dgm:pt>
    <dgm:pt modelId="{FE09F750-B1B9-43EF-9EE8-280D3574D6AE}" type="parTrans" cxnId="{786864E2-B31B-4A01-8E4B-7D617A91DB30}">
      <dgm:prSet custT="1"/>
      <dgm:spPr>
        <a:ln>
          <a:solidFill>
            <a:schemeClr val="tx2"/>
          </a:solidFill>
        </a:ln>
      </dgm:spPr>
      <dgm:t>
        <a:bodyPr/>
        <a:lstStyle/>
        <a:p>
          <a:endParaRPr lang="en-US" sz="2000">
            <a:solidFill>
              <a:schemeClr val="tx1"/>
            </a:solidFill>
          </a:endParaRPr>
        </a:p>
      </dgm:t>
    </dgm:pt>
    <dgm:pt modelId="{1EFB615E-1BFB-4EB3-A4A1-69C63E9DCFCC}" type="sibTrans" cxnId="{786864E2-B31B-4A01-8E4B-7D617A91DB30}">
      <dgm:prSet/>
      <dgm:spPr/>
      <dgm:t>
        <a:bodyPr/>
        <a:lstStyle/>
        <a:p>
          <a:endParaRPr lang="en-US" sz="2000">
            <a:solidFill>
              <a:schemeClr val="tx1"/>
            </a:solidFill>
          </a:endParaRPr>
        </a:p>
      </dgm:t>
    </dgm:pt>
    <dgm:pt modelId="{745053FE-A505-4B47-8EB7-EE5D280E8419}">
      <dgm:prSet phldrT="[Text]" custT="1"/>
      <dgm:spPr>
        <a:solidFill>
          <a:schemeClr val="accent1">
            <a:lumMod val="20000"/>
            <a:lumOff val="80000"/>
          </a:schemeClr>
        </a:solidFill>
        <a:ln w="28575">
          <a:solidFill>
            <a:schemeClr val="tx2"/>
          </a:solidFill>
        </a:ln>
      </dgm:spPr>
      <dgm:t>
        <a:bodyPr/>
        <a:lstStyle/>
        <a:p>
          <a:r>
            <a:rPr lang="en-US" sz="2000" b="1" dirty="0">
              <a:solidFill>
                <a:schemeClr val="tx1"/>
              </a:solidFill>
              <a:latin typeface="Times New Roman" panose="02020603050405020304" pitchFamily="18" charset="0"/>
            </a:rPr>
            <a:t>Input (Data)</a:t>
          </a:r>
          <a:endParaRPr lang="en-US" sz="2000" dirty="0">
            <a:solidFill>
              <a:schemeClr val="tx1"/>
            </a:solidFill>
          </a:endParaRPr>
        </a:p>
      </dgm:t>
    </dgm:pt>
    <dgm:pt modelId="{C5AB0A83-1EC1-4F6D-9CAE-C2A2640D07A5}" type="parTrans" cxnId="{528ADAF6-1722-4C9C-A4F1-7D79D02BB32D}">
      <dgm:prSet custT="1"/>
      <dgm:spPr>
        <a:ln>
          <a:solidFill>
            <a:schemeClr val="tx2"/>
          </a:solidFill>
        </a:ln>
      </dgm:spPr>
      <dgm:t>
        <a:bodyPr/>
        <a:lstStyle/>
        <a:p>
          <a:endParaRPr lang="en-US" sz="2000">
            <a:solidFill>
              <a:schemeClr val="tx1"/>
            </a:solidFill>
          </a:endParaRPr>
        </a:p>
      </dgm:t>
    </dgm:pt>
    <dgm:pt modelId="{20185BF3-D644-4C4A-975A-5471B24667C8}" type="sibTrans" cxnId="{528ADAF6-1722-4C9C-A4F1-7D79D02BB32D}">
      <dgm:prSet/>
      <dgm:spPr/>
      <dgm:t>
        <a:bodyPr/>
        <a:lstStyle/>
        <a:p>
          <a:endParaRPr lang="en-US" sz="2000">
            <a:solidFill>
              <a:schemeClr val="tx1"/>
            </a:solidFill>
          </a:endParaRPr>
        </a:p>
      </dgm:t>
    </dgm:pt>
    <dgm:pt modelId="{791657CE-7980-40B6-A451-8FF8DF1C1D8F}" type="pres">
      <dgm:prSet presAssocID="{43798865-8080-4AD3-9BDD-75E24FFE99F1}" presName="Name0" presStyleCnt="0">
        <dgm:presLayoutVars>
          <dgm:chMax val="1"/>
          <dgm:dir/>
          <dgm:animLvl val="ctr"/>
          <dgm:resizeHandles val="exact"/>
        </dgm:presLayoutVars>
      </dgm:prSet>
      <dgm:spPr/>
    </dgm:pt>
    <dgm:pt modelId="{18B7888E-66C0-4C57-A3D2-B032E295B327}" type="pres">
      <dgm:prSet presAssocID="{FCDB85EB-AFD0-4EC4-AC7B-58ECE21A7765}" presName="centerShape" presStyleLbl="node0" presStyleIdx="0" presStyleCnt="1" custScaleX="140214" custScaleY="80924"/>
      <dgm:spPr>
        <a:prstGeom prst="roundRect">
          <a:avLst/>
        </a:prstGeom>
      </dgm:spPr>
    </dgm:pt>
    <dgm:pt modelId="{5AA8835F-B748-4BB2-A0CF-E480DB10AAA4}" type="pres">
      <dgm:prSet presAssocID="{29133F95-86C5-4A1E-A850-2B26829822C9}" presName="parTrans" presStyleLbl="sibTrans2D1" presStyleIdx="0" presStyleCnt="4" custScaleX="156456" custScaleY="104748"/>
      <dgm:spPr>
        <a:prstGeom prst="leftRightArrow">
          <a:avLst/>
        </a:prstGeom>
      </dgm:spPr>
    </dgm:pt>
    <dgm:pt modelId="{9FE3EB54-0449-4D14-85AB-6FED31BC1FCA}" type="pres">
      <dgm:prSet presAssocID="{29133F95-86C5-4A1E-A850-2B26829822C9}" presName="connectorText" presStyleLbl="sibTrans2D1" presStyleIdx="0" presStyleCnt="4"/>
      <dgm:spPr/>
    </dgm:pt>
    <dgm:pt modelId="{3AED3FF2-F1E9-486A-9AAD-BD3DDE4CE235}" type="pres">
      <dgm:prSet presAssocID="{42DA7807-2325-482C-974E-17946CFB200E}" presName="node" presStyleLbl="node1" presStyleIdx="0" presStyleCnt="4" custScaleX="140214" custScaleY="70107" custRadScaleRad="101430">
        <dgm:presLayoutVars>
          <dgm:bulletEnabled val="1"/>
        </dgm:presLayoutVars>
      </dgm:prSet>
      <dgm:spPr>
        <a:prstGeom prst="roundRect">
          <a:avLst/>
        </a:prstGeom>
      </dgm:spPr>
    </dgm:pt>
    <dgm:pt modelId="{6E8DE1AB-D086-49E0-8EF2-165693458C28}" type="pres">
      <dgm:prSet presAssocID="{E0B2E764-FE40-45EA-9527-E8C449AD485D}" presName="parTrans" presStyleLbl="sibTrans2D1" presStyleIdx="1" presStyleCnt="4"/>
      <dgm:spPr/>
    </dgm:pt>
    <dgm:pt modelId="{6496DAA0-FB5E-4DD9-90DB-4BD897C8DE74}" type="pres">
      <dgm:prSet presAssocID="{E0B2E764-FE40-45EA-9527-E8C449AD485D}" presName="connectorText" presStyleLbl="sibTrans2D1" presStyleIdx="1" presStyleCnt="4"/>
      <dgm:spPr/>
    </dgm:pt>
    <dgm:pt modelId="{E979DB43-F68A-459D-BD81-F3E8E6D1870D}" type="pres">
      <dgm:prSet presAssocID="{3D2F63B4-3777-4605-A387-F07C55FB617D}" presName="node" presStyleLbl="node1" presStyleIdx="1" presStyleCnt="4" custScaleX="140214" custScaleY="70107" custRadScaleRad="153099">
        <dgm:presLayoutVars>
          <dgm:bulletEnabled val="1"/>
        </dgm:presLayoutVars>
      </dgm:prSet>
      <dgm:spPr>
        <a:prstGeom prst="roundRect">
          <a:avLst/>
        </a:prstGeom>
      </dgm:spPr>
    </dgm:pt>
    <dgm:pt modelId="{272517D0-9E82-4A79-987F-840F0116B7F4}" type="pres">
      <dgm:prSet presAssocID="{FE09F750-B1B9-43EF-9EE8-280D3574D6AE}" presName="parTrans" presStyleLbl="sibTrans2D1" presStyleIdx="2" presStyleCnt="4" custScaleX="158286" custScaleY="104748" custLinFactNeighborY="3526"/>
      <dgm:spPr>
        <a:prstGeom prst="leftRightArrow">
          <a:avLst/>
        </a:prstGeom>
      </dgm:spPr>
    </dgm:pt>
    <dgm:pt modelId="{C016B0F8-DB7C-4D9D-A8A1-04D026E7EF17}" type="pres">
      <dgm:prSet presAssocID="{FE09F750-B1B9-43EF-9EE8-280D3574D6AE}" presName="connectorText" presStyleLbl="sibTrans2D1" presStyleIdx="2" presStyleCnt="4"/>
      <dgm:spPr/>
    </dgm:pt>
    <dgm:pt modelId="{F2256F40-DF77-4F67-80B4-EED8BA5D078A}" type="pres">
      <dgm:prSet presAssocID="{8B3059E1-9178-4F0A-A60D-3A305DD10EE2}" presName="node" presStyleLbl="node1" presStyleIdx="2" presStyleCnt="4" custScaleX="140214" custScaleY="70107" custRadScaleRad="100848">
        <dgm:presLayoutVars>
          <dgm:bulletEnabled val="1"/>
        </dgm:presLayoutVars>
      </dgm:prSet>
      <dgm:spPr>
        <a:prstGeom prst="roundRect">
          <a:avLst/>
        </a:prstGeom>
      </dgm:spPr>
    </dgm:pt>
    <dgm:pt modelId="{D2356537-B5EE-4041-A0C4-81FF48DFBE0A}" type="pres">
      <dgm:prSet presAssocID="{C5AB0A83-1EC1-4F6D-9CAE-C2A2640D07A5}" presName="parTrans" presStyleLbl="sibTrans2D1" presStyleIdx="3" presStyleCnt="4" custFlipHor="1"/>
      <dgm:spPr/>
    </dgm:pt>
    <dgm:pt modelId="{62F4FADA-38DF-40AB-8D3C-F8CB6EA49094}" type="pres">
      <dgm:prSet presAssocID="{C5AB0A83-1EC1-4F6D-9CAE-C2A2640D07A5}" presName="connectorText" presStyleLbl="sibTrans2D1" presStyleIdx="3" presStyleCnt="4"/>
      <dgm:spPr/>
    </dgm:pt>
    <dgm:pt modelId="{9AB1CDFC-5194-4732-A5F6-211427A41763}" type="pres">
      <dgm:prSet presAssocID="{745053FE-A505-4B47-8EB7-EE5D280E8419}" presName="node" presStyleLbl="node1" presStyleIdx="3" presStyleCnt="4" custScaleX="140214" custScaleY="70107" custRadScaleRad="172809">
        <dgm:presLayoutVars>
          <dgm:bulletEnabled val="1"/>
        </dgm:presLayoutVars>
      </dgm:prSet>
      <dgm:spPr>
        <a:prstGeom prst="roundRect">
          <a:avLst/>
        </a:prstGeom>
      </dgm:spPr>
    </dgm:pt>
  </dgm:ptLst>
  <dgm:cxnLst>
    <dgm:cxn modelId="{58126504-50CF-4E03-8307-9A229F5E38F8}" type="presOf" srcId="{E0B2E764-FE40-45EA-9527-E8C449AD485D}" destId="{6496DAA0-FB5E-4DD9-90DB-4BD897C8DE74}" srcOrd="1" destOrd="0" presId="urn:microsoft.com/office/officeart/2005/8/layout/radial5"/>
    <dgm:cxn modelId="{0180C30F-B3D6-4916-95EB-70E3EAF9EB13}" type="presOf" srcId="{FCDB85EB-AFD0-4EC4-AC7B-58ECE21A7765}" destId="{18B7888E-66C0-4C57-A3D2-B032E295B327}" srcOrd="0" destOrd="0" presId="urn:microsoft.com/office/officeart/2005/8/layout/radial5"/>
    <dgm:cxn modelId="{C3FB741C-085E-4EA3-BCD4-3935F68CEC81}" type="presOf" srcId="{29133F95-86C5-4A1E-A850-2B26829822C9}" destId="{5AA8835F-B748-4BB2-A0CF-E480DB10AAA4}" srcOrd="0" destOrd="0" presId="urn:microsoft.com/office/officeart/2005/8/layout/radial5"/>
    <dgm:cxn modelId="{28C65025-535D-41B7-A9C0-15727682F6E2}" type="presOf" srcId="{42DA7807-2325-482C-974E-17946CFB200E}" destId="{3AED3FF2-F1E9-486A-9AAD-BD3DDE4CE235}" srcOrd="0" destOrd="0" presId="urn:microsoft.com/office/officeart/2005/8/layout/radial5"/>
    <dgm:cxn modelId="{23AFBE40-3A38-4035-BF58-F663E2B50C4B}" type="presOf" srcId="{3D2F63B4-3777-4605-A387-F07C55FB617D}" destId="{E979DB43-F68A-459D-BD81-F3E8E6D1870D}" srcOrd="0" destOrd="0" presId="urn:microsoft.com/office/officeart/2005/8/layout/radial5"/>
    <dgm:cxn modelId="{488E935E-6B46-4017-B36F-E8B85DFAD9BF}" srcId="{FCDB85EB-AFD0-4EC4-AC7B-58ECE21A7765}" destId="{3D2F63B4-3777-4605-A387-F07C55FB617D}" srcOrd="1" destOrd="0" parTransId="{E0B2E764-FE40-45EA-9527-E8C449AD485D}" sibTransId="{039FCB33-8ADC-4DC0-8254-27E0C4E4C39E}"/>
    <dgm:cxn modelId="{29867870-72A3-41C5-8F4C-70F39087F314}" srcId="{FCDB85EB-AFD0-4EC4-AC7B-58ECE21A7765}" destId="{42DA7807-2325-482C-974E-17946CFB200E}" srcOrd="0" destOrd="0" parTransId="{29133F95-86C5-4A1E-A850-2B26829822C9}" sibTransId="{6C76675E-E0F5-44A4-9486-4D5C33A3884D}"/>
    <dgm:cxn modelId="{58676F75-0CE2-47D4-BEC7-C2FF0CBEDCAF}" type="presOf" srcId="{C5AB0A83-1EC1-4F6D-9CAE-C2A2640D07A5}" destId="{62F4FADA-38DF-40AB-8D3C-F8CB6EA49094}" srcOrd="1" destOrd="0" presId="urn:microsoft.com/office/officeart/2005/8/layout/radial5"/>
    <dgm:cxn modelId="{7FA3B755-2287-4D9B-943D-4E3DCD7053B0}" srcId="{43798865-8080-4AD3-9BDD-75E24FFE99F1}" destId="{FCDB85EB-AFD0-4EC4-AC7B-58ECE21A7765}" srcOrd="0" destOrd="0" parTransId="{4DB7D67C-FB24-4552-8E10-A5115D2B9788}" sibTransId="{990CB11B-2420-4773-A74F-310799AE7552}"/>
    <dgm:cxn modelId="{6AD56A58-DFF2-4092-9E94-56C98276A101}" type="presOf" srcId="{29133F95-86C5-4A1E-A850-2B26829822C9}" destId="{9FE3EB54-0449-4D14-85AB-6FED31BC1FCA}" srcOrd="1" destOrd="0" presId="urn:microsoft.com/office/officeart/2005/8/layout/radial5"/>
    <dgm:cxn modelId="{60FD8779-2BBE-4E46-BCCA-CFDD82C75522}" type="presOf" srcId="{FE09F750-B1B9-43EF-9EE8-280D3574D6AE}" destId="{272517D0-9E82-4A79-987F-840F0116B7F4}" srcOrd="0" destOrd="0" presId="urn:microsoft.com/office/officeart/2005/8/layout/radial5"/>
    <dgm:cxn modelId="{FB5BCA85-EB0E-4C33-8702-EC8733F641E0}" type="presOf" srcId="{43798865-8080-4AD3-9BDD-75E24FFE99F1}" destId="{791657CE-7980-40B6-A451-8FF8DF1C1D8F}" srcOrd="0" destOrd="0" presId="urn:microsoft.com/office/officeart/2005/8/layout/radial5"/>
    <dgm:cxn modelId="{934655B0-4144-4B17-B1DD-3083DA774699}" type="presOf" srcId="{C5AB0A83-1EC1-4F6D-9CAE-C2A2640D07A5}" destId="{D2356537-B5EE-4041-A0C4-81FF48DFBE0A}" srcOrd="0" destOrd="0" presId="urn:microsoft.com/office/officeart/2005/8/layout/radial5"/>
    <dgm:cxn modelId="{90168DB1-A366-4BF6-8E33-B930CE165062}" type="presOf" srcId="{FE09F750-B1B9-43EF-9EE8-280D3574D6AE}" destId="{C016B0F8-DB7C-4D9D-A8A1-04D026E7EF17}" srcOrd="1" destOrd="0" presId="urn:microsoft.com/office/officeart/2005/8/layout/radial5"/>
    <dgm:cxn modelId="{144B4EBB-E488-4CCA-81D4-F32D203776A5}" type="presOf" srcId="{745053FE-A505-4B47-8EB7-EE5D280E8419}" destId="{9AB1CDFC-5194-4732-A5F6-211427A41763}" srcOrd="0" destOrd="0" presId="urn:microsoft.com/office/officeart/2005/8/layout/radial5"/>
    <dgm:cxn modelId="{FCE14CCB-41AF-420B-A5D2-4AD40DAB4B6D}" type="presOf" srcId="{8B3059E1-9178-4F0A-A60D-3A305DD10EE2}" destId="{F2256F40-DF77-4F67-80B4-EED8BA5D078A}" srcOrd="0" destOrd="0" presId="urn:microsoft.com/office/officeart/2005/8/layout/radial5"/>
    <dgm:cxn modelId="{786864E2-B31B-4A01-8E4B-7D617A91DB30}" srcId="{FCDB85EB-AFD0-4EC4-AC7B-58ECE21A7765}" destId="{8B3059E1-9178-4F0A-A60D-3A305DD10EE2}" srcOrd="2" destOrd="0" parTransId="{FE09F750-B1B9-43EF-9EE8-280D3574D6AE}" sibTransId="{1EFB615E-1BFB-4EB3-A4A1-69C63E9DCFCC}"/>
    <dgm:cxn modelId="{4DD4CAE7-C8E0-4D72-91A2-9712419C4377}" type="presOf" srcId="{E0B2E764-FE40-45EA-9527-E8C449AD485D}" destId="{6E8DE1AB-D086-49E0-8EF2-165693458C28}" srcOrd="0" destOrd="0" presId="urn:microsoft.com/office/officeart/2005/8/layout/radial5"/>
    <dgm:cxn modelId="{528ADAF6-1722-4C9C-A4F1-7D79D02BB32D}" srcId="{FCDB85EB-AFD0-4EC4-AC7B-58ECE21A7765}" destId="{745053FE-A505-4B47-8EB7-EE5D280E8419}" srcOrd="3" destOrd="0" parTransId="{C5AB0A83-1EC1-4F6D-9CAE-C2A2640D07A5}" sibTransId="{20185BF3-D644-4C4A-975A-5471B24667C8}"/>
    <dgm:cxn modelId="{D1A4414F-1B98-428E-9B34-95F9A23E4202}" type="presParOf" srcId="{791657CE-7980-40B6-A451-8FF8DF1C1D8F}" destId="{18B7888E-66C0-4C57-A3D2-B032E295B327}" srcOrd="0" destOrd="0" presId="urn:microsoft.com/office/officeart/2005/8/layout/radial5"/>
    <dgm:cxn modelId="{15C46132-2544-49AB-A556-F5ADE3624884}" type="presParOf" srcId="{791657CE-7980-40B6-A451-8FF8DF1C1D8F}" destId="{5AA8835F-B748-4BB2-A0CF-E480DB10AAA4}" srcOrd="1" destOrd="0" presId="urn:microsoft.com/office/officeart/2005/8/layout/radial5"/>
    <dgm:cxn modelId="{464F2F0D-0002-4953-AF60-0246D3C14EF2}" type="presParOf" srcId="{5AA8835F-B748-4BB2-A0CF-E480DB10AAA4}" destId="{9FE3EB54-0449-4D14-85AB-6FED31BC1FCA}" srcOrd="0" destOrd="0" presId="urn:microsoft.com/office/officeart/2005/8/layout/radial5"/>
    <dgm:cxn modelId="{BBC0645F-F8FE-41D6-91AF-AE34D9060B7F}" type="presParOf" srcId="{791657CE-7980-40B6-A451-8FF8DF1C1D8F}" destId="{3AED3FF2-F1E9-486A-9AAD-BD3DDE4CE235}" srcOrd="2" destOrd="0" presId="urn:microsoft.com/office/officeart/2005/8/layout/radial5"/>
    <dgm:cxn modelId="{7702DE9C-58A4-40BD-B0B8-3038C6158746}" type="presParOf" srcId="{791657CE-7980-40B6-A451-8FF8DF1C1D8F}" destId="{6E8DE1AB-D086-49E0-8EF2-165693458C28}" srcOrd="3" destOrd="0" presId="urn:microsoft.com/office/officeart/2005/8/layout/radial5"/>
    <dgm:cxn modelId="{CDF0BEB9-00D3-4AC2-A1B8-B5E0362B47CF}" type="presParOf" srcId="{6E8DE1AB-D086-49E0-8EF2-165693458C28}" destId="{6496DAA0-FB5E-4DD9-90DB-4BD897C8DE74}" srcOrd="0" destOrd="0" presId="urn:microsoft.com/office/officeart/2005/8/layout/radial5"/>
    <dgm:cxn modelId="{EA6403BE-4C43-4CFC-87B7-0382D90D0DF3}" type="presParOf" srcId="{791657CE-7980-40B6-A451-8FF8DF1C1D8F}" destId="{E979DB43-F68A-459D-BD81-F3E8E6D1870D}" srcOrd="4" destOrd="0" presId="urn:microsoft.com/office/officeart/2005/8/layout/radial5"/>
    <dgm:cxn modelId="{0F189B92-C028-4C0F-84D3-CA71182218B8}" type="presParOf" srcId="{791657CE-7980-40B6-A451-8FF8DF1C1D8F}" destId="{272517D0-9E82-4A79-987F-840F0116B7F4}" srcOrd="5" destOrd="0" presId="urn:microsoft.com/office/officeart/2005/8/layout/radial5"/>
    <dgm:cxn modelId="{75238774-0ADA-4E63-AF08-260EC9315225}" type="presParOf" srcId="{272517D0-9E82-4A79-987F-840F0116B7F4}" destId="{C016B0F8-DB7C-4D9D-A8A1-04D026E7EF17}" srcOrd="0" destOrd="0" presId="urn:microsoft.com/office/officeart/2005/8/layout/radial5"/>
    <dgm:cxn modelId="{A3BDFD2E-BBBA-4985-A544-ABA887A50552}" type="presParOf" srcId="{791657CE-7980-40B6-A451-8FF8DF1C1D8F}" destId="{F2256F40-DF77-4F67-80B4-EED8BA5D078A}" srcOrd="6" destOrd="0" presId="urn:microsoft.com/office/officeart/2005/8/layout/radial5"/>
    <dgm:cxn modelId="{F5D5EC44-3861-471B-827A-481C953CF7D2}" type="presParOf" srcId="{791657CE-7980-40B6-A451-8FF8DF1C1D8F}" destId="{D2356537-B5EE-4041-A0C4-81FF48DFBE0A}" srcOrd="7" destOrd="0" presId="urn:microsoft.com/office/officeart/2005/8/layout/radial5"/>
    <dgm:cxn modelId="{1ABE842C-6759-4D7C-A3C9-1B78B8583F03}" type="presParOf" srcId="{D2356537-B5EE-4041-A0C4-81FF48DFBE0A}" destId="{62F4FADA-38DF-40AB-8D3C-F8CB6EA49094}" srcOrd="0" destOrd="0" presId="urn:microsoft.com/office/officeart/2005/8/layout/radial5"/>
    <dgm:cxn modelId="{EA2F7AEF-465D-47BB-963D-55247B1526EC}" type="presParOf" srcId="{791657CE-7980-40B6-A451-8FF8DF1C1D8F}" destId="{9AB1CDFC-5194-4732-A5F6-211427A4176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3B8B7-A5CF-43AD-A0A4-59AF2B8A25C6}">
      <dsp:nvSpPr>
        <dsp:cNvPr id="0" name=""/>
        <dsp:cNvSpPr/>
      </dsp:nvSpPr>
      <dsp:spPr>
        <a:xfrm>
          <a:off x="4327208" y="600020"/>
          <a:ext cx="3371091" cy="413032"/>
        </a:xfrm>
        <a:custGeom>
          <a:avLst/>
          <a:gdLst/>
          <a:ahLst/>
          <a:cxnLst/>
          <a:rect l="0" t="0" r="0" b="0"/>
          <a:pathLst>
            <a:path>
              <a:moveTo>
                <a:pt x="0" y="0"/>
              </a:moveTo>
              <a:lnTo>
                <a:pt x="0" y="243591"/>
              </a:lnTo>
              <a:lnTo>
                <a:pt x="3371091" y="243591"/>
              </a:lnTo>
              <a:lnTo>
                <a:pt x="3371091" y="41303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3ED9805-E07F-4690-A174-8BB822AD7D1A}">
      <dsp:nvSpPr>
        <dsp:cNvPr id="0" name=""/>
        <dsp:cNvSpPr/>
      </dsp:nvSpPr>
      <dsp:spPr>
        <a:xfrm>
          <a:off x="4327208" y="600020"/>
          <a:ext cx="1182221" cy="413032"/>
        </a:xfrm>
        <a:custGeom>
          <a:avLst/>
          <a:gdLst/>
          <a:ahLst/>
          <a:cxnLst/>
          <a:rect l="0" t="0" r="0" b="0"/>
          <a:pathLst>
            <a:path>
              <a:moveTo>
                <a:pt x="0" y="0"/>
              </a:moveTo>
              <a:lnTo>
                <a:pt x="0" y="243591"/>
              </a:lnTo>
              <a:lnTo>
                <a:pt x="1182221" y="243591"/>
              </a:lnTo>
              <a:lnTo>
                <a:pt x="1182221" y="41303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027DF80-AC7A-477F-A475-24295B3BFA1A}">
      <dsp:nvSpPr>
        <dsp:cNvPr id="0" name=""/>
        <dsp:cNvSpPr/>
      </dsp:nvSpPr>
      <dsp:spPr>
        <a:xfrm>
          <a:off x="3203758" y="600020"/>
          <a:ext cx="1123449" cy="413032"/>
        </a:xfrm>
        <a:custGeom>
          <a:avLst/>
          <a:gdLst/>
          <a:ahLst/>
          <a:cxnLst/>
          <a:rect l="0" t="0" r="0" b="0"/>
          <a:pathLst>
            <a:path>
              <a:moveTo>
                <a:pt x="1123449" y="0"/>
              </a:moveTo>
              <a:lnTo>
                <a:pt x="1123449" y="243591"/>
              </a:lnTo>
              <a:lnTo>
                <a:pt x="0" y="243591"/>
              </a:lnTo>
              <a:lnTo>
                <a:pt x="0" y="41303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1E4E6BB-723C-4D41-8B9E-58BEAF43552B}">
      <dsp:nvSpPr>
        <dsp:cNvPr id="0" name=""/>
        <dsp:cNvSpPr/>
      </dsp:nvSpPr>
      <dsp:spPr>
        <a:xfrm>
          <a:off x="954008" y="600020"/>
          <a:ext cx="3373199" cy="413032"/>
        </a:xfrm>
        <a:custGeom>
          <a:avLst/>
          <a:gdLst/>
          <a:ahLst/>
          <a:cxnLst/>
          <a:rect l="0" t="0" r="0" b="0"/>
          <a:pathLst>
            <a:path>
              <a:moveTo>
                <a:pt x="3373199" y="0"/>
              </a:moveTo>
              <a:lnTo>
                <a:pt x="3373199" y="243591"/>
              </a:lnTo>
              <a:lnTo>
                <a:pt x="0" y="243591"/>
              </a:lnTo>
              <a:lnTo>
                <a:pt x="0" y="41303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7024811-EFD0-4FD9-9361-9B71F59990E2}">
      <dsp:nvSpPr>
        <dsp:cNvPr id="0" name=""/>
        <dsp:cNvSpPr/>
      </dsp:nvSpPr>
      <dsp:spPr>
        <a:xfrm>
          <a:off x="2816303" y="70622"/>
          <a:ext cx="3021809" cy="529398"/>
        </a:xfrm>
        <a:prstGeom prst="rect">
          <a:avLst/>
        </a:prstGeom>
        <a:gradFill rotWithShape="0">
          <a:gsLst>
            <a:gs pos="0">
              <a:schemeClr val="accent3">
                <a:alpha val="80000"/>
                <a:hueOff val="0"/>
                <a:satOff val="0"/>
                <a:lumOff val="0"/>
                <a:alphaOff val="0"/>
                <a:lumMod val="110000"/>
                <a:satMod val="105000"/>
                <a:tint val="67000"/>
              </a:schemeClr>
            </a:gs>
            <a:gs pos="50000">
              <a:schemeClr val="accent3">
                <a:alpha val="80000"/>
                <a:hueOff val="0"/>
                <a:satOff val="0"/>
                <a:lumOff val="0"/>
                <a:alphaOff val="0"/>
                <a:lumMod val="105000"/>
                <a:satMod val="103000"/>
                <a:tint val="73000"/>
              </a:schemeClr>
            </a:gs>
            <a:gs pos="100000">
              <a:schemeClr val="accent3">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Computers Hardware</a:t>
          </a:r>
        </a:p>
      </dsp:txBody>
      <dsp:txXfrm>
        <a:off x="2816303" y="70622"/>
        <a:ext cx="3021809" cy="529398"/>
      </dsp:txXfrm>
    </dsp:sp>
    <dsp:sp modelId="{BF3666A1-E8FE-4689-83EB-E55CC9212A5B}">
      <dsp:nvSpPr>
        <dsp:cNvPr id="0" name=""/>
        <dsp:cNvSpPr/>
      </dsp:nvSpPr>
      <dsp:spPr>
        <a:xfrm>
          <a:off x="0" y="1013052"/>
          <a:ext cx="1908017" cy="529398"/>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System unit</a:t>
          </a:r>
        </a:p>
      </dsp:txBody>
      <dsp:txXfrm>
        <a:off x="0" y="1013052"/>
        <a:ext cx="1908017" cy="529398"/>
      </dsp:txXfrm>
    </dsp:sp>
    <dsp:sp modelId="{2A29C51C-0589-41D6-B867-7627C436670F}">
      <dsp:nvSpPr>
        <dsp:cNvPr id="0" name=""/>
        <dsp:cNvSpPr/>
      </dsp:nvSpPr>
      <dsp:spPr>
        <a:xfrm>
          <a:off x="2249749" y="1013052"/>
          <a:ext cx="1908017" cy="529398"/>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Input devices</a:t>
          </a:r>
        </a:p>
      </dsp:txBody>
      <dsp:txXfrm>
        <a:off x="2249749" y="1013052"/>
        <a:ext cx="1908017" cy="529398"/>
      </dsp:txXfrm>
    </dsp:sp>
    <dsp:sp modelId="{6495A270-1479-4856-B139-A017A78FAD5B}">
      <dsp:nvSpPr>
        <dsp:cNvPr id="0" name=""/>
        <dsp:cNvSpPr/>
      </dsp:nvSpPr>
      <dsp:spPr>
        <a:xfrm>
          <a:off x="4555420" y="1013052"/>
          <a:ext cx="1908017" cy="529398"/>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Output devices</a:t>
          </a:r>
        </a:p>
      </dsp:txBody>
      <dsp:txXfrm>
        <a:off x="4555420" y="1013052"/>
        <a:ext cx="1908017" cy="529398"/>
      </dsp:txXfrm>
    </dsp:sp>
    <dsp:sp modelId="{5FCAD6FF-C934-499C-9DB1-268DEE0F7958}">
      <dsp:nvSpPr>
        <dsp:cNvPr id="0" name=""/>
        <dsp:cNvSpPr/>
      </dsp:nvSpPr>
      <dsp:spPr>
        <a:xfrm>
          <a:off x="6744291" y="1013052"/>
          <a:ext cx="1908017" cy="529398"/>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Storage devices</a:t>
          </a:r>
        </a:p>
      </dsp:txBody>
      <dsp:txXfrm>
        <a:off x="6744291" y="1013052"/>
        <a:ext cx="1908017" cy="529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8C3DA-AA46-486D-995B-503853AFDD4F}">
      <dsp:nvSpPr>
        <dsp:cNvPr id="0" name=""/>
        <dsp:cNvSpPr/>
      </dsp:nvSpPr>
      <dsp:spPr>
        <a:xfrm>
          <a:off x="1280870" y="2761245"/>
          <a:ext cx="711850" cy="2300408"/>
        </a:xfrm>
        <a:custGeom>
          <a:avLst/>
          <a:gdLst/>
          <a:ahLst/>
          <a:cxnLst/>
          <a:rect l="0" t="0" r="0" b="0"/>
          <a:pathLst>
            <a:path>
              <a:moveTo>
                <a:pt x="0" y="0"/>
              </a:moveTo>
              <a:lnTo>
                <a:pt x="355925" y="0"/>
              </a:lnTo>
              <a:lnTo>
                <a:pt x="355925" y="2300408"/>
              </a:lnTo>
              <a:lnTo>
                <a:pt x="711850" y="2300408"/>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baseline="0">
            <a:solidFill>
              <a:schemeClr val="tx1"/>
            </a:solidFill>
            <a:latin typeface="Times New Roman" panose="02020603050405020304" pitchFamily="18" charset="0"/>
            <a:cs typeface="Times New Roman" panose="02020603050405020304" pitchFamily="18" charset="0"/>
          </a:endParaRPr>
        </a:p>
      </dsp:txBody>
      <dsp:txXfrm>
        <a:off x="1576594" y="3851248"/>
        <a:ext cx="120401" cy="120401"/>
      </dsp:txXfrm>
    </dsp:sp>
    <dsp:sp modelId="{436EC95A-2FD8-491D-A20F-F6B3477F6350}">
      <dsp:nvSpPr>
        <dsp:cNvPr id="0" name=""/>
        <dsp:cNvSpPr/>
      </dsp:nvSpPr>
      <dsp:spPr>
        <a:xfrm>
          <a:off x="1280870" y="2761245"/>
          <a:ext cx="711850" cy="1150204"/>
        </a:xfrm>
        <a:custGeom>
          <a:avLst/>
          <a:gdLst/>
          <a:ahLst/>
          <a:cxnLst/>
          <a:rect l="0" t="0" r="0" b="0"/>
          <a:pathLst>
            <a:path>
              <a:moveTo>
                <a:pt x="0" y="0"/>
              </a:moveTo>
              <a:lnTo>
                <a:pt x="355925" y="0"/>
              </a:lnTo>
              <a:lnTo>
                <a:pt x="355925" y="1150204"/>
              </a:lnTo>
              <a:lnTo>
                <a:pt x="711850" y="1150204"/>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baseline="0">
            <a:solidFill>
              <a:schemeClr val="tx1"/>
            </a:solidFill>
            <a:latin typeface="Times New Roman" panose="02020603050405020304" pitchFamily="18" charset="0"/>
            <a:cs typeface="Times New Roman" panose="02020603050405020304" pitchFamily="18" charset="0"/>
          </a:endParaRPr>
        </a:p>
      </dsp:txBody>
      <dsp:txXfrm>
        <a:off x="1602978" y="3302530"/>
        <a:ext cx="67633" cy="67633"/>
      </dsp:txXfrm>
    </dsp:sp>
    <dsp:sp modelId="{245F683B-17B3-4DCA-A1DA-6088D876B83F}">
      <dsp:nvSpPr>
        <dsp:cNvPr id="0" name=""/>
        <dsp:cNvSpPr/>
      </dsp:nvSpPr>
      <dsp:spPr>
        <a:xfrm>
          <a:off x="1280870" y="2715525"/>
          <a:ext cx="711850" cy="91440"/>
        </a:xfrm>
        <a:custGeom>
          <a:avLst/>
          <a:gdLst/>
          <a:ahLst/>
          <a:cxnLst/>
          <a:rect l="0" t="0" r="0" b="0"/>
          <a:pathLst>
            <a:path>
              <a:moveTo>
                <a:pt x="0" y="45720"/>
              </a:moveTo>
              <a:lnTo>
                <a:pt x="711850" y="4572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baseline="0">
            <a:solidFill>
              <a:schemeClr val="tx1"/>
            </a:solidFill>
            <a:latin typeface="Times New Roman" panose="02020603050405020304" pitchFamily="18" charset="0"/>
            <a:cs typeface="Times New Roman" panose="02020603050405020304" pitchFamily="18" charset="0"/>
          </a:endParaRPr>
        </a:p>
      </dsp:txBody>
      <dsp:txXfrm>
        <a:off x="1618999" y="2743448"/>
        <a:ext cx="35592" cy="35592"/>
      </dsp:txXfrm>
    </dsp:sp>
    <dsp:sp modelId="{AB55F3A3-341E-4F3E-8172-0484BED5E296}">
      <dsp:nvSpPr>
        <dsp:cNvPr id="0" name=""/>
        <dsp:cNvSpPr/>
      </dsp:nvSpPr>
      <dsp:spPr>
        <a:xfrm>
          <a:off x="1280870" y="1611040"/>
          <a:ext cx="711850" cy="1150204"/>
        </a:xfrm>
        <a:custGeom>
          <a:avLst/>
          <a:gdLst/>
          <a:ahLst/>
          <a:cxnLst/>
          <a:rect l="0" t="0" r="0" b="0"/>
          <a:pathLst>
            <a:path>
              <a:moveTo>
                <a:pt x="0" y="1150204"/>
              </a:moveTo>
              <a:lnTo>
                <a:pt x="355925" y="1150204"/>
              </a:lnTo>
              <a:lnTo>
                <a:pt x="355925" y="0"/>
              </a:lnTo>
              <a:lnTo>
                <a:pt x="711850"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baseline="0">
            <a:solidFill>
              <a:schemeClr val="tx1"/>
            </a:solidFill>
            <a:latin typeface="Times New Roman" panose="02020603050405020304" pitchFamily="18" charset="0"/>
            <a:cs typeface="Times New Roman" panose="02020603050405020304" pitchFamily="18" charset="0"/>
          </a:endParaRPr>
        </a:p>
      </dsp:txBody>
      <dsp:txXfrm>
        <a:off x="1602978" y="2152326"/>
        <a:ext cx="67633" cy="67633"/>
      </dsp:txXfrm>
    </dsp:sp>
    <dsp:sp modelId="{8C2A266C-F247-4ADB-AA33-FF02DE6A3887}">
      <dsp:nvSpPr>
        <dsp:cNvPr id="0" name=""/>
        <dsp:cNvSpPr/>
      </dsp:nvSpPr>
      <dsp:spPr>
        <a:xfrm>
          <a:off x="1280870" y="460836"/>
          <a:ext cx="711850" cy="2300408"/>
        </a:xfrm>
        <a:custGeom>
          <a:avLst/>
          <a:gdLst/>
          <a:ahLst/>
          <a:cxnLst/>
          <a:rect l="0" t="0" r="0" b="0"/>
          <a:pathLst>
            <a:path>
              <a:moveTo>
                <a:pt x="0" y="2300408"/>
              </a:moveTo>
              <a:lnTo>
                <a:pt x="355925" y="2300408"/>
              </a:lnTo>
              <a:lnTo>
                <a:pt x="355925" y="0"/>
              </a:lnTo>
              <a:lnTo>
                <a:pt x="711850"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baseline="0">
            <a:solidFill>
              <a:schemeClr val="tx1"/>
            </a:solidFill>
            <a:latin typeface="Times New Roman" panose="02020603050405020304" pitchFamily="18" charset="0"/>
            <a:cs typeface="Times New Roman" panose="02020603050405020304" pitchFamily="18" charset="0"/>
          </a:endParaRPr>
        </a:p>
      </dsp:txBody>
      <dsp:txXfrm>
        <a:off x="1576594" y="1550840"/>
        <a:ext cx="120401" cy="120401"/>
      </dsp:txXfrm>
    </dsp:sp>
    <dsp:sp modelId="{D3DF9FB4-E613-4797-81F4-3305B995BF16}">
      <dsp:nvSpPr>
        <dsp:cNvPr id="0" name=""/>
        <dsp:cNvSpPr/>
      </dsp:nvSpPr>
      <dsp:spPr>
        <a:xfrm>
          <a:off x="0" y="2204325"/>
          <a:ext cx="1447901" cy="1113839"/>
        </a:xfrm>
        <a:prstGeom prst="rect">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Input </a:t>
          </a:r>
        </a:p>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devises </a:t>
          </a:r>
          <a:endParaRPr lang="en-US" sz="2000" b="1" kern="1200" baseline="0" dirty="0">
            <a:solidFill>
              <a:schemeClr val="tx1"/>
            </a:solidFill>
            <a:latin typeface="Times New Roman" panose="02020603050405020304" pitchFamily="18" charset="0"/>
            <a:cs typeface="Times New Roman" panose="02020603050405020304" pitchFamily="18" charset="0"/>
          </a:endParaRPr>
        </a:p>
      </dsp:txBody>
      <dsp:txXfrm>
        <a:off x="0" y="2204325"/>
        <a:ext cx="1447901" cy="1113839"/>
      </dsp:txXfrm>
    </dsp:sp>
    <dsp:sp modelId="{569BC176-59C3-464D-A8BB-5253696C975E}">
      <dsp:nvSpPr>
        <dsp:cNvPr id="0" name=""/>
        <dsp:cNvSpPr/>
      </dsp:nvSpPr>
      <dsp:spPr>
        <a:xfrm>
          <a:off x="1992720" y="755"/>
          <a:ext cx="1450546" cy="920163"/>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keyboard</a:t>
          </a:r>
          <a:endParaRPr lang="en-US" sz="2000" b="1" kern="1200" baseline="0" dirty="0">
            <a:solidFill>
              <a:schemeClr val="tx1"/>
            </a:solidFill>
            <a:latin typeface="Times New Roman" panose="02020603050405020304" pitchFamily="18" charset="0"/>
            <a:cs typeface="Times New Roman" panose="02020603050405020304" pitchFamily="18" charset="0"/>
          </a:endParaRPr>
        </a:p>
      </dsp:txBody>
      <dsp:txXfrm>
        <a:off x="1992720" y="755"/>
        <a:ext cx="1450546" cy="920163"/>
      </dsp:txXfrm>
    </dsp:sp>
    <dsp:sp modelId="{8F2821DD-33E0-4466-90D7-E1E9B0E46CCF}">
      <dsp:nvSpPr>
        <dsp:cNvPr id="0" name=""/>
        <dsp:cNvSpPr/>
      </dsp:nvSpPr>
      <dsp:spPr>
        <a:xfrm>
          <a:off x="1992720" y="1150959"/>
          <a:ext cx="1450546" cy="920163"/>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Mouse</a:t>
          </a:r>
          <a:endParaRPr lang="en-US" sz="2000" b="1" kern="1200" baseline="0" dirty="0">
            <a:solidFill>
              <a:schemeClr val="tx1"/>
            </a:solidFill>
            <a:latin typeface="Times New Roman" panose="02020603050405020304" pitchFamily="18" charset="0"/>
            <a:cs typeface="Times New Roman" panose="02020603050405020304" pitchFamily="18" charset="0"/>
          </a:endParaRPr>
        </a:p>
      </dsp:txBody>
      <dsp:txXfrm>
        <a:off x="1992720" y="1150959"/>
        <a:ext cx="1450546" cy="920163"/>
      </dsp:txXfrm>
    </dsp:sp>
    <dsp:sp modelId="{28C0576F-7146-4167-AA11-1878CE9B2348}">
      <dsp:nvSpPr>
        <dsp:cNvPr id="0" name=""/>
        <dsp:cNvSpPr/>
      </dsp:nvSpPr>
      <dsp:spPr>
        <a:xfrm>
          <a:off x="1992720" y="2301163"/>
          <a:ext cx="1450546" cy="920163"/>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Microphone</a:t>
          </a:r>
        </a:p>
      </dsp:txBody>
      <dsp:txXfrm>
        <a:off x="1992720" y="2301163"/>
        <a:ext cx="1450546" cy="920163"/>
      </dsp:txXfrm>
    </dsp:sp>
    <dsp:sp modelId="{D1DDDF85-D116-4031-AB64-BA1E072D44BE}">
      <dsp:nvSpPr>
        <dsp:cNvPr id="0" name=""/>
        <dsp:cNvSpPr/>
      </dsp:nvSpPr>
      <dsp:spPr>
        <a:xfrm>
          <a:off x="1992720" y="3451367"/>
          <a:ext cx="1450546" cy="920163"/>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Cam</a:t>
          </a:r>
        </a:p>
      </dsp:txBody>
      <dsp:txXfrm>
        <a:off x="1992720" y="3451367"/>
        <a:ext cx="1450546" cy="920163"/>
      </dsp:txXfrm>
    </dsp:sp>
    <dsp:sp modelId="{E78C0F86-4005-4A42-AC01-D2978D63E69F}">
      <dsp:nvSpPr>
        <dsp:cNvPr id="0" name=""/>
        <dsp:cNvSpPr/>
      </dsp:nvSpPr>
      <dsp:spPr>
        <a:xfrm>
          <a:off x="1992720" y="4601571"/>
          <a:ext cx="1450546" cy="920163"/>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Scanner</a:t>
          </a:r>
        </a:p>
      </dsp:txBody>
      <dsp:txXfrm>
        <a:off x="1992720" y="4601571"/>
        <a:ext cx="1450546" cy="920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8C3DA-AA46-486D-995B-503853AFDD4F}">
      <dsp:nvSpPr>
        <dsp:cNvPr id="0" name=""/>
        <dsp:cNvSpPr/>
      </dsp:nvSpPr>
      <dsp:spPr>
        <a:xfrm>
          <a:off x="1239773" y="2672650"/>
          <a:ext cx="750502" cy="2226599"/>
        </a:xfrm>
        <a:custGeom>
          <a:avLst/>
          <a:gdLst/>
          <a:ahLst/>
          <a:cxnLst/>
          <a:rect l="0" t="0" r="0" b="0"/>
          <a:pathLst>
            <a:path>
              <a:moveTo>
                <a:pt x="0" y="0"/>
              </a:moveTo>
              <a:lnTo>
                <a:pt x="375251" y="0"/>
              </a:lnTo>
              <a:lnTo>
                <a:pt x="375251" y="2226599"/>
              </a:lnTo>
              <a:lnTo>
                <a:pt x="750502" y="2226599"/>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baseline="0">
            <a:solidFill>
              <a:schemeClr val="tx1"/>
            </a:solidFill>
            <a:latin typeface="Times New Roman" panose="02020603050405020304" pitchFamily="18" charset="0"/>
            <a:cs typeface="Times New Roman" panose="02020603050405020304" pitchFamily="18" charset="0"/>
          </a:endParaRPr>
        </a:p>
      </dsp:txBody>
      <dsp:txXfrm>
        <a:off x="1556282" y="3727208"/>
        <a:ext cx="117484" cy="117484"/>
      </dsp:txXfrm>
    </dsp:sp>
    <dsp:sp modelId="{436EC95A-2FD8-491D-A20F-F6B3477F6350}">
      <dsp:nvSpPr>
        <dsp:cNvPr id="0" name=""/>
        <dsp:cNvSpPr/>
      </dsp:nvSpPr>
      <dsp:spPr>
        <a:xfrm>
          <a:off x="1239773" y="2672650"/>
          <a:ext cx="750502" cy="1113299"/>
        </a:xfrm>
        <a:custGeom>
          <a:avLst/>
          <a:gdLst/>
          <a:ahLst/>
          <a:cxnLst/>
          <a:rect l="0" t="0" r="0" b="0"/>
          <a:pathLst>
            <a:path>
              <a:moveTo>
                <a:pt x="0" y="0"/>
              </a:moveTo>
              <a:lnTo>
                <a:pt x="375251" y="0"/>
              </a:lnTo>
              <a:lnTo>
                <a:pt x="375251" y="1113299"/>
              </a:lnTo>
              <a:lnTo>
                <a:pt x="750502" y="1113299"/>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baseline="0">
            <a:solidFill>
              <a:schemeClr val="tx1"/>
            </a:solidFill>
            <a:latin typeface="Times New Roman" panose="02020603050405020304" pitchFamily="18" charset="0"/>
            <a:cs typeface="Times New Roman" panose="02020603050405020304" pitchFamily="18" charset="0"/>
          </a:endParaRPr>
        </a:p>
      </dsp:txBody>
      <dsp:txXfrm>
        <a:off x="1581458" y="3195734"/>
        <a:ext cx="67132" cy="67132"/>
      </dsp:txXfrm>
    </dsp:sp>
    <dsp:sp modelId="{245F683B-17B3-4DCA-A1DA-6088D876B83F}">
      <dsp:nvSpPr>
        <dsp:cNvPr id="0" name=""/>
        <dsp:cNvSpPr/>
      </dsp:nvSpPr>
      <dsp:spPr>
        <a:xfrm>
          <a:off x="1239773" y="2626930"/>
          <a:ext cx="750502" cy="91440"/>
        </a:xfrm>
        <a:custGeom>
          <a:avLst/>
          <a:gdLst/>
          <a:ahLst/>
          <a:cxnLst/>
          <a:rect l="0" t="0" r="0" b="0"/>
          <a:pathLst>
            <a:path>
              <a:moveTo>
                <a:pt x="0" y="45720"/>
              </a:moveTo>
              <a:lnTo>
                <a:pt x="750502" y="4572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baseline="0">
            <a:solidFill>
              <a:schemeClr val="tx1"/>
            </a:solidFill>
            <a:latin typeface="Times New Roman" panose="02020603050405020304" pitchFamily="18" charset="0"/>
            <a:cs typeface="Times New Roman" panose="02020603050405020304" pitchFamily="18" charset="0"/>
          </a:endParaRPr>
        </a:p>
      </dsp:txBody>
      <dsp:txXfrm>
        <a:off x="1596262" y="2653887"/>
        <a:ext cx="37525" cy="37525"/>
      </dsp:txXfrm>
    </dsp:sp>
    <dsp:sp modelId="{AB55F3A3-341E-4F3E-8172-0484BED5E296}">
      <dsp:nvSpPr>
        <dsp:cNvPr id="0" name=""/>
        <dsp:cNvSpPr/>
      </dsp:nvSpPr>
      <dsp:spPr>
        <a:xfrm>
          <a:off x="1239773" y="1559350"/>
          <a:ext cx="750502" cy="1113299"/>
        </a:xfrm>
        <a:custGeom>
          <a:avLst/>
          <a:gdLst/>
          <a:ahLst/>
          <a:cxnLst/>
          <a:rect l="0" t="0" r="0" b="0"/>
          <a:pathLst>
            <a:path>
              <a:moveTo>
                <a:pt x="0" y="1113299"/>
              </a:moveTo>
              <a:lnTo>
                <a:pt x="375251" y="1113299"/>
              </a:lnTo>
              <a:lnTo>
                <a:pt x="375251" y="0"/>
              </a:lnTo>
              <a:lnTo>
                <a:pt x="750502"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baseline="0">
            <a:solidFill>
              <a:schemeClr val="tx1"/>
            </a:solidFill>
            <a:latin typeface="Times New Roman" panose="02020603050405020304" pitchFamily="18" charset="0"/>
            <a:cs typeface="Times New Roman" panose="02020603050405020304" pitchFamily="18" charset="0"/>
          </a:endParaRPr>
        </a:p>
      </dsp:txBody>
      <dsp:txXfrm>
        <a:off x="1581458" y="2082434"/>
        <a:ext cx="67132" cy="67132"/>
      </dsp:txXfrm>
    </dsp:sp>
    <dsp:sp modelId="{8C2A266C-F247-4ADB-AA33-FF02DE6A3887}">
      <dsp:nvSpPr>
        <dsp:cNvPr id="0" name=""/>
        <dsp:cNvSpPr/>
      </dsp:nvSpPr>
      <dsp:spPr>
        <a:xfrm>
          <a:off x="1239773" y="446050"/>
          <a:ext cx="750502" cy="2226599"/>
        </a:xfrm>
        <a:custGeom>
          <a:avLst/>
          <a:gdLst/>
          <a:ahLst/>
          <a:cxnLst/>
          <a:rect l="0" t="0" r="0" b="0"/>
          <a:pathLst>
            <a:path>
              <a:moveTo>
                <a:pt x="0" y="2226599"/>
              </a:moveTo>
              <a:lnTo>
                <a:pt x="375251" y="2226599"/>
              </a:lnTo>
              <a:lnTo>
                <a:pt x="375251" y="0"/>
              </a:lnTo>
              <a:lnTo>
                <a:pt x="750502"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baseline="0">
            <a:solidFill>
              <a:schemeClr val="tx1"/>
            </a:solidFill>
            <a:latin typeface="Times New Roman" panose="02020603050405020304" pitchFamily="18" charset="0"/>
            <a:cs typeface="Times New Roman" panose="02020603050405020304" pitchFamily="18" charset="0"/>
          </a:endParaRPr>
        </a:p>
      </dsp:txBody>
      <dsp:txXfrm>
        <a:off x="1556282" y="1500608"/>
        <a:ext cx="117484" cy="117484"/>
      </dsp:txXfrm>
    </dsp:sp>
    <dsp:sp modelId="{D3DF9FB4-E613-4797-81F4-3305B995BF16}">
      <dsp:nvSpPr>
        <dsp:cNvPr id="0" name=""/>
        <dsp:cNvSpPr/>
      </dsp:nvSpPr>
      <dsp:spPr>
        <a:xfrm>
          <a:off x="0" y="2133599"/>
          <a:ext cx="1401445" cy="1078101"/>
        </a:xfrm>
        <a:prstGeom prst="rect">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Output </a:t>
          </a:r>
        </a:p>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devises </a:t>
          </a:r>
          <a:endParaRPr lang="en-US" sz="2000" b="1" kern="1200" baseline="0" dirty="0">
            <a:solidFill>
              <a:schemeClr val="tx1"/>
            </a:solidFill>
            <a:latin typeface="Times New Roman" panose="02020603050405020304" pitchFamily="18" charset="0"/>
            <a:cs typeface="Times New Roman" panose="02020603050405020304" pitchFamily="18" charset="0"/>
          </a:endParaRPr>
        </a:p>
      </dsp:txBody>
      <dsp:txXfrm>
        <a:off x="0" y="2133599"/>
        <a:ext cx="1401445" cy="1078101"/>
      </dsp:txXfrm>
    </dsp:sp>
    <dsp:sp modelId="{569BC176-59C3-464D-A8BB-5253696C975E}">
      <dsp:nvSpPr>
        <dsp:cNvPr id="0" name=""/>
        <dsp:cNvSpPr/>
      </dsp:nvSpPr>
      <dsp:spPr>
        <a:xfrm>
          <a:off x="1990276" y="730"/>
          <a:ext cx="1404005" cy="890639"/>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Display</a:t>
          </a:r>
        </a:p>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(Monitor) </a:t>
          </a:r>
          <a:endParaRPr lang="en-US" sz="2000" b="1" kern="1200" baseline="0" dirty="0">
            <a:solidFill>
              <a:schemeClr val="tx1"/>
            </a:solidFill>
            <a:latin typeface="Times New Roman" panose="02020603050405020304" pitchFamily="18" charset="0"/>
            <a:cs typeface="Times New Roman" panose="02020603050405020304" pitchFamily="18" charset="0"/>
          </a:endParaRPr>
        </a:p>
      </dsp:txBody>
      <dsp:txXfrm>
        <a:off x="1990276" y="730"/>
        <a:ext cx="1404005" cy="890639"/>
      </dsp:txXfrm>
    </dsp:sp>
    <dsp:sp modelId="{8F2821DD-33E0-4466-90D7-E1E9B0E46CCF}">
      <dsp:nvSpPr>
        <dsp:cNvPr id="0" name=""/>
        <dsp:cNvSpPr/>
      </dsp:nvSpPr>
      <dsp:spPr>
        <a:xfrm>
          <a:off x="1990276" y="1114030"/>
          <a:ext cx="1404005" cy="890639"/>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Printer </a:t>
          </a:r>
          <a:endParaRPr lang="en-US" sz="2000" b="1" kern="1200" baseline="0" dirty="0">
            <a:solidFill>
              <a:schemeClr val="tx1"/>
            </a:solidFill>
            <a:latin typeface="Times New Roman" panose="02020603050405020304" pitchFamily="18" charset="0"/>
            <a:cs typeface="Times New Roman" panose="02020603050405020304" pitchFamily="18" charset="0"/>
          </a:endParaRPr>
        </a:p>
      </dsp:txBody>
      <dsp:txXfrm>
        <a:off x="1990276" y="1114030"/>
        <a:ext cx="1404005" cy="890639"/>
      </dsp:txXfrm>
    </dsp:sp>
    <dsp:sp modelId="{28C0576F-7146-4167-AA11-1878CE9B2348}">
      <dsp:nvSpPr>
        <dsp:cNvPr id="0" name=""/>
        <dsp:cNvSpPr/>
      </dsp:nvSpPr>
      <dsp:spPr>
        <a:xfrm>
          <a:off x="1990276" y="2227330"/>
          <a:ext cx="1404005" cy="890639"/>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Speakers </a:t>
          </a:r>
          <a:endParaRPr lang="en-US" sz="2000" b="1" kern="1200" baseline="0" dirty="0">
            <a:solidFill>
              <a:schemeClr val="tx1"/>
            </a:solidFill>
            <a:latin typeface="Times New Roman" panose="02020603050405020304" pitchFamily="18" charset="0"/>
            <a:cs typeface="Times New Roman" panose="02020603050405020304" pitchFamily="18" charset="0"/>
          </a:endParaRPr>
        </a:p>
      </dsp:txBody>
      <dsp:txXfrm>
        <a:off x="1990276" y="2227330"/>
        <a:ext cx="1404005" cy="890639"/>
      </dsp:txXfrm>
    </dsp:sp>
    <dsp:sp modelId="{D1DDDF85-D116-4031-AB64-BA1E072D44BE}">
      <dsp:nvSpPr>
        <dsp:cNvPr id="0" name=""/>
        <dsp:cNvSpPr/>
      </dsp:nvSpPr>
      <dsp:spPr>
        <a:xfrm>
          <a:off x="1990276" y="3340630"/>
          <a:ext cx="1404005" cy="890639"/>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Projector </a:t>
          </a:r>
          <a:endParaRPr lang="en-US" sz="2000" b="1" kern="1200" baseline="0" dirty="0">
            <a:solidFill>
              <a:schemeClr val="tx1"/>
            </a:solidFill>
            <a:latin typeface="Times New Roman" panose="02020603050405020304" pitchFamily="18" charset="0"/>
            <a:cs typeface="Times New Roman" panose="02020603050405020304" pitchFamily="18" charset="0"/>
          </a:endParaRPr>
        </a:p>
      </dsp:txBody>
      <dsp:txXfrm>
        <a:off x="1990276" y="3340630"/>
        <a:ext cx="1404005" cy="890639"/>
      </dsp:txXfrm>
    </dsp:sp>
    <dsp:sp modelId="{E78C0F86-4005-4A42-AC01-D2978D63E69F}">
      <dsp:nvSpPr>
        <dsp:cNvPr id="0" name=""/>
        <dsp:cNvSpPr/>
      </dsp:nvSpPr>
      <dsp:spPr>
        <a:xfrm>
          <a:off x="1990276" y="4453930"/>
          <a:ext cx="1404005" cy="890639"/>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solidFill>
                <a:schemeClr val="tx1"/>
              </a:solidFill>
              <a:latin typeface="Times New Roman" panose="02020603050405020304" pitchFamily="18" charset="0"/>
              <a:cs typeface="Times New Roman" panose="02020603050405020304" pitchFamily="18" charset="0"/>
            </a:rPr>
            <a:t>Plotter </a:t>
          </a:r>
          <a:endParaRPr lang="en-US" sz="2000" b="1" kern="1200" baseline="0" dirty="0">
            <a:solidFill>
              <a:schemeClr val="tx1"/>
            </a:solidFill>
            <a:latin typeface="Times New Roman" panose="02020603050405020304" pitchFamily="18" charset="0"/>
            <a:cs typeface="Times New Roman" panose="02020603050405020304" pitchFamily="18" charset="0"/>
          </a:endParaRPr>
        </a:p>
      </dsp:txBody>
      <dsp:txXfrm>
        <a:off x="1990276" y="4453930"/>
        <a:ext cx="1404005" cy="890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D6E23-EB75-4929-9225-A93441812536}">
      <dsp:nvSpPr>
        <dsp:cNvPr id="0" name=""/>
        <dsp:cNvSpPr/>
      </dsp:nvSpPr>
      <dsp:spPr>
        <a:xfrm>
          <a:off x="7460441" y="2739790"/>
          <a:ext cx="174850" cy="3019093"/>
        </a:xfrm>
        <a:custGeom>
          <a:avLst/>
          <a:gdLst/>
          <a:ahLst/>
          <a:cxnLst/>
          <a:rect l="0" t="0" r="0" b="0"/>
          <a:pathLst>
            <a:path>
              <a:moveTo>
                <a:pt x="0" y="0"/>
              </a:moveTo>
              <a:lnTo>
                <a:pt x="0" y="3019093"/>
              </a:lnTo>
              <a:lnTo>
                <a:pt x="174850" y="301909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E6384E-1E91-4C82-93FA-749969262E54}">
      <dsp:nvSpPr>
        <dsp:cNvPr id="0" name=""/>
        <dsp:cNvSpPr/>
      </dsp:nvSpPr>
      <dsp:spPr>
        <a:xfrm>
          <a:off x="7460441" y="2739790"/>
          <a:ext cx="174850" cy="2191465"/>
        </a:xfrm>
        <a:custGeom>
          <a:avLst/>
          <a:gdLst/>
          <a:ahLst/>
          <a:cxnLst/>
          <a:rect l="0" t="0" r="0" b="0"/>
          <a:pathLst>
            <a:path>
              <a:moveTo>
                <a:pt x="0" y="0"/>
              </a:moveTo>
              <a:lnTo>
                <a:pt x="0" y="2191465"/>
              </a:lnTo>
              <a:lnTo>
                <a:pt x="174850" y="219146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A3D3D0-BA26-4D55-8FEC-CA7E756A787F}">
      <dsp:nvSpPr>
        <dsp:cNvPr id="0" name=""/>
        <dsp:cNvSpPr/>
      </dsp:nvSpPr>
      <dsp:spPr>
        <a:xfrm>
          <a:off x="7460441" y="2739790"/>
          <a:ext cx="174850" cy="1363837"/>
        </a:xfrm>
        <a:custGeom>
          <a:avLst/>
          <a:gdLst/>
          <a:ahLst/>
          <a:cxnLst/>
          <a:rect l="0" t="0" r="0" b="0"/>
          <a:pathLst>
            <a:path>
              <a:moveTo>
                <a:pt x="0" y="0"/>
              </a:moveTo>
              <a:lnTo>
                <a:pt x="0" y="1363837"/>
              </a:lnTo>
              <a:lnTo>
                <a:pt x="174850" y="136383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75CD3-D898-468F-A878-100304459C5E}">
      <dsp:nvSpPr>
        <dsp:cNvPr id="0" name=""/>
        <dsp:cNvSpPr/>
      </dsp:nvSpPr>
      <dsp:spPr>
        <a:xfrm>
          <a:off x="7460441" y="2739790"/>
          <a:ext cx="174850" cy="536209"/>
        </a:xfrm>
        <a:custGeom>
          <a:avLst/>
          <a:gdLst/>
          <a:ahLst/>
          <a:cxnLst/>
          <a:rect l="0" t="0" r="0" b="0"/>
          <a:pathLst>
            <a:path>
              <a:moveTo>
                <a:pt x="0" y="0"/>
              </a:moveTo>
              <a:lnTo>
                <a:pt x="0" y="536209"/>
              </a:lnTo>
              <a:lnTo>
                <a:pt x="174850" y="536209"/>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672BD8-4067-401E-ADFD-6A8AD1EB5FE6}">
      <dsp:nvSpPr>
        <dsp:cNvPr id="0" name=""/>
        <dsp:cNvSpPr/>
      </dsp:nvSpPr>
      <dsp:spPr>
        <a:xfrm>
          <a:off x="5458398" y="1764355"/>
          <a:ext cx="2468312" cy="392598"/>
        </a:xfrm>
        <a:custGeom>
          <a:avLst/>
          <a:gdLst/>
          <a:ahLst/>
          <a:cxnLst/>
          <a:rect l="0" t="0" r="0" b="0"/>
          <a:pathLst>
            <a:path>
              <a:moveTo>
                <a:pt x="0" y="0"/>
              </a:moveTo>
              <a:lnTo>
                <a:pt x="0" y="270203"/>
              </a:lnTo>
              <a:lnTo>
                <a:pt x="2468312" y="270203"/>
              </a:lnTo>
              <a:lnTo>
                <a:pt x="2468312" y="39259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CB936F-9AC4-40FD-9C86-3F85D38F2DF3}">
      <dsp:nvSpPr>
        <dsp:cNvPr id="0" name=""/>
        <dsp:cNvSpPr/>
      </dsp:nvSpPr>
      <dsp:spPr>
        <a:xfrm>
          <a:off x="6049977" y="2739790"/>
          <a:ext cx="174850" cy="2191465"/>
        </a:xfrm>
        <a:custGeom>
          <a:avLst/>
          <a:gdLst/>
          <a:ahLst/>
          <a:cxnLst/>
          <a:rect l="0" t="0" r="0" b="0"/>
          <a:pathLst>
            <a:path>
              <a:moveTo>
                <a:pt x="0" y="0"/>
              </a:moveTo>
              <a:lnTo>
                <a:pt x="0" y="2191465"/>
              </a:lnTo>
              <a:lnTo>
                <a:pt x="174850" y="219146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F1F338-7746-4F34-9EDB-A5A2D0B07729}">
      <dsp:nvSpPr>
        <dsp:cNvPr id="0" name=""/>
        <dsp:cNvSpPr/>
      </dsp:nvSpPr>
      <dsp:spPr>
        <a:xfrm>
          <a:off x="6049977" y="2739790"/>
          <a:ext cx="174850" cy="1363837"/>
        </a:xfrm>
        <a:custGeom>
          <a:avLst/>
          <a:gdLst/>
          <a:ahLst/>
          <a:cxnLst/>
          <a:rect l="0" t="0" r="0" b="0"/>
          <a:pathLst>
            <a:path>
              <a:moveTo>
                <a:pt x="0" y="0"/>
              </a:moveTo>
              <a:lnTo>
                <a:pt x="0" y="1363837"/>
              </a:lnTo>
              <a:lnTo>
                <a:pt x="174850" y="136383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94B2AC-4527-4B44-8062-9909FC012EED}">
      <dsp:nvSpPr>
        <dsp:cNvPr id="0" name=""/>
        <dsp:cNvSpPr/>
      </dsp:nvSpPr>
      <dsp:spPr>
        <a:xfrm>
          <a:off x="6049977" y="2739790"/>
          <a:ext cx="174850" cy="536209"/>
        </a:xfrm>
        <a:custGeom>
          <a:avLst/>
          <a:gdLst/>
          <a:ahLst/>
          <a:cxnLst/>
          <a:rect l="0" t="0" r="0" b="0"/>
          <a:pathLst>
            <a:path>
              <a:moveTo>
                <a:pt x="0" y="0"/>
              </a:moveTo>
              <a:lnTo>
                <a:pt x="0" y="536209"/>
              </a:lnTo>
              <a:lnTo>
                <a:pt x="174850" y="536209"/>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F52C6C-B356-4740-8EBD-84F36CB4C824}">
      <dsp:nvSpPr>
        <dsp:cNvPr id="0" name=""/>
        <dsp:cNvSpPr/>
      </dsp:nvSpPr>
      <dsp:spPr>
        <a:xfrm>
          <a:off x="5458398" y="1764355"/>
          <a:ext cx="1057848" cy="392598"/>
        </a:xfrm>
        <a:custGeom>
          <a:avLst/>
          <a:gdLst/>
          <a:ahLst/>
          <a:cxnLst/>
          <a:rect l="0" t="0" r="0" b="0"/>
          <a:pathLst>
            <a:path>
              <a:moveTo>
                <a:pt x="0" y="0"/>
              </a:moveTo>
              <a:lnTo>
                <a:pt x="0" y="270203"/>
              </a:lnTo>
              <a:lnTo>
                <a:pt x="1057848" y="270203"/>
              </a:lnTo>
              <a:lnTo>
                <a:pt x="1057848" y="39259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FED968-3C35-4670-8BFA-737F90BC6362}">
      <dsp:nvSpPr>
        <dsp:cNvPr id="0" name=""/>
        <dsp:cNvSpPr/>
      </dsp:nvSpPr>
      <dsp:spPr>
        <a:xfrm>
          <a:off x="4639512" y="2739790"/>
          <a:ext cx="174850" cy="1363837"/>
        </a:xfrm>
        <a:custGeom>
          <a:avLst/>
          <a:gdLst/>
          <a:ahLst/>
          <a:cxnLst/>
          <a:rect l="0" t="0" r="0" b="0"/>
          <a:pathLst>
            <a:path>
              <a:moveTo>
                <a:pt x="0" y="0"/>
              </a:moveTo>
              <a:lnTo>
                <a:pt x="0" y="1363837"/>
              </a:lnTo>
              <a:lnTo>
                <a:pt x="174850" y="136383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3BEF4A-5BDF-40AF-9ECE-BCEFCA682AA4}">
      <dsp:nvSpPr>
        <dsp:cNvPr id="0" name=""/>
        <dsp:cNvSpPr/>
      </dsp:nvSpPr>
      <dsp:spPr>
        <a:xfrm>
          <a:off x="4639512" y="2739790"/>
          <a:ext cx="174850" cy="536209"/>
        </a:xfrm>
        <a:custGeom>
          <a:avLst/>
          <a:gdLst/>
          <a:ahLst/>
          <a:cxnLst/>
          <a:rect l="0" t="0" r="0" b="0"/>
          <a:pathLst>
            <a:path>
              <a:moveTo>
                <a:pt x="0" y="0"/>
              </a:moveTo>
              <a:lnTo>
                <a:pt x="0" y="536209"/>
              </a:lnTo>
              <a:lnTo>
                <a:pt x="174850" y="536209"/>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E926A2-A345-462D-8675-C644D085D1C4}">
      <dsp:nvSpPr>
        <dsp:cNvPr id="0" name=""/>
        <dsp:cNvSpPr/>
      </dsp:nvSpPr>
      <dsp:spPr>
        <a:xfrm>
          <a:off x="5105782" y="1764355"/>
          <a:ext cx="352616" cy="392598"/>
        </a:xfrm>
        <a:custGeom>
          <a:avLst/>
          <a:gdLst/>
          <a:ahLst/>
          <a:cxnLst/>
          <a:rect l="0" t="0" r="0" b="0"/>
          <a:pathLst>
            <a:path>
              <a:moveTo>
                <a:pt x="352616" y="0"/>
              </a:moveTo>
              <a:lnTo>
                <a:pt x="352616" y="270203"/>
              </a:lnTo>
              <a:lnTo>
                <a:pt x="0" y="270203"/>
              </a:lnTo>
              <a:lnTo>
                <a:pt x="0" y="39259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0BD26-0C0E-44A5-9D1A-C137354C4301}">
      <dsp:nvSpPr>
        <dsp:cNvPr id="0" name=""/>
        <dsp:cNvSpPr/>
      </dsp:nvSpPr>
      <dsp:spPr>
        <a:xfrm>
          <a:off x="3229048" y="3567418"/>
          <a:ext cx="174850" cy="1363837"/>
        </a:xfrm>
        <a:custGeom>
          <a:avLst/>
          <a:gdLst/>
          <a:ahLst/>
          <a:cxnLst/>
          <a:rect l="0" t="0" r="0" b="0"/>
          <a:pathLst>
            <a:path>
              <a:moveTo>
                <a:pt x="0" y="0"/>
              </a:moveTo>
              <a:lnTo>
                <a:pt x="0" y="1363837"/>
              </a:lnTo>
              <a:lnTo>
                <a:pt x="174850" y="136383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D28199-9006-49B9-80D9-C8DB4D3D5B90}">
      <dsp:nvSpPr>
        <dsp:cNvPr id="0" name=""/>
        <dsp:cNvSpPr/>
      </dsp:nvSpPr>
      <dsp:spPr>
        <a:xfrm>
          <a:off x="3229048" y="3567418"/>
          <a:ext cx="174850" cy="536209"/>
        </a:xfrm>
        <a:custGeom>
          <a:avLst/>
          <a:gdLst/>
          <a:ahLst/>
          <a:cxnLst/>
          <a:rect l="0" t="0" r="0" b="0"/>
          <a:pathLst>
            <a:path>
              <a:moveTo>
                <a:pt x="0" y="0"/>
              </a:moveTo>
              <a:lnTo>
                <a:pt x="0" y="536209"/>
              </a:lnTo>
              <a:lnTo>
                <a:pt x="174850" y="536209"/>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383912-D506-4C31-B4B4-DA324D5DB3AD}">
      <dsp:nvSpPr>
        <dsp:cNvPr id="0" name=""/>
        <dsp:cNvSpPr/>
      </dsp:nvSpPr>
      <dsp:spPr>
        <a:xfrm>
          <a:off x="2990085" y="2739790"/>
          <a:ext cx="705232" cy="244791"/>
        </a:xfrm>
        <a:custGeom>
          <a:avLst/>
          <a:gdLst/>
          <a:ahLst/>
          <a:cxnLst/>
          <a:rect l="0" t="0" r="0" b="0"/>
          <a:pathLst>
            <a:path>
              <a:moveTo>
                <a:pt x="0" y="0"/>
              </a:moveTo>
              <a:lnTo>
                <a:pt x="0" y="122395"/>
              </a:lnTo>
              <a:lnTo>
                <a:pt x="705232" y="122395"/>
              </a:lnTo>
              <a:lnTo>
                <a:pt x="705232" y="24479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31E5FA-B629-4FF8-BB6E-C72EEFF439A7}">
      <dsp:nvSpPr>
        <dsp:cNvPr id="0" name=""/>
        <dsp:cNvSpPr/>
      </dsp:nvSpPr>
      <dsp:spPr>
        <a:xfrm>
          <a:off x="2284853" y="2739790"/>
          <a:ext cx="705232" cy="244791"/>
        </a:xfrm>
        <a:custGeom>
          <a:avLst/>
          <a:gdLst/>
          <a:ahLst/>
          <a:cxnLst/>
          <a:rect l="0" t="0" r="0" b="0"/>
          <a:pathLst>
            <a:path>
              <a:moveTo>
                <a:pt x="705232" y="0"/>
              </a:moveTo>
              <a:lnTo>
                <a:pt x="705232" y="122395"/>
              </a:lnTo>
              <a:lnTo>
                <a:pt x="0" y="122395"/>
              </a:lnTo>
              <a:lnTo>
                <a:pt x="0" y="24479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0A3BAD-302E-4F76-9311-D72AA13A4B5C}">
      <dsp:nvSpPr>
        <dsp:cNvPr id="0" name=""/>
        <dsp:cNvSpPr/>
      </dsp:nvSpPr>
      <dsp:spPr>
        <a:xfrm>
          <a:off x="2990085" y="1764355"/>
          <a:ext cx="2468312" cy="392598"/>
        </a:xfrm>
        <a:custGeom>
          <a:avLst/>
          <a:gdLst/>
          <a:ahLst/>
          <a:cxnLst/>
          <a:rect l="0" t="0" r="0" b="0"/>
          <a:pathLst>
            <a:path>
              <a:moveTo>
                <a:pt x="2468312" y="0"/>
              </a:moveTo>
              <a:lnTo>
                <a:pt x="2468312" y="270203"/>
              </a:lnTo>
              <a:lnTo>
                <a:pt x="0" y="270203"/>
              </a:lnTo>
              <a:lnTo>
                <a:pt x="0" y="39259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CBDB5A-AEDC-4270-A512-B609264F2B73}">
      <dsp:nvSpPr>
        <dsp:cNvPr id="0" name=""/>
        <dsp:cNvSpPr/>
      </dsp:nvSpPr>
      <dsp:spPr>
        <a:xfrm>
          <a:off x="3020684" y="788925"/>
          <a:ext cx="2437713" cy="392592"/>
        </a:xfrm>
        <a:custGeom>
          <a:avLst/>
          <a:gdLst/>
          <a:ahLst/>
          <a:cxnLst/>
          <a:rect l="0" t="0" r="0" b="0"/>
          <a:pathLst>
            <a:path>
              <a:moveTo>
                <a:pt x="0" y="0"/>
              </a:moveTo>
              <a:lnTo>
                <a:pt x="0" y="270197"/>
              </a:lnTo>
              <a:lnTo>
                <a:pt x="2437713" y="270197"/>
              </a:lnTo>
              <a:lnTo>
                <a:pt x="2437713" y="39259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CD5640-89FA-41A9-9C0A-7507ADE33D06}">
      <dsp:nvSpPr>
        <dsp:cNvPr id="0" name=""/>
        <dsp:cNvSpPr/>
      </dsp:nvSpPr>
      <dsp:spPr>
        <a:xfrm>
          <a:off x="116701" y="1764355"/>
          <a:ext cx="174850" cy="1511644"/>
        </a:xfrm>
        <a:custGeom>
          <a:avLst/>
          <a:gdLst/>
          <a:ahLst/>
          <a:cxnLst/>
          <a:rect l="0" t="0" r="0" b="0"/>
          <a:pathLst>
            <a:path>
              <a:moveTo>
                <a:pt x="0" y="0"/>
              </a:moveTo>
              <a:lnTo>
                <a:pt x="0" y="1511644"/>
              </a:lnTo>
              <a:lnTo>
                <a:pt x="174850" y="151164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BD07E5-375F-4071-8AA8-1B9107FAF61F}">
      <dsp:nvSpPr>
        <dsp:cNvPr id="0" name=""/>
        <dsp:cNvSpPr/>
      </dsp:nvSpPr>
      <dsp:spPr>
        <a:xfrm>
          <a:off x="116701" y="1764355"/>
          <a:ext cx="174850" cy="684016"/>
        </a:xfrm>
        <a:custGeom>
          <a:avLst/>
          <a:gdLst/>
          <a:ahLst/>
          <a:cxnLst/>
          <a:rect l="0" t="0" r="0" b="0"/>
          <a:pathLst>
            <a:path>
              <a:moveTo>
                <a:pt x="0" y="0"/>
              </a:moveTo>
              <a:lnTo>
                <a:pt x="0" y="684016"/>
              </a:lnTo>
              <a:lnTo>
                <a:pt x="174850" y="684016"/>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840677-A86D-451E-AFF8-5E26BDC08DCC}">
      <dsp:nvSpPr>
        <dsp:cNvPr id="0" name=""/>
        <dsp:cNvSpPr/>
      </dsp:nvSpPr>
      <dsp:spPr>
        <a:xfrm>
          <a:off x="582970" y="788925"/>
          <a:ext cx="2437713" cy="392592"/>
        </a:xfrm>
        <a:custGeom>
          <a:avLst/>
          <a:gdLst/>
          <a:ahLst/>
          <a:cxnLst/>
          <a:rect l="0" t="0" r="0" b="0"/>
          <a:pathLst>
            <a:path>
              <a:moveTo>
                <a:pt x="2437713" y="0"/>
              </a:moveTo>
              <a:lnTo>
                <a:pt x="2437713" y="270197"/>
              </a:lnTo>
              <a:lnTo>
                <a:pt x="0" y="270197"/>
              </a:lnTo>
              <a:lnTo>
                <a:pt x="0" y="39259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F2A19A-CD96-44AE-AAEC-C3FC4593F4C9}">
      <dsp:nvSpPr>
        <dsp:cNvPr id="0" name=""/>
        <dsp:cNvSpPr/>
      </dsp:nvSpPr>
      <dsp:spPr>
        <a:xfrm>
          <a:off x="2437848" y="206089"/>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Computer Memory </a:t>
          </a:r>
          <a:endParaRPr lang="ar-IQ" sz="1600" b="1" kern="1200" baseline="0" dirty="0">
            <a:solidFill>
              <a:schemeClr val="tx1"/>
            </a:solidFill>
            <a:latin typeface="Times New Roman" panose="02020603050405020304" pitchFamily="18" charset="0"/>
          </a:endParaRPr>
        </a:p>
      </dsp:txBody>
      <dsp:txXfrm>
        <a:off x="2437848" y="206089"/>
        <a:ext cx="1165673" cy="582836"/>
      </dsp:txXfrm>
    </dsp:sp>
    <dsp:sp modelId="{3CC1F5CA-41CB-481C-8959-834E22ACC18C}">
      <dsp:nvSpPr>
        <dsp:cNvPr id="0" name=""/>
        <dsp:cNvSpPr/>
      </dsp:nvSpPr>
      <dsp:spPr>
        <a:xfrm>
          <a:off x="134" y="1181518"/>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Main </a:t>
          </a:r>
          <a:endParaRPr lang="ar-IQ" sz="1600" b="1" kern="1200" baseline="0" dirty="0">
            <a:solidFill>
              <a:schemeClr val="tx1"/>
            </a:solidFill>
            <a:latin typeface="Times New Roman" panose="02020603050405020304" pitchFamily="18" charset="0"/>
          </a:endParaRPr>
        </a:p>
      </dsp:txBody>
      <dsp:txXfrm>
        <a:off x="134" y="1181518"/>
        <a:ext cx="1165673" cy="582836"/>
      </dsp:txXfrm>
    </dsp:sp>
    <dsp:sp modelId="{7D676F2F-F87C-4AD4-ABFD-7042036580EC}">
      <dsp:nvSpPr>
        <dsp:cNvPr id="0" name=""/>
        <dsp:cNvSpPr/>
      </dsp:nvSpPr>
      <dsp:spPr>
        <a:xfrm>
          <a:off x="291552" y="2156953"/>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RAM</a:t>
          </a:r>
          <a:endParaRPr lang="ar-IQ" sz="1600" b="1" kern="1200" baseline="0" dirty="0">
            <a:solidFill>
              <a:schemeClr val="tx1"/>
            </a:solidFill>
            <a:latin typeface="Times New Roman" panose="02020603050405020304" pitchFamily="18" charset="0"/>
          </a:endParaRPr>
        </a:p>
      </dsp:txBody>
      <dsp:txXfrm>
        <a:off x="291552" y="2156953"/>
        <a:ext cx="1165673" cy="582836"/>
      </dsp:txXfrm>
    </dsp:sp>
    <dsp:sp modelId="{D57CAF95-BE0B-4CBB-9902-970ADE2CD232}">
      <dsp:nvSpPr>
        <dsp:cNvPr id="0" name=""/>
        <dsp:cNvSpPr/>
      </dsp:nvSpPr>
      <dsp:spPr>
        <a:xfrm>
          <a:off x="291552" y="2984581"/>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ROM</a:t>
          </a:r>
          <a:endParaRPr lang="ar-IQ" sz="1600" b="1" kern="1200" baseline="0" dirty="0">
            <a:solidFill>
              <a:schemeClr val="tx1"/>
            </a:solidFill>
            <a:latin typeface="Times New Roman" panose="02020603050405020304" pitchFamily="18" charset="0"/>
          </a:endParaRPr>
        </a:p>
      </dsp:txBody>
      <dsp:txXfrm>
        <a:off x="291552" y="2984581"/>
        <a:ext cx="1165673" cy="582836"/>
      </dsp:txXfrm>
    </dsp:sp>
    <dsp:sp modelId="{64DC9711-E23C-4DB7-81A5-744C4094BFBB}">
      <dsp:nvSpPr>
        <dsp:cNvPr id="0" name=""/>
        <dsp:cNvSpPr/>
      </dsp:nvSpPr>
      <dsp:spPr>
        <a:xfrm>
          <a:off x="4875561" y="1181518"/>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Secondary</a:t>
          </a:r>
          <a:endParaRPr lang="ar-IQ" sz="1600" b="1" kern="1200" baseline="0" dirty="0">
            <a:solidFill>
              <a:schemeClr val="tx1"/>
            </a:solidFill>
            <a:latin typeface="Times New Roman" panose="02020603050405020304" pitchFamily="18" charset="0"/>
          </a:endParaRPr>
        </a:p>
      </dsp:txBody>
      <dsp:txXfrm>
        <a:off x="4875561" y="1181518"/>
        <a:ext cx="1165673" cy="582836"/>
      </dsp:txXfrm>
    </dsp:sp>
    <dsp:sp modelId="{1F502AAE-2043-4A6C-B5A3-A960576BFD2F}">
      <dsp:nvSpPr>
        <dsp:cNvPr id="0" name=""/>
        <dsp:cNvSpPr/>
      </dsp:nvSpPr>
      <dsp:spPr>
        <a:xfrm>
          <a:off x="2407249" y="2156953"/>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Magnetic </a:t>
          </a:r>
        </a:p>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Disk</a:t>
          </a:r>
          <a:endParaRPr lang="ar-IQ" sz="1600" b="1" kern="1200" baseline="0" dirty="0">
            <a:solidFill>
              <a:schemeClr val="tx1"/>
            </a:solidFill>
            <a:latin typeface="Times New Roman" panose="02020603050405020304" pitchFamily="18" charset="0"/>
          </a:endParaRPr>
        </a:p>
      </dsp:txBody>
      <dsp:txXfrm>
        <a:off x="2407249" y="2156953"/>
        <a:ext cx="1165673" cy="582836"/>
      </dsp:txXfrm>
    </dsp:sp>
    <dsp:sp modelId="{414EA397-3BAF-400B-A391-5AB181685426}">
      <dsp:nvSpPr>
        <dsp:cNvPr id="0" name=""/>
        <dsp:cNvSpPr/>
      </dsp:nvSpPr>
      <dsp:spPr>
        <a:xfrm>
          <a:off x="1702016" y="2984581"/>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Floppy Disk</a:t>
          </a:r>
          <a:endParaRPr lang="ar-IQ" sz="1600" b="1" kern="1200" baseline="0" dirty="0">
            <a:solidFill>
              <a:schemeClr val="tx1"/>
            </a:solidFill>
            <a:latin typeface="Times New Roman" panose="02020603050405020304" pitchFamily="18" charset="0"/>
          </a:endParaRPr>
        </a:p>
      </dsp:txBody>
      <dsp:txXfrm>
        <a:off x="1702016" y="2984581"/>
        <a:ext cx="1165673" cy="582836"/>
      </dsp:txXfrm>
    </dsp:sp>
    <dsp:sp modelId="{42F83D09-A289-423F-AC9B-31D55D2A983A}">
      <dsp:nvSpPr>
        <dsp:cNvPr id="0" name=""/>
        <dsp:cNvSpPr/>
      </dsp:nvSpPr>
      <dsp:spPr>
        <a:xfrm>
          <a:off x="3112481" y="2984581"/>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Hard Disk</a:t>
          </a:r>
          <a:endParaRPr lang="ar-IQ" sz="1600" b="1" kern="1200" baseline="0" dirty="0">
            <a:solidFill>
              <a:schemeClr val="tx1"/>
            </a:solidFill>
            <a:latin typeface="Times New Roman" panose="02020603050405020304" pitchFamily="18" charset="0"/>
          </a:endParaRPr>
        </a:p>
      </dsp:txBody>
      <dsp:txXfrm>
        <a:off x="3112481" y="2984581"/>
        <a:ext cx="1165673" cy="582836"/>
      </dsp:txXfrm>
    </dsp:sp>
    <dsp:sp modelId="{2667473F-3C2C-47FD-873D-E83AF6432377}">
      <dsp:nvSpPr>
        <dsp:cNvPr id="0" name=""/>
        <dsp:cNvSpPr/>
      </dsp:nvSpPr>
      <dsp:spPr>
        <a:xfrm>
          <a:off x="3403899" y="3812209"/>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dirty="0">
              <a:solidFill>
                <a:schemeClr val="tx1"/>
              </a:solidFill>
              <a:latin typeface="Times New Roman" panose="02020603050405020304" pitchFamily="18" charset="0"/>
            </a:rPr>
            <a:t>Internal Hard Disk</a:t>
          </a:r>
          <a:endParaRPr lang="ar-IQ" sz="1600" b="1" kern="1200" baseline="0" dirty="0">
            <a:solidFill>
              <a:schemeClr val="tx1"/>
            </a:solidFill>
            <a:latin typeface="Times New Roman" panose="02020603050405020304" pitchFamily="18" charset="0"/>
          </a:endParaRPr>
        </a:p>
      </dsp:txBody>
      <dsp:txXfrm>
        <a:off x="3403899" y="3812209"/>
        <a:ext cx="1165673" cy="582836"/>
      </dsp:txXfrm>
    </dsp:sp>
    <dsp:sp modelId="{0099F507-ABCF-4127-BD1C-75A15D2F580C}">
      <dsp:nvSpPr>
        <dsp:cNvPr id="0" name=""/>
        <dsp:cNvSpPr/>
      </dsp:nvSpPr>
      <dsp:spPr>
        <a:xfrm>
          <a:off x="3403899" y="4639837"/>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dirty="0">
              <a:solidFill>
                <a:schemeClr val="tx1"/>
              </a:solidFill>
              <a:latin typeface="Times New Roman" panose="02020603050405020304" pitchFamily="18" charset="0"/>
            </a:rPr>
            <a:t>External Hard Disk</a:t>
          </a:r>
          <a:endParaRPr lang="ar-IQ" sz="1600" b="1" kern="1200" baseline="0" dirty="0">
            <a:solidFill>
              <a:schemeClr val="tx1"/>
            </a:solidFill>
            <a:latin typeface="Times New Roman" panose="02020603050405020304" pitchFamily="18" charset="0"/>
          </a:endParaRPr>
        </a:p>
      </dsp:txBody>
      <dsp:txXfrm>
        <a:off x="3403899" y="4639837"/>
        <a:ext cx="1165673" cy="582836"/>
      </dsp:txXfrm>
    </dsp:sp>
    <dsp:sp modelId="{8386FF89-39BE-4F9A-9611-97424785C77B}">
      <dsp:nvSpPr>
        <dsp:cNvPr id="0" name=""/>
        <dsp:cNvSpPr/>
      </dsp:nvSpPr>
      <dsp:spPr>
        <a:xfrm>
          <a:off x="4522945" y="2156953"/>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Memory </a:t>
          </a:r>
        </a:p>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Drive</a:t>
          </a:r>
          <a:endParaRPr lang="ar-IQ" sz="1600" b="1" kern="1200" baseline="0" dirty="0">
            <a:solidFill>
              <a:schemeClr val="tx1"/>
            </a:solidFill>
            <a:latin typeface="Times New Roman" panose="02020603050405020304" pitchFamily="18" charset="0"/>
          </a:endParaRPr>
        </a:p>
      </dsp:txBody>
      <dsp:txXfrm>
        <a:off x="4522945" y="2156953"/>
        <a:ext cx="1165673" cy="582836"/>
      </dsp:txXfrm>
    </dsp:sp>
    <dsp:sp modelId="{18E78884-BB26-4134-ABA5-E9BED14FE6DE}">
      <dsp:nvSpPr>
        <dsp:cNvPr id="0" name=""/>
        <dsp:cNvSpPr/>
      </dsp:nvSpPr>
      <dsp:spPr>
        <a:xfrm>
          <a:off x="4814363" y="2984581"/>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100000"/>
            </a:lnSpc>
            <a:spcBef>
              <a:spcPct val="0"/>
            </a:spcBef>
            <a:spcAft>
              <a:spcPct val="35000"/>
            </a:spcAft>
            <a:buNone/>
          </a:pPr>
          <a:r>
            <a:rPr lang="en-US" sz="1600" b="1" kern="1200" baseline="0" dirty="0">
              <a:solidFill>
                <a:schemeClr val="tx1"/>
              </a:solidFill>
              <a:latin typeface="Times New Roman" panose="02020603050405020304" pitchFamily="18" charset="0"/>
            </a:rPr>
            <a:t>USB Flash</a:t>
          </a:r>
          <a:endParaRPr lang="ar-IQ" sz="1600" b="1" kern="1200" baseline="0" dirty="0">
            <a:solidFill>
              <a:schemeClr val="tx1"/>
            </a:solidFill>
            <a:latin typeface="Times New Roman" panose="02020603050405020304" pitchFamily="18" charset="0"/>
          </a:endParaRPr>
        </a:p>
      </dsp:txBody>
      <dsp:txXfrm>
        <a:off x="4814363" y="2984581"/>
        <a:ext cx="1165673" cy="582836"/>
      </dsp:txXfrm>
    </dsp:sp>
    <dsp:sp modelId="{0A8A0B23-0AC4-42A3-B3D5-22FACB18AFF4}">
      <dsp:nvSpPr>
        <dsp:cNvPr id="0" name=""/>
        <dsp:cNvSpPr/>
      </dsp:nvSpPr>
      <dsp:spPr>
        <a:xfrm>
          <a:off x="4814363" y="3812209"/>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dirty="0">
              <a:solidFill>
                <a:schemeClr val="tx1"/>
              </a:solidFill>
              <a:latin typeface="Times New Roman" panose="02020603050405020304" pitchFamily="18" charset="0"/>
            </a:rPr>
            <a:t>Solid State</a:t>
          </a:r>
          <a:endParaRPr lang="ar-IQ" sz="1600" b="1" kern="1200" baseline="0" dirty="0">
            <a:solidFill>
              <a:schemeClr val="tx1"/>
            </a:solidFill>
            <a:latin typeface="Times New Roman" panose="02020603050405020304" pitchFamily="18" charset="0"/>
          </a:endParaRPr>
        </a:p>
      </dsp:txBody>
      <dsp:txXfrm>
        <a:off x="4814363" y="3812209"/>
        <a:ext cx="1165673" cy="582836"/>
      </dsp:txXfrm>
    </dsp:sp>
    <dsp:sp modelId="{9DF94B91-DFFE-499E-8C7E-C26E858563FB}">
      <dsp:nvSpPr>
        <dsp:cNvPr id="0" name=""/>
        <dsp:cNvSpPr/>
      </dsp:nvSpPr>
      <dsp:spPr>
        <a:xfrm>
          <a:off x="5933410" y="2156953"/>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dirty="0">
              <a:solidFill>
                <a:schemeClr val="tx1"/>
              </a:solidFill>
              <a:latin typeface="Times New Roman" panose="02020603050405020304" pitchFamily="18" charset="0"/>
            </a:rPr>
            <a:t>Optical </a:t>
          </a:r>
        </a:p>
        <a:p>
          <a:pPr marL="0" lvl="0" indent="0" algn="ctr" defTabSz="711200" rtl="1">
            <a:lnSpc>
              <a:spcPct val="100000"/>
            </a:lnSpc>
            <a:spcBef>
              <a:spcPct val="0"/>
            </a:spcBef>
            <a:spcAft>
              <a:spcPct val="35000"/>
            </a:spcAft>
            <a:buNone/>
          </a:pPr>
          <a:r>
            <a:rPr lang="en-US" sz="1600" b="1" kern="1200" baseline="0" dirty="0">
              <a:solidFill>
                <a:schemeClr val="tx1"/>
              </a:solidFill>
              <a:latin typeface="Times New Roman" panose="02020603050405020304" pitchFamily="18" charset="0"/>
            </a:rPr>
            <a:t>Disk</a:t>
          </a:r>
          <a:endParaRPr lang="ar-IQ" sz="1600" b="1" kern="1200" baseline="0" dirty="0">
            <a:solidFill>
              <a:schemeClr val="tx1"/>
            </a:solidFill>
            <a:latin typeface="Times New Roman" panose="02020603050405020304" pitchFamily="18" charset="0"/>
          </a:endParaRPr>
        </a:p>
      </dsp:txBody>
      <dsp:txXfrm>
        <a:off x="5933410" y="2156953"/>
        <a:ext cx="1165673" cy="582836"/>
      </dsp:txXfrm>
    </dsp:sp>
    <dsp:sp modelId="{8407559D-648C-4FEF-8AFC-09163B388B78}">
      <dsp:nvSpPr>
        <dsp:cNvPr id="0" name=""/>
        <dsp:cNvSpPr/>
      </dsp:nvSpPr>
      <dsp:spPr>
        <a:xfrm>
          <a:off x="6224828" y="2984581"/>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CD</a:t>
          </a:r>
          <a:endParaRPr lang="ar-IQ" sz="1600" b="1" kern="1200" baseline="0" dirty="0">
            <a:solidFill>
              <a:schemeClr val="tx1"/>
            </a:solidFill>
            <a:latin typeface="Times New Roman" panose="02020603050405020304" pitchFamily="18" charset="0"/>
          </a:endParaRPr>
        </a:p>
      </dsp:txBody>
      <dsp:txXfrm>
        <a:off x="6224828" y="2984581"/>
        <a:ext cx="1165673" cy="582836"/>
      </dsp:txXfrm>
    </dsp:sp>
    <dsp:sp modelId="{A7E346EF-69D5-46BE-A480-5BE0A1A51328}">
      <dsp:nvSpPr>
        <dsp:cNvPr id="0" name=""/>
        <dsp:cNvSpPr/>
      </dsp:nvSpPr>
      <dsp:spPr>
        <a:xfrm>
          <a:off x="6224828" y="3812209"/>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DVD</a:t>
          </a:r>
          <a:endParaRPr lang="ar-IQ" sz="1600" b="1" kern="1200" baseline="0" dirty="0">
            <a:solidFill>
              <a:schemeClr val="tx1"/>
            </a:solidFill>
            <a:latin typeface="Times New Roman" panose="02020603050405020304" pitchFamily="18" charset="0"/>
          </a:endParaRPr>
        </a:p>
      </dsp:txBody>
      <dsp:txXfrm>
        <a:off x="6224828" y="3812209"/>
        <a:ext cx="1165673" cy="582836"/>
      </dsp:txXfrm>
    </dsp:sp>
    <dsp:sp modelId="{5B8DEBD4-DD4E-47A8-8F25-35BB92BEBDA9}">
      <dsp:nvSpPr>
        <dsp:cNvPr id="0" name=""/>
        <dsp:cNvSpPr/>
      </dsp:nvSpPr>
      <dsp:spPr>
        <a:xfrm>
          <a:off x="6224828" y="4639837"/>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ct val="35000"/>
            </a:spcAft>
            <a:buNone/>
          </a:pPr>
          <a:r>
            <a:rPr lang="en-US" sz="1600" b="1" kern="1200" baseline="0">
              <a:solidFill>
                <a:schemeClr val="tx1"/>
              </a:solidFill>
              <a:latin typeface="Times New Roman" panose="02020603050405020304" pitchFamily="18" charset="0"/>
            </a:rPr>
            <a:t>BD</a:t>
          </a:r>
          <a:endParaRPr lang="ar-IQ" sz="1600" b="1" kern="1200" baseline="0" dirty="0">
            <a:solidFill>
              <a:schemeClr val="tx1"/>
            </a:solidFill>
            <a:latin typeface="Times New Roman" panose="02020603050405020304" pitchFamily="18" charset="0"/>
          </a:endParaRPr>
        </a:p>
      </dsp:txBody>
      <dsp:txXfrm>
        <a:off x="6224828" y="4639837"/>
        <a:ext cx="1165673" cy="582836"/>
      </dsp:txXfrm>
    </dsp:sp>
    <dsp:sp modelId="{3BC42F20-BFC7-426C-A23D-C6D721F2E320}">
      <dsp:nvSpPr>
        <dsp:cNvPr id="0" name=""/>
        <dsp:cNvSpPr/>
      </dsp:nvSpPr>
      <dsp:spPr>
        <a:xfrm>
          <a:off x="7343874" y="2156953"/>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b="1" kern="1200" baseline="0" dirty="0">
              <a:solidFill>
                <a:schemeClr val="tx1"/>
              </a:solidFill>
              <a:latin typeface="Times New Roman" panose="02020603050405020304" pitchFamily="18" charset="0"/>
            </a:rPr>
            <a:t>Online </a:t>
          </a:r>
        </a:p>
        <a:p>
          <a:pPr marL="0" lvl="0" indent="0" algn="ctr" defTabSz="711200">
            <a:lnSpc>
              <a:spcPct val="100000"/>
            </a:lnSpc>
            <a:spcBef>
              <a:spcPct val="0"/>
            </a:spcBef>
            <a:spcAft>
              <a:spcPct val="35000"/>
            </a:spcAft>
            <a:buNone/>
          </a:pPr>
          <a:r>
            <a:rPr lang="en-US" sz="1600" b="1" kern="1200" baseline="0" dirty="0">
              <a:solidFill>
                <a:schemeClr val="tx1"/>
              </a:solidFill>
              <a:latin typeface="Times New Roman" panose="02020603050405020304" pitchFamily="18" charset="0"/>
            </a:rPr>
            <a:t>Storage</a:t>
          </a:r>
        </a:p>
      </dsp:txBody>
      <dsp:txXfrm>
        <a:off x="7343874" y="2156953"/>
        <a:ext cx="1165673" cy="582836"/>
      </dsp:txXfrm>
    </dsp:sp>
    <dsp:sp modelId="{DFEDBBCF-642A-4D74-974C-794BA24BE887}">
      <dsp:nvSpPr>
        <dsp:cNvPr id="0" name=""/>
        <dsp:cNvSpPr/>
      </dsp:nvSpPr>
      <dsp:spPr>
        <a:xfrm>
          <a:off x="7635292" y="2984581"/>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b="1" kern="1200" baseline="0">
              <a:solidFill>
                <a:schemeClr val="tx1"/>
              </a:solidFill>
              <a:latin typeface="Times New Roman" panose="02020603050405020304" pitchFamily="18" charset="0"/>
            </a:rPr>
            <a:t>Sky drive</a:t>
          </a:r>
          <a:endParaRPr lang="ar-IQ" sz="1600" b="1" kern="1200" baseline="0" dirty="0">
            <a:solidFill>
              <a:schemeClr val="tx1"/>
            </a:solidFill>
            <a:latin typeface="Times New Roman" panose="02020603050405020304" pitchFamily="18" charset="0"/>
          </a:endParaRPr>
        </a:p>
      </dsp:txBody>
      <dsp:txXfrm>
        <a:off x="7635292" y="2984581"/>
        <a:ext cx="1165673" cy="582836"/>
      </dsp:txXfrm>
    </dsp:sp>
    <dsp:sp modelId="{D35918DD-D550-41E5-8478-93CC52DAE994}">
      <dsp:nvSpPr>
        <dsp:cNvPr id="0" name=""/>
        <dsp:cNvSpPr/>
      </dsp:nvSpPr>
      <dsp:spPr>
        <a:xfrm>
          <a:off x="7635292" y="3812209"/>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b="1" kern="1200" baseline="0">
              <a:solidFill>
                <a:schemeClr val="tx1"/>
              </a:solidFill>
              <a:latin typeface="Times New Roman" panose="02020603050405020304" pitchFamily="18" charset="0"/>
            </a:rPr>
            <a:t>Drop box</a:t>
          </a:r>
          <a:endParaRPr lang="ar-IQ" sz="1600" b="1" kern="1200" baseline="0" dirty="0">
            <a:solidFill>
              <a:schemeClr val="tx1"/>
            </a:solidFill>
            <a:latin typeface="Times New Roman" panose="02020603050405020304" pitchFamily="18" charset="0"/>
          </a:endParaRPr>
        </a:p>
      </dsp:txBody>
      <dsp:txXfrm>
        <a:off x="7635292" y="3812209"/>
        <a:ext cx="1165673" cy="582836"/>
      </dsp:txXfrm>
    </dsp:sp>
    <dsp:sp modelId="{117286EB-AE1B-4340-8909-49DCC04584E6}">
      <dsp:nvSpPr>
        <dsp:cNvPr id="0" name=""/>
        <dsp:cNvSpPr/>
      </dsp:nvSpPr>
      <dsp:spPr>
        <a:xfrm>
          <a:off x="7635292" y="4639837"/>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b="1" kern="1200" baseline="0">
              <a:solidFill>
                <a:schemeClr val="tx1"/>
              </a:solidFill>
              <a:latin typeface="Times New Roman" panose="02020603050405020304" pitchFamily="18" charset="0"/>
            </a:rPr>
            <a:t>Google drive</a:t>
          </a:r>
          <a:endParaRPr lang="ar-IQ" sz="1600" b="1" kern="1200" baseline="0" dirty="0">
            <a:solidFill>
              <a:schemeClr val="tx1"/>
            </a:solidFill>
            <a:latin typeface="Times New Roman" panose="02020603050405020304" pitchFamily="18" charset="0"/>
          </a:endParaRPr>
        </a:p>
      </dsp:txBody>
      <dsp:txXfrm>
        <a:off x="7635292" y="4639837"/>
        <a:ext cx="1165673" cy="582836"/>
      </dsp:txXfrm>
    </dsp:sp>
    <dsp:sp modelId="{C38ECD46-DA56-48DE-A71F-D2DDF3854B57}">
      <dsp:nvSpPr>
        <dsp:cNvPr id="0" name=""/>
        <dsp:cNvSpPr/>
      </dsp:nvSpPr>
      <dsp:spPr>
        <a:xfrm>
          <a:off x="7635292" y="5467465"/>
          <a:ext cx="1165673" cy="582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b="1" kern="1200" baseline="0">
              <a:solidFill>
                <a:schemeClr val="tx1"/>
              </a:solidFill>
              <a:latin typeface="Times New Roman" panose="02020603050405020304" pitchFamily="18" charset="0"/>
            </a:rPr>
            <a:t>iCloud</a:t>
          </a:r>
          <a:endParaRPr lang="ar-IQ" sz="1600" b="1" kern="1200" baseline="0" dirty="0">
            <a:solidFill>
              <a:schemeClr val="tx1"/>
            </a:solidFill>
            <a:latin typeface="Times New Roman" panose="02020603050405020304" pitchFamily="18" charset="0"/>
          </a:endParaRPr>
        </a:p>
      </dsp:txBody>
      <dsp:txXfrm>
        <a:off x="7635292" y="5467465"/>
        <a:ext cx="1165673" cy="582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D9805-E07F-4690-A174-8BB822AD7D1A}">
      <dsp:nvSpPr>
        <dsp:cNvPr id="0" name=""/>
        <dsp:cNvSpPr/>
      </dsp:nvSpPr>
      <dsp:spPr>
        <a:xfrm>
          <a:off x="4327207" y="934217"/>
          <a:ext cx="3229934" cy="729244"/>
        </a:xfrm>
        <a:custGeom>
          <a:avLst/>
          <a:gdLst/>
          <a:ahLst/>
          <a:cxnLst/>
          <a:rect l="0" t="0" r="0" b="0"/>
          <a:pathLst>
            <a:path>
              <a:moveTo>
                <a:pt x="0" y="0"/>
              </a:moveTo>
              <a:lnTo>
                <a:pt x="0" y="341554"/>
              </a:lnTo>
              <a:lnTo>
                <a:pt x="3229934" y="341554"/>
              </a:lnTo>
              <a:lnTo>
                <a:pt x="3229934" y="729244"/>
              </a:lnTo>
            </a:path>
          </a:pathLst>
        </a:custGeom>
        <a:noFill/>
        <a:ln w="12700" cap="flat" cmpd="sng" algn="ctr">
          <a:solidFill>
            <a:schemeClr val="tx1"/>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9027DF80-AC7A-477F-A475-24295B3BFA1A}">
      <dsp:nvSpPr>
        <dsp:cNvPr id="0" name=""/>
        <dsp:cNvSpPr/>
      </dsp:nvSpPr>
      <dsp:spPr>
        <a:xfrm>
          <a:off x="4281487" y="934217"/>
          <a:ext cx="91440" cy="775379"/>
        </a:xfrm>
        <a:custGeom>
          <a:avLst/>
          <a:gdLst/>
          <a:ahLst/>
          <a:cxnLst/>
          <a:rect l="0" t="0" r="0" b="0"/>
          <a:pathLst>
            <a:path>
              <a:moveTo>
                <a:pt x="45720" y="0"/>
              </a:moveTo>
              <a:lnTo>
                <a:pt x="45720" y="775379"/>
              </a:lnTo>
            </a:path>
          </a:pathLst>
        </a:custGeom>
        <a:noFill/>
        <a:ln w="12700" cap="flat" cmpd="sng" algn="ctr">
          <a:solidFill>
            <a:schemeClr val="tx1"/>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71E4E6BB-723C-4D41-8B9E-58BEAF43552B}">
      <dsp:nvSpPr>
        <dsp:cNvPr id="0" name=""/>
        <dsp:cNvSpPr/>
      </dsp:nvSpPr>
      <dsp:spPr>
        <a:xfrm>
          <a:off x="1097272" y="934217"/>
          <a:ext cx="3229934" cy="736019"/>
        </a:xfrm>
        <a:custGeom>
          <a:avLst/>
          <a:gdLst/>
          <a:ahLst/>
          <a:cxnLst/>
          <a:rect l="0" t="0" r="0" b="0"/>
          <a:pathLst>
            <a:path>
              <a:moveTo>
                <a:pt x="3229934" y="0"/>
              </a:moveTo>
              <a:lnTo>
                <a:pt x="3229934" y="348329"/>
              </a:lnTo>
              <a:lnTo>
                <a:pt x="0" y="348329"/>
              </a:lnTo>
              <a:lnTo>
                <a:pt x="0" y="736019"/>
              </a:lnTo>
            </a:path>
          </a:pathLst>
        </a:custGeom>
        <a:noFill/>
        <a:ln w="12700" cap="flat" cmpd="sng" algn="ctr">
          <a:solidFill>
            <a:schemeClr val="tx1"/>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67024811-EFD0-4FD9-9361-9B71F59990E2}">
      <dsp:nvSpPr>
        <dsp:cNvPr id="0" name=""/>
        <dsp:cNvSpPr/>
      </dsp:nvSpPr>
      <dsp:spPr>
        <a:xfrm>
          <a:off x="3229934" y="162"/>
          <a:ext cx="2194545" cy="934055"/>
        </a:xfrm>
        <a:prstGeom prst="rect">
          <a:avLst/>
        </a:prstGeom>
        <a:gradFill rotWithShape="0">
          <a:gsLst>
            <a:gs pos="0">
              <a:schemeClr val="accent3">
                <a:alpha val="80000"/>
                <a:hueOff val="0"/>
                <a:satOff val="0"/>
                <a:lumOff val="0"/>
                <a:alphaOff val="0"/>
                <a:lumMod val="110000"/>
                <a:satMod val="105000"/>
                <a:tint val="67000"/>
              </a:schemeClr>
            </a:gs>
            <a:gs pos="50000">
              <a:schemeClr val="accent3">
                <a:alpha val="80000"/>
                <a:hueOff val="0"/>
                <a:satOff val="0"/>
                <a:lumOff val="0"/>
                <a:alphaOff val="0"/>
                <a:lumMod val="105000"/>
                <a:satMod val="103000"/>
                <a:tint val="73000"/>
              </a:schemeClr>
            </a:gs>
            <a:gs pos="100000">
              <a:schemeClr val="accent3">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a:latin typeface="Times New Roman" panose="02020603050405020304" pitchFamily="18" charset="0"/>
              <a:cs typeface="Times New Roman" panose="02020603050405020304" pitchFamily="18" charset="0"/>
            </a:rPr>
            <a:t>Computers Software</a:t>
          </a:r>
          <a:endParaRPr lang="en-US" sz="2000" b="1" kern="1200" baseline="0" dirty="0">
            <a:latin typeface="Times New Roman" panose="02020603050405020304" pitchFamily="18" charset="0"/>
            <a:cs typeface="Times New Roman" panose="02020603050405020304" pitchFamily="18" charset="0"/>
          </a:endParaRPr>
        </a:p>
      </dsp:txBody>
      <dsp:txXfrm>
        <a:off x="3229934" y="162"/>
        <a:ext cx="2194545" cy="934055"/>
      </dsp:txXfrm>
    </dsp:sp>
    <dsp:sp modelId="{BF3666A1-E8FE-4689-83EB-E55CC9212A5B}">
      <dsp:nvSpPr>
        <dsp:cNvPr id="0" name=""/>
        <dsp:cNvSpPr/>
      </dsp:nvSpPr>
      <dsp:spPr>
        <a:xfrm>
          <a:off x="0" y="1670236"/>
          <a:ext cx="2194545" cy="934055"/>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Operating </a:t>
          </a:r>
        </a:p>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System </a:t>
          </a:r>
        </a:p>
      </dsp:txBody>
      <dsp:txXfrm>
        <a:off x="0" y="1670236"/>
        <a:ext cx="2194545" cy="934055"/>
      </dsp:txXfrm>
    </dsp:sp>
    <dsp:sp modelId="{2A29C51C-0589-41D6-B867-7627C436670F}">
      <dsp:nvSpPr>
        <dsp:cNvPr id="0" name=""/>
        <dsp:cNvSpPr/>
      </dsp:nvSpPr>
      <dsp:spPr>
        <a:xfrm>
          <a:off x="3229934" y="1709596"/>
          <a:ext cx="2194545" cy="934055"/>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Programs</a:t>
          </a:r>
        </a:p>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(Applications)</a:t>
          </a:r>
        </a:p>
      </dsp:txBody>
      <dsp:txXfrm>
        <a:off x="3229934" y="1709596"/>
        <a:ext cx="2194545" cy="934055"/>
      </dsp:txXfrm>
    </dsp:sp>
    <dsp:sp modelId="{6495A270-1479-4856-B139-A017A78FAD5B}">
      <dsp:nvSpPr>
        <dsp:cNvPr id="0" name=""/>
        <dsp:cNvSpPr/>
      </dsp:nvSpPr>
      <dsp:spPr>
        <a:xfrm>
          <a:off x="6459869" y="1663461"/>
          <a:ext cx="2194545" cy="934055"/>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Data and Information</a:t>
          </a:r>
        </a:p>
      </dsp:txBody>
      <dsp:txXfrm>
        <a:off x="6459869" y="1663461"/>
        <a:ext cx="2194545" cy="934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7888E-66C0-4C57-A3D2-B032E295B327}">
      <dsp:nvSpPr>
        <dsp:cNvPr id="0" name=""/>
        <dsp:cNvSpPr/>
      </dsp:nvSpPr>
      <dsp:spPr>
        <a:xfrm>
          <a:off x="3332148" y="2368330"/>
          <a:ext cx="1943993" cy="1121968"/>
        </a:xfrm>
        <a:prstGeom prst="roundRect">
          <a:avLst/>
        </a:prstGeom>
        <a:solidFill>
          <a:schemeClr val="accent1">
            <a:lumMod val="20000"/>
            <a:lumOff val="8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anose="02020603050405020304" pitchFamily="18" charset="0"/>
            </a:rPr>
            <a:t>Main Memory</a:t>
          </a:r>
          <a:endParaRPr lang="en-US" sz="2000" kern="1200" dirty="0">
            <a:solidFill>
              <a:schemeClr val="tx1"/>
            </a:solidFill>
          </a:endParaRPr>
        </a:p>
      </dsp:txBody>
      <dsp:txXfrm>
        <a:off x="3386918" y="2423100"/>
        <a:ext cx="1834453" cy="1012428"/>
      </dsp:txXfrm>
    </dsp:sp>
    <dsp:sp modelId="{5AA8835F-B748-4BB2-A0CF-E480DB10AAA4}">
      <dsp:nvSpPr>
        <dsp:cNvPr id="0" name=""/>
        <dsp:cNvSpPr/>
      </dsp:nvSpPr>
      <dsp:spPr>
        <a:xfrm rot="16200000">
          <a:off x="3854145" y="1567611"/>
          <a:ext cx="899999" cy="548637"/>
        </a:xfrm>
        <a:prstGeom prst="leftRightArrow">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a:off x="3936441" y="1759634"/>
        <a:ext cx="735408" cy="329183"/>
      </dsp:txXfrm>
    </dsp:sp>
    <dsp:sp modelId="{3AED3FF2-F1E9-486A-9AAD-BD3DDE4CE235}">
      <dsp:nvSpPr>
        <dsp:cNvPr id="0" name=""/>
        <dsp:cNvSpPr/>
      </dsp:nvSpPr>
      <dsp:spPr>
        <a:xfrm>
          <a:off x="3224148" y="202973"/>
          <a:ext cx="2159993" cy="1079996"/>
        </a:xfrm>
        <a:prstGeom prst="roundRect">
          <a:avLst/>
        </a:prstGeom>
        <a:solidFill>
          <a:schemeClr val="accent1">
            <a:lumMod val="20000"/>
            <a:lumOff val="8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anose="02020603050405020304" pitchFamily="18" charset="0"/>
            </a:rPr>
            <a:t>CPU</a:t>
          </a:r>
        </a:p>
        <a:p>
          <a:pPr marL="0" lvl="0" indent="0" algn="ctr" defTabSz="889000">
            <a:lnSpc>
              <a:spcPct val="90000"/>
            </a:lnSpc>
            <a:spcBef>
              <a:spcPct val="0"/>
            </a:spcBef>
            <a:spcAft>
              <a:spcPct val="35000"/>
            </a:spcAft>
            <a:buNone/>
          </a:pPr>
          <a:r>
            <a:rPr lang="en-US" sz="2000" b="1" kern="1200" dirty="0">
              <a:solidFill>
                <a:schemeClr val="tx1"/>
              </a:solidFill>
              <a:latin typeface="Times New Roman" panose="02020603050405020304" pitchFamily="18" charset="0"/>
            </a:rPr>
            <a:t>(Processing) </a:t>
          </a:r>
          <a:endParaRPr lang="en-US" sz="2000" kern="1200" dirty="0">
            <a:solidFill>
              <a:schemeClr val="tx1"/>
            </a:solidFill>
          </a:endParaRPr>
        </a:p>
      </dsp:txBody>
      <dsp:txXfrm>
        <a:off x="3276869" y="255694"/>
        <a:ext cx="2054551" cy="974554"/>
      </dsp:txXfrm>
    </dsp:sp>
    <dsp:sp modelId="{6E8DE1AB-D086-49E0-8EF2-165693458C28}">
      <dsp:nvSpPr>
        <dsp:cNvPr id="0" name=""/>
        <dsp:cNvSpPr/>
      </dsp:nvSpPr>
      <dsp:spPr>
        <a:xfrm>
          <a:off x="5534016" y="2667430"/>
          <a:ext cx="621242" cy="523769"/>
        </a:xfrm>
        <a:prstGeom prst="rightArrow">
          <a:avLst>
            <a:gd name="adj1" fmla="val 60000"/>
            <a:gd name="adj2" fmla="val 50000"/>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a:off x="5534016" y="2772184"/>
        <a:ext cx="464111" cy="314261"/>
      </dsp:txXfrm>
    </dsp:sp>
    <dsp:sp modelId="{E979DB43-F68A-459D-BD81-F3E8E6D1870D}">
      <dsp:nvSpPr>
        <dsp:cNvPr id="0" name=""/>
        <dsp:cNvSpPr/>
      </dsp:nvSpPr>
      <dsp:spPr>
        <a:xfrm>
          <a:off x="6448297" y="2389316"/>
          <a:ext cx="2159993" cy="1079996"/>
        </a:xfrm>
        <a:prstGeom prst="roundRect">
          <a:avLst/>
        </a:prstGeom>
        <a:solidFill>
          <a:schemeClr val="accent1">
            <a:lumMod val="20000"/>
            <a:lumOff val="8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anose="02020603050405020304" pitchFamily="18" charset="0"/>
            </a:rPr>
            <a:t>Output (Information) </a:t>
          </a:r>
          <a:endParaRPr lang="en-US" sz="2000" kern="1200" dirty="0">
            <a:solidFill>
              <a:schemeClr val="tx1"/>
            </a:solidFill>
          </a:endParaRPr>
        </a:p>
      </dsp:txBody>
      <dsp:txXfrm>
        <a:off x="6501018" y="2442037"/>
        <a:ext cx="2054551" cy="974554"/>
      </dsp:txXfrm>
    </dsp:sp>
    <dsp:sp modelId="{272517D0-9E82-4A79-987F-840F0116B7F4}">
      <dsp:nvSpPr>
        <dsp:cNvPr id="0" name=""/>
        <dsp:cNvSpPr/>
      </dsp:nvSpPr>
      <dsp:spPr>
        <a:xfrm rot="5400000">
          <a:off x="3854144" y="3754764"/>
          <a:ext cx="900001" cy="548637"/>
        </a:xfrm>
        <a:prstGeom prst="leftRightArrow">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a:off x="3936440" y="3782196"/>
        <a:ext cx="735410" cy="329183"/>
      </dsp:txXfrm>
    </dsp:sp>
    <dsp:sp modelId="{F2256F40-DF77-4F67-80B4-EED8BA5D078A}">
      <dsp:nvSpPr>
        <dsp:cNvPr id="0" name=""/>
        <dsp:cNvSpPr/>
      </dsp:nvSpPr>
      <dsp:spPr>
        <a:xfrm>
          <a:off x="3224148" y="4563114"/>
          <a:ext cx="2159993" cy="1079996"/>
        </a:xfrm>
        <a:prstGeom prst="roundRect">
          <a:avLst/>
        </a:prstGeom>
        <a:solidFill>
          <a:schemeClr val="accent1">
            <a:lumMod val="20000"/>
            <a:lumOff val="8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anose="02020603050405020304" pitchFamily="18" charset="0"/>
            </a:rPr>
            <a:t>Backing Storage</a:t>
          </a:r>
          <a:endParaRPr lang="en-US" sz="2000" kern="1200" dirty="0">
            <a:solidFill>
              <a:schemeClr val="tx1"/>
            </a:solidFill>
          </a:endParaRPr>
        </a:p>
      </dsp:txBody>
      <dsp:txXfrm>
        <a:off x="3276869" y="4615835"/>
        <a:ext cx="2054551" cy="974554"/>
      </dsp:txXfrm>
    </dsp:sp>
    <dsp:sp modelId="{D2356537-B5EE-4041-A0C4-81FF48DFBE0A}">
      <dsp:nvSpPr>
        <dsp:cNvPr id="0" name=""/>
        <dsp:cNvSpPr/>
      </dsp:nvSpPr>
      <dsp:spPr>
        <a:xfrm rot="10800000" flipH="1">
          <a:off x="2453031" y="2667430"/>
          <a:ext cx="621242" cy="523769"/>
        </a:xfrm>
        <a:prstGeom prst="rightArrow">
          <a:avLst>
            <a:gd name="adj1" fmla="val 60000"/>
            <a:gd name="adj2" fmla="val 50000"/>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rot="10800000">
        <a:off x="2453031" y="2772184"/>
        <a:ext cx="464111" cy="314261"/>
      </dsp:txXfrm>
    </dsp:sp>
    <dsp:sp modelId="{9AB1CDFC-5194-4732-A5F6-211427A41763}">
      <dsp:nvSpPr>
        <dsp:cNvPr id="0" name=""/>
        <dsp:cNvSpPr/>
      </dsp:nvSpPr>
      <dsp:spPr>
        <a:xfrm>
          <a:off x="0" y="2389316"/>
          <a:ext cx="2159993" cy="1079996"/>
        </a:xfrm>
        <a:prstGeom prst="roundRect">
          <a:avLst/>
        </a:prstGeom>
        <a:solidFill>
          <a:schemeClr val="accent1">
            <a:lumMod val="20000"/>
            <a:lumOff val="8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anose="02020603050405020304" pitchFamily="18" charset="0"/>
            </a:rPr>
            <a:t>Input (Data)</a:t>
          </a:r>
          <a:endParaRPr lang="en-US" sz="2000" kern="1200" dirty="0">
            <a:solidFill>
              <a:schemeClr val="tx1"/>
            </a:solidFill>
          </a:endParaRPr>
        </a:p>
      </dsp:txBody>
      <dsp:txXfrm>
        <a:off x="52721" y="2442037"/>
        <a:ext cx="2054551" cy="9745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4F22A-929C-4317-8B82-C1E4BD012C86}" type="datetimeFigureOut">
              <a:rPr lang="en-US" smtClean="0"/>
              <a:t>5/22/2022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3B892-6B8E-4D35-9C7C-5DBEE49C18EC}" type="slidenum">
              <a:rPr lang="en-US" smtClean="0"/>
              <a:t>‹#›</a:t>
            </a:fld>
            <a:endParaRPr lang="en-US"/>
          </a:p>
        </p:txBody>
      </p:sp>
    </p:spTree>
    <p:extLst>
      <p:ext uri="{BB962C8B-B14F-4D97-AF65-F5344CB8AC3E}">
        <p14:creationId xmlns:p14="http://schemas.microsoft.com/office/powerpoint/2010/main" val="54457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6B9B5-BCF2-4795-A57D-395BF321821B}" type="slidenum">
              <a:rPr lang="en-US" smtClean="0"/>
              <a:t>15</a:t>
            </a:fld>
            <a:endParaRPr lang="en-US"/>
          </a:p>
        </p:txBody>
      </p:sp>
    </p:spTree>
    <p:extLst>
      <p:ext uri="{BB962C8B-B14F-4D97-AF65-F5344CB8AC3E}">
        <p14:creationId xmlns:p14="http://schemas.microsoft.com/office/powerpoint/2010/main" val="3818378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154592-20E1-4A49-8CFA-B7A26A0C4FCF}" type="datetimeFigureOut">
              <a:rPr lang="ar-IQ" smtClean="0"/>
              <a:t>21/10/1443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356059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154592-20E1-4A49-8CFA-B7A26A0C4FCF}" type="datetimeFigureOut">
              <a:rPr lang="ar-IQ" smtClean="0"/>
              <a:t>21/10/1443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49005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154592-20E1-4A49-8CFA-B7A26A0C4FCF}" type="datetimeFigureOut">
              <a:rPr lang="ar-IQ" smtClean="0"/>
              <a:t>21/10/1443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44544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154592-20E1-4A49-8CFA-B7A26A0C4FCF}" type="datetimeFigureOut">
              <a:rPr lang="ar-IQ" smtClean="0"/>
              <a:t>21/10/1443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225548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154592-20E1-4A49-8CFA-B7A26A0C4FCF}" type="datetimeFigureOut">
              <a:rPr lang="ar-IQ" smtClean="0"/>
              <a:t>21/10/1443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301412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154592-20E1-4A49-8CFA-B7A26A0C4FCF}" type="datetimeFigureOut">
              <a:rPr lang="ar-IQ" smtClean="0"/>
              <a:t>21/10/1443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397659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154592-20E1-4A49-8CFA-B7A26A0C4FCF}" type="datetimeFigureOut">
              <a:rPr lang="ar-IQ" smtClean="0"/>
              <a:t>21/10/1443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246813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154592-20E1-4A49-8CFA-B7A26A0C4FCF}" type="datetimeFigureOut">
              <a:rPr lang="ar-IQ" smtClean="0"/>
              <a:t>21/10/1443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394004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54592-20E1-4A49-8CFA-B7A26A0C4FCF}" type="datetimeFigureOut">
              <a:rPr lang="ar-IQ" smtClean="0"/>
              <a:t>21/10/1443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137264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154592-20E1-4A49-8CFA-B7A26A0C4FCF}" type="datetimeFigureOut">
              <a:rPr lang="ar-IQ" smtClean="0"/>
              <a:t>21/10/1443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269969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154592-20E1-4A49-8CFA-B7A26A0C4FCF}" type="datetimeFigureOut">
              <a:rPr lang="ar-IQ" smtClean="0"/>
              <a:t>21/10/1443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84BFB75-4DDC-491C-A47C-427C3D94BE56}" type="slidenum">
              <a:rPr lang="ar-IQ" smtClean="0"/>
              <a:t>‹#›</a:t>
            </a:fld>
            <a:endParaRPr lang="ar-IQ"/>
          </a:p>
        </p:txBody>
      </p:sp>
    </p:spTree>
    <p:extLst>
      <p:ext uri="{BB962C8B-B14F-4D97-AF65-F5344CB8AC3E}">
        <p14:creationId xmlns:p14="http://schemas.microsoft.com/office/powerpoint/2010/main" val="95224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54592-20E1-4A49-8CFA-B7A26A0C4FCF}" type="datetimeFigureOut">
              <a:rPr lang="ar-IQ" smtClean="0"/>
              <a:t>21/10/1443</a:t>
            </a:fld>
            <a:endParaRPr lang="ar-IQ"/>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BFB75-4DDC-491C-A47C-427C3D94BE56}" type="slidenum">
              <a:rPr lang="ar-IQ" smtClean="0"/>
              <a:t>‹#›</a:t>
            </a:fld>
            <a:endParaRPr lang="ar-IQ"/>
          </a:p>
        </p:txBody>
      </p:sp>
    </p:spTree>
    <p:extLst>
      <p:ext uri="{BB962C8B-B14F-4D97-AF65-F5344CB8AC3E}">
        <p14:creationId xmlns:p14="http://schemas.microsoft.com/office/powerpoint/2010/main" val="3002923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620" r="2103" b="3286"/>
          <a:stretch/>
        </p:blipFill>
        <p:spPr>
          <a:xfrm flipH="1">
            <a:off x="238539" y="2991288"/>
            <a:ext cx="5159828" cy="3859793"/>
          </a:xfrm>
          <a:prstGeom prst="rect">
            <a:avLst/>
          </a:prstGeom>
        </p:spPr>
      </p:pic>
      <p:sp>
        <p:nvSpPr>
          <p:cNvPr id="4" name="Rectangle 3"/>
          <p:cNvSpPr/>
          <p:nvPr/>
        </p:nvSpPr>
        <p:spPr>
          <a:xfrm>
            <a:off x="181560" y="154403"/>
            <a:ext cx="8723901" cy="4695196"/>
          </a:xfrm>
          <a:prstGeom prst="rect">
            <a:avLst/>
          </a:prstGeom>
          <a:noFill/>
        </p:spPr>
        <p:txBody>
          <a:bodyPr wrap="square" lIns="91440" tIns="45720" rIns="91440" bIns="45720">
            <a:spAutoFit/>
          </a:bodyPr>
          <a:lstStyle/>
          <a:p>
            <a:pPr>
              <a:lnSpc>
                <a:spcPct val="200000"/>
              </a:lnSpc>
            </a:pPr>
            <a:r>
              <a:rPr lang="en-US" sz="2800" b="1" dirty="0">
                <a:ln w="9525">
                  <a:solidFill>
                    <a:schemeClr val="bg1"/>
                  </a:solidFill>
                  <a:prstDash val="solid"/>
                </a:ln>
                <a:effectLst>
                  <a:outerShdw blurRad="12700" dist="38100" dir="2700000" algn="tl" rotWithShape="0">
                    <a:schemeClr val="bg1">
                      <a:lumMod val="50000"/>
                    </a:schemeClr>
                  </a:outerShdw>
                </a:effectLst>
                <a:latin typeface="Arial Rounded MT Bold" panose="020F0704030504030204" pitchFamily="34" charset="0"/>
              </a:rPr>
              <a:t>UNIVESITY OF SALAHADDIN </a:t>
            </a:r>
          </a:p>
          <a:p>
            <a:pPr>
              <a:lnSpc>
                <a:spcPct val="200000"/>
              </a:lnSpc>
            </a:pPr>
            <a:r>
              <a:rPr lang="en-US" sz="2800" b="1" dirty="0">
                <a:ln w="9525">
                  <a:solidFill>
                    <a:schemeClr val="bg1"/>
                  </a:solidFill>
                  <a:prstDash val="solid"/>
                </a:ln>
                <a:effectLst>
                  <a:outerShdw blurRad="12700" dist="38100" dir="2700000" algn="tl" rotWithShape="0">
                    <a:schemeClr val="bg1">
                      <a:lumMod val="50000"/>
                    </a:schemeClr>
                  </a:outerShdw>
                </a:effectLst>
                <a:latin typeface="Arial Rounded MT Bold" panose="020F0704030504030204" pitchFamily="34" charset="0"/>
              </a:rPr>
              <a:t>COLLEDGE OF ENGINEERING </a:t>
            </a:r>
          </a:p>
          <a:p>
            <a:pPr>
              <a:lnSpc>
                <a:spcPct val="200000"/>
              </a:lnSpc>
            </a:pPr>
            <a:r>
              <a:rPr lang="en-US" sz="2800" b="1" dirty="0">
                <a:ln w="9525">
                  <a:solidFill>
                    <a:schemeClr val="bg1"/>
                  </a:solidFill>
                  <a:prstDash val="solid"/>
                </a:ln>
                <a:effectLst>
                  <a:outerShdw blurRad="12700" dist="38100" dir="2700000" algn="tl" rotWithShape="0">
                    <a:schemeClr val="bg1">
                      <a:lumMod val="50000"/>
                    </a:schemeClr>
                  </a:outerShdw>
                </a:effectLst>
                <a:latin typeface="Arial Rounded MT Bold" panose="020F0704030504030204" pitchFamily="34" charset="0"/>
              </a:rPr>
              <a:t>CIVIL ENGINEERING DEPT.</a:t>
            </a:r>
          </a:p>
          <a:p>
            <a:pPr algn="ctr">
              <a:lnSpc>
                <a:spcPct val="200000"/>
              </a:lnSpc>
            </a:pPr>
            <a:r>
              <a:rPr lang="en-US" sz="1400" b="1" dirty="0">
                <a:ln w="9525">
                  <a:solidFill>
                    <a:schemeClr val="bg1"/>
                  </a:solidFill>
                  <a:prstDash val="solid"/>
                </a:ln>
                <a:effectLst>
                  <a:outerShdw blurRad="12700" dist="38100" dir="2700000" algn="tl" rotWithShape="0">
                    <a:schemeClr val="bg1">
                      <a:lumMod val="50000"/>
                    </a:schemeClr>
                  </a:outerShdw>
                </a:effectLst>
                <a:latin typeface="Arial Rounded MT Bold" panose="020F0704030504030204" pitchFamily="34" charset="0"/>
              </a:rPr>
              <a:t>                            </a:t>
            </a:r>
          </a:p>
          <a:p>
            <a:pPr algn="ctr">
              <a:lnSpc>
                <a:spcPct val="200000"/>
              </a:lnSpc>
            </a:pPr>
            <a:r>
              <a:rPr lang="en-US" sz="2800" b="1" dirty="0">
                <a:ln w="9525">
                  <a:solidFill>
                    <a:schemeClr val="bg1"/>
                  </a:solidFill>
                  <a:prstDash val="solid"/>
                </a:ln>
                <a:effectLst>
                  <a:outerShdw blurRad="12700" dist="38100" dir="2700000" algn="tl" rotWithShape="0">
                    <a:schemeClr val="bg1">
                      <a:lumMod val="50000"/>
                    </a:schemeClr>
                  </a:outerShdw>
                </a:effectLst>
                <a:latin typeface="Arial Rounded MT Bold" panose="020F0704030504030204" pitchFamily="34" charset="0"/>
              </a:rPr>
              <a:t>                          FIRST YEAR STUDENTS   </a:t>
            </a:r>
          </a:p>
          <a:p>
            <a:pPr algn="r">
              <a:lnSpc>
                <a:spcPct val="200000"/>
              </a:lnSpc>
            </a:pPr>
            <a:r>
              <a:rPr lang="en-US" sz="2800" b="1" cap="all" dirty="0">
                <a:ln w="9525">
                  <a:solidFill>
                    <a:schemeClr val="bg1"/>
                  </a:solidFill>
                  <a:prstDash val="solid"/>
                </a:ln>
                <a:effectLst>
                  <a:outerShdw blurRad="12700" dist="38100" dir="2700000" algn="tl" rotWithShape="0">
                    <a:schemeClr val="bg1">
                      <a:lumMod val="50000"/>
                    </a:schemeClr>
                  </a:outerShdw>
                </a:effectLst>
                <a:latin typeface="Arial Rounded MT Bold" panose="020F0704030504030204" pitchFamily="34" charset="0"/>
              </a:rPr>
              <a:t>information technology </a:t>
            </a:r>
          </a:p>
        </p:txBody>
      </p:sp>
      <p:sp>
        <p:nvSpPr>
          <p:cNvPr id="5" name="Rectangle 4"/>
          <p:cNvSpPr/>
          <p:nvPr/>
        </p:nvSpPr>
        <p:spPr>
          <a:xfrm>
            <a:off x="5019461" y="5683556"/>
            <a:ext cx="3886000" cy="1015663"/>
          </a:xfrm>
          <a:prstGeom prst="rect">
            <a:avLst/>
          </a:prstGeom>
        </p:spPr>
        <p:txBody>
          <a:bodyPr wrap="none">
            <a:spAutoFit/>
          </a:bodyPr>
          <a:lstStyle/>
          <a:p>
            <a:r>
              <a:rPr lang="en-US" sz="6000" b="1" dirty="0">
                <a:ln w="9525">
                  <a:solidFill>
                    <a:schemeClr val="bg1"/>
                  </a:solidFill>
                  <a:prstDash val="solid"/>
                </a:ln>
                <a:effectLst>
                  <a:outerShdw blurRad="12700" dist="38100" dir="2700000" algn="tl" rotWithShape="0">
                    <a:schemeClr val="bg1">
                      <a:lumMod val="50000"/>
                    </a:schemeClr>
                  </a:outerShdw>
                </a:effectLst>
              </a:rPr>
              <a:t>2021 - 2022</a:t>
            </a:r>
            <a:endParaRPr lang="ar-IQ" sz="6000" dirty="0"/>
          </a:p>
        </p:txBody>
      </p:sp>
      <p:pic>
        <p:nvPicPr>
          <p:cNvPr id="6" name="Picture 5" descr="C:\Users\Arass\Desktop\salahaddin_logo.gif">
            <a:extLst>
              <a:ext uri="{FF2B5EF4-FFF2-40B4-BE49-F238E27FC236}">
                <a16:creationId xmlns:a16="http://schemas.microsoft.com/office/drawing/2014/main" id="{809C7863-2433-4C54-B25F-32F1B5D55905}"/>
              </a:ext>
            </a:extLst>
          </p:cNvPr>
          <p:cNvPicPr>
            <a:picLocks noChangeAspect="1" noChangeArrowheads="1"/>
          </p:cNvPicPr>
          <p:nvPr/>
        </p:nvPicPr>
        <p:blipFill>
          <a:blip r:embed="rId3"/>
          <a:srcRect/>
          <a:stretch>
            <a:fillRect/>
          </a:stretch>
        </p:blipFill>
        <p:spPr bwMode="auto">
          <a:xfrm>
            <a:off x="5865709" y="158781"/>
            <a:ext cx="3039752" cy="3039752"/>
          </a:xfrm>
          <a:prstGeom prst="rect">
            <a:avLst/>
          </a:prstGeom>
          <a:noFill/>
        </p:spPr>
      </p:pic>
    </p:spTree>
    <p:extLst>
      <p:ext uri="{BB962C8B-B14F-4D97-AF65-F5344CB8AC3E}">
        <p14:creationId xmlns:p14="http://schemas.microsoft.com/office/powerpoint/2010/main" val="36804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485" y="114362"/>
            <a:ext cx="3603294"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Computers Software</a:t>
            </a:r>
          </a:p>
        </p:txBody>
      </p:sp>
      <p:sp>
        <p:nvSpPr>
          <p:cNvPr id="2" name="Rectangle 1"/>
          <p:cNvSpPr/>
          <p:nvPr/>
        </p:nvSpPr>
        <p:spPr>
          <a:xfrm>
            <a:off x="197485" y="712556"/>
            <a:ext cx="8654415" cy="1421992"/>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Instructions that provide the computer with step-by-step actions that need to be executed to complete a specific task.  A computer will not function without software.</a:t>
            </a:r>
          </a:p>
        </p:txBody>
      </p:sp>
      <p:sp>
        <p:nvSpPr>
          <p:cNvPr id="4" name="Rectangle 3"/>
          <p:cNvSpPr/>
          <p:nvPr/>
        </p:nvSpPr>
        <p:spPr>
          <a:xfrm>
            <a:off x="210185" y="4672506"/>
            <a:ext cx="3626762"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1. Operating System </a:t>
            </a:r>
          </a:p>
        </p:txBody>
      </p:sp>
      <p:sp>
        <p:nvSpPr>
          <p:cNvPr id="5" name="Rectangle 4"/>
          <p:cNvSpPr/>
          <p:nvPr/>
        </p:nvSpPr>
        <p:spPr>
          <a:xfrm>
            <a:off x="197485" y="5295381"/>
            <a:ext cx="8712202" cy="147732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The operating system takes care of controlling computer hardware and human-computer Interaction. There are currently the following widely used operating systems:</a:t>
            </a:r>
          </a:p>
        </p:txBody>
      </p:sp>
      <p:graphicFrame>
        <p:nvGraphicFramePr>
          <p:cNvPr id="6" name="Diagram 5"/>
          <p:cNvGraphicFramePr/>
          <p:nvPr>
            <p:extLst>
              <p:ext uri="{D42A27DB-BD31-4B8C-83A1-F6EECF244321}">
                <p14:modId xmlns:p14="http://schemas.microsoft.com/office/powerpoint/2010/main" val="1508280143"/>
              </p:ext>
            </p:extLst>
          </p:nvPr>
        </p:nvGraphicFramePr>
        <p:xfrm>
          <a:off x="292100" y="1838632"/>
          <a:ext cx="8654415" cy="2643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583208" y="6593437"/>
            <a:ext cx="465870" cy="369332"/>
          </a:xfrm>
          <a:prstGeom prst="rect">
            <a:avLst/>
          </a:prstGeom>
          <a:noFill/>
        </p:spPr>
        <p:txBody>
          <a:bodyPr wrap="square" rtlCol="1">
            <a:spAutoFit/>
          </a:bodyPr>
          <a:lstStyle/>
          <a:p>
            <a:r>
              <a:rPr lang="en-US" dirty="0"/>
              <a:t>7</a:t>
            </a:r>
            <a:endParaRPr lang="ar-IQ" dirty="0"/>
          </a:p>
        </p:txBody>
      </p:sp>
    </p:spTree>
    <p:extLst>
      <p:ext uri="{BB962C8B-B14F-4D97-AF65-F5344CB8AC3E}">
        <p14:creationId xmlns:p14="http://schemas.microsoft.com/office/powerpoint/2010/main" val="128794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5913" y="69282"/>
            <a:ext cx="6791508" cy="553998"/>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000" dirty="0">
                <a:solidFill>
                  <a:srgbClr val="000000"/>
                </a:solidFill>
                <a:latin typeface="Times New Roman" panose="02020603050405020304" pitchFamily="18" charset="0"/>
              </a:rPr>
              <a:t>Microsoft Windows, which is the market leader.</a:t>
            </a:r>
          </a:p>
        </p:txBody>
      </p:sp>
      <p:sp>
        <p:nvSpPr>
          <p:cNvPr id="7" name="Rectangle 6"/>
          <p:cNvSpPr/>
          <p:nvPr/>
        </p:nvSpPr>
        <p:spPr>
          <a:xfrm>
            <a:off x="1028889" y="730028"/>
            <a:ext cx="8080758" cy="553998"/>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000" dirty="0">
                <a:solidFill>
                  <a:srgbClr val="000000"/>
                </a:solidFill>
                <a:latin typeface="Times New Roman" panose="02020603050405020304" pitchFamily="18" charset="0"/>
              </a:rPr>
              <a:t>Macintosh computers have their own operating system Mac OS X.</a:t>
            </a:r>
          </a:p>
        </p:txBody>
      </p:sp>
      <p:sp>
        <p:nvSpPr>
          <p:cNvPr id="8" name="Rectangle 7"/>
          <p:cNvSpPr/>
          <p:nvPr/>
        </p:nvSpPr>
        <p:spPr>
          <a:xfrm>
            <a:off x="1024206" y="1354391"/>
            <a:ext cx="8085747" cy="101566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000" dirty="0">
                <a:solidFill>
                  <a:srgbClr val="000000"/>
                </a:solidFill>
                <a:latin typeface="Times New Roman" panose="02020603050405020304" pitchFamily="18" charset="0"/>
              </a:rPr>
              <a:t>Linux (It is a family of very similar operating systems), which is a costless operating system. </a:t>
            </a:r>
          </a:p>
        </p:txBody>
      </p:sp>
      <p:sp>
        <p:nvSpPr>
          <p:cNvPr id="11" name="Rectangle 10"/>
          <p:cNvSpPr/>
          <p:nvPr/>
        </p:nvSpPr>
        <p:spPr>
          <a:xfrm>
            <a:off x="1022762" y="4035670"/>
            <a:ext cx="8087285" cy="553998"/>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000" dirty="0">
                <a:solidFill>
                  <a:srgbClr val="000000"/>
                </a:solidFill>
                <a:latin typeface="Times New Roman" panose="02020603050405020304" pitchFamily="18" charset="0"/>
              </a:rPr>
              <a:t>Windows Phone. Microsoft's operating system for mobile devices.</a:t>
            </a:r>
          </a:p>
        </p:txBody>
      </p:sp>
      <p:sp>
        <p:nvSpPr>
          <p:cNvPr id="12" name="Rectangle 11"/>
          <p:cNvSpPr/>
          <p:nvPr/>
        </p:nvSpPr>
        <p:spPr>
          <a:xfrm>
            <a:off x="1022762" y="2240395"/>
            <a:ext cx="8019637" cy="101566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000" dirty="0">
                <a:solidFill>
                  <a:srgbClr val="000000"/>
                </a:solidFill>
                <a:latin typeface="Times New Roman" panose="02020603050405020304" pitchFamily="18" charset="0"/>
              </a:rPr>
              <a:t>Android, a family of very similar Linux-based operating systems for mobile devices.</a:t>
            </a:r>
          </a:p>
        </p:txBody>
      </p:sp>
      <p:sp>
        <p:nvSpPr>
          <p:cNvPr id="13" name="Rectangle 12"/>
          <p:cNvSpPr/>
          <p:nvPr/>
        </p:nvSpPr>
        <p:spPr>
          <a:xfrm>
            <a:off x="1022763" y="3211846"/>
            <a:ext cx="5942739" cy="553998"/>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000" dirty="0">
                <a:solidFill>
                  <a:srgbClr val="000000"/>
                </a:solidFill>
                <a:latin typeface="Times New Roman" panose="02020603050405020304" pitchFamily="18" charset="0"/>
              </a:rPr>
              <a:t>iOS, for Apple mobile devices.</a:t>
            </a:r>
          </a:p>
        </p:txBody>
      </p:sp>
      <p:pic>
        <p:nvPicPr>
          <p:cNvPr id="14" name="Picture 13"/>
          <p:cNvPicPr>
            <a:picLocks noChangeAspect="1"/>
          </p:cNvPicPr>
          <p:nvPr/>
        </p:nvPicPr>
        <p:blipFill>
          <a:blip r:embed="rId2"/>
          <a:stretch>
            <a:fillRect/>
          </a:stretch>
        </p:blipFill>
        <p:spPr>
          <a:xfrm>
            <a:off x="255589" y="50801"/>
            <a:ext cx="728002" cy="4595090"/>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26" y="711556"/>
            <a:ext cx="582237" cy="76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37241" y="4905038"/>
            <a:ext cx="3446200"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t>Microsoft Windows</a:t>
            </a:r>
            <a:endParaRPr lang="en-US" sz="3200" dirty="0">
              <a:solidFill>
                <a:schemeClr val="lt1"/>
              </a:solidFill>
            </a:endParaRPr>
          </a:p>
        </p:txBody>
      </p:sp>
      <p:sp>
        <p:nvSpPr>
          <p:cNvPr id="16" name="Rectangle 15"/>
          <p:cNvSpPr/>
          <p:nvPr/>
        </p:nvSpPr>
        <p:spPr>
          <a:xfrm>
            <a:off x="197485" y="5450709"/>
            <a:ext cx="8712202" cy="147732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Microsoft Windows is currency the market leader operating system, it is the usual interface which appears when the user turns on a personal computer with Windows operating system.</a:t>
            </a:r>
          </a:p>
        </p:txBody>
      </p:sp>
    </p:spTree>
    <p:extLst>
      <p:ext uri="{BB962C8B-B14F-4D97-AF65-F5344CB8AC3E}">
        <p14:creationId xmlns:p14="http://schemas.microsoft.com/office/powerpoint/2010/main" val="252047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388" y="3274094"/>
            <a:ext cx="4103431"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Windows OS vs Mac OS</a:t>
            </a:r>
          </a:p>
        </p:txBody>
      </p:sp>
      <p:sp>
        <p:nvSpPr>
          <p:cNvPr id="7" name="Content Placeholder 2"/>
          <p:cNvSpPr txBox="1">
            <a:spLocks/>
          </p:cNvSpPr>
          <p:nvPr/>
        </p:nvSpPr>
        <p:spPr>
          <a:xfrm>
            <a:off x="197486" y="3846288"/>
            <a:ext cx="8712201" cy="2913618"/>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Macs Have Less number of products available.</a:t>
            </a:r>
          </a:p>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Mac versions are produced months or years after the Windows products.</a:t>
            </a:r>
          </a:p>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Macs are more expensive than comparable Windows machines.</a:t>
            </a:r>
          </a:p>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Macs Have Fewer Viruses and Require Less Maintenance.</a:t>
            </a:r>
          </a:p>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Windows security is weak and easier for hackers or viruses to penetrate. </a:t>
            </a:r>
          </a:p>
        </p:txBody>
      </p:sp>
      <p:sp>
        <p:nvSpPr>
          <p:cNvPr id="6" name="TextBox 5"/>
          <p:cNvSpPr txBox="1"/>
          <p:nvPr/>
        </p:nvSpPr>
        <p:spPr>
          <a:xfrm>
            <a:off x="4583208" y="6593437"/>
            <a:ext cx="465870" cy="369332"/>
          </a:xfrm>
          <a:prstGeom prst="rect">
            <a:avLst/>
          </a:prstGeom>
          <a:noFill/>
        </p:spPr>
        <p:txBody>
          <a:bodyPr wrap="square" rtlCol="1">
            <a:spAutoFit/>
          </a:bodyPr>
          <a:lstStyle/>
          <a:p>
            <a:r>
              <a:rPr lang="en-US" dirty="0"/>
              <a:t>8</a:t>
            </a:r>
            <a:endParaRPr lang="ar-IQ" dirty="0"/>
          </a:p>
        </p:txBody>
      </p:sp>
      <p:pic>
        <p:nvPicPr>
          <p:cNvPr id="3" name="Picture 2">
            <a:extLst>
              <a:ext uri="{FF2B5EF4-FFF2-40B4-BE49-F238E27FC236}">
                <a16:creationId xmlns:a16="http://schemas.microsoft.com/office/drawing/2014/main" id="{83968AFB-FF3E-44C9-A916-337C281AA37A}"/>
              </a:ext>
            </a:extLst>
          </p:cNvPr>
          <p:cNvPicPr>
            <a:picLocks noChangeAspect="1"/>
          </p:cNvPicPr>
          <p:nvPr/>
        </p:nvPicPr>
        <p:blipFill>
          <a:blip r:embed="rId2"/>
          <a:stretch>
            <a:fillRect/>
          </a:stretch>
        </p:blipFill>
        <p:spPr>
          <a:xfrm>
            <a:off x="128364" y="222678"/>
            <a:ext cx="8909687" cy="2765319"/>
          </a:xfrm>
          <a:prstGeom prst="rect">
            <a:avLst/>
          </a:prstGeom>
        </p:spPr>
      </p:pic>
    </p:spTree>
    <p:extLst>
      <p:ext uri="{BB962C8B-B14F-4D97-AF65-F5344CB8AC3E}">
        <p14:creationId xmlns:p14="http://schemas.microsoft.com/office/powerpoint/2010/main" val="260410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085" y="1475271"/>
            <a:ext cx="2168607"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2. Programs</a:t>
            </a:r>
          </a:p>
        </p:txBody>
      </p:sp>
      <p:sp>
        <p:nvSpPr>
          <p:cNvPr id="6" name="Rectangle 5"/>
          <p:cNvSpPr/>
          <p:nvPr/>
        </p:nvSpPr>
        <p:spPr>
          <a:xfrm>
            <a:off x="172085" y="2010551"/>
            <a:ext cx="8836977" cy="2400657"/>
          </a:xfrm>
          <a:prstGeom prst="rect">
            <a:avLst/>
          </a:prstGeom>
        </p:spPr>
        <p:txBody>
          <a:bodyPr wrap="square">
            <a:spAutoFit/>
          </a:bodyPr>
          <a:lstStyle/>
          <a:p>
            <a:pPr marL="0" lvl="6" algn="just">
              <a:lnSpc>
                <a:spcPct val="150000"/>
              </a:lnSpc>
            </a:pPr>
            <a:r>
              <a:rPr lang="en-US" sz="2000" dirty="0">
                <a:solidFill>
                  <a:srgbClr val="000000"/>
                </a:solidFill>
                <a:latin typeface="Times New Roman" panose="02020603050405020304" pitchFamily="18" charset="0"/>
              </a:rPr>
              <a:t>Programs are software which is used to do particular tasks, or that tell the computer what to do, Examples:       •    Word for document writing. </a:t>
            </a:r>
          </a:p>
          <a:p>
            <a:pPr marL="3086100" lvl="6" indent="-342900">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Explorer for Internet navigation.</a:t>
            </a:r>
          </a:p>
          <a:p>
            <a:pPr marL="3086100" lvl="6" indent="-342900">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AutoCAD for engineering design and drawings.</a:t>
            </a:r>
          </a:p>
          <a:p>
            <a:pPr marL="3086100" lvl="6" indent="-342900">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Calculator for mathematical operations.</a:t>
            </a:r>
          </a:p>
        </p:txBody>
      </p:sp>
      <p:sp>
        <p:nvSpPr>
          <p:cNvPr id="4" name="Rectangle 3"/>
          <p:cNvSpPr/>
          <p:nvPr/>
        </p:nvSpPr>
        <p:spPr>
          <a:xfrm>
            <a:off x="172085" y="4470095"/>
            <a:ext cx="4549643"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Microsoft Office Programs</a:t>
            </a:r>
          </a:p>
        </p:txBody>
      </p:sp>
      <p:sp>
        <p:nvSpPr>
          <p:cNvPr id="8" name="Content Placeholder 2"/>
          <p:cNvSpPr txBox="1">
            <a:spLocks/>
          </p:cNvSpPr>
          <p:nvPr/>
        </p:nvSpPr>
        <p:spPr>
          <a:xfrm>
            <a:off x="197486" y="-23754"/>
            <a:ext cx="8811576" cy="142199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A large selection of applications and software programs to different purposes have been made for Windows, while there are fewer software choices available for Macs . </a:t>
            </a:r>
          </a:p>
        </p:txBody>
      </p:sp>
      <p:pic>
        <p:nvPicPr>
          <p:cNvPr id="7" name="Picture 6">
            <a:extLst>
              <a:ext uri="{FF2B5EF4-FFF2-40B4-BE49-F238E27FC236}">
                <a16:creationId xmlns:a16="http://schemas.microsoft.com/office/drawing/2014/main" id="{68ED3B4E-5429-4170-973A-2814DC2E52D4}"/>
              </a:ext>
            </a:extLst>
          </p:cNvPr>
          <p:cNvPicPr>
            <a:picLocks noChangeAspect="1"/>
          </p:cNvPicPr>
          <p:nvPr/>
        </p:nvPicPr>
        <p:blipFill>
          <a:blip r:embed="rId2"/>
          <a:stretch>
            <a:fillRect/>
          </a:stretch>
        </p:blipFill>
        <p:spPr>
          <a:xfrm>
            <a:off x="1725106" y="5158567"/>
            <a:ext cx="6190854" cy="1704975"/>
          </a:xfrm>
          <a:prstGeom prst="rect">
            <a:avLst/>
          </a:prstGeom>
        </p:spPr>
      </p:pic>
    </p:spTree>
    <p:extLst>
      <p:ext uri="{BB962C8B-B14F-4D97-AF65-F5344CB8AC3E}">
        <p14:creationId xmlns:p14="http://schemas.microsoft.com/office/powerpoint/2010/main" val="198516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388" y="2465397"/>
            <a:ext cx="2570127"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File extension</a:t>
            </a:r>
          </a:p>
        </p:txBody>
      </p:sp>
      <p:sp>
        <p:nvSpPr>
          <p:cNvPr id="6" name="Rectangle 5"/>
          <p:cNvSpPr/>
          <p:nvPr/>
        </p:nvSpPr>
        <p:spPr>
          <a:xfrm>
            <a:off x="179388" y="3001085"/>
            <a:ext cx="8885099" cy="3785652"/>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A file extension sometimes called a file suffix or a filename extension is the character or group of characters after the period that makes up an entire file name.</a:t>
            </a:r>
          </a:p>
          <a:p>
            <a:pPr algn="just">
              <a:lnSpc>
                <a:spcPct val="150000"/>
              </a:lnSpc>
            </a:pPr>
            <a:r>
              <a:rPr lang="en-US" sz="2000" dirty="0">
                <a:solidFill>
                  <a:srgbClr val="000000"/>
                </a:solidFill>
                <a:latin typeface="Times New Roman" panose="02020603050405020304" pitchFamily="18" charset="0"/>
              </a:rPr>
              <a:t>The file extension helps an operating system, like Windows, determine which program on your computer the file is associated with.</a:t>
            </a:r>
          </a:p>
          <a:p>
            <a:pPr algn="just">
              <a:lnSpc>
                <a:spcPct val="150000"/>
              </a:lnSpc>
            </a:pPr>
            <a:r>
              <a:rPr lang="en-US" sz="2000" b="1" dirty="0">
                <a:solidFill>
                  <a:srgbClr val="000000"/>
                </a:solidFill>
                <a:latin typeface="Times New Roman" panose="02020603050405020304" pitchFamily="18" charset="0"/>
              </a:rPr>
              <a:t>Executable File Extensions</a:t>
            </a:r>
          </a:p>
          <a:p>
            <a:pPr algn="just">
              <a:lnSpc>
                <a:spcPct val="150000"/>
              </a:lnSpc>
            </a:pPr>
            <a:r>
              <a:rPr lang="en-US" sz="2000" dirty="0">
                <a:solidFill>
                  <a:srgbClr val="000000"/>
                </a:solidFill>
                <a:latin typeface="Times New Roman" panose="02020603050405020304" pitchFamily="18" charset="0"/>
              </a:rPr>
              <a:t>Some file extensions are classified as executable, meaning that when clicked, they don't just open for viewing or playing. Instead, they actually do something all by themselves, like install a program, start a process, run a script, etc.</a:t>
            </a:r>
          </a:p>
        </p:txBody>
      </p:sp>
      <p:pic>
        <p:nvPicPr>
          <p:cNvPr id="5" name="Picture 4"/>
          <p:cNvPicPr>
            <a:picLocks noChangeAspect="1"/>
          </p:cNvPicPr>
          <p:nvPr/>
        </p:nvPicPr>
        <p:blipFill>
          <a:blip r:embed="rId2"/>
          <a:stretch>
            <a:fillRect/>
          </a:stretch>
        </p:blipFill>
        <p:spPr>
          <a:xfrm>
            <a:off x="5764196" y="2076601"/>
            <a:ext cx="598850" cy="588814"/>
          </a:xfrm>
          <a:prstGeom prst="rect">
            <a:avLst/>
          </a:prstGeom>
        </p:spPr>
      </p:pic>
      <p:pic>
        <p:nvPicPr>
          <p:cNvPr id="8" name="Picture 7"/>
          <p:cNvPicPr>
            <a:picLocks noChangeAspect="1"/>
          </p:cNvPicPr>
          <p:nvPr/>
        </p:nvPicPr>
        <p:blipFill>
          <a:blip r:embed="rId3"/>
          <a:stretch>
            <a:fillRect/>
          </a:stretch>
        </p:blipFill>
        <p:spPr>
          <a:xfrm>
            <a:off x="8417946" y="2076601"/>
            <a:ext cx="599054" cy="588814"/>
          </a:xfrm>
          <a:prstGeom prst="rect">
            <a:avLst/>
          </a:prstGeom>
        </p:spPr>
      </p:pic>
      <p:pic>
        <p:nvPicPr>
          <p:cNvPr id="9" name="Picture 2" descr="http://images.iskysoft.com/mac-video-converter/windows-med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5039" y="2051252"/>
            <a:ext cx="588814" cy="5888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6resize_desktop_icon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758"/>
          <a:stretch/>
        </p:blipFill>
        <p:spPr bwMode="auto">
          <a:xfrm>
            <a:off x="7615846" y="2051252"/>
            <a:ext cx="470107" cy="5888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9388" y="573924"/>
            <a:ext cx="8837612" cy="147732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Icon: A small picture that represents processing options such as programs, documents, and shortcuts.  When you click on the icon, the file or program will open.  The most easily recognized icon is the Recycle Bin. </a:t>
            </a:r>
            <a:endParaRPr lang="ar-IQ" sz="2000" dirty="0">
              <a:solidFill>
                <a:srgbClr val="000000"/>
              </a:solidFill>
              <a:latin typeface="Times New Roman" panose="02020603050405020304" pitchFamily="18" charset="0"/>
            </a:endParaRPr>
          </a:p>
        </p:txBody>
      </p:sp>
      <p:sp>
        <p:nvSpPr>
          <p:cNvPr id="12" name="Rectangle 11"/>
          <p:cNvSpPr/>
          <p:nvPr/>
        </p:nvSpPr>
        <p:spPr>
          <a:xfrm>
            <a:off x="179388" y="68908"/>
            <a:ext cx="891398"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Icon</a:t>
            </a:r>
            <a:endParaRPr lang="ar-IQ" sz="3200" dirty="0">
              <a:solidFill>
                <a:schemeClr val="lt1"/>
              </a:solidFill>
            </a:endParaRPr>
          </a:p>
        </p:txBody>
      </p:sp>
    </p:spTree>
    <p:extLst>
      <p:ext uri="{BB962C8B-B14F-4D97-AF65-F5344CB8AC3E}">
        <p14:creationId xmlns:p14="http://schemas.microsoft.com/office/powerpoint/2010/main" val="307762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742792" y="2127180"/>
            <a:ext cx="695325" cy="695325"/>
          </a:xfrm>
          <a:prstGeom prst="rect">
            <a:avLst/>
          </a:prstGeom>
        </p:spPr>
      </p:pic>
      <p:pic>
        <p:nvPicPr>
          <p:cNvPr id="5" name="Picture 4"/>
          <p:cNvPicPr>
            <a:picLocks noChangeAspect="1"/>
          </p:cNvPicPr>
          <p:nvPr/>
        </p:nvPicPr>
        <p:blipFill>
          <a:blip r:embed="rId4"/>
          <a:stretch>
            <a:fillRect/>
          </a:stretch>
        </p:blipFill>
        <p:spPr>
          <a:xfrm>
            <a:off x="7838042" y="2874271"/>
            <a:ext cx="600075" cy="695325"/>
          </a:xfrm>
          <a:prstGeom prst="rect">
            <a:avLst/>
          </a:prstGeom>
        </p:spPr>
      </p:pic>
      <p:pic>
        <p:nvPicPr>
          <p:cNvPr id="6" name="Picture 5"/>
          <p:cNvPicPr>
            <a:picLocks noChangeAspect="1"/>
          </p:cNvPicPr>
          <p:nvPr/>
        </p:nvPicPr>
        <p:blipFill>
          <a:blip r:embed="rId5"/>
          <a:stretch>
            <a:fillRect/>
          </a:stretch>
        </p:blipFill>
        <p:spPr>
          <a:xfrm>
            <a:off x="7477333" y="3611353"/>
            <a:ext cx="1285875" cy="733425"/>
          </a:xfrm>
          <a:prstGeom prst="rect">
            <a:avLst/>
          </a:prstGeom>
        </p:spPr>
      </p:pic>
      <p:pic>
        <p:nvPicPr>
          <p:cNvPr id="7" name="Picture 6"/>
          <p:cNvPicPr>
            <a:picLocks noChangeAspect="1"/>
          </p:cNvPicPr>
          <p:nvPr/>
        </p:nvPicPr>
        <p:blipFill>
          <a:blip r:embed="rId6"/>
          <a:stretch>
            <a:fillRect/>
          </a:stretch>
        </p:blipFill>
        <p:spPr>
          <a:xfrm>
            <a:off x="7485202" y="4386639"/>
            <a:ext cx="1285875" cy="723900"/>
          </a:xfrm>
          <a:prstGeom prst="rect">
            <a:avLst/>
          </a:prstGeom>
        </p:spPr>
      </p:pic>
      <p:pic>
        <p:nvPicPr>
          <p:cNvPr id="8" name="Picture 7"/>
          <p:cNvPicPr>
            <a:picLocks noChangeAspect="1"/>
          </p:cNvPicPr>
          <p:nvPr/>
        </p:nvPicPr>
        <p:blipFill>
          <a:blip r:embed="rId7"/>
          <a:stretch>
            <a:fillRect/>
          </a:stretch>
        </p:blipFill>
        <p:spPr>
          <a:xfrm>
            <a:off x="7812364" y="5112638"/>
            <a:ext cx="819150" cy="733425"/>
          </a:xfrm>
          <a:prstGeom prst="rect">
            <a:avLst/>
          </a:prstGeom>
        </p:spPr>
      </p:pic>
      <p:pic>
        <p:nvPicPr>
          <p:cNvPr id="9" name="Picture 8"/>
          <p:cNvPicPr>
            <a:picLocks noChangeAspect="1"/>
          </p:cNvPicPr>
          <p:nvPr/>
        </p:nvPicPr>
        <p:blipFill rotWithShape="1">
          <a:blip r:embed="rId8"/>
          <a:srcRect t="-6435" r="33069"/>
          <a:stretch/>
        </p:blipFill>
        <p:spPr>
          <a:xfrm>
            <a:off x="7369250" y="5903843"/>
            <a:ext cx="1625670" cy="709654"/>
          </a:xfrm>
          <a:prstGeom prst="rect">
            <a:avLst/>
          </a:prstGeom>
        </p:spPr>
      </p:pic>
      <p:pic>
        <p:nvPicPr>
          <p:cNvPr id="10" name="Picture 9"/>
          <p:cNvPicPr>
            <a:picLocks noChangeAspect="1"/>
          </p:cNvPicPr>
          <p:nvPr/>
        </p:nvPicPr>
        <p:blipFill>
          <a:blip r:embed="rId9"/>
          <a:stretch>
            <a:fillRect/>
          </a:stretch>
        </p:blipFill>
        <p:spPr>
          <a:xfrm>
            <a:off x="7812364" y="1336971"/>
            <a:ext cx="581025" cy="676275"/>
          </a:xfrm>
          <a:prstGeom prst="rect">
            <a:avLst/>
          </a:prstGeom>
        </p:spPr>
      </p:pic>
      <p:pic>
        <p:nvPicPr>
          <p:cNvPr id="11" name="Picture 10"/>
          <p:cNvPicPr>
            <a:picLocks noChangeAspect="1"/>
          </p:cNvPicPr>
          <p:nvPr/>
        </p:nvPicPr>
        <p:blipFill>
          <a:blip r:embed="rId10"/>
          <a:stretch>
            <a:fillRect/>
          </a:stretch>
        </p:blipFill>
        <p:spPr>
          <a:xfrm>
            <a:off x="7447516" y="589708"/>
            <a:ext cx="1400175" cy="68580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266099614"/>
              </p:ext>
            </p:extLst>
          </p:nvPr>
        </p:nvGraphicFramePr>
        <p:xfrm>
          <a:off x="123822" y="39756"/>
          <a:ext cx="8896352" cy="6583680"/>
        </p:xfrm>
        <a:graphic>
          <a:graphicData uri="http://schemas.openxmlformats.org/drawingml/2006/table">
            <a:tbl>
              <a:tblPr firstRow="1" bandRow="1">
                <a:tableStyleId>{5C22544A-7EE6-4342-B048-85BDC9FD1C3A}</a:tableStyleId>
              </a:tblPr>
              <a:tblGrid>
                <a:gridCol w="1685100">
                  <a:extLst>
                    <a:ext uri="{9D8B030D-6E8A-4147-A177-3AD203B41FA5}">
                      <a16:colId xmlns:a16="http://schemas.microsoft.com/office/drawing/2014/main" val="4115977462"/>
                    </a:ext>
                  </a:extLst>
                </a:gridCol>
                <a:gridCol w="3687417">
                  <a:extLst>
                    <a:ext uri="{9D8B030D-6E8A-4147-A177-3AD203B41FA5}">
                      <a16:colId xmlns:a16="http://schemas.microsoft.com/office/drawing/2014/main" val="4055358112"/>
                    </a:ext>
                  </a:extLst>
                </a:gridCol>
                <a:gridCol w="1729409">
                  <a:extLst>
                    <a:ext uri="{9D8B030D-6E8A-4147-A177-3AD203B41FA5}">
                      <a16:colId xmlns:a16="http://schemas.microsoft.com/office/drawing/2014/main" val="380359149"/>
                    </a:ext>
                  </a:extLst>
                </a:gridCol>
                <a:gridCol w="1794426">
                  <a:extLst>
                    <a:ext uri="{9D8B030D-6E8A-4147-A177-3AD203B41FA5}">
                      <a16:colId xmlns:a16="http://schemas.microsoft.com/office/drawing/2014/main" val="2808606553"/>
                    </a:ext>
                  </a:extLst>
                </a:gridCol>
              </a:tblGrid>
              <a:tr h="520776">
                <a:tc>
                  <a:txBody>
                    <a:bodyPr/>
                    <a:lstStyle/>
                    <a:p>
                      <a:pPr algn="ctr"/>
                      <a:r>
                        <a:rPr lang="en-US" sz="2000" b="0" dirty="0">
                          <a:latin typeface="Times New Roman" panose="02020603050405020304" pitchFamily="18" charset="0"/>
                        </a:rPr>
                        <a:t>File type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a:r>
                        <a:rPr lang="en-US" sz="2000" b="0" dirty="0">
                          <a:latin typeface="Times New Roman" panose="02020603050405020304" pitchFamily="18" charset="0"/>
                        </a:rPr>
                        <a:t>Program</a:t>
                      </a:r>
                      <a:r>
                        <a:rPr lang="en-US" sz="2000" b="0" baseline="0" dirty="0">
                          <a:latin typeface="Times New Roman" panose="02020603050405020304" pitchFamily="18" charset="0"/>
                        </a:rPr>
                        <a:t> </a:t>
                      </a: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a:r>
                        <a:rPr lang="en-US" sz="2000" b="0" dirty="0">
                          <a:latin typeface="Times New Roman" panose="02020603050405020304" pitchFamily="18" charset="0"/>
                        </a:rPr>
                        <a:t>Extension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a:r>
                        <a:rPr lang="en-US" sz="2000" b="0" dirty="0">
                          <a:latin typeface="Times New Roman" panose="02020603050405020304" pitchFamily="18" charset="0"/>
                        </a:rPr>
                        <a:t>Icon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144221243"/>
                  </a:ext>
                </a:extLst>
              </a:tr>
              <a:tr h="757863">
                <a:tc>
                  <a:txBody>
                    <a:bodyPr/>
                    <a:lstStyle/>
                    <a:p>
                      <a:pPr algn="ctr"/>
                      <a:r>
                        <a:rPr lang="en-US" sz="2000" b="0" dirty="0">
                          <a:latin typeface="Times New Roman" panose="02020603050405020304" pitchFamily="18" charset="0"/>
                        </a:rPr>
                        <a:t>Document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lvl="1" algn="ctr" rtl="1"/>
                      <a:r>
                        <a:rPr lang="en-US" sz="2000" b="0" dirty="0">
                          <a:latin typeface="Times New Roman" panose="02020603050405020304" pitchFamily="18" charset="0"/>
                        </a:rPr>
                        <a:t>MS Word</a:t>
                      </a:r>
                      <a:r>
                        <a:rPr lang="en-US" sz="2000" b="0" baseline="0" dirty="0">
                          <a:latin typeface="Times New Roman" panose="02020603050405020304" pitchFamily="18" charset="0"/>
                        </a:rPr>
                        <a:t> / </a:t>
                      </a:r>
                      <a:r>
                        <a:rPr lang="en-US" sz="2000" b="0" dirty="0">
                          <a:latin typeface="Times New Roman" panose="02020603050405020304" pitchFamily="18" charset="0"/>
                        </a:rPr>
                        <a:t>Acrobat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sz="2000" b="0" dirty="0">
                          <a:latin typeface="Times New Roman" panose="02020603050405020304" pitchFamily="18" charset="0"/>
                        </a:rPr>
                        <a:t>.doc</a:t>
                      </a:r>
                      <a:r>
                        <a:rPr lang="en-US" sz="2000" b="0" baseline="0" dirty="0">
                          <a:latin typeface="Times New Roman" panose="02020603050405020304" pitchFamily="18" charset="0"/>
                        </a:rPr>
                        <a:t> / </a:t>
                      </a:r>
                      <a:r>
                        <a:rPr lang="en-US" sz="2000" b="0" dirty="0">
                          <a:latin typeface="Times New Roman" panose="02020603050405020304" pitchFamily="18" charset="0"/>
                        </a:rPr>
                        <a:t>.pdf</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313339329"/>
                  </a:ext>
                </a:extLst>
              </a:tr>
              <a:tr h="757863">
                <a:tc>
                  <a:txBody>
                    <a:bodyPr/>
                    <a:lstStyle/>
                    <a:p>
                      <a:pPr algn="ctr"/>
                      <a:r>
                        <a:rPr lang="en-US" sz="2000" b="0" dirty="0">
                          <a:latin typeface="Times New Roman" panose="02020603050405020304" pitchFamily="18" charset="0"/>
                        </a:rPr>
                        <a:t>Presentation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lvl="1" algn="ctr" rtl="1"/>
                      <a:r>
                        <a:rPr lang="en-US" sz="2000" b="0" dirty="0">
                          <a:latin typeface="Times New Roman" panose="02020603050405020304" pitchFamily="18" charset="0"/>
                        </a:rPr>
                        <a:t>MS PowerPoint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sz="2000" b="0" dirty="0">
                          <a:latin typeface="Times New Roman" panose="02020603050405020304" pitchFamily="18" charset="0"/>
                        </a:rPr>
                        <a:t>.</a:t>
                      </a:r>
                      <a:r>
                        <a:rPr lang="en-US" sz="2000" b="0" dirty="0" err="1">
                          <a:latin typeface="Times New Roman" panose="02020603050405020304" pitchFamily="18" charset="0"/>
                        </a:rPr>
                        <a:t>ppt</a:t>
                      </a: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69038823"/>
                  </a:ext>
                </a:extLst>
              </a:tr>
              <a:tr h="757863">
                <a:tc>
                  <a:txBody>
                    <a:bodyPr/>
                    <a:lstStyle/>
                    <a:p>
                      <a:pPr algn="ctr"/>
                      <a:r>
                        <a:rPr lang="en-US" sz="2000" b="0" dirty="0">
                          <a:latin typeface="Times New Roman" panose="02020603050405020304" pitchFamily="18" charset="0"/>
                        </a:rPr>
                        <a:t>Sheet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lvl="2" algn="ctr" rtl="1"/>
                      <a:r>
                        <a:rPr lang="en-US" sz="2000" b="0" dirty="0">
                          <a:latin typeface="Times New Roman" panose="02020603050405020304" pitchFamily="18" charset="0"/>
                        </a:rPr>
                        <a:t>MS Excel</a:t>
                      </a:r>
                      <a:r>
                        <a:rPr lang="en-US" sz="2000" b="0" baseline="0" dirty="0">
                          <a:latin typeface="Times New Roman" panose="02020603050405020304" pitchFamily="18" charset="0"/>
                        </a:rPr>
                        <a:t>  </a:t>
                      </a: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sz="2000" b="0" dirty="0">
                          <a:latin typeface="Times New Roman" panose="02020603050405020304" pitchFamily="18" charset="0"/>
                        </a:rPr>
                        <a:t>.</a:t>
                      </a:r>
                      <a:r>
                        <a:rPr lang="en-US" sz="2000" b="0" dirty="0" err="1">
                          <a:latin typeface="Times New Roman" panose="02020603050405020304" pitchFamily="18" charset="0"/>
                        </a:rPr>
                        <a:t>xls</a:t>
                      </a: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577126174"/>
                  </a:ext>
                </a:extLst>
              </a:tr>
              <a:tr h="757863">
                <a:tc>
                  <a:txBody>
                    <a:bodyPr/>
                    <a:lstStyle/>
                    <a:p>
                      <a:pPr algn="ctr"/>
                      <a:r>
                        <a:rPr lang="en-US" sz="2000" b="0" dirty="0">
                          <a:latin typeface="Times New Roman" panose="02020603050405020304" pitchFamily="18" charset="0"/>
                        </a:rPr>
                        <a:t>Image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lvl="1" algn="ctr" rtl="1"/>
                      <a:r>
                        <a:rPr lang="en-US" sz="2000" b="0" dirty="0">
                          <a:latin typeface="Times New Roman" panose="02020603050405020304" pitchFamily="18" charset="0"/>
                        </a:rPr>
                        <a:t>Office picture manager</a:t>
                      </a:r>
                      <a:r>
                        <a:rPr lang="en-US" sz="2000" b="0" baseline="0" dirty="0">
                          <a:latin typeface="Times New Roman" panose="02020603050405020304" pitchFamily="18" charset="0"/>
                        </a:rPr>
                        <a:t> / </a:t>
                      </a:r>
                      <a:r>
                        <a:rPr lang="en-US" sz="2000" b="0" dirty="0">
                          <a:latin typeface="Times New Roman" panose="02020603050405020304" pitchFamily="18" charset="0"/>
                        </a:rPr>
                        <a:t>Paint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sz="2000" b="0" dirty="0">
                          <a:latin typeface="Times New Roman" panose="02020603050405020304" pitchFamily="18" charset="0"/>
                        </a:rPr>
                        <a:t>.jpg</a:t>
                      </a:r>
                      <a:r>
                        <a:rPr lang="en-US" sz="2000" b="0" baseline="0" dirty="0">
                          <a:latin typeface="Times New Roman" panose="02020603050405020304" pitchFamily="18" charset="0"/>
                        </a:rPr>
                        <a:t> / </a:t>
                      </a:r>
                      <a:r>
                        <a:rPr lang="en-US" sz="2000" b="0" dirty="0">
                          <a:latin typeface="Times New Roman" panose="02020603050405020304" pitchFamily="18" charset="0"/>
                        </a:rPr>
                        <a:t>.bmp</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91880587"/>
                  </a:ext>
                </a:extLst>
              </a:tr>
              <a:tr h="757863">
                <a:tc>
                  <a:txBody>
                    <a:bodyPr/>
                    <a:lstStyle/>
                    <a:p>
                      <a:pPr algn="ctr"/>
                      <a:r>
                        <a:rPr lang="en-US" sz="2000" b="0" dirty="0">
                          <a:latin typeface="Times New Roman" panose="02020603050405020304" pitchFamily="18" charset="0"/>
                        </a:rPr>
                        <a:t>Video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lvl="1" algn="ctr" rtl="1"/>
                      <a:r>
                        <a:rPr lang="en-US" sz="2000" b="0" dirty="0">
                          <a:latin typeface="Times New Roman" panose="02020603050405020304" pitchFamily="18" charset="0"/>
                        </a:rPr>
                        <a:t>Media Player </a:t>
                      </a:r>
                      <a:r>
                        <a:rPr lang="en-US" sz="2000" b="0" baseline="0" dirty="0">
                          <a:latin typeface="Times New Roman" panose="02020603050405020304" pitchFamily="18" charset="0"/>
                        </a:rPr>
                        <a:t> / </a:t>
                      </a:r>
                      <a:r>
                        <a:rPr lang="en-US" sz="2000" b="0" dirty="0">
                          <a:latin typeface="Times New Roman" panose="02020603050405020304" pitchFamily="18" charset="0"/>
                        </a:rPr>
                        <a:t>VLC Player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sz="2000" b="0" dirty="0">
                          <a:latin typeface="Times New Roman" panose="02020603050405020304" pitchFamily="18" charset="0"/>
                        </a:rPr>
                        <a:t>.mpeg</a:t>
                      </a:r>
                      <a:r>
                        <a:rPr lang="en-US" sz="2000" b="0" baseline="0" dirty="0">
                          <a:latin typeface="Times New Roman" panose="02020603050405020304" pitchFamily="18" charset="0"/>
                        </a:rPr>
                        <a:t> / </a:t>
                      </a:r>
                      <a:r>
                        <a:rPr lang="en-US" sz="2000" b="0" dirty="0">
                          <a:latin typeface="Times New Roman" panose="02020603050405020304" pitchFamily="18" charset="0"/>
                        </a:rPr>
                        <a:t>.</a:t>
                      </a:r>
                      <a:r>
                        <a:rPr lang="en-US" sz="2000" b="0" dirty="0" err="1">
                          <a:latin typeface="Times New Roman" panose="02020603050405020304" pitchFamily="18" charset="0"/>
                        </a:rPr>
                        <a:t>wmv</a:t>
                      </a: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671221946"/>
                  </a:ext>
                </a:extLst>
              </a:tr>
              <a:tr h="757863">
                <a:tc>
                  <a:txBody>
                    <a:bodyPr/>
                    <a:lstStyle/>
                    <a:p>
                      <a:pPr algn="ctr"/>
                      <a:r>
                        <a:rPr lang="en-US" sz="2000" b="0" dirty="0">
                          <a:latin typeface="Times New Roman" panose="02020603050405020304" pitchFamily="18" charset="0"/>
                        </a:rPr>
                        <a:t>Audio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lvl="1" algn="ctr" rtl="1"/>
                      <a:r>
                        <a:rPr lang="en-US" sz="2000" b="0" dirty="0">
                          <a:latin typeface="Times New Roman" panose="02020603050405020304" pitchFamily="18" charset="0"/>
                        </a:rPr>
                        <a:t>Media Player </a:t>
                      </a:r>
                      <a:r>
                        <a:rPr lang="en-US" sz="2000" b="0" baseline="0" dirty="0">
                          <a:latin typeface="Times New Roman" panose="02020603050405020304" pitchFamily="18" charset="0"/>
                        </a:rPr>
                        <a:t> / </a:t>
                      </a:r>
                      <a:r>
                        <a:rPr lang="en-US" sz="2000" b="0" dirty="0">
                          <a:latin typeface="Times New Roman" panose="02020603050405020304" pitchFamily="18" charset="0"/>
                        </a:rPr>
                        <a:t>VLC Player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sz="2000" b="0" dirty="0">
                          <a:latin typeface="Times New Roman" panose="02020603050405020304" pitchFamily="18" charset="0"/>
                        </a:rPr>
                        <a:t>.mp3</a:t>
                      </a:r>
                      <a:r>
                        <a:rPr lang="en-US" sz="2000" b="0" baseline="0" dirty="0">
                          <a:latin typeface="Times New Roman" panose="02020603050405020304" pitchFamily="18" charset="0"/>
                        </a:rPr>
                        <a:t> / </a:t>
                      </a:r>
                      <a:r>
                        <a:rPr lang="en-US" sz="2000" b="0" dirty="0">
                          <a:latin typeface="Times New Roman" panose="02020603050405020304" pitchFamily="18" charset="0"/>
                        </a:rPr>
                        <a:t>.wav</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054614647"/>
                  </a:ext>
                </a:extLst>
              </a:tr>
              <a:tr h="757863">
                <a:tc>
                  <a:txBody>
                    <a:bodyPr/>
                    <a:lstStyle/>
                    <a:p>
                      <a:pPr algn="ctr"/>
                      <a:r>
                        <a:rPr lang="en-US" sz="2000" b="0" dirty="0">
                          <a:latin typeface="Times New Roman" panose="02020603050405020304" pitchFamily="18" charset="0"/>
                        </a:rPr>
                        <a:t>Drawing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lvl="1" algn="ctr" rtl="1"/>
                      <a:r>
                        <a:rPr lang="en-US" sz="2000" b="0" dirty="0">
                          <a:latin typeface="Times New Roman" panose="02020603050405020304" pitchFamily="18" charset="0"/>
                        </a:rPr>
                        <a:t>AutoCAD</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sz="2000" b="0" dirty="0">
                          <a:latin typeface="Times New Roman" panose="02020603050405020304" pitchFamily="18" charset="0"/>
                        </a:rPr>
                        <a:t>.</a:t>
                      </a:r>
                      <a:r>
                        <a:rPr lang="en-US" sz="2000" b="0" dirty="0" err="1">
                          <a:latin typeface="Times New Roman" panose="02020603050405020304" pitchFamily="18" charset="0"/>
                        </a:rPr>
                        <a:t>dwg</a:t>
                      </a: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133172614"/>
                  </a:ext>
                </a:extLst>
              </a:tr>
              <a:tr h="757863">
                <a:tc>
                  <a:txBody>
                    <a:bodyPr/>
                    <a:lstStyle/>
                    <a:p>
                      <a:pPr algn="ctr"/>
                      <a:r>
                        <a:rPr lang="en-US" sz="2000" b="0" dirty="0">
                          <a:latin typeface="Times New Roman" panose="02020603050405020304" pitchFamily="18" charset="0"/>
                        </a:rPr>
                        <a:t>Web page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lvl="1" algn="ctr" rtl="1"/>
                      <a:r>
                        <a:rPr lang="en-US" sz="2000" b="0" dirty="0">
                          <a:latin typeface="Times New Roman" panose="02020603050405020304" pitchFamily="18" charset="0"/>
                        </a:rPr>
                        <a:t>Google chrome </a:t>
                      </a:r>
                      <a:r>
                        <a:rPr lang="en-US" sz="2000" b="0" baseline="0" dirty="0">
                          <a:latin typeface="Times New Roman" panose="02020603050405020304" pitchFamily="18" charset="0"/>
                        </a:rPr>
                        <a:t> / </a:t>
                      </a:r>
                      <a:r>
                        <a:rPr lang="en-US" sz="2000" b="0" dirty="0">
                          <a:latin typeface="Times New Roman" panose="02020603050405020304" pitchFamily="18" charset="0"/>
                        </a:rPr>
                        <a:t>Fire fox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lang="en-US" sz="2000" b="0" dirty="0">
                          <a:latin typeface="Times New Roman" panose="02020603050405020304" pitchFamily="18" charset="0"/>
                        </a:rPr>
                        <a:t>.</a:t>
                      </a:r>
                      <a:r>
                        <a:rPr lang="en-US" sz="2000" b="0" dirty="0" err="1">
                          <a:latin typeface="Times New Roman" panose="02020603050405020304" pitchFamily="18" charset="0"/>
                        </a:rPr>
                        <a:t>htm</a:t>
                      </a:r>
                      <a:r>
                        <a:rPr lang="en-US" sz="2000" b="0" baseline="0" dirty="0">
                          <a:latin typeface="Times New Roman" panose="02020603050405020304" pitchFamily="18" charset="0"/>
                        </a:rPr>
                        <a:t> / </a:t>
                      </a:r>
                      <a:r>
                        <a:rPr lang="en-US" sz="2000" b="0" dirty="0">
                          <a:latin typeface="Times New Roman" panose="02020603050405020304" pitchFamily="18" charset="0"/>
                        </a:rPr>
                        <a:t>.html</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endParaRPr lang="en-US" sz="2000" b="0" dirty="0">
                        <a:latin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516000525"/>
                  </a:ext>
                </a:extLst>
              </a:tr>
            </a:tbl>
          </a:graphicData>
        </a:graphic>
      </p:graphicFrame>
      <p:sp>
        <p:nvSpPr>
          <p:cNvPr id="12" name="TextBox 11"/>
          <p:cNvSpPr txBox="1"/>
          <p:nvPr/>
        </p:nvSpPr>
        <p:spPr>
          <a:xfrm>
            <a:off x="4583208" y="6593437"/>
            <a:ext cx="465870" cy="369332"/>
          </a:xfrm>
          <a:prstGeom prst="rect">
            <a:avLst/>
          </a:prstGeom>
          <a:noFill/>
        </p:spPr>
        <p:txBody>
          <a:bodyPr wrap="square" rtlCol="1">
            <a:spAutoFit/>
          </a:bodyPr>
          <a:lstStyle/>
          <a:p>
            <a:r>
              <a:rPr lang="en-US" dirty="0"/>
              <a:t>10</a:t>
            </a:r>
            <a:endParaRPr lang="ar-IQ" dirty="0"/>
          </a:p>
        </p:txBody>
      </p:sp>
    </p:spTree>
    <p:extLst>
      <p:ext uri="{BB962C8B-B14F-4D97-AF65-F5344CB8AC3E}">
        <p14:creationId xmlns:p14="http://schemas.microsoft.com/office/powerpoint/2010/main" val="273176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388" y="24487"/>
            <a:ext cx="2912016"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lvl="0"/>
            <a:r>
              <a:rPr lang="en-US" sz="3200" dirty="0"/>
              <a:t>Files’ operations</a:t>
            </a:r>
          </a:p>
        </p:txBody>
      </p:sp>
      <p:sp>
        <p:nvSpPr>
          <p:cNvPr id="4" name="Rectangle 3"/>
          <p:cNvSpPr/>
          <p:nvPr/>
        </p:nvSpPr>
        <p:spPr>
          <a:xfrm>
            <a:off x="179388" y="574628"/>
            <a:ext cx="8837612" cy="3268652"/>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When double clicking on a file. Windows usually starts a program. The user Is often unaware of an Important difference:</a:t>
            </a:r>
          </a:p>
          <a:p>
            <a:pPr marL="800100" lvl="1" indent="-342900" algn="just">
              <a:lnSpc>
                <a:spcPct val="150000"/>
              </a:lnSpc>
              <a:buFont typeface="Wingdings" panose="05000000000000000000" pitchFamily="2" charset="2"/>
              <a:buChar char="Ø"/>
            </a:pPr>
            <a:r>
              <a:rPr lang="en-US" sz="2000" dirty="0">
                <a:solidFill>
                  <a:srgbClr val="000000"/>
                </a:solidFill>
                <a:latin typeface="Times New Roman" panose="02020603050405020304" pitchFamily="18" charset="0"/>
              </a:rPr>
              <a:t>double clicking on a program </a:t>
            </a:r>
            <a:r>
              <a:rPr lang="en-US" sz="2000" b="1" u="sng" dirty="0">
                <a:solidFill>
                  <a:srgbClr val="000000"/>
                </a:solidFill>
                <a:latin typeface="Times New Roman" panose="02020603050405020304" pitchFamily="18" charset="0"/>
              </a:rPr>
              <a:t>runs the program</a:t>
            </a:r>
            <a:r>
              <a:rPr lang="en-US" sz="2000" dirty="0">
                <a:solidFill>
                  <a:srgbClr val="000000"/>
                </a:solidFill>
                <a:latin typeface="Times New Roman" panose="02020603050405020304" pitchFamily="18" charset="0"/>
              </a:rPr>
              <a:t> which was double clicked. </a:t>
            </a:r>
          </a:p>
          <a:p>
            <a:pPr marL="800100" lvl="1" indent="-342900" algn="just">
              <a:lnSpc>
                <a:spcPct val="150000"/>
              </a:lnSpc>
              <a:buFont typeface="Wingdings" panose="05000000000000000000" pitchFamily="2" charset="2"/>
              <a:buChar char="Ø"/>
            </a:pPr>
            <a:r>
              <a:rPr lang="en-US" sz="2000" dirty="0">
                <a:solidFill>
                  <a:srgbClr val="000000"/>
                </a:solidFill>
                <a:latin typeface="Times New Roman" panose="02020603050405020304" pitchFamily="18" charset="0"/>
              </a:rPr>
              <a:t>double clicking on a file calls the program associated with that file and runs it, at the same time telling the program to </a:t>
            </a:r>
            <a:r>
              <a:rPr lang="en-US" sz="2000" b="1" u="sng" dirty="0">
                <a:solidFill>
                  <a:srgbClr val="000000"/>
                </a:solidFill>
                <a:latin typeface="Times New Roman" panose="02020603050405020304" pitchFamily="18" charset="0"/>
              </a:rPr>
              <a:t>open the file</a:t>
            </a:r>
            <a:r>
              <a:rPr lang="en-US" sz="2000" dirty="0">
                <a:solidFill>
                  <a:srgbClr val="000000"/>
                </a:solidFill>
                <a:latin typeface="Times New Roman" panose="02020603050405020304" pitchFamily="18" charset="0"/>
              </a:rPr>
              <a:t>. If no program is associated with that file type, Windows asks the user which program should open the file.</a:t>
            </a:r>
          </a:p>
        </p:txBody>
      </p:sp>
      <p:sp>
        <p:nvSpPr>
          <p:cNvPr id="6" name="Rectangle 5"/>
          <p:cNvSpPr/>
          <p:nvPr/>
        </p:nvSpPr>
        <p:spPr>
          <a:xfrm>
            <a:off x="179388" y="4342204"/>
            <a:ext cx="8775700" cy="2400657"/>
          </a:xfrm>
          <a:prstGeom prst="rect">
            <a:avLst/>
          </a:prstGeom>
        </p:spPr>
        <p:txBody>
          <a:bodyPr wrap="square">
            <a:spAutoFit/>
          </a:bodyPr>
          <a:lstStyle/>
          <a:p>
            <a:pPr marL="457200" indent="-457200" algn="just">
              <a:lnSpc>
                <a:spcPct val="150000"/>
              </a:lnSpc>
              <a:buFont typeface="+mj-lt"/>
              <a:buAutoNum type="arabicPeriod"/>
            </a:pPr>
            <a:r>
              <a:rPr lang="en-US" sz="2000" dirty="0">
                <a:solidFill>
                  <a:srgbClr val="000000"/>
                </a:solidFill>
                <a:latin typeface="Times New Roman" panose="02020603050405020304" pitchFamily="18" charset="0"/>
              </a:rPr>
              <a:t>The first time you save a new document, you must use </a:t>
            </a:r>
            <a:r>
              <a:rPr lang="en-US" sz="2000" b="1" dirty="0">
                <a:solidFill>
                  <a:srgbClr val="000000"/>
                </a:solidFill>
                <a:latin typeface="Times New Roman" panose="02020603050405020304" pitchFamily="18" charset="0"/>
              </a:rPr>
              <a:t>Save As </a:t>
            </a:r>
            <a:r>
              <a:rPr lang="en-US" sz="2000" dirty="0">
                <a:solidFill>
                  <a:srgbClr val="000000"/>
                </a:solidFill>
                <a:latin typeface="Times New Roman" panose="02020603050405020304" pitchFamily="18" charset="0"/>
              </a:rPr>
              <a:t>in order to specify location, name etc., as in the example below. </a:t>
            </a:r>
          </a:p>
          <a:p>
            <a:pPr marL="457200" indent="-457200" algn="just">
              <a:lnSpc>
                <a:spcPct val="150000"/>
              </a:lnSpc>
              <a:buFont typeface="+mj-lt"/>
              <a:buAutoNum type="arabicPeriod"/>
            </a:pPr>
            <a:r>
              <a:rPr lang="en-US" sz="2000" dirty="0">
                <a:solidFill>
                  <a:srgbClr val="000000"/>
                </a:solidFill>
                <a:latin typeface="Times New Roman" panose="02020603050405020304" pitchFamily="18" charset="0"/>
              </a:rPr>
              <a:t>The next time you save the same document, you may use </a:t>
            </a:r>
            <a:r>
              <a:rPr lang="en-US" sz="2000" b="1" dirty="0">
                <a:solidFill>
                  <a:srgbClr val="000000"/>
                </a:solidFill>
                <a:latin typeface="Times New Roman" panose="02020603050405020304" pitchFamily="18" charset="0"/>
              </a:rPr>
              <a:t>Save</a:t>
            </a:r>
            <a:r>
              <a:rPr lang="en-US" sz="2000" dirty="0">
                <a:solidFill>
                  <a:srgbClr val="000000"/>
                </a:solidFill>
                <a:latin typeface="Times New Roman" panose="02020603050405020304" pitchFamily="18" charset="0"/>
              </a:rPr>
              <a:t>, unless you wish to change the location or other settings. In other words, the </a:t>
            </a:r>
            <a:r>
              <a:rPr lang="en-US" sz="2000" b="1" dirty="0">
                <a:solidFill>
                  <a:srgbClr val="000000"/>
                </a:solidFill>
                <a:latin typeface="Times New Roman" panose="02020603050405020304" pitchFamily="18" charset="0"/>
              </a:rPr>
              <a:t>Save</a:t>
            </a:r>
            <a:r>
              <a:rPr lang="en-US" sz="2000" dirty="0">
                <a:solidFill>
                  <a:srgbClr val="000000"/>
                </a:solidFill>
                <a:latin typeface="Times New Roman" panose="02020603050405020304" pitchFamily="18" charset="0"/>
              </a:rPr>
              <a:t> command will always use the settings that you specified the last time you used </a:t>
            </a:r>
            <a:r>
              <a:rPr lang="en-US" sz="2000" b="1" dirty="0">
                <a:solidFill>
                  <a:srgbClr val="000000"/>
                </a:solidFill>
                <a:latin typeface="Times New Roman" panose="02020603050405020304" pitchFamily="18" charset="0"/>
              </a:rPr>
              <a:t>Save As</a:t>
            </a:r>
            <a:r>
              <a:rPr lang="en-US" sz="2000" dirty="0">
                <a:solidFill>
                  <a:srgbClr val="000000"/>
                </a:solidFill>
                <a:latin typeface="Times New Roman" panose="02020603050405020304" pitchFamily="18" charset="0"/>
              </a:rPr>
              <a:t>.</a:t>
            </a:r>
            <a:endParaRPr lang="ar-IQ" sz="2000" dirty="0">
              <a:solidFill>
                <a:srgbClr val="000000"/>
              </a:solidFill>
              <a:latin typeface="Times New Roman" panose="02020603050405020304" pitchFamily="18" charset="0"/>
            </a:endParaRPr>
          </a:p>
        </p:txBody>
      </p:sp>
      <p:sp>
        <p:nvSpPr>
          <p:cNvPr id="7" name="Rectangle 6"/>
          <p:cNvSpPr/>
          <p:nvPr/>
        </p:nvSpPr>
        <p:spPr>
          <a:xfrm>
            <a:off x="179388" y="3822082"/>
            <a:ext cx="2220095"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Saving a File</a:t>
            </a:r>
          </a:p>
        </p:txBody>
      </p:sp>
    </p:spTree>
    <p:extLst>
      <p:ext uri="{BB962C8B-B14F-4D97-AF65-F5344CB8AC3E}">
        <p14:creationId xmlns:p14="http://schemas.microsoft.com/office/powerpoint/2010/main" val="323240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485" y="644531"/>
            <a:ext cx="8775700" cy="1015663"/>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To delete a file or a folder, click on the file or the folder to select it and then press the </a:t>
            </a:r>
            <a:r>
              <a:rPr lang="en-US" sz="2000" b="1" dirty="0">
                <a:solidFill>
                  <a:srgbClr val="000000"/>
                </a:solidFill>
                <a:latin typeface="Times New Roman" panose="02020603050405020304" pitchFamily="18" charset="0"/>
              </a:rPr>
              <a:t>delete</a:t>
            </a:r>
            <a:r>
              <a:rPr lang="en-US" sz="2000" dirty="0">
                <a:solidFill>
                  <a:srgbClr val="000000"/>
                </a:solidFill>
                <a:latin typeface="Times New Roman" panose="02020603050405020304" pitchFamily="18" charset="0"/>
              </a:rPr>
              <a:t> key on the keyboard. Confirm in dialog box with </a:t>
            </a:r>
            <a:r>
              <a:rPr lang="en-US" sz="2000" b="1" dirty="0">
                <a:solidFill>
                  <a:srgbClr val="000000"/>
                </a:solidFill>
                <a:latin typeface="Times New Roman" panose="02020603050405020304" pitchFamily="18" charset="0"/>
              </a:rPr>
              <a:t>Yes</a:t>
            </a:r>
            <a:r>
              <a:rPr lang="en-US" sz="2000" dirty="0">
                <a:solidFill>
                  <a:srgbClr val="000000"/>
                </a:solidFill>
                <a:latin typeface="Times New Roman" panose="02020603050405020304" pitchFamily="18" charset="0"/>
              </a:rPr>
              <a:t>.</a:t>
            </a:r>
            <a:endParaRPr lang="ar-IQ" sz="2000" dirty="0">
              <a:solidFill>
                <a:srgbClr val="000000"/>
              </a:solidFill>
              <a:latin typeface="Times New Roman" panose="02020603050405020304" pitchFamily="18" charset="0"/>
            </a:endParaRPr>
          </a:p>
        </p:txBody>
      </p:sp>
      <p:sp>
        <p:nvSpPr>
          <p:cNvPr id="6" name="Rectangle 5"/>
          <p:cNvSpPr/>
          <p:nvPr/>
        </p:nvSpPr>
        <p:spPr>
          <a:xfrm>
            <a:off x="197485" y="53715"/>
            <a:ext cx="2649508"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Deleting a File.</a:t>
            </a:r>
          </a:p>
        </p:txBody>
      </p:sp>
      <p:sp>
        <p:nvSpPr>
          <p:cNvPr id="8" name="Rectangle 7"/>
          <p:cNvSpPr/>
          <p:nvPr/>
        </p:nvSpPr>
        <p:spPr>
          <a:xfrm>
            <a:off x="197485" y="2572173"/>
            <a:ext cx="8685212" cy="2400657"/>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Folder:  Method for organizing files that is related by topic, by purpose, by type, by program, or even by a project that you are working on.   NOTE: When an application program is loaded onto your computer, it will group similar applications in a folder.  As you add or create files, you can organize them however you want.</a:t>
            </a:r>
          </a:p>
        </p:txBody>
      </p:sp>
      <p:sp>
        <p:nvSpPr>
          <p:cNvPr id="9" name="Rectangle 8"/>
          <p:cNvSpPr/>
          <p:nvPr/>
        </p:nvSpPr>
        <p:spPr>
          <a:xfrm>
            <a:off x="197485" y="2036773"/>
            <a:ext cx="1509711"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3200" dirty="0">
                <a:solidFill>
                  <a:schemeClr val="lt1"/>
                </a:solidFill>
              </a:rPr>
              <a:t>Folder</a:t>
            </a:r>
            <a:endParaRPr lang="ar-IQ" sz="3200" dirty="0">
              <a:solidFill>
                <a:schemeClr val="lt1"/>
              </a:solidFill>
            </a:endParaRPr>
          </a:p>
        </p:txBody>
      </p:sp>
      <p:pic>
        <p:nvPicPr>
          <p:cNvPr id="10" name="Picture 9"/>
          <p:cNvPicPr>
            <a:picLocks noChangeAspect="1"/>
          </p:cNvPicPr>
          <p:nvPr/>
        </p:nvPicPr>
        <p:blipFill>
          <a:blip r:embed="rId2"/>
          <a:stretch>
            <a:fillRect/>
          </a:stretch>
        </p:blipFill>
        <p:spPr>
          <a:xfrm>
            <a:off x="4054546" y="4724506"/>
            <a:ext cx="1057323" cy="1511283"/>
          </a:xfrm>
          <a:prstGeom prst="rect">
            <a:avLst/>
          </a:prstGeom>
        </p:spPr>
      </p:pic>
      <p:sp>
        <p:nvSpPr>
          <p:cNvPr id="7" name="TextBox 6"/>
          <p:cNvSpPr txBox="1"/>
          <p:nvPr/>
        </p:nvSpPr>
        <p:spPr>
          <a:xfrm>
            <a:off x="4583208" y="6593437"/>
            <a:ext cx="465870" cy="369332"/>
          </a:xfrm>
          <a:prstGeom prst="rect">
            <a:avLst/>
          </a:prstGeom>
          <a:noFill/>
        </p:spPr>
        <p:txBody>
          <a:bodyPr wrap="square" rtlCol="1">
            <a:spAutoFit/>
          </a:bodyPr>
          <a:lstStyle/>
          <a:p>
            <a:r>
              <a:rPr lang="en-US" dirty="0"/>
              <a:t>11</a:t>
            </a:r>
            <a:endParaRPr lang="ar-IQ" dirty="0"/>
          </a:p>
        </p:txBody>
      </p:sp>
    </p:spTree>
    <p:extLst>
      <p:ext uri="{BB962C8B-B14F-4D97-AF65-F5344CB8AC3E}">
        <p14:creationId xmlns:p14="http://schemas.microsoft.com/office/powerpoint/2010/main" val="118117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485" y="196706"/>
            <a:ext cx="3825919"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Creating a new Folder</a:t>
            </a:r>
          </a:p>
        </p:txBody>
      </p:sp>
      <p:sp>
        <p:nvSpPr>
          <p:cNvPr id="4" name="Rectangle 3"/>
          <p:cNvSpPr/>
          <p:nvPr/>
        </p:nvSpPr>
        <p:spPr>
          <a:xfrm>
            <a:off x="203200" y="995615"/>
            <a:ext cx="4013200" cy="5576655"/>
          </a:xfrm>
          <a:prstGeom prst="rect">
            <a:avLst/>
          </a:prstGeom>
        </p:spPr>
        <p:txBody>
          <a:bodyPr wrap="square">
            <a:spAutoFit/>
          </a:bodyPr>
          <a:lstStyle/>
          <a:p>
            <a:pPr marL="457200" indent="-457200" algn="just">
              <a:lnSpc>
                <a:spcPct val="150000"/>
              </a:lnSpc>
              <a:buFont typeface="+mj-lt"/>
              <a:buAutoNum type="arabicPeriod"/>
            </a:pPr>
            <a:r>
              <a:rPr lang="en-US" sz="2000" dirty="0">
                <a:solidFill>
                  <a:srgbClr val="000000"/>
                </a:solidFill>
                <a:latin typeface="Times New Roman" panose="02020603050405020304" pitchFamily="18" charset="0"/>
              </a:rPr>
              <a:t>Right click in the blank (clear) portion of the window. On the menu that appears, click on New and then on Folder in the next menu.</a:t>
            </a:r>
          </a:p>
          <a:p>
            <a:pPr marL="457200" indent="-457200" algn="just">
              <a:lnSpc>
                <a:spcPct val="150000"/>
              </a:lnSpc>
              <a:buFont typeface="+mj-lt"/>
              <a:buAutoNum type="arabicPeriod"/>
            </a:pPr>
            <a:r>
              <a:rPr lang="en-US" sz="2000" dirty="0">
                <a:solidFill>
                  <a:srgbClr val="000000"/>
                </a:solidFill>
                <a:latin typeface="Times New Roman" panose="02020603050405020304" pitchFamily="18" charset="0"/>
              </a:rPr>
              <a:t>While the folder caption is dark, type Your name. Then click on a clear area.</a:t>
            </a:r>
          </a:p>
          <a:p>
            <a:pPr marL="457200" indent="-457200" algn="just">
              <a:lnSpc>
                <a:spcPct val="150000"/>
              </a:lnSpc>
              <a:buFont typeface="+mj-lt"/>
              <a:buAutoNum type="arabicPeriod"/>
            </a:pPr>
            <a:r>
              <a:rPr lang="en-US" sz="2000" dirty="0">
                <a:solidFill>
                  <a:srgbClr val="000000"/>
                </a:solidFill>
                <a:latin typeface="Times New Roman" panose="02020603050405020304" pitchFamily="18" charset="0"/>
              </a:rPr>
              <a:t>Open the folder you just made by double clicking on it, or single clicking and pressing the Enter key.</a:t>
            </a:r>
            <a:endParaRPr lang="ar-IQ" sz="2000" dirty="0">
              <a:solidFill>
                <a:srgbClr val="000000"/>
              </a:solidFill>
              <a:latin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216400" y="639709"/>
            <a:ext cx="4927600" cy="6207724"/>
          </a:xfrm>
          <a:prstGeom prst="rect">
            <a:avLst/>
          </a:prstGeom>
        </p:spPr>
      </p:pic>
    </p:spTree>
    <p:extLst>
      <p:ext uri="{BB962C8B-B14F-4D97-AF65-F5344CB8AC3E}">
        <p14:creationId xmlns:p14="http://schemas.microsoft.com/office/powerpoint/2010/main" val="173818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57236" y="4629441"/>
            <a:ext cx="2773218" cy="1314390"/>
          </a:xfrm>
          <a:prstGeom prst="rect">
            <a:avLst/>
          </a:prstGeom>
        </p:spPr>
      </p:pic>
      <p:sp>
        <p:nvSpPr>
          <p:cNvPr id="2" name="Rectangle 1"/>
          <p:cNvSpPr/>
          <p:nvPr/>
        </p:nvSpPr>
        <p:spPr>
          <a:xfrm>
            <a:off x="107950" y="781481"/>
            <a:ext cx="8883650" cy="3323987"/>
          </a:xfrm>
          <a:prstGeom prst="rect">
            <a:avLst/>
          </a:prstGeom>
        </p:spPr>
        <p:txBody>
          <a:bodyPr wrap="square">
            <a:spAutoFit/>
          </a:bodyPr>
          <a:lstStyle/>
          <a:p>
            <a:pPr marL="457200" indent="-457200" algn="just">
              <a:lnSpc>
                <a:spcPct val="150000"/>
              </a:lnSpc>
              <a:buFont typeface="+mj-lt"/>
              <a:buAutoNum type="arabicPeriod"/>
            </a:pPr>
            <a:r>
              <a:rPr lang="en-US" sz="2000" dirty="0">
                <a:solidFill>
                  <a:srgbClr val="000000"/>
                </a:solidFill>
                <a:latin typeface="Times New Roman" panose="02020603050405020304" pitchFamily="18" charset="0"/>
              </a:rPr>
              <a:t>Drag the Calculator shortcut to the Recycle bin. The Calculator is now in the recycle bin and not on the Desktop...</a:t>
            </a:r>
          </a:p>
          <a:p>
            <a:pPr marL="457200" indent="-457200" algn="just">
              <a:lnSpc>
                <a:spcPct val="150000"/>
              </a:lnSpc>
              <a:buFont typeface="+mj-lt"/>
              <a:buAutoNum type="arabicPeriod"/>
            </a:pPr>
            <a:r>
              <a:rPr lang="en-US" sz="2000" dirty="0">
                <a:solidFill>
                  <a:srgbClr val="000000"/>
                </a:solidFill>
                <a:latin typeface="Times New Roman" panose="02020603050405020304" pitchFamily="18" charset="0"/>
              </a:rPr>
              <a:t>Double click on the Recycle bin. Right click on the Calculator shortcut. Select Restore.</a:t>
            </a:r>
          </a:p>
          <a:p>
            <a:pPr marL="457200" indent="-457200" algn="just">
              <a:lnSpc>
                <a:spcPct val="150000"/>
              </a:lnSpc>
              <a:buFont typeface="+mj-lt"/>
              <a:buAutoNum type="arabicPeriod"/>
            </a:pPr>
            <a:endParaRPr lang="en-US" sz="2000" dirty="0">
              <a:solidFill>
                <a:srgbClr val="000000"/>
              </a:solidFill>
              <a:latin typeface="Times New Roman" panose="02020603050405020304" pitchFamily="18" charset="0"/>
            </a:endParaRPr>
          </a:p>
          <a:p>
            <a:pPr algn="just">
              <a:lnSpc>
                <a:spcPct val="150000"/>
              </a:lnSpc>
            </a:pPr>
            <a:r>
              <a:rPr lang="en-US" sz="2000" b="1" u="sng" dirty="0">
                <a:solidFill>
                  <a:srgbClr val="000000"/>
                </a:solidFill>
                <a:latin typeface="Times New Roman" panose="02020603050405020304" pitchFamily="18" charset="0"/>
              </a:rPr>
              <a:t>Note: </a:t>
            </a:r>
            <a:r>
              <a:rPr lang="en-US" sz="2000" dirty="0">
                <a:solidFill>
                  <a:srgbClr val="000000"/>
                </a:solidFill>
                <a:latin typeface="Times New Roman" panose="02020603050405020304" pitchFamily="18" charset="0"/>
              </a:rPr>
              <a:t>When the Recycle bin is open, never choose Empty the Recycle bin or Restore all items. Instead, just click on what you want to remove or restore.</a:t>
            </a:r>
            <a:endParaRPr lang="ar-IQ" sz="2000" dirty="0">
              <a:solidFill>
                <a:srgbClr val="000000"/>
              </a:solidFill>
              <a:latin typeface="Times New Roman" panose="02020603050405020304" pitchFamily="18" charset="0"/>
            </a:endParaRPr>
          </a:p>
        </p:txBody>
      </p:sp>
      <p:sp>
        <p:nvSpPr>
          <p:cNvPr id="4" name="Rectangle 3"/>
          <p:cNvSpPr/>
          <p:nvPr/>
        </p:nvSpPr>
        <p:spPr>
          <a:xfrm>
            <a:off x="197485" y="196706"/>
            <a:ext cx="7431906"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Retrieving deleted files from the recycle bin</a:t>
            </a:r>
          </a:p>
        </p:txBody>
      </p:sp>
      <p:sp>
        <p:nvSpPr>
          <p:cNvPr id="5" name="TextBox 4"/>
          <p:cNvSpPr txBox="1"/>
          <p:nvPr/>
        </p:nvSpPr>
        <p:spPr>
          <a:xfrm>
            <a:off x="4583208" y="6593437"/>
            <a:ext cx="465870" cy="369332"/>
          </a:xfrm>
          <a:prstGeom prst="rect">
            <a:avLst/>
          </a:prstGeom>
          <a:noFill/>
        </p:spPr>
        <p:txBody>
          <a:bodyPr wrap="square" rtlCol="1">
            <a:spAutoFit/>
          </a:bodyPr>
          <a:lstStyle/>
          <a:p>
            <a:r>
              <a:rPr lang="en-US" dirty="0"/>
              <a:t>12</a:t>
            </a:r>
            <a:endParaRPr lang="ar-IQ" dirty="0"/>
          </a:p>
        </p:txBody>
      </p:sp>
    </p:spTree>
    <p:extLst>
      <p:ext uri="{BB962C8B-B14F-4D97-AF65-F5344CB8AC3E}">
        <p14:creationId xmlns:p14="http://schemas.microsoft.com/office/powerpoint/2010/main" val="4258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485" y="684129"/>
            <a:ext cx="8832215" cy="5816977"/>
          </a:xfrm>
          <a:prstGeom prst="rect">
            <a:avLst/>
          </a:prstGeom>
        </p:spPr>
        <p:txBody>
          <a:bodyPr wrap="square">
            <a:spAutoFit/>
          </a:bodyPr>
          <a:lstStyle/>
          <a:p>
            <a:pPr algn="just">
              <a:lnSpc>
                <a:spcPct val="150000"/>
              </a:lnSpc>
            </a:pPr>
            <a:r>
              <a:rPr lang="en-US" sz="2000" b="1" u="sng" dirty="0">
                <a:solidFill>
                  <a:srgbClr val="000000"/>
                </a:solidFill>
                <a:latin typeface="Times New Roman" panose="02020603050405020304" pitchFamily="18" charset="0"/>
              </a:rPr>
              <a:t>A computer </a:t>
            </a:r>
            <a:r>
              <a:rPr lang="en-US" sz="2000" dirty="0">
                <a:solidFill>
                  <a:srgbClr val="000000"/>
                </a:solidFill>
                <a:latin typeface="Times New Roman" panose="02020603050405020304" pitchFamily="18" charset="0"/>
              </a:rPr>
              <a:t>is an electronic machine, operating under the control of instructions stored in its own memory, that can accept data, manipulate the data according to specified rules, produce results, and store the results for future use. Computers process data to create information. </a:t>
            </a:r>
          </a:p>
          <a:p>
            <a:pPr algn="just">
              <a:lnSpc>
                <a:spcPct val="150000"/>
              </a:lnSpc>
            </a:pPr>
            <a:r>
              <a:rPr lang="en-US" sz="2000" b="1" u="sng" dirty="0">
                <a:solidFill>
                  <a:srgbClr val="000000"/>
                </a:solidFill>
                <a:latin typeface="Times New Roman" panose="02020603050405020304" pitchFamily="18" charset="0"/>
              </a:rPr>
              <a:t>Data</a:t>
            </a:r>
            <a:r>
              <a:rPr lang="en-US" sz="2000" dirty="0">
                <a:solidFill>
                  <a:srgbClr val="000000"/>
                </a:solidFill>
                <a:latin typeface="Times New Roman" panose="02020603050405020304" pitchFamily="18" charset="0"/>
              </a:rPr>
              <a:t> is a collection of raw unprocessed facts, figures, and symbols. </a:t>
            </a:r>
          </a:p>
          <a:p>
            <a:pPr algn="just">
              <a:lnSpc>
                <a:spcPct val="150000"/>
              </a:lnSpc>
            </a:pPr>
            <a:r>
              <a:rPr lang="en-US" sz="2000" b="1" u="sng" dirty="0">
                <a:solidFill>
                  <a:srgbClr val="000000"/>
                </a:solidFill>
                <a:latin typeface="Times New Roman" panose="02020603050405020304" pitchFamily="18" charset="0"/>
              </a:rPr>
              <a:t>Information</a:t>
            </a:r>
            <a:r>
              <a:rPr lang="en-US" sz="2000" dirty="0">
                <a:solidFill>
                  <a:srgbClr val="000000"/>
                </a:solidFill>
                <a:latin typeface="Times New Roman" panose="02020603050405020304" pitchFamily="18" charset="0"/>
              </a:rPr>
              <a:t> is data that is organized, meaningful, and useful. To process data into information, a computer uses hardware and software. </a:t>
            </a:r>
          </a:p>
          <a:p>
            <a:pPr algn="just">
              <a:lnSpc>
                <a:spcPct val="150000"/>
              </a:lnSpc>
            </a:pPr>
            <a:endParaRPr lang="en-US" sz="800" dirty="0">
              <a:solidFill>
                <a:srgbClr val="000000"/>
              </a:solidFill>
              <a:latin typeface="Times New Roman" panose="02020603050405020304" pitchFamily="18" charset="0"/>
            </a:endParaRPr>
          </a:p>
          <a:p>
            <a:pPr algn="just">
              <a:lnSpc>
                <a:spcPct val="150000"/>
              </a:lnSpc>
            </a:pPr>
            <a:r>
              <a:rPr lang="en-US" sz="2000" dirty="0">
                <a:solidFill>
                  <a:srgbClr val="000000"/>
                </a:solidFill>
                <a:latin typeface="Times New Roman" panose="02020603050405020304" pitchFamily="18" charset="0"/>
              </a:rPr>
              <a:t>There are four types of data and information, which are:</a:t>
            </a:r>
          </a:p>
          <a:p>
            <a:pPr marL="0" lvl="1" algn="ctr">
              <a:lnSpc>
                <a:spcPct val="150000"/>
              </a:lnSpc>
            </a:pPr>
            <a:r>
              <a:rPr lang="en-US" sz="2000" dirty="0">
                <a:solidFill>
                  <a:srgbClr val="000000"/>
                </a:solidFill>
                <a:latin typeface="Times New Roman" panose="02020603050405020304" pitchFamily="18" charset="0"/>
              </a:rPr>
              <a:t>1. Text           2. Graphic            3. Audio             4. Video </a:t>
            </a:r>
          </a:p>
          <a:p>
            <a:pPr algn="just">
              <a:lnSpc>
                <a:spcPct val="150000"/>
              </a:lnSpc>
            </a:pPr>
            <a:r>
              <a:rPr lang="en-US" sz="2000" b="1" u="sng" dirty="0">
                <a:solidFill>
                  <a:srgbClr val="000000"/>
                </a:solidFill>
                <a:latin typeface="Times New Roman" panose="02020603050405020304" pitchFamily="18" charset="0"/>
              </a:rPr>
              <a:t>Hardware</a:t>
            </a:r>
            <a:r>
              <a:rPr lang="en-US" sz="2000" dirty="0">
                <a:solidFill>
                  <a:srgbClr val="000000"/>
                </a:solidFill>
                <a:latin typeface="Times New Roman" panose="02020603050405020304" pitchFamily="18" charset="0"/>
              </a:rPr>
              <a:t> is the electric, electronic, and mechanical equipment that makes up a computer. </a:t>
            </a:r>
          </a:p>
          <a:p>
            <a:pPr algn="just">
              <a:lnSpc>
                <a:spcPct val="150000"/>
              </a:lnSpc>
            </a:pPr>
            <a:r>
              <a:rPr lang="en-US" sz="2000" b="1" u="sng" dirty="0">
                <a:solidFill>
                  <a:srgbClr val="000000"/>
                </a:solidFill>
                <a:latin typeface="Times New Roman" panose="02020603050405020304" pitchFamily="18" charset="0"/>
              </a:rPr>
              <a:t>Software</a:t>
            </a:r>
            <a:r>
              <a:rPr lang="en-US" sz="2000" dirty="0">
                <a:solidFill>
                  <a:srgbClr val="000000"/>
                </a:solidFill>
                <a:latin typeface="Times New Roman" panose="02020603050405020304" pitchFamily="18" charset="0"/>
              </a:rPr>
              <a:t> is the series of instructions that tells the hardware how to perform tasks.</a:t>
            </a:r>
            <a:endParaRPr lang="ar-IQ" sz="2000" dirty="0">
              <a:solidFill>
                <a:srgbClr val="000000"/>
              </a:solidFill>
              <a:latin typeface="Times New Roman" panose="02020603050405020304" pitchFamily="18" charset="0"/>
            </a:endParaRPr>
          </a:p>
        </p:txBody>
      </p:sp>
      <p:sp>
        <p:nvSpPr>
          <p:cNvPr id="2" name="Rectangle 1"/>
          <p:cNvSpPr/>
          <p:nvPr/>
        </p:nvSpPr>
        <p:spPr>
          <a:xfrm>
            <a:off x="197485" y="43934"/>
            <a:ext cx="2262992"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Introduction</a:t>
            </a:r>
          </a:p>
        </p:txBody>
      </p:sp>
      <p:sp>
        <p:nvSpPr>
          <p:cNvPr id="4" name="TextBox 3">
            <a:extLst>
              <a:ext uri="{FF2B5EF4-FFF2-40B4-BE49-F238E27FC236}">
                <a16:creationId xmlns:a16="http://schemas.microsoft.com/office/drawing/2014/main" id="{F329874B-C385-4AE1-A4BA-5DCBE2BBFFBC}"/>
              </a:ext>
            </a:extLst>
          </p:cNvPr>
          <p:cNvSpPr txBox="1"/>
          <p:nvPr/>
        </p:nvSpPr>
        <p:spPr>
          <a:xfrm>
            <a:off x="4583208" y="6593437"/>
            <a:ext cx="348639" cy="369332"/>
          </a:xfrm>
          <a:prstGeom prst="rect">
            <a:avLst/>
          </a:prstGeom>
          <a:noFill/>
        </p:spPr>
        <p:txBody>
          <a:bodyPr wrap="square" rtlCol="1">
            <a:spAutoFit/>
          </a:bodyPr>
          <a:lstStyle/>
          <a:p>
            <a:r>
              <a:rPr lang="en-US" dirty="0"/>
              <a:t>1</a:t>
            </a:r>
            <a:endParaRPr lang="ar-IQ" dirty="0"/>
          </a:p>
        </p:txBody>
      </p:sp>
    </p:spTree>
    <p:extLst>
      <p:ext uri="{BB962C8B-B14F-4D97-AF65-F5344CB8AC3E}">
        <p14:creationId xmlns:p14="http://schemas.microsoft.com/office/powerpoint/2010/main" val="170568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388" y="58734"/>
            <a:ext cx="1459887"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3. Data </a:t>
            </a:r>
            <a:endParaRPr lang="ar-IQ" sz="3200" dirty="0">
              <a:solidFill>
                <a:schemeClr val="lt1"/>
              </a:solidFill>
            </a:endParaRPr>
          </a:p>
        </p:txBody>
      </p:sp>
      <p:sp>
        <p:nvSpPr>
          <p:cNvPr id="11" name="Rectangle 10"/>
          <p:cNvSpPr/>
          <p:nvPr/>
        </p:nvSpPr>
        <p:spPr>
          <a:xfrm>
            <a:off x="179388" y="527563"/>
            <a:ext cx="8685212" cy="2400657"/>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Data can be defined as a representation of facts, concepts or instructions in a formalized manner which should be suitable for communication, interpretation, or processing by human or electronic machine. </a:t>
            </a:r>
          </a:p>
          <a:p>
            <a:pPr algn="just">
              <a:lnSpc>
                <a:spcPct val="150000"/>
              </a:lnSpc>
            </a:pPr>
            <a:r>
              <a:rPr lang="en-US" sz="2000" dirty="0">
                <a:solidFill>
                  <a:srgbClr val="000000"/>
                </a:solidFill>
                <a:latin typeface="Times New Roman" panose="02020603050405020304" pitchFamily="18" charset="0"/>
              </a:rPr>
              <a:t>Data is represented with the help of characters like alphabets (A-Z, a-z), digits (0-9) or special characters(+,-,/,*,&lt;,&gt;,= etc.). </a:t>
            </a:r>
            <a:endParaRPr lang="ar-IQ" sz="2000" dirty="0">
              <a:solidFill>
                <a:srgbClr val="000000"/>
              </a:solidFill>
              <a:latin typeface="Times New Roman" panose="02020603050405020304" pitchFamily="18" charset="0"/>
            </a:endParaRPr>
          </a:p>
        </p:txBody>
      </p:sp>
      <p:sp>
        <p:nvSpPr>
          <p:cNvPr id="8" name="Rectangle 7"/>
          <p:cNvSpPr/>
          <p:nvPr/>
        </p:nvSpPr>
        <p:spPr>
          <a:xfrm>
            <a:off x="174590" y="3512123"/>
            <a:ext cx="8636000" cy="332398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dirty="0">
                <a:solidFill>
                  <a:srgbClr val="000000"/>
                </a:solidFill>
                <a:latin typeface="Times New Roman" panose="02020603050405020304" pitchFamily="18" charset="0"/>
              </a:rPr>
              <a:t>Input device- allows the user to enter data manually</a:t>
            </a:r>
          </a:p>
          <a:p>
            <a:pPr marL="342900" indent="-342900" algn="just">
              <a:lnSpc>
                <a:spcPct val="150000"/>
              </a:lnSpc>
              <a:buFont typeface="Wingdings" panose="05000000000000000000" pitchFamily="2" charset="2"/>
              <a:buChar char="Ø"/>
            </a:pPr>
            <a:r>
              <a:rPr lang="en-US" sz="2000" dirty="0">
                <a:solidFill>
                  <a:srgbClr val="000000"/>
                </a:solidFill>
                <a:latin typeface="Times New Roman" panose="02020603050405020304" pitchFamily="18" charset="0"/>
              </a:rPr>
              <a:t>Main memory- temporarily stores data entered by the user [i.e. the RAM]</a:t>
            </a:r>
          </a:p>
          <a:p>
            <a:pPr marL="342900" indent="-342900" algn="just">
              <a:lnSpc>
                <a:spcPct val="150000"/>
              </a:lnSpc>
              <a:buFont typeface="Wingdings" panose="05000000000000000000" pitchFamily="2" charset="2"/>
              <a:buChar char="Ø"/>
            </a:pPr>
            <a:r>
              <a:rPr lang="en-US" sz="2000" dirty="0">
                <a:solidFill>
                  <a:srgbClr val="000000"/>
                </a:solidFill>
                <a:latin typeface="Times New Roman" panose="02020603050405020304" pitchFamily="18" charset="0"/>
              </a:rPr>
              <a:t>CPU- processes data transferred from main memory and returns the results it calculates back to main memory</a:t>
            </a:r>
          </a:p>
          <a:p>
            <a:pPr marL="342900" indent="-342900" algn="just">
              <a:lnSpc>
                <a:spcPct val="150000"/>
              </a:lnSpc>
              <a:buFont typeface="Wingdings" panose="05000000000000000000" pitchFamily="2" charset="2"/>
              <a:buChar char="Ø"/>
            </a:pPr>
            <a:r>
              <a:rPr lang="en-US" sz="2000" dirty="0">
                <a:solidFill>
                  <a:srgbClr val="000000"/>
                </a:solidFill>
                <a:latin typeface="Times New Roman" panose="02020603050405020304" pitchFamily="18" charset="0"/>
              </a:rPr>
              <a:t>Output device – displays results of the processed data as information [e.g. on a monitor]</a:t>
            </a:r>
          </a:p>
          <a:p>
            <a:pPr marL="342900" indent="-342900" algn="just">
              <a:lnSpc>
                <a:spcPct val="150000"/>
              </a:lnSpc>
              <a:buFont typeface="Wingdings" panose="05000000000000000000" pitchFamily="2" charset="2"/>
              <a:buChar char="Ø"/>
            </a:pPr>
            <a:r>
              <a:rPr lang="en-US" sz="2000" dirty="0">
                <a:solidFill>
                  <a:srgbClr val="000000"/>
                </a:solidFill>
                <a:latin typeface="Times New Roman" panose="02020603050405020304" pitchFamily="18" charset="0"/>
              </a:rPr>
              <a:t>Backing storage – more permanently loads and saves data [e.g. hard disk drive]</a:t>
            </a:r>
          </a:p>
        </p:txBody>
      </p:sp>
      <p:sp>
        <p:nvSpPr>
          <p:cNvPr id="12" name="Rectangle 11"/>
          <p:cNvSpPr/>
          <p:nvPr/>
        </p:nvSpPr>
        <p:spPr>
          <a:xfrm>
            <a:off x="174590" y="3002110"/>
            <a:ext cx="5509842"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Data Flow in a </a:t>
            </a:r>
            <a:r>
              <a:rPr lang="en-US" sz="3200" dirty="0"/>
              <a:t>computer system</a:t>
            </a:r>
          </a:p>
        </p:txBody>
      </p:sp>
    </p:spTree>
    <p:extLst>
      <p:ext uri="{BB962C8B-B14F-4D97-AF65-F5344CB8AC3E}">
        <p14:creationId xmlns:p14="http://schemas.microsoft.com/office/powerpoint/2010/main" val="2602813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90762599"/>
              </p:ext>
            </p:extLst>
          </p:nvPr>
        </p:nvGraphicFramePr>
        <p:xfrm>
          <a:off x="314037" y="375923"/>
          <a:ext cx="8608291" cy="5858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3108036" y="220955"/>
            <a:ext cx="3020291" cy="6168566"/>
          </a:xfrm>
          <a:prstGeom prst="round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endParaRPr>
          </a:p>
        </p:txBody>
      </p:sp>
      <p:sp>
        <p:nvSpPr>
          <p:cNvPr id="6" name="TextBox 5"/>
          <p:cNvSpPr txBox="1"/>
          <p:nvPr/>
        </p:nvSpPr>
        <p:spPr>
          <a:xfrm>
            <a:off x="4583208" y="6593437"/>
            <a:ext cx="465870" cy="369332"/>
          </a:xfrm>
          <a:prstGeom prst="rect">
            <a:avLst/>
          </a:prstGeom>
          <a:noFill/>
        </p:spPr>
        <p:txBody>
          <a:bodyPr wrap="square" rtlCol="1">
            <a:spAutoFit/>
          </a:bodyPr>
          <a:lstStyle/>
          <a:p>
            <a:r>
              <a:rPr lang="en-US" dirty="0"/>
              <a:t>13</a:t>
            </a:r>
            <a:endParaRPr lang="ar-IQ" dirty="0"/>
          </a:p>
        </p:txBody>
      </p:sp>
    </p:spTree>
    <p:extLst>
      <p:ext uri="{BB962C8B-B14F-4D97-AF65-F5344CB8AC3E}">
        <p14:creationId xmlns:p14="http://schemas.microsoft.com/office/powerpoint/2010/main" val="122065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388" y="80528"/>
            <a:ext cx="4926990"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t>Types of computer networks</a:t>
            </a:r>
            <a:endParaRPr lang="en-US" sz="3200" dirty="0">
              <a:solidFill>
                <a:schemeClr val="lt1"/>
              </a:solidFill>
            </a:endParaRPr>
          </a:p>
        </p:txBody>
      </p:sp>
      <p:sp>
        <p:nvSpPr>
          <p:cNvPr id="7" name="Rectangle 6"/>
          <p:cNvSpPr/>
          <p:nvPr/>
        </p:nvSpPr>
        <p:spPr>
          <a:xfrm>
            <a:off x="179388" y="665303"/>
            <a:ext cx="8863012" cy="3323987"/>
          </a:xfrm>
          <a:prstGeom prst="rect">
            <a:avLst/>
          </a:prstGeom>
        </p:spPr>
        <p:txBody>
          <a:bodyPr wrap="square">
            <a:spAutoFit/>
          </a:bodyPr>
          <a:lstStyle/>
          <a:p>
            <a:pPr algn="just">
              <a:lnSpc>
                <a:spcPct val="150000"/>
              </a:lnSpc>
            </a:pPr>
            <a:r>
              <a:rPr lang="en-US" sz="2000" b="1" u="sng" dirty="0">
                <a:solidFill>
                  <a:srgbClr val="000000"/>
                </a:solidFill>
                <a:latin typeface="Times New Roman" panose="02020603050405020304" pitchFamily="18" charset="0"/>
              </a:rPr>
              <a:t>LAN (Local Area Network)</a:t>
            </a:r>
            <a:r>
              <a:rPr lang="en-US" sz="2000" dirty="0">
                <a:solidFill>
                  <a:srgbClr val="000000"/>
                </a:solidFill>
                <a:latin typeface="Times New Roman" panose="02020603050405020304" pitchFamily="18" charset="0"/>
              </a:rPr>
              <a:t> interconnects computers in a limited area such as a home, school, computer laboratory, or office building. </a:t>
            </a:r>
          </a:p>
          <a:p>
            <a:pPr algn="just">
              <a:lnSpc>
                <a:spcPct val="150000"/>
              </a:lnSpc>
            </a:pPr>
            <a:r>
              <a:rPr lang="en-US" sz="2000" dirty="0">
                <a:solidFill>
                  <a:srgbClr val="000000"/>
                </a:solidFill>
                <a:latin typeface="Times New Roman" panose="02020603050405020304" pitchFamily="18" charset="0"/>
              </a:rPr>
              <a:t>Cables (wires) or low-power radio (wireless) are used for the connections in a LAN. </a:t>
            </a:r>
          </a:p>
          <a:p>
            <a:pPr algn="just">
              <a:lnSpc>
                <a:spcPct val="150000"/>
              </a:lnSpc>
            </a:pPr>
            <a:r>
              <a:rPr lang="en-US" sz="2000" b="1" u="sng" dirty="0">
                <a:solidFill>
                  <a:srgbClr val="000000"/>
                </a:solidFill>
                <a:latin typeface="Times New Roman" panose="02020603050405020304" pitchFamily="18" charset="0"/>
              </a:rPr>
              <a:t>WAN (Wide Area Network)</a:t>
            </a:r>
            <a:r>
              <a:rPr lang="en-US" sz="2000" dirty="0">
                <a:solidFill>
                  <a:srgbClr val="000000"/>
                </a:solidFill>
                <a:latin typeface="Times New Roman" panose="02020603050405020304" pitchFamily="18" charset="0"/>
              </a:rPr>
              <a:t> is a network which is geographically spread over large areas with links between computers. </a:t>
            </a:r>
          </a:p>
          <a:p>
            <a:pPr algn="just">
              <a:lnSpc>
                <a:spcPct val="150000"/>
              </a:lnSpc>
            </a:pPr>
            <a:r>
              <a:rPr lang="en-US" sz="2000" dirty="0">
                <a:solidFill>
                  <a:srgbClr val="000000"/>
                </a:solidFill>
                <a:latin typeface="Times New Roman" panose="02020603050405020304" pitchFamily="18" charset="0"/>
              </a:rPr>
              <a:t>The long distance connections are done using technologies such as fiber optical cables, satellite radio links or microwave radio links.</a:t>
            </a:r>
            <a:endParaRPr lang="ar-IQ" sz="2000" dirty="0">
              <a:solidFill>
                <a:srgbClr val="000000"/>
              </a:solidFill>
              <a:latin typeface="Times New Roman" panose="02020603050405020304" pitchFamily="18" charset="0"/>
            </a:endParaRPr>
          </a:p>
        </p:txBody>
      </p:sp>
      <p:sp>
        <p:nvSpPr>
          <p:cNvPr id="8" name="Rectangle 7"/>
          <p:cNvSpPr/>
          <p:nvPr/>
        </p:nvSpPr>
        <p:spPr>
          <a:xfrm>
            <a:off x="179388" y="4257144"/>
            <a:ext cx="2984278"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lvl="0"/>
            <a:r>
              <a:rPr lang="en-US" sz="3200" dirty="0"/>
              <a:t>Server and client</a:t>
            </a:r>
          </a:p>
        </p:txBody>
      </p:sp>
      <p:sp>
        <p:nvSpPr>
          <p:cNvPr id="11" name="Rectangle 10"/>
          <p:cNvSpPr/>
          <p:nvPr/>
        </p:nvSpPr>
        <p:spPr>
          <a:xfrm>
            <a:off x="179388" y="4757886"/>
            <a:ext cx="8837612" cy="1938992"/>
          </a:xfrm>
          <a:prstGeom prst="rect">
            <a:avLst/>
          </a:prstGeom>
        </p:spPr>
        <p:txBody>
          <a:bodyPr wrap="square">
            <a:spAutoFit/>
          </a:bodyPr>
          <a:lstStyle/>
          <a:p>
            <a:pPr algn="just">
              <a:lnSpc>
                <a:spcPct val="150000"/>
              </a:lnSpc>
            </a:pPr>
            <a:r>
              <a:rPr lang="en-US" sz="2000" b="1" u="sng" dirty="0">
                <a:solidFill>
                  <a:srgbClr val="000000"/>
                </a:solidFill>
                <a:latin typeface="Times New Roman" panose="02020603050405020304" pitchFamily="18" charset="0"/>
              </a:rPr>
              <a:t>The server </a:t>
            </a:r>
            <a:r>
              <a:rPr lang="en-US" sz="2000" dirty="0">
                <a:solidFill>
                  <a:srgbClr val="000000"/>
                </a:solidFill>
                <a:latin typeface="Times New Roman" panose="02020603050405020304" pitchFamily="18" charset="0"/>
              </a:rPr>
              <a:t>is the computer which is offering its resource, usually programmed to wait until someone asks for its resource. </a:t>
            </a:r>
          </a:p>
          <a:p>
            <a:pPr algn="just">
              <a:lnSpc>
                <a:spcPct val="150000"/>
              </a:lnSpc>
            </a:pPr>
            <a:r>
              <a:rPr lang="en-US" sz="2000" b="1" u="sng" dirty="0">
                <a:solidFill>
                  <a:srgbClr val="000000"/>
                </a:solidFill>
                <a:latin typeface="Times New Roman" panose="02020603050405020304" pitchFamily="18" charset="0"/>
              </a:rPr>
              <a:t>The client </a:t>
            </a:r>
            <a:r>
              <a:rPr lang="en-US" sz="2000" dirty="0">
                <a:solidFill>
                  <a:srgbClr val="000000"/>
                </a:solidFill>
                <a:latin typeface="Times New Roman" panose="02020603050405020304" pitchFamily="18" charset="0"/>
              </a:rPr>
              <a:t>is the computer which uses the resource. which sends the request to a waiting server.</a:t>
            </a:r>
          </a:p>
        </p:txBody>
      </p:sp>
    </p:spTree>
    <p:extLst>
      <p:ext uri="{BB962C8B-B14F-4D97-AF65-F5344CB8AC3E}">
        <p14:creationId xmlns:p14="http://schemas.microsoft.com/office/powerpoint/2010/main" val="38858240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388" y="1389281"/>
            <a:ext cx="1566070"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t>Internet</a:t>
            </a:r>
            <a:endParaRPr lang="en-US" sz="3200" dirty="0">
              <a:solidFill>
                <a:schemeClr val="lt1"/>
              </a:solidFill>
            </a:endParaRPr>
          </a:p>
        </p:txBody>
      </p:sp>
      <p:sp>
        <p:nvSpPr>
          <p:cNvPr id="3" name="Rectangle 2"/>
          <p:cNvSpPr/>
          <p:nvPr/>
        </p:nvSpPr>
        <p:spPr>
          <a:xfrm>
            <a:off x="179388" y="1974056"/>
            <a:ext cx="8837612" cy="4708981"/>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The world’s largest network is the Internet, which is a worldwide collection of networks that links together millions of businesses, government agencies, educational institutions, and individuals. Users connect to the Internet to send messages, access information, shop for goods and services, meet or converse with other users. </a:t>
            </a:r>
          </a:p>
          <a:p>
            <a:pPr algn="just">
              <a:lnSpc>
                <a:spcPct val="150000"/>
              </a:lnSpc>
            </a:pPr>
            <a:endParaRPr lang="en-US" sz="2000" dirty="0">
              <a:solidFill>
                <a:srgbClr val="000000"/>
              </a:solidFill>
              <a:latin typeface="Times New Roman" panose="02020603050405020304" pitchFamily="18" charset="0"/>
            </a:endParaRPr>
          </a:p>
          <a:p>
            <a:pPr algn="just">
              <a:lnSpc>
                <a:spcPct val="150000"/>
              </a:lnSpc>
            </a:pPr>
            <a:r>
              <a:rPr lang="en-US" sz="2000" dirty="0">
                <a:solidFill>
                  <a:srgbClr val="000000"/>
                </a:solidFill>
                <a:latin typeface="Times New Roman" panose="02020603050405020304" pitchFamily="18" charset="0"/>
              </a:rPr>
              <a:t>Most users connect to the Internet through an Internet Service Provider (ISP). The World Wide Web (www) is a popular segment of the Internet that contains billions of documents called Web pages. These documents can contain text, graphics, sound, video, and links, to other Web pages stored on computers throughout the world.</a:t>
            </a:r>
            <a:endParaRPr lang="ar-IQ" sz="2000" dirty="0">
              <a:solidFill>
                <a:srgbClr val="000000"/>
              </a:solidFill>
              <a:latin typeface="Times New Roman" panose="02020603050405020304" pitchFamily="18" charset="0"/>
            </a:endParaRPr>
          </a:p>
        </p:txBody>
      </p:sp>
      <p:sp>
        <p:nvSpPr>
          <p:cNvPr id="5" name="Rectangle 4"/>
          <p:cNvSpPr/>
          <p:nvPr/>
        </p:nvSpPr>
        <p:spPr>
          <a:xfrm>
            <a:off x="179388" y="65814"/>
            <a:ext cx="8837612" cy="960006"/>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For example, when sending a document to the printer, the user's computer is the client while the printer is the server. </a:t>
            </a:r>
            <a:endParaRPr lang="ar-IQ" sz="2000" dirty="0">
              <a:solidFill>
                <a:srgbClr val="000000"/>
              </a:solidFill>
              <a:latin typeface="Times New Roman" panose="02020603050405020304" pitchFamily="18" charset="0"/>
            </a:endParaRPr>
          </a:p>
        </p:txBody>
      </p:sp>
      <p:sp>
        <p:nvSpPr>
          <p:cNvPr id="6" name="TextBox 5"/>
          <p:cNvSpPr txBox="1"/>
          <p:nvPr/>
        </p:nvSpPr>
        <p:spPr>
          <a:xfrm>
            <a:off x="4583208" y="6593437"/>
            <a:ext cx="465870" cy="369332"/>
          </a:xfrm>
          <a:prstGeom prst="rect">
            <a:avLst/>
          </a:prstGeom>
          <a:noFill/>
        </p:spPr>
        <p:txBody>
          <a:bodyPr wrap="square" rtlCol="1">
            <a:spAutoFit/>
          </a:bodyPr>
          <a:lstStyle/>
          <a:p>
            <a:r>
              <a:rPr lang="en-US" dirty="0"/>
              <a:t>15</a:t>
            </a:r>
            <a:endParaRPr lang="ar-IQ" dirty="0"/>
          </a:p>
        </p:txBody>
      </p:sp>
    </p:spTree>
    <p:extLst>
      <p:ext uri="{BB962C8B-B14F-4D97-AF65-F5344CB8AC3E}">
        <p14:creationId xmlns:p14="http://schemas.microsoft.com/office/powerpoint/2010/main" val="1986281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388" y="562887"/>
            <a:ext cx="8655693" cy="2400657"/>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Web browser a client program to navigate the WWW and retrieve web pages. It runs directly on the user's computer as a client and connects to external web servers, identified with the www prefix in the Internet name, to retrieve web pages. The market leader is the browser from Google Chrome, Mozilla Firefox, Microsoft edge, Opera Browser etc.</a:t>
            </a:r>
          </a:p>
        </p:txBody>
      </p:sp>
      <p:sp>
        <p:nvSpPr>
          <p:cNvPr id="7" name="Rectangle 6"/>
          <p:cNvSpPr/>
          <p:nvPr/>
        </p:nvSpPr>
        <p:spPr>
          <a:xfrm>
            <a:off x="179388" y="24292"/>
            <a:ext cx="2750946"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Web browsers </a:t>
            </a:r>
            <a:endParaRPr lang="ar-IQ" sz="3200" dirty="0">
              <a:solidFill>
                <a:schemeClr val="lt1"/>
              </a:solidFill>
            </a:endParaRPr>
          </a:p>
        </p:txBody>
      </p:sp>
      <p:pic>
        <p:nvPicPr>
          <p:cNvPr id="11" name="Picture 10"/>
          <p:cNvPicPr>
            <a:picLocks noChangeAspect="1"/>
          </p:cNvPicPr>
          <p:nvPr/>
        </p:nvPicPr>
        <p:blipFill>
          <a:blip r:embed="rId2"/>
          <a:stretch>
            <a:fillRect/>
          </a:stretch>
        </p:blipFill>
        <p:spPr>
          <a:xfrm>
            <a:off x="3694546" y="2605276"/>
            <a:ext cx="3362036" cy="666315"/>
          </a:xfrm>
          <a:prstGeom prst="rect">
            <a:avLst/>
          </a:prstGeom>
        </p:spPr>
      </p:pic>
      <p:sp>
        <p:nvSpPr>
          <p:cNvPr id="9" name="Rectangle 8"/>
          <p:cNvSpPr/>
          <p:nvPr/>
        </p:nvSpPr>
        <p:spPr>
          <a:xfrm>
            <a:off x="179388" y="3104946"/>
            <a:ext cx="2775503"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t>Search engines</a:t>
            </a:r>
            <a:endParaRPr lang="en-US" sz="3200" dirty="0">
              <a:solidFill>
                <a:schemeClr val="lt1"/>
              </a:solidFill>
            </a:endParaRPr>
          </a:p>
        </p:txBody>
      </p:sp>
      <p:sp>
        <p:nvSpPr>
          <p:cNvPr id="10" name="Rectangle 9"/>
          <p:cNvSpPr/>
          <p:nvPr/>
        </p:nvSpPr>
        <p:spPr>
          <a:xfrm>
            <a:off x="179388" y="3744515"/>
            <a:ext cx="8828688" cy="2400657"/>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A search engine is a special program running on a website which offers to the user the possibility of searching other websites for specific web pages. The user needs to connect to the search engine website and digit the keyword, or sometimes even a complete question and the website returns  the list of relevant web page. </a:t>
            </a:r>
          </a:p>
          <a:p>
            <a:pPr algn="just">
              <a:lnSpc>
                <a:spcPct val="150000"/>
              </a:lnSpc>
            </a:pPr>
            <a:r>
              <a:rPr lang="en-US" sz="2000" dirty="0">
                <a:solidFill>
                  <a:srgbClr val="000000"/>
                </a:solidFill>
                <a:latin typeface="Times New Roman" panose="02020603050405020304" pitchFamily="18" charset="0"/>
              </a:rPr>
              <a:t>The most popular search engines are Google, Yahoo, Bing etc. </a:t>
            </a:r>
            <a:endParaRPr lang="ar-IQ" sz="2000" dirty="0">
              <a:solidFill>
                <a:srgbClr val="000000"/>
              </a:solidFill>
              <a:latin typeface="Times New Roman" panose="02020603050405020304" pitchFamily="18" charset="0"/>
            </a:endParaRPr>
          </a:p>
        </p:txBody>
      </p:sp>
      <p:grpSp>
        <p:nvGrpSpPr>
          <p:cNvPr id="12" name="Group 11"/>
          <p:cNvGrpSpPr/>
          <p:nvPr/>
        </p:nvGrpSpPr>
        <p:grpSpPr>
          <a:xfrm>
            <a:off x="2004291" y="5911273"/>
            <a:ext cx="5513836" cy="755238"/>
            <a:chOff x="620133" y="4998073"/>
            <a:chExt cx="7840103" cy="1069094"/>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r="48541" b="41220"/>
            <a:stretch/>
          </p:blipFill>
          <p:spPr>
            <a:xfrm>
              <a:off x="620133" y="4998073"/>
              <a:ext cx="2283704" cy="1069094"/>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9903" t="53119" r="19398"/>
            <a:stretch/>
          </p:blipFill>
          <p:spPr>
            <a:xfrm>
              <a:off x="3136446" y="5214486"/>
              <a:ext cx="2693773" cy="852681"/>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50253" b="43112"/>
            <a:stretch/>
          </p:blipFill>
          <p:spPr>
            <a:xfrm>
              <a:off x="6252517" y="5032484"/>
              <a:ext cx="2207719" cy="1034683"/>
            </a:xfrm>
            <a:prstGeom prst="rect">
              <a:avLst/>
            </a:prstGeom>
          </p:spPr>
        </p:pic>
      </p:grpSp>
      <p:pic>
        <p:nvPicPr>
          <p:cNvPr id="2050" name="Picture 2" descr="Microsoft unveils new Edge browser logo that no longer looks like Internet  Explorer - The Verge">
            <a:extLst>
              <a:ext uri="{FF2B5EF4-FFF2-40B4-BE49-F238E27FC236}">
                <a16:creationId xmlns:a16="http://schemas.microsoft.com/office/drawing/2014/main" id="{FA9FD1A7-E077-4908-AABC-07DEA5BB79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29" t="8752" r="22828" b="8857"/>
          <a:stretch/>
        </p:blipFill>
        <p:spPr bwMode="auto">
          <a:xfrm>
            <a:off x="5465392" y="2550183"/>
            <a:ext cx="708637" cy="71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90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27502"/>
            <a:ext cx="8837612" cy="3231654"/>
          </a:xfrm>
          <a:prstGeom prst="rect">
            <a:avLst/>
          </a:prstGeom>
        </p:spPr>
        <p:txBody>
          <a:bodyPr wrap="square">
            <a:spAutoFit/>
          </a:bodyPr>
          <a:lstStyle/>
          <a:p>
            <a:pPr algn="just">
              <a:lnSpc>
                <a:spcPct val="150000"/>
              </a:lnSpc>
            </a:pPr>
            <a:r>
              <a:rPr lang="en-US" sz="2000" b="1" u="sng" dirty="0">
                <a:solidFill>
                  <a:srgbClr val="000000"/>
                </a:solidFill>
                <a:latin typeface="Times New Roman" panose="02020603050405020304" pitchFamily="18" charset="0"/>
              </a:rPr>
              <a:t>Webpage : </a:t>
            </a:r>
            <a:r>
              <a:rPr lang="en-US" sz="2000" dirty="0">
                <a:solidFill>
                  <a:srgbClr val="000000"/>
                </a:solidFill>
                <a:latin typeface="Times New Roman" panose="02020603050405020304" pitchFamily="18" charset="0"/>
              </a:rPr>
              <a:t>is a single digital page of information on a website, written in a computer language called </a:t>
            </a:r>
            <a:r>
              <a:rPr lang="en-US" sz="2000" b="1" dirty="0">
                <a:solidFill>
                  <a:srgbClr val="000000"/>
                </a:solidFill>
                <a:latin typeface="Times New Roman" panose="02020603050405020304" pitchFamily="18" charset="0"/>
              </a:rPr>
              <a:t>HTML</a:t>
            </a:r>
            <a:r>
              <a:rPr lang="en-US" sz="2000" dirty="0">
                <a:solidFill>
                  <a:srgbClr val="000000"/>
                </a:solidFill>
                <a:latin typeface="Times New Roman" panose="02020603050405020304" pitchFamily="18" charset="0"/>
              </a:rPr>
              <a:t> (Hyper Text Markup Language ).</a:t>
            </a:r>
          </a:p>
          <a:p>
            <a:pPr algn="just">
              <a:lnSpc>
                <a:spcPct val="150000"/>
              </a:lnSpc>
            </a:pPr>
            <a:endParaRPr lang="en-US" sz="800" dirty="0">
              <a:solidFill>
                <a:srgbClr val="000000"/>
              </a:solidFill>
              <a:latin typeface="Times New Roman" panose="02020603050405020304" pitchFamily="18" charset="0"/>
            </a:endParaRPr>
          </a:p>
          <a:p>
            <a:pPr algn="just">
              <a:lnSpc>
                <a:spcPct val="150000"/>
              </a:lnSpc>
            </a:pPr>
            <a:r>
              <a:rPr lang="en-US" sz="2000" b="1" u="sng" dirty="0">
                <a:solidFill>
                  <a:srgbClr val="000000"/>
                </a:solidFill>
                <a:latin typeface="Times New Roman" panose="02020603050405020304" pitchFamily="18" charset="0"/>
              </a:rPr>
              <a:t>Website: </a:t>
            </a:r>
            <a:r>
              <a:rPr lang="en-US" sz="2000" dirty="0">
                <a:solidFill>
                  <a:srgbClr val="000000"/>
                </a:solidFill>
                <a:latin typeface="Times New Roman" panose="02020603050405020304" pitchFamily="18" charset="0"/>
              </a:rPr>
              <a:t>is a collection of one or more related Web pages, linked to one another to form a global web of information.</a:t>
            </a:r>
          </a:p>
          <a:p>
            <a:pPr algn="just">
              <a:lnSpc>
                <a:spcPct val="150000"/>
              </a:lnSpc>
            </a:pPr>
            <a:endParaRPr lang="en-US" sz="800" dirty="0">
              <a:solidFill>
                <a:srgbClr val="000000"/>
              </a:solidFill>
              <a:latin typeface="Times New Roman" panose="02020603050405020304" pitchFamily="18" charset="0"/>
            </a:endParaRPr>
          </a:p>
          <a:p>
            <a:pPr algn="just">
              <a:lnSpc>
                <a:spcPct val="150000"/>
              </a:lnSpc>
            </a:pPr>
            <a:r>
              <a:rPr lang="en-US" sz="2000" b="1" u="sng" dirty="0">
                <a:solidFill>
                  <a:srgbClr val="000000"/>
                </a:solidFill>
                <a:latin typeface="Times New Roman" panose="02020603050405020304" pitchFamily="18" charset="0"/>
              </a:rPr>
              <a:t>Homepage: </a:t>
            </a:r>
            <a:r>
              <a:rPr lang="en-US" sz="2000" dirty="0">
                <a:solidFill>
                  <a:srgbClr val="000000"/>
                </a:solidFill>
                <a:latin typeface="Times New Roman" panose="02020603050405020304" pitchFamily="18" charset="0"/>
              </a:rPr>
              <a:t>is the first page which appears on the screen as soon as you open a website.</a:t>
            </a:r>
          </a:p>
        </p:txBody>
      </p:sp>
      <p:sp>
        <p:nvSpPr>
          <p:cNvPr id="3" name="Rectangle 2"/>
          <p:cNvSpPr/>
          <p:nvPr/>
        </p:nvSpPr>
        <p:spPr>
          <a:xfrm>
            <a:off x="179388" y="3395666"/>
            <a:ext cx="5625835"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Uniform Resource Locator (URL)</a:t>
            </a:r>
          </a:p>
        </p:txBody>
      </p:sp>
      <p:sp>
        <p:nvSpPr>
          <p:cNvPr id="4" name="Rectangle 3"/>
          <p:cNvSpPr/>
          <p:nvPr/>
        </p:nvSpPr>
        <p:spPr>
          <a:xfrm>
            <a:off x="179388" y="4014728"/>
            <a:ext cx="8837612" cy="147732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Is a standardized naming convention for addressing documents accessible on Internet. Every page on the Internet has a unique address through which it is called. </a:t>
            </a:r>
            <a:r>
              <a:rPr lang="en-US" sz="2000" b="1" dirty="0">
                <a:solidFill>
                  <a:srgbClr val="000000"/>
                </a:solidFill>
                <a:latin typeface="Times New Roman" panose="02020603050405020304" pitchFamily="18" charset="0"/>
              </a:rPr>
              <a:t>Example :</a:t>
            </a:r>
          </a:p>
        </p:txBody>
      </p:sp>
      <p:sp>
        <p:nvSpPr>
          <p:cNvPr id="6" name="Text Box 4"/>
          <p:cNvSpPr txBox="1">
            <a:spLocks noChangeArrowheads="1"/>
          </p:cNvSpPr>
          <p:nvPr/>
        </p:nvSpPr>
        <p:spPr bwMode="auto">
          <a:xfrm>
            <a:off x="609599" y="5616650"/>
            <a:ext cx="81827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b="1" dirty="0">
                <a:solidFill>
                  <a:srgbClr val="000000"/>
                </a:solidFill>
                <a:latin typeface="NSimSun" panose="02010609030101010101" pitchFamily="49" charset="-122"/>
                <a:ea typeface="NSimSun" panose="02010609030101010101" pitchFamily="49" charset="-122"/>
                <a:hlinkClick r:id="rId2"/>
              </a:rPr>
              <a:t>http:// www.google.com</a:t>
            </a:r>
            <a:r>
              <a:rPr lang="en-US" sz="2200" b="1" dirty="0">
                <a:solidFill>
                  <a:srgbClr val="000000"/>
                </a:solidFill>
                <a:latin typeface="NSimSun" panose="02010609030101010101" pitchFamily="49" charset="-122"/>
                <a:ea typeface="NSimSun" panose="02010609030101010101" pitchFamily="49" charset="-122"/>
              </a:rPr>
              <a:t> / </a:t>
            </a:r>
            <a:r>
              <a:rPr lang="en-US" sz="2200" b="1" dirty="0" err="1">
                <a:solidFill>
                  <a:srgbClr val="000000"/>
                </a:solidFill>
                <a:latin typeface="NSimSun" panose="02010609030101010101" pitchFamily="49" charset="-122"/>
                <a:ea typeface="NSimSun" panose="02010609030101010101" pitchFamily="49" charset="-122"/>
              </a:rPr>
              <a:t>sciencefair</a:t>
            </a:r>
            <a:r>
              <a:rPr lang="en-US" sz="2200" b="1" dirty="0">
                <a:solidFill>
                  <a:srgbClr val="000000"/>
                </a:solidFill>
                <a:latin typeface="NSimSun" panose="02010609030101010101" pitchFamily="49" charset="-122"/>
                <a:ea typeface="NSimSun" panose="02010609030101010101" pitchFamily="49" charset="-122"/>
              </a:rPr>
              <a:t> / index .html</a:t>
            </a:r>
            <a:endParaRPr lang="ar-IQ" sz="2200" b="1" dirty="0">
              <a:latin typeface="NSimSun" panose="02010609030101010101" pitchFamily="49" charset="-122"/>
              <a:ea typeface="NSimSun" panose="02010609030101010101" pitchFamily="49" charset="-122"/>
            </a:endParaRPr>
          </a:p>
        </p:txBody>
      </p:sp>
      <p:sp>
        <p:nvSpPr>
          <p:cNvPr id="7" name="AutoShape 7"/>
          <p:cNvSpPr>
            <a:spLocks/>
          </p:cNvSpPr>
          <p:nvPr/>
        </p:nvSpPr>
        <p:spPr bwMode="auto">
          <a:xfrm rot="16200000" flipV="1">
            <a:off x="2793888" y="4916636"/>
            <a:ext cx="177358" cy="2361010"/>
          </a:xfrm>
          <a:prstGeom prst="leftBrace">
            <a:avLst>
              <a:gd name="adj1" fmla="val 3661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Text Box 8"/>
          <p:cNvSpPr txBox="1">
            <a:spLocks noChangeArrowheads="1"/>
          </p:cNvSpPr>
          <p:nvPr/>
        </p:nvSpPr>
        <p:spPr bwMode="auto">
          <a:xfrm>
            <a:off x="663220" y="6162646"/>
            <a:ext cx="1168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ar-IQ"/>
            </a:defPPr>
            <a:lvl1pPr>
              <a:defRPr sz="2400">
                <a:solidFill>
                  <a:srgbClr val="000000"/>
                </a:solidFill>
                <a:latin typeface="Palatino Linotype" panose="02040502050505030304" pitchFamily="18" charset="0"/>
              </a:defRPr>
            </a:lvl1pPr>
          </a:lstStyle>
          <a:p>
            <a:r>
              <a:rPr lang="en-US" sz="1800" dirty="0"/>
              <a:t>protocol</a:t>
            </a:r>
          </a:p>
        </p:txBody>
      </p:sp>
      <p:sp>
        <p:nvSpPr>
          <p:cNvPr id="9" name="AutoShape 9"/>
          <p:cNvSpPr>
            <a:spLocks/>
          </p:cNvSpPr>
          <p:nvPr/>
        </p:nvSpPr>
        <p:spPr bwMode="auto">
          <a:xfrm rot="16200000">
            <a:off x="1036367" y="5581691"/>
            <a:ext cx="182221" cy="1035757"/>
          </a:xfrm>
          <a:prstGeom prst="leftBrace">
            <a:avLst>
              <a:gd name="adj1" fmla="val 5564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Text Box 10"/>
          <p:cNvSpPr txBox="1">
            <a:spLocks noChangeArrowheads="1"/>
          </p:cNvSpPr>
          <p:nvPr/>
        </p:nvSpPr>
        <p:spPr bwMode="auto">
          <a:xfrm>
            <a:off x="2229969" y="6162646"/>
            <a:ext cx="18331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0000"/>
                </a:solidFill>
                <a:latin typeface="Palatino Linotype" panose="02040502050505030304" pitchFamily="18" charset="0"/>
              </a:rPr>
              <a:t>Domain name</a:t>
            </a:r>
          </a:p>
        </p:txBody>
      </p:sp>
      <p:sp>
        <p:nvSpPr>
          <p:cNvPr id="11" name="AutoShape 11"/>
          <p:cNvSpPr>
            <a:spLocks/>
          </p:cNvSpPr>
          <p:nvPr/>
        </p:nvSpPr>
        <p:spPr bwMode="auto">
          <a:xfrm rot="16207587" flipV="1">
            <a:off x="6461554" y="5669556"/>
            <a:ext cx="157897" cy="821298"/>
          </a:xfrm>
          <a:prstGeom prst="lef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Text Box 12"/>
          <p:cNvSpPr txBox="1">
            <a:spLocks noChangeArrowheads="1"/>
          </p:cNvSpPr>
          <p:nvPr/>
        </p:nvSpPr>
        <p:spPr bwMode="auto">
          <a:xfrm>
            <a:off x="4486837" y="6162646"/>
            <a:ext cx="13632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ar-IQ"/>
            </a:defPPr>
            <a:lvl1pPr>
              <a:defRPr sz="2400">
                <a:solidFill>
                  <a:srgbClr val="000000"/>
                </a:solidFill>
                <a:latin typeface="Palatino Linotype" panose="02040502050505030304" pitchFamily="18" charset="0"/>
              </a:defRPr>
            </a:lvl1pPr>
          </a:lstStyle>
          <a:p>
            <a:r>
              <a:rPr lang="en-US" sz="1800" dirty="0"/>
              <a:t>pathname</a:t>
            </a:r>
          </a:p>
        </p:txBody>
      </p:sp>
      <p:sp>
        <p:nvSpPr>
          <p:cNvPr id="13" name="AutoShape 13"/>
          <p:cNvSpPr>
            <a:spLocks/>
          </p:cNvSpPr>
          <p:nvPr/>
        </p:nvSpPr>
        <p:spPr bwMode="auto">
          <a:xfrm rot="5400000">
            <a:off x="5006232" y="5158141"/>
            <a:ext cx="175758" cy="1879600"/>
          </a:xfrm>
          <a:prstGeom prst="rightBrace">
            <a:avLst>
              <a:gd name="adj1" fmla="val 4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Text Box 14"/>
          <p:cNvSpPr txBox="1">
            <a:spLocks noChangeArrowheads="1"/>
          </p:cNvSpPr>
          <p:nvPr/>
        </p:nvSpPr>
        <p:spPr bwMode="auto">
          <a:xfrm>
            <a:off x="5877798" y="6168335"/>
            <a:ext cx="1325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ar-IQ"/>
            </a:defPPr>
            <a:lvl1pPr>
              <a:defRPr sz="2400">
                <a:solidFill>
                  <a:srgbClr val="000000"/>
                </a:solidFill>
                <a:latin typeface="Palatino Linotype" panose="02040502050505030304" pitchFamily="18" charset="0"/>
              </a:defRPr>
            </a:lvl1pPr>
          </a:lstStyle>
          <a:p>
            <a:r>
              <a:rPr lang="en-US" sz="1800" dirty="0"/>
              <a:t>File name</a:t>
            </a:r>
          </a:p>
        </p:txBody>
      </p:sp>
      <p:sp>
        <p:nvSpPr>
          <p:cNvPr id="15" name="AutoShape 13"/>
          <p:cNvSpPr>
            <a:spLocks/>
          </p:cNvSpPr>
          <p:nvPr/>
        </p:nvSpPr>
        <p:spPr bwMode="auto">
          <a:xfrm rot="5400000">
            <a:off x="7425235" y="5674951"/>
            <a:ext cx="143143" cy="810168"/>
          </a:xfrm>
          <a:prstGeom prst="rightBrace">
            <a:avLst>
              <a:gd name="adj1" fmla="val 4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Text Box 14"/>
          <p:cNvSpPr txBox="1">
            <a:spLocks noChangeArrowheads="1"/>
          </p:cNvSpPr>
          <p:nvPr/>
        </p:nvSpPr>
        <p:spPr bwMode="auto">
          <a:xfrm>
            <a:off x="7064804" y="6162646"/>
            <a:ext cx="17880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ar-IQ"/>
            </a:defPPr>
            <a:lvl1pPr>
              <a:defRPr sz="2400">
                <a:solidFill>
                  <a:srgbClr val="000000"/>
                </a:solidFill>
                <a:latin typeface="Palatino Linotype" panose="02040502050505030304" pitchFamily="18" charset="0"/>
              </a:defRPr>
            </a:lvl1pPr>
          </a:lstStyle>
          <a:p>
            <a:r>
              <a:rPr lang="en-US" sz="1800" dirty="0"/>
              <a:t>File extension</a:t>
            </a:r>
          </a:p>
        </p:txBody>
      </p:sp>
      <p:sp>
        <p:nvSpPr>
          <p:cNvPr id="17" name="TextBox 16"/>
          <p:cNvSpPr txBox="1"/>
          <p:nvPr/>
        </p:nvSpPr>
        <p:spPr>
          <a:xfrm>
            <a:off x="4583208" y="6593437"/>
            <a:ext cx="465870" cy="369332"/>
          </a:xfrm>
          <a:prstGeom prst="rect">
            <a:avLst/>
          </a:prstGeom>
          <a:noFill/>
        </p:spPr>
        <p:txBody>
          <a:bodyPr wrap="square" rtlCol="1">
            <a:spAutoFit/>
          </a:bodyPr>
          <a:lstStyle/>
          <a:p>
            <a:r>
              <a:rPr lang="en-US" dirty="0"/>
              <a:t>17</a:t>
            </a:r>
            <a:endParaRPr lang="ar-IQ" dirty="0"/>
          </a:p>
        </p:txBody>
      </p:sp>
    </p:spTree>
    <p:extLst>
      <p:ext uri="{BB962C8B-B14F-4D97-AF65-F5344CB8AC3E}">
        <p14:creationId xmlns:p14="http://schemas.microsoft.com/office/powerpoint/2010/main" val="2725995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158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88" y="143714"/>
            <a:ext cx="1225015"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t>E-mail</a:t>
            </a:r>
          </a:p>
        </p:txBody>
      </p:sp>
      <p:sp>
        <p:nvSpPr>
          <p:cNvPr id="5" name="Rectangle 4"/>
          <p:cNvSpPr/>
          <p:nvPr/>
        </p:nvSpPr>
        <p:spPr>
          <a:xfrm>
            <a:off x="166688" y="739504"/>
            <a:ext cx="8837612" cy="1477328"/>
          </a:xfrm>
          <a:prstGeom prst="rect">
            <a:avLst/>
          </a:prstGeom>
        </p:spPr>
        <p:txBody>
          <a:bodyPr wrap="square">
            <a:spAutoFit/>
          </a:bodyPr>
          <a:lstStyle/>
          <a:p>
            <a:pPr algn="just">
              <a:lnSpc>
                <a:spcPct val="150000"/>
              </a:lnSpc>
            </a:pPr>
            <a:r>
              <a:rPr lang="ar-IQ" sz="2000" dirty="0">
                <a:solidFill>
                  <a:srgbClr val="000000"/>
                </a:solidFill>
                <a:latin typeface="Times New Roman" panose="02020603050405020304" pitchFamily="18" charset="0"/>
              </a:rPr>
              <a:t>E-mail </a:t>
            </a:r>
            <a:r>
              <a:rPr lang="en-US" sz="2000" dirty="0">
                <a:solidFill>
                  <a:srgbClr val="000000"/>
                </a:solidFill>
                <a:latin typeface="Times New Roman" panose="02020603050405020304" pitchFamily="18" charset="0"/>
              </a:rPr>
              <a:t>(electronic mail) </a:t>
            </a:r>
            <a:r>
              <a:rPr lang="ar-IQ" sz="2000" dirty="0">
                <a:solidFill>
                  <a:srgbClr val="000000"/>
                </a:solidFill>
                <a:latin typeface="Times New Roman" panose="02020603050405020304" pitchFamily="18" charset="0"/>
              </a:rPr>
              <a:t>is an electronic message sent form one computer to another.  We can send or receive personal and business-related messages with attachments, such as pictures</a:t>
            </a:r>
            <a:r>
              <a:rPr lang="en-US" sz="2000" dirty="0">
                <a:solidFill>
                  <a:srgbClr val="000000"/>
                </a:solidFill>
                <a:latin typeface="Times New Roman" panose="02020603050405020304" pitchFamily="18" charset="0"/>
              </a:rPr>
              <a:t>, </a:t>
            </a:r>
            <a:r>
              <a:rPr lang="ar-IQ" sz="2000" dirty="0">
                <a:solidFill>
                  <a:srgbClr val="000000"/>
                </a:solidFill>
                <a:latin typeface="Times New Roman" panose="02020603050405020304" pitchFamily="18" charset="0"/>
              </a:rPr>
              <a:t>formatted documents and programs</a:t>
            </a:r>
          </a:p>
        </p:txBody>
      </p:sp>
      <p:sp>
        <p:nvSpPr>
          <p:cNvPr id="7" name="Rectangle 6"/>
          <p:cNvSpPr/>
          <p:nvPr/>
        </p:nvSpPr>
        <p:spPr>
          <a:xfrm>
            <a:off x="166688" y="3297165"/>
            <a:ext cx="8837612" cy="332398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Messages can be prepared and sent any time convenient for the sender. </a:t>
            </a:r>
          </a:p>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Message can be received at the convenience of the recipient. </a:t>
            </a:r>
          </a:p>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The transmission takes place instantly and the message gets stored in the mailbox of the recipient. </a:t>
            </a:r>
          </a:p>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The system can confirm delivery of message. </a:t>
            </a:r>
          </a:p>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Copies of message can be sent to multiple recipients. </a:t>
            </a:r>
          </a:p>
          <a:p>
            <a:pPr marL="342900" indent="-342900" algn="just">
              <a:lnSpc>
                <a:spcPct val="150000"/>
              </a:lnSpc>
              <a:buFont typeface="Arial" panose="020B0604020202020204" pitchFamily="34" charset="0"/>
              <a:buChar char="•"/>
            </a:pPr>
            <a:r>
              <a:rPr lang="en-US" sz="2000" dirty="0">
                <a:solidFill>
                  <a:srgbClr val="000000"/>
                </a:solidFill>
                <a:latin typeface="Times New Roman" panose="02020603050405020304" pitchFamily="18" charset="0"/>
              </a:rPr>
              <a:t>It reduces paper work. </a:t>
            </a:r>
            <a:endParaRPr lang="ar-IQ" sz="2000" dirty="0">
              <a:solidFill>
                <a:srgbClr val="000000"/>
              </a:solidFill>
              <a:latin typeface="Times New Roman" panose="02020603050405020304" pitchFamily="18" charset="0"/>
            </a:endParaRPr>
          </a:p>
        </p:txBody>
      </p:sp>
      <p:sp>
        <p:nvSpPr>
          <p:cNvPr id="8" name="Rectangle 7"/>
          <p:cNvSpPr/>
          <p:nvPr/>
        </p:nvSpPr>
        <p:spPr>
          <a:xfrm>
            <a:off x="166688" y="2712390"/>
            <a:ext cx="3773212"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Advantages of E-mail </a:t>
            </a:r>
          </a:p>
        </p:txBody>
      </p:sp>
      <p:sp>
        <p:nvSpPr>
          <p:cNvPr id="6" name="TextBox 5"/>
          <p:cNvSpPr txBox="1"/>
          <p:nvPr/>
        </p:nvSpPr>
        <p:spPr>
          <a:xfrm>
            <a:off x="4583208" y="6593437"/>
            <a:ext cx="465870" cy="369332"/>
          </a:xfrm>
          <a:prstGeom prst="rect">
            <a:avLst/>
          </a:prstGeom>
          <a:noFill/>
        </p:spPr>
        <p:txBody>
          <a:bodyPr wrap="square" rtlCol="1">
            <a:spAutoFit/>
          </a:bodyPr>
          <a:lstStyle/>
          <a:p>
            <a:r>
              <a:rPr lang="en-US" dirty="0"/>
              <a:t>18</a:t>
            </a:r>
            <a:endParaRPr lang="ar-IQ" dirty="0"/>
          </a:p>
        </p:txBody>
      </p:sp>
    </p:spTree>
    <p:extLst>
      <p:ext uri="{BB962C8B-B14F-4D97-AF65-F5344CB8AC3E}">
        <p14:creationId xmlns:p14="http://schemas.microsoft.com/office/powerpoint/2010/main" val="20283498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688" y="238491"/>
            <a:ext cx="4211881"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3200" dirty="0"/>
              <a:t>E-mail service providers</a:t>
            </a:r>
          </a:p>
        </p:txBody>
      </p:sp>
      <p:sp>
        <p:nvSpPr>
          <p:cNvPr id="7" name="Rectangle 6"/>
          <p:cNvSpPr/>
          <p:nvPr/>
        </p:nvSpPr>
        <p:spPr>
          <a:xfrm>
            <a:off x="589815" y="5334736"/>
            <a:ext cx="889987" cy="498663"/>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Gmail</a:t>
            </a:r>
          </a:p>
        </p:txBody>
      </p:sp>
      <p:sp>
        <p:nvSpPr>
          <p:cNvPr id="9" name="Rectangle 8"/>
          <p:cNvSpPr/>
          <p:nvPr/>
        </p:nvSpPr>
        <p:spPr>
          <a:xfrm>
            <a:off x="3804141" y="5334736"/>
            <a:ext cx="3564627" cy="960328"/>
          </a:xfrm>
          <a:prstGeom prst="rect">
            <a:avLst/>
          </a:prstGeom>
        </p:spPr>
        <p:txBody>
          <a:bodyPr wrap="square">
            <a:spAutoFit/>
          </a:bodyPr>
          <a:lstStyle/>
          <a:p>
            <a:pPr algn="ctr">
              <a:lnSpc>
                <a:spcPct val="150000"/>
              </a:lnSpc>
            </a:pPr>
            <a:r>
              <a:rPr lang="en-US" sz="2000" dirty="0">
                <a:solidFill>
                  <a:srgbClr val="000000"/>
                </a:solidFill>
                <a:latin typeface="Times New Roman" panose="02020603050405020304" pitchFamily="18" charset="0"/>
              </a:rPr>
              <a:t>Outlook </a:t>
            </a:r>
          </a:p>
          <a:p>
            <a:pPr algn="ctr">
              <a:lnSpc>
                <a:spcPct val="150000"/>
              </a:lnSpc>
            </a:pPr>
            <a:r>
              <a:rPr lang="en-US" sz="2000" dirty="0">
                <a:solidFill>
                  <a:srgbClr val="000000"/>
                </a:solidFill>
                <a:latin typeface="Times New Roman" panose="02020603050405020304" pitchFamily="18" charset="0"/>
              </a:rPr>
              <a:t>(formerly known as Hotmail)</a:t>
            </a:r>
          </a:p>
        </p:txBody>
      </p:sp>
      <p:pic>
        <p:nvPicPr>
          <p:cNvPr id="10" name="Picture 2" descr="https://res.cloudinary.com/techcresendo/image/upload/v1504026743/Yahoo-mail_acclu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070" y="3946420"/>
            <a:ext cx="838198" cy="8381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res.cloudinary.com/techcresendo/image/upload/v1504026743/GMX-mail-logo_nrgx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5640" y="3722914"/>
            <a:ext cx="1061704" cy="106170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64544" y="5334736"/>
            <a:ext cx="1510991" cy="55399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Yahoo Mail</a:t>
            </a:r>
          </a:p>
        </p:txBody>
      </p:sp>
      <p:sp>
        <p:nvSpPr>
          <p:cNvPr id="15" name="Rectangle 14"/>
          <p:cNvSpPr/>
          <p:nvPr/>
        </p:nvSpPr>
        <p:spPr>
          <a:xfrm>
            <a:off x="7477970" y="5334736"/>
            <a:ext cx="1444627" cy="553998"/>
          </a:xfrm>
          <a:prstGeom prst="rect">
            <a:avLst/>
          </a:prstGeom>
        </p:spPr>
        <p:txBody>
          <a:bodyPr wrap="square">
            <a:spAutoFit/>
          </a:bodyPr>
          <a:lstStyle/>
          <a:p>
            <a:pPr algn="ctr">
              <a:lnSpc>
                <a:spcPct val="150000"/>
              </a:lnSpc>
            </a:pPr>
            <a:r>
              <a:rPr lang="en-US" sz="2000" dirty="0">
                <a:solidFill>
                  <a:srgbClr val="000000"/>
                </a:solidFill>
                <a:latin typeface="Times New Roman" panose="02020603050405020304" pitchFamily="18" charset="0"/>
              </a:rPr>
              <a:t>GMX Mail</a:t>
            </a:r>
          </a:p>
        </p:txBody>
      </p:sp>
      <p:sp>
        <p:nvSpPr>
          <p:cNvPr id="16" name="Rectangle 15"/>
          <p:cNvSpPr/>
          <p:nvPr/>
        </p:nvSpPr>
        <p:spPr>
          <a:xfrm>
            <a:off x="166688" y="823266"/>
            <a:ext cx="8852510" cy="2400657"/>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Free email service still remains the main way of business communication on the Internet. There are lots of free Email service providers available online and selecting the best ones for your specific needs is essential. All of these free Email Service providers grant their users with an Email address on their top-level domain and some storage space for holding your documents and attachments.</a:t>
            </a:r>
          </a:p>
        </p:txBody>
      </p:sp>
      <p:pic>
        <p:nvPicPr>
          <p:cNvPr id="1026" name="Picture 2" descr="Gmail - Email from Google">
            <a:extLst>
              <a:ext uri="{FF2B5EF4-FFF2-40B4-BE49-F238E27FC236}">
                <a16:creationId xmlns:a16="http://schemas.microsoft.com/office/drawing/2014/main" id="{1FD936EF-8687-4B66-B9EA-2DA3869CA4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009" y="3918726"/>
            <a:ext cx="944554" cy="944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C45BB9C-EA70-4E67-A311-23375E35A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212" y="3582564"/>
            <a:ext cx="1566484" cy="156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0460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85" y="630770"/>
            <a:ext cx="8654415" cy="96032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Computer Hardware is the physical part of the computer system, the machinery and equipment, (Parts of the computer we can see).</a:t>
            </a:r>
          </a:p>
        </p:txBody>
      </p:sp>
      <p:sp>
        <p:nvSpPr>
          <p:cNvPr id="3" name="Rectangle 2"/>
          <p:cNvSpPr/>
          <p:nvPr/>
        </p:nvSpPr>
        <p:spPr>
          <a:xfrm>
            <a:off x="197485" y="53171"/>
            <a:ext cx="3681585"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Computer Hardware </a:t>
            </a:r>
          </a:p>
        </p:txBody>
      </p:sp>
      <p:sp>
        <p:nvSpPr>
          <p:cNvPr id="4" name="Rectangle 3"/>
          <p:cNvSpPr/>
          <p:nvPr/>
        </p:nvSpPr>
        <p:spPr>
          <a:xfrm>
            <a:off x="197484" y="3710829"/>
            <a:ext cx="2582566"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1. System Unit</a:t>
            </a:r>
            <a:endParaRPr lang="ar-IQ" sz="3200" dirty="0">
              <a:solidFill>
                <a:schemeClr val="lt1"/>
              </a:solidFill>
            </a:endParaRPr>
          </a:p>
        </p:txBody>
      </p:sp>
      <p:sp>
        <p:nvSpPr>
          <p:cNvPr id="5" name="Rectangle 4"/>
          <p:cNvSpPr/>
          <p:nvPr/>
        </p:nvSpPr>
        <p:spPr>
          <a:xfrm>
            <a:off x="197484" y="4325970"/>
            <a:ext cx="8844916" cy="2708434"/>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The system unit is a case that contains electronic components of the computer used to process data.</a:t>
            </a:r>
          </a:p>
          <a:p>
            <a:pPr algn="just">
              <a:lnSpc>
                <a:spcPct val="150000"/>
              </a:lnSpc>
            </a:pPr>
            <a:r>
              <a:rPr lang="en-US" sz="2000" dirty="0">
                <a:solidFill>
                  <a:srgbClr val="000000"/>
                </a:solidFill>
                <a:latin typeface="Times New Roman" panose="02020603050405020304" pitchFamily="18" charset="0"/>
              </a:rPr>
              <a:t>Common components inside the system unit are:</a:t>
            </a:r>
          </a:p>
          <a:p>
            <a:pPr marL="914400" lvl="1" indent="-457200" algn="just">
              <a:lnSpc>
                <a:spcPct val="200000"/>
              </a:lnSpc>
              <a:buFont typeface="+mj-lt"/>
              <a:buAutoNum type="alphaUcPeriod"/>
            </a:pPr>
            <a:r>
              <a:rPr lang="en-US" sz="2000" dirty="0">
                <a:solidFill>
                  <a:srgbClr val="000000"/>
                </a:solidFill>
                <a:latin typeface="Times New Roman" panose="02020603050405020304" pitchFamily="18" charset="0"/>
              </a:rPr>
              <a:t>Motherboard                 B. Power Supply                     C. Cooling Fan          </a:t>
            </a:r>
          </a:p>
          <a:p>
            <a:pPr lvl="1" algn="just">
              <a:lnSpc>
                <a:spcPct val="200000"/>
              </a:lnSpc>
            </a:pPr>
            <a:r>
              <a:rPr lang="en-US" sz="2000" dirty="0">
                <a:solidFill>
                  <a:srgbClr val="000000"/>
                </a:solidFill>
                <a:latin typeface="Times New Roman" panose="02020603050405020304" pitchFamily="18" charset="0"/>
              </a:rPr>
              <a:t>D.   Ports                              E.    Drive Bays</a:t>
            </a:r>
          </a:p>
        </p:txBody>
      </p:sp>
      <p:graphicFrame>
        <p:nvGraphicFramePr>
          <p:cNvPr id="6" name="Diagram 5"/>
          <p:cNvGraphicFramePr/>
          <p:nvPr>
            <p:extLst>
              <p:ext uri="{D42A27DB-BD31-4B8C-83A1-F6EECF244321}">
                <p14:modId xmlns:p14="http://schemas.microsoft.com/office/powerpoint/2010/main" val="1910101078"/>
              </p:ext>
            </p:extLst>
          </p:nvPr>
        </p:nvGraphicFramePr>
        <p:xfrm>
          <a:off x="197484" y="1815426"/>
          <a:ext cx="8654416" cy="1613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35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485" y="107434"/>
            <a:ext cx="2890150"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2. Input devises </a:t>
            </a:r>
          </a:p>
        </p:txBody>
      </p:sp>
      <p:sp>
        <p:nvSpPr>
          <p:cNvPr id="2" name="Rectangle 1"/>
          <p:cNvSpPr/>
          <p:nvPr/>
        </p:nvSpPr>
        <p:spPr>
          <a:xfrm>
            <a:off x="197485" y="732609"/>
            <a:ext cx="8844916" cy="539378"/>
          </a:xfrm>
          <a:prstGeom prst="rect">
            <a:avLst/>
          </a:prstGeom>
        </p:spPr>
        <p:txBody>
          <a:bodyPr wrap="square">
            <a:spAutoFit/>
          </a:bodyPr>
          <a:lstStyle/>
          <a:p>
            <a:pPr algn="just">
              <a:lnSpc>
                <a:spcPct val="150000"/>
              </a:lnSpc>
            </a:pPr>
            <a:r>
              <a:rPr lang="en-US" sz="2200" dirty="0">
                <a:solidFill>
                  <a:srgbClr val="000000"/>
                </a:solidFill>
                <a:latin typeface="Times New Roman" panose="02020603050405020304" pitchFamily="18" charset="0"/>
              </a:rPr>
              <a:t>An input device is used to enter the data and instructions into the computer. </a:t>
            </a:r>
          </a:p>
        </p:txBody>
      </p:sp>
      <p:graphicFrame>
        <p:nvGraphicFramePr>
          <p:cNvPr id="4" name="Diagram 3"/>
          <p:cNvGraphicFramePr/>
          <p:nvPr>
            <p:extLst>
              <p:ext uri="{D42A27DB-BD31-4B8C-83A1-F6EECF244321}">
                <p14:modId xmlns:p14="http://schemas.microsoft.com/office/powerpoint/2010/main" val="2540901760"/>
              </p:ext>
            </p:extLst>
          </p:nvPr>
        </p:nvGraphicFramePr>
        <p:xfrm>
          <a:off x="304801" y="1312388"/>
          <a:ext cx="3833089" cy="5522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791527" y="5917928"/>
            <a:ext cx="5130800" cy="921600"/>
          </a:xfrm>
          <a:prstGeom prst="rect">
            <a:avLst/>
          </a:prstGeom>
          <a:ln>
            <a:solidFill>
              <a:schemeClr val="accent1"/>
            </a:solidFill>
          </a:ln>
        </p:spPr>
        <p:txBody>
          <a:bodyPr wrap="square">
            <a:spAutoFit/>
          </a:bodyPr>
          <a:lstStyle/>
          <a:p>
            <a:pPr lvl="0" algn="just">
              <a:lnSpc>
                <a:spcPct val="150000"/>
              </a:lnSpc>
            </a:pPr>
            <a:r>
              <a:rPr lang="en-US" sz="2000" dirty="0">
                <a:solidFill>
                  <a:srgbClr val="000000"/>
                </a:solidFill>
                <a:latin typeface="Times New Roman" panose="02020603050405020304" pitchFamily="18" charset="0"/>
              </a:rPr>
              <a:t>Generates a digital representation of an image for data input to a computer</a:t>
            </a:r>
          </a:p>
        </p:txBody>
      </p:sp>
      <p:sp>
        <p:nvSpPr>
          <p:cNvPr id="6" name="Rectangle 5"/>
          <p:cNvSpPr/>
          <p:nvPr/>
        </p:nvSpPr>
        <p:spPr>
          <a:xfrm>
            <a:off x="3791527" y="4780538"/>
            <a:ext cx="5130800" cy="921600"/>
          </a:xfrm>
          <a:prstGeom prst="rect">
            <a:avLst/>
          </a:prstGeom>
          <a:ln>
            <a:solidFill>
              <a:schemeClr val="accent1"/>
            </a:solidFill>
          </a:ln>
        </p:spPr>
        <p:txBody>
          <a:bodyPr wrap="square">
            <a:spAutoFit/>
          </a:bodyPr>
          <a:lstStyle/>
          <a:p>
            <a:pPr lvl="0" algn="just">
              <a:lnSpc>
                <a:spcPct val="150000"/>
              </a:lnSpc>
            </a:pPr>
            <a:r>
              <a:rPr lang="en-US" sz="2000" dirty="0">
                <a:solidFill>
                  <a:srgbClr val="000000"/>
                </a:solidFill>
                <a:latin typeface="Times New Roman" panose="02020603050405020304" pitchFamily="18" charset="0"/>
              </a:rPr>
              <a:t>Allows the user to record videos as input to their computer</a:t>
            </a:r>
            <a:endParaRPr lang="en-US" sz="2000" dirty="0"/>
          </a:p>
        </p:txBody>
      </p:sp>
      <p:sp>
        <p:nvSpPr>
          <p:cNvPr id="7" name="Rectangle 6"/>
          <p:cNvSpPr/>
          <p:nvPr/>
        </p:nvSpPr>
        <p:spPr>
          <a:xfrm>
            <a:off x="3791527" y="3624676"/>
            <a:ext cx="5130800" cy="921600"/>
          </a:xfrm>
          <a:prstGeom prst="rect">
            <a:avLst/>
          </a:prstGeom>
          <a:ln>
            <a:solidFill>
              <a:schemeClr val="accent1"/>
            </a:solidFill>
          </a:ln>
        </p:spPr>
        <p:txBody>
          <a:bodyPr wrap="square">
            <a:spAutoFit/>
          </a:bodyPr>
          <a:lstStyle/>
          <a:p>
            <a:pPr lvl="0" algn="just">
              <a:lnSpc>
                <a:spcPct val="150000"/>
              </a:lnSpc>
            </a:pPr>
            <a:r>
              <a:rPr lang="en-US" sz="2000" dirty="0">
                <a:solidFill>
                  <a:srgbClr val="000000"/>
                </a:solidFill>
                <a:latin typeface="Times New Roman" panose="02020603050405020304" pitchFamily="18" charset="0"/>
              </a:rPr>
              <a:t>Captures the voice data and input to the computer</a:t>
            </a:r>
            <a:endParaRPr lang="en-US" sz="2000" dirty="0"/>
          </a:p>
        </p:txBody>
      </p:sp>
      <p:sp>
        <p:nvSpPr>
          <p:cNvPr id="8" name="Rectangle 7"/>
          <p:cNvSpPr/>
          <p:nvPr/>
        </p:nvSpPr>
        <p:spPr>
          <a:xfrm>
            <a:off x="3791527" y="2453563"/>
            <a:ext cx="5130800" cy="921600"/>
          </a:xfrm>
          <a:prstGeom prst="rect">
            <a:avLst/>
          </a:prstGeom>
          <a:ln>
            <a:solidFill>
              <a:schemeClr val="accent1"/>
            </a:solidFill>
          </a:ln>
        </p:spPr>
        <p:txBody>
          <a:bodyPr wrap="square">
            <a:spAutoFit/>
          </a:bodyPr>
          <a:lstStyle/>
          <a:p>
            <a:pPr algn="just">
              <a:lnSpc>
                <a:spcPct val="150000"/>
              </a:lnSpc>
            </a:pPr>
            <a:r>
              <a:rPr lang="en-US" sz="2000" dirty="0">
                <a:solidFill>
                  <a:srgbClr val="000000"/>
                </a:solidFill>
                <a:latin typeface="Times New Roman" panose="02020603050405020304" pitchFamily="18" charset="0"/>
              </a:rPr>
              <a:t>Used to select objects, opening programs and files and to control the cursor on the screen.</a:t>
            </a:r>
          </a:p>
        </p:txBody>
      </p:sp>
      <p:sp>
        <p:nvSpPr>
          <p:cNvPr id="9" name="Rectangle 8"/>
          <p:cNvSpPr/>
          <p:nvPr/>
        </p:nvSpPr>
        <p:spPr>
          <a:xfrm>
            <a:off x="3791527" y="1314416"/>
            <a:ext cx="5130800" cy="921600"/>
          </a:xfrm>
          <a:prstGeom prst="rect">
            <a:avLst/>
          </a:prstGeom>
          <a:ln>
            <a:solidFill>
              <a:schemeClr val="accent1"/>
            </a:solidFill>
          </a:ln>
        </p:spPr>
        <p:txBody>
          <a:bodyPr wrap="square">
            <a:spAutoFit/>
          </a:bodyPr>
          <a:lstStyle/>
          <a:p>
            <a:pPr algn="just">
              <a:lnSpc>
                <a:spcPct val="150000"/>
              </a:lnSpc>
            </a:pPr>
            <a:r>
              <a:rPr lang="en-US" sz="2000" dirty="0">
                <a:solidFill>
                  <a:srgbClr val="000000"/>
                </a:solidFill>
                <a:latin typeface="Times New Roman" panose="02020603050405020304" pitchFamily="18" charset="0"/>
              </a:rPr>
              <a:t>Used to type alphabets, numbers, and operators, and also to control the cursor on the screen.</a:t>
            </a:r>
          </a:p>
        </p:txBody>
      </p:sp>
    </p:spTree>
    <p:extLst>
      <p:ext uri="{BB962C8B-B14F-4D97-AF65-F5344CB8AC3E}">
        <p14:creationId xmlns:p14="http://schemas.microsoft.com/office/powerpoint/2010/main" val="15581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81221" y="2070262"/>
            <a:ext cx="5681040" cy="4541214"/>
          </a:xfrm>
          <a:prstGeom prst="rect">
            <a:avLst/>
          </a:prstGeom>
        </p:spPr>
      </p:pic>
      <p:sp>
        <p:nvSpPr>
          <p:cNvPr id="2" name="Rectangle 1"/>
          <p:cNvSpPr/>
          <p:nvPr/>
        </p:nvSpPr>
        <p:spPr>
          <a:xfrm>
            <a:off x="210184" y="786804"/>
            <a:ext cx="8756016" cy="1046825"/>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The mouse cursor is smart and will change appearance depending on what it is pointing at.</a:t>
            </a:r>
            <a:endParaRPr lang="ar-IQ" sz="2000" dirty="0">
              <a:solidFill>
                <a:srgbClr val="000000"/>
              </a:solidFill>
              <a:latin typeface="Times New Roman" panose="02020603050405020304" pitchFamily="18" charset="0"/>
            </a:endParaRPr>
          </a:p>
        </p:txBody>
      </p:sp>
      <p:sp>
        <p:nvSpPr>
          <p:cNvPr id="6" name="Rectangle 5"/>
          <p:cNvSpPr/>
          <p:nvPr/>
        </p:nvSpPr>
        <p:spPr>
          <a:xfrm>
            <a:off x="315621" y="210164"/>
            <a:ext cx="2551724"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t>Cursor Shapes</a:t>
            </a:r>
            <a:endParaRPr lang="en-US" sz="3200" dirty="0">
              <a:solidFill>
                <a:schemeClr val="lt1"/>
              </a:solidFill>
            </a:endParaRPr>
          </a:p>
        </p:txBody>
      </p:sp>
      <p:sp>
        <p:nvSpPr>
          <p:cNvPr id="4" name="Rectangle 3"/>
          <p:cNvSpPr/>
          <p:nvPr/>
        </p:nvSpPr>
        <p:spPr>
          <a:xfrm>
            <a:off x="929819" y="5043643"/>
            <a:ext cx="3570731" cy="55399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Text can be typed or selected.</a:t>
            </a:r>
            <a:endParaRPr lang="ar-IQ" sz="2000" dirty="0">
              <a:solidFill>
                <a:srgbClr val="000000"/>
              </a:solidFill>
              <a:latin typeface="Times New Roman" panose="02020603050405020304" pitchFamily="18" charset="0"/>
            </a:endParaRPr>
          </a:p>
        </p:txBody>
      </p:sp>
      <p:sp>
        <p:nvSpPr>
          <p:cNvPr id="8" name="Rectangle 7"/>
          <p:cNvSpPr/>
          <p:nvPr/>
        </p:nvSpPr>
        <p:spPr>
          <a:xfrm>
            <a:off x="929819" y="3882639"/>
            <a:ext cx="3708442" cy="1015663"/>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Wait: A program or web page is loading.</a:t>
            </a:r>
          </a:p>
        </p:txBody>
      </p:sp>
      <p:sp>
        <p:nvSpPr>
          <p:cNvPr id="16" name="Rectangle 15"/>
          <p:cNvSpPr/>
          <p:nvPr/>
        </p:nvSpPr>
        <p:spPr>
          <a:xfrm>
            <a:off x="929818" y="6102240"/>
            <a:ext cx="2805127" cy="55399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Unavailable </a:t>
            </a:r>
            <a:endParaRPr lang="ar-IQ" sz="2000" dirty="0">
              <a:solidFill>
                <a:srgbClr val="000000"/>
              </a:solidFill>
              <a:latin typeface="Times New Roman" panose="02020603050405020304" pitchFamily="18" charset="0"/>
            </a:endParaRPr>
          </a:p>
        </p:txBody>
      </p:sp>
      <p:sp>
        <p:nvSpPr>
          <p:cNvPr id="17" name="Rectangle 16"/>
          <p:cNvSpPr/>
          <p:nvPr/>
        </p:nvSpPr>
        <p:spPr>
          <a:xfrm>
            <a:off x="929818" y="2875365"/>
            <a:ext cx="2805127" cy="55399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Help select </a:t>
            </a:r>
            <a:endParaRPr lang="ar-IQ" sz="2000" dirty="0">
              <a:solidFill>
                <a:srgbClr val="000000"/>
              </a:solidFill>
              <a:latin typeface="Times New Roman" panose="02020603050405020304" pitchFamily="18" charset="0"/>
            </a:endParaRPr>
          </a:p>
        </p:txBody>
      </p:sp>
      <p:sp>
        <p:nvSpPr>
          <p:cNvPr id="19" name="Rectangle 18"/>
          <p:cNvSpPr/>
          <p:nvPr/>
        </p:nvSpPr>
        <p:spPr>
          <a:xfrm>
            <a:off x="932924" y="1897986"/>
            <a:ext cx="2805127" cy="55399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Normal select </a:t>
            </a:r>
            <a:endParaRPr lang="ar-IQ" sz="2000" dirty="0">
              <a:solidFill>
                <a:srgbClr val="000000"/>
              </a:solidFill>
              <a:latin typeface="Times New Roman" panose="02020603050405020304" pitchFamily="18" charset="0"/>
            </a:endParaRPr>
          </a:p>
        </p:txBody>
      </p:sp>
      <p:sp>
        <p:nvSpPr>
          <p:cNvPr id="20" name="Rectangle 19"/>
          <p:cNvSpPr/>
          <p:nvPr/>
        </p:nvSpPr>
        <p:spPr>
          <a:xfrm>
            <a:off x="6066390" y="5056688"/>
            <a:ext cx="2729947" cy="55399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Move </a:t>
            </a:r>
            <a:endParaRPr lang="ar-IQ" sz="2000" dirty="0">
              <a:solidFill>
                <a:srgbClr val="000000"/>
              </a:solidFill>
              <a:latin typeface="Times New Roman" panose="02020603050405020304" pitchFamily="18" charset="0"/>
            </a:endParaRPr>
          </a:p>
        </p:txBody>
      </p:sp>
      <p:sp>
        <p:nvSpPr>
          <p:cNvPr id="21" name="Rectangle 20"/>
          <p:cNvSpPr/>
          <p:nvPr/>
        </p:nvSpPr>
        <p:spPr>
          <a:xfrm>
            <a:off x="6084669" y="3895684"/>
            <a:ext cx="2835232" cy="55399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Diagonal resizing </a:t>
            </a:r>
          </a:p>
        </p:txBody>
      </p:sp>
      <p:sp>
        <p:nvSpPr>
          <p:cNvPr id="22" name="Rectangle 21"/>
          <p:cNvSpPr/>
          <p:nvPr/>
        </p:nvSpPr>
        <p:spPr>
          <a:xfrm>
            <a:off x="6066389" y="6115285"/>
            <a:ext cx="2729947" cy="55399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Link select </a:t>
            </a:r>
            <a:endParaRPr lang="ar-IQ" sz="2000" dirty="0">
              <a:solidFill>
                <a:srgbClr val="000000"/>
              </a:solidFill>
              <a:latin typeface="Times New Roman" panose="02020603050405020304" pitchFamily="18" charset="0"/>
            </a:endParaRPr>
          </a:p>
        </p:txBody>
      </p:sp>
      <p:sp>
        <p:nvSpPr>
          <p:cNvPr id="23" name="Rectangle 22"/>
          <p:cNvSpPr/>
          <p:nvPr/>
        </p:nvSpPr>
        <p:spPr>
          <a:xfrm>
            <a:off x="6066389" y="2888410"/>
            <a:ext cx="2729947" cy="55399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Horizontal resizing </a:t>
            </a:r>
            <a:endParaRPr lang="ar-IQ" sz="2000" dirty="0">
              <a:solidFill>
                <a:srgbClr val="000000"/>
              </a:solidFill>
              <a:latin typeface="Times New Roman" panose="02020603050405020304" pitchFamily="18" charset="0"/>
            </a:endParaRPr>
          </a:p>
        </p:txBody>
      </p:sp>
      <p:sp>
        <p:nvSpPr>
          <p:cNvPr id="24" name="Rectangle 23"/>
          <p:cNvSpPr/>
          <p:nvPr/>
        </p:nvSpPr>
        <p:spPr>
          <a:xfrm>
            <a:off x="6069495" y="1911031"/>
            <a:ext cx="2729947" cy="55399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Vertical resizing </a:t>
            </a:r>
            <a:endParaRPr lang="ar-IQ"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0270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87501880"/>
              </p:ext>
            </p:extLst>
          </p:nvPr>
        </p:nvGraphicFramePr>
        <p:xfrm>
          <a:off x="304801" y="1221756"/>
          <a:ext cx="3833089" cy="5345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791527" y="5643727"/>
            <a:ext cx="5130800" cy="921600"/>
          </a:xfrm>
          <a:prstGeom prst="rect">
            <a:avLst/>
          </a:prstGeom>
          <a:ln>
            <a:solidFill>
              <a:schemeClr val="accent1"/>
            </a:solidFill>
          </a:ln>
        </p:spPr>
        <p:txBody>
          <a:bodyPr wrap="square">
            <a:spAutoFit/>
          </a:bodyPr>
          <a:lstStyle/>
          <a:p>
            <a:pPr algn="just">
              <a:lnSpc>
                <a:spcPct val="150000"/>
              </a:lnSpc>
            </a:pPr>
            <a:r>
              <a:rPr lang="en-US" sz="2000" dirty="0">
                <a:solidFill>
                  <a:srgbClr val="000000"/>
                </a:solidFill>
                <a:latin typeface="Times New Roman" panose="02020603050405020304" pitchFamily="18" charset="0"/>
              </a:rPr>
              <a:t>Specially designed to produce outputs of diagrams, illustrations and other graphics.</a:t>
            </a:r>
            <a:endParaRPr lang="ar-IQ" sz="2000" dirty="0">
              <a:solidFill>
                <a:srgbClr val="000000"/>
              </a:solidFill>
              <a:latin typeface="Times New Roman" panose="02020603050405020304" pitchFamily="18" charset="0"/>
            </a:endParaRPr>
          </a:p>
        </p:txBody>
      </p:sp>
      <p:sp>
        <p:nvSpPr>
          <p:cNvPr id="6" name="Rectangle 5"/>
          <p:cNvSpPr/>
          <p:nvPr/>
        </p:nvSpPr>
        <p:spPr>
          <a:xfrm>
            <a:off x="3791527" y="4552181"/>
            <a:ext cx="5130800" cy="921600"/>
          </a:xfrm>
          <a:prstGeom prst="rect">
            <a:avLst/>
          </a:prstGeom>
          <a:ln>
            <a:solidFill>
              <a:schemeClr val="accent1"/>
            </a:solidFill>
          </a:ln>
        </p:spPr>
        <p:txBody>
          <a:bodyPr wrap="square">
            <a:spAutoFit/>
          </a:bodyPr>
          <a:lstStyle/>
          <a:p>
            <a:pPr algn="just">
              <a:lnSpc>
                <a:spcPct val="150000"/>
              </a:lnSpc>
            </a:pPr>
            <a:r>
              <a:rPr lang="en-US" sz="2000" dirty="0">
                <a:solidFill>
                  <a:srgbClr val="000000"/>
                </a:solidFill>
                <a:latin typeface="Times New Roman" panose="02020603050405020304" pitchFamily="18" charset="0"/>
              </a:rPr>
              <a:t>Shows the monitor in a larger view on a wall or a reflector to audiences.</a:t>
            </a:r>
          </a:p>
        </p:txBody>
      </p:sp>
      <p:sp>
        <p:nvSpPr>
          <p:cNvPr id="7" name="Rectangle 6"/>
          <p:cNvSpPr/>
          <p:nvPr/>
        </p:nvSpPr>
        <p:spPr>
          <a:xfrm>
            <a:off x="3791527" y="3429923"/>
            <a:ext cx="5130800" cy="921600"/>
          </a:xfrm>
          <a:prstGeom prst="rect">
            <a:avLst/>
          </a:prstGeom>
          <a:ln>
            <a:solidFill>
              <a:schemeClr val="accent1"/>
            </a:solidFill>
          </a:ln>
        </p:spPr>
        <p:txBody>
          <a:bodyPr wrap="square">
            <a:spAutoFit/>
          </a:bodyPr>
          <a:lstStyle/>
          <a:p>
            <a:pPr algn="just">
              <a:lnSpc>
                <a:spcPct val="150000"/>
              </a:lnSpc>
            </a:pPr>
            <a:r>
              <a:rPr lang="en-US" sz="2000" dirty="0">
                <a:solidFill>
                  <a:srgbClr val="000000"/>
                </a:solidFill>
                <a:latin typeface="Times New Roman" panose="02020603050405020304" pitchFamily="18" charset="0"/>
              </a:rPr>
              <a:t>Used to generate or reproduce voice, music, and other sounds.</a:t>
            </a:r>
          </a:p>
        </p:txBody>
      </p:sp>
      <p:sp>
        <p:nvSpPr>
          <p:cNvPr id="8" name="Rectangle 7"/>
          <p:cNvSpPr/>
          <p:nvPr/>
        </p:nvSpPr>
        <p:spPr>
          <a:xfrm>
            <a:off x="3791527" y="2319715"/>
            <a:ext cx="5130800" cy="921600"/>
          </a:xfrm>
          <a:prstGeom prst="rect">
            <a:avLst/>
          </a:prstGeom>
          <a:ln>
            <a:solidFill>
              <a:schemeClr val="accent1"/>
            </a:solidFill>
          </a:ln>
        </p:spPr>
        <p:txBody>
          <a:bodyPr wrap="square">
            <a:spAutoFit/>
          </a:bodyPr>
          <a:lstStyle/>
          <a:p>
            <a:pPr lvl="0" algn="just">
              <a:lnSpc>
                <a:spcPct val="150000"/>
              </a:lnSpc>
            </a:pPr>
            <a:r>
              <a:rPr lang="en-US" sz="2000" dirty="0">
                <a:solidFill>
                  <a:srgbClr val="000000"/>
                </a:solidFill>
                <a:latin typeface="Times New Roman" panose="02020603050405020304" pitchFamily="18" charset="0"/>
              </a:rPr>
              <a:t>Takes information (usually text and pictures) from the computer and prints it on paper.</a:t>
            </a:r>
            <a:endParaRPr lang="en-US" sz="2000" dirty="0">
              <a:solidFill>
                <a:srgbClr val="FF0000"/>
              </a:solidFill>
            </a:endParaRPr>
          </a:p>
        </p:txBody>
      </p:sp>
      <p:sp>
        <p:nvSpPr>
          <p:cNvPr id="9" name="Rectangle 8"/>
          <p:cNvSpPr/>
          <p:nvPr/>
        </p:nvSpPr>
        <p:spPr>
          <a:xfrm>
            <a:off x="3791527" y="1228354"/>
            <a:ext cx="5130800" cy="921600"/>
          </a:xfrm>
          <a:prstGeom prst="rect">
            <a:avLst/>
          </a:prstGeom>
          <a:ln>
            <a:solidFill>
              <a:schemeClr val="accent1"/>
            </a:solidFill>
          </a:ln>
        </p:spPr>
        <p:txBody>
          <a:bodyPr wrap="square">
            <a:spAutoFit/>
          </a:bodyPr>
          <a:lstStyle/>
          <a:p>
            <a:pPr algn="just">
              <a:lnSpc>
                <a:spcPct val="150000"/>
              </a:lnSpc>
            </a:pPr>
            <a:r>
              <a:rPr lang="en-US" sz="2000" dirty="0">
                <a:solidFill>
                  <a:srgbClr val="000000"/>
                </a:solidFill>
                <a:latin typeface="Times New Roman" panose="02020603050405020304" pitchFamily="18" charset="0"/>
              </a:rPr>
              <a:t>Presents output information in the form of text, graphics, or video on the monitor screen.</a:t>
            </a:r>
          </a:p>
        </p:txBody>
      </p:sp>
      <p:sp>
        <p:nvSpPr>
          <p:cNvPr id="10" name="Rectangle 9"/>
          <p:cNvSpPr/>
          <p:nvPr/>
        </p:nvSpPr>
        <p:spPr>
          <a:xfrm>
            <a:off x="197485" y="-3400"/>
            <a:ext cx="3196324"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3. Output devises </a:t>
            </a:r>
          </a:p>
        </p:txBody>
      </p:sp>
      <p:sp>
        <p:nvSpPr>
          <p:cNvPr id="11" name="Rectangle 10"/>
          <p:cNvSpPr/>
          <p:nvPr/>
        </p:nvSpPr>
        <p:spPr>
          <a:xfrm>
            <a:off x="197485" y="509506"/>
            <a:ext cx="8819515" cy="96032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An output device is hardware that is capable of delivering or showing information to one or more users. </a:t>
            </a:r>
          </a:p>
        </p:txBody>
      </p:sp>
      <p:sp>
        <p:nvSpPr>
          <p:cNvPr id="12" name="TextBox 11"/>
          <p:cNvSpPr txBox="1"/>
          <p:nvPr/>
        </p:nvSpPr>
        <p:spPr>
          <a:xfrm>
            <a:off x="4583208" y="6593437"/>
            <a:ext cx="465870" cy="369332"/>
          </a:xfrm>
          <a:prstGeom prst="rect">
            <a:avLst/>
          </a:prstGeom>
          <a:noFill/>
        </p:spPr>
        <p:txBody>
          <a:bodyPr wrap="square" rtlCol="1">
            <a:spAutoFit/>
          </a:bodyPr>
          <a:lstStyle/>
          <a:p>
            <a:r>
              <a:rPr lang="en-US" dirty="0"/>
              <a:t>4</a:t>
            </a:r>
            <a:endParaRPr lang="ar-IQ" dirty="0"/>
          </a:p>
        </p:txBody>
      </p:sp>
    </p:spTree>
    <p:extLst>
      <p:ext uri="{BB962C8B-B14F-4D97-AF65-F5344CB8AC3E}">
        <p14:creationId xmlns:p14="http://schemas.microsoft.com/office/powerpoint/2010/main" val="288709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18151719"/>
              </p:ext>
            </p:extLst>
          </p:nvPr>
        </p:nvGraphicFramePr>
        <p:xfrm>
          <a:off x="190500" y="563419"/>
          <a:ext cx="8801100" cy="655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92100" y="49976"/>
            <a:ext cx="4993868"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4. Storage (Memory) Devices</a:t>
            </a:r>
          </a:p>
        </p:txBody>
      </p:sp>
      <p:sp>
        <p:nvSpPr>
          <p:cNvPr id="7" name="TextBox 6"/>
          <p:cNvSpPr txBox="1"/>
          <p:nvPr/>
        </p:nvSpPr>
        <p:spPr>
          <a:xfrm>
            <a:off x="4583208" y="6593437"/>
            <a:ext cx="465870" cy="369332"/>
          </a:xfrm>
          <a:prstGeom prst="rect">
            <a:avLst/>
          </a:prstGeom>
          <a:noFill/>
        </p:spPr>
        <p:txBody>
          <a:bodyPr wrap="square" rtlCol="1">
            <a:spAutoFit/>
          </a:bodyPr>
          <a:lstStyle/>
          <a:p>
            <a:r>
              <a:rPr lang="en-US" dirty="0"/>
              <a:t>5</a:t>
            </a:r>
            <a:endParaRPr lang="ar-IQ" dirty="0"/>
          </a:p>
        </p:txBody>
      </p:sp>
    </p:spTree>
    <p:extLst>
      <p:ext uri="{BB962C8B-B14F-4D97-AF65-F5344CB8AC3E}">
        <p14:creationId xmlns:p14="http://schemas.microsoft.com/office/powerpoint/2010/main" val="259972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80555807"/>
              </p:ext>
            </p:extLst>
          </p:nvPr>
        </p:nvGraphicFramePr>
        <p:xfrm>
          <a:off x="179389" y="1765826"/>
          <a:ext cx="8634411" cy="3384003"/>
        </p:xfrm>
        <a:graphic>
          <a:graphicData uri="http://schemas.openxmlformats.org/drawingml/2006/table">
            <a:tbl>
              <a:tblPr rtl="1" firstRow="1" bandRow="1">
                <a:tableStyleId>{5C22544A-7EE6-4342-B048-85BDC9FD1C3A}</a:tableStyleId>
              </a:tblPr>
              <a:tblGrid>
                <a:gridCol w="3830651">
                  <a:extLst>
                    <a:ext uri="{9D8B030D-6E8A-4147-A177-3AD203B41FA5}">
                      <a16:colId xmlns:a16="http://schemas.microsoft.com/office/drawing/2014/main" val="20000"/>
                    </a:ext>
                  </a:extLst>
                </a:gridCol>
                <a:gridCol w="3238774">
                  <a:extLst>
                    <a:ext uri="{9D8B030D-6E8A-4147-A177-3AD203B41FA5}">
                      <a16:colId xmlns:a16="http://schemas.microsoft.com/office/drawing/2014/main" val="20001"/>
                    </a:ext>
                  </a:extLst>
                </a:gridCol>
                <a:gridCol w="1564986">
                  <a:extLst>
                    <a:ext uri="{9D8B030D-6E8A-4147-A177-3AD203B41FA5}">
                      <a16:colId xmlns:a16="http://schemas.microsoft.com/office/drawing/2014/main" val="20002"/>
                    </a:ext>
                  </a:extLst>
                </a:gridCol>
              </a:tblGrid>
              <a:tr h="483429">
                <a:tc>
                  <a:txBody>
                    <a:bodyPr/>
                    <a:lstStyle/>
                    <a:p>
                      <a:pPr marL="0" algn="l" defTabSz="914400" rtl="0" eaLnBrk="1" latinLnBrk="0" hangingPunct="1"/>
                      <a:r>
                        <a:rPr lang="en-US" sz="2000" b="0" kern="1200" dirty="0">
                          <a:solidFill>
                            <a:schemeClr val="dk1"/>
                          </a:solidFill>
                          <a:latin typeface="Times" pitchFamily="18" charset="0"/>
                          <a:ea typeface="+mn-ea"/>
                          <a:cs typeface="+mn-cs"/>
                        </a:rPr>
                        <a:t>Description</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2000" b="0" kern="1200" dirty="0">
                          <a:solidFill>
                            <a:schemeClr val="dk1"/>
                          </a:solidFill>
                          <a:latin typeface="Times" pitchFamily="18" charset="0"/>
                          <a:ea typeface="+mn-ea"/>
                          <a:cs typeface="+mn-cs"/>
                        </a:rPr>
                        <a:t>Unit</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b="0" kern="1200" dirty="0">
                          <a:solidFill>
                            <a:schemeClr val="dk1"/>
                          </a:solidFill>
                          <a:latin typeface="Times" pitchFamily="18" charset="0"/>
                          <a:ea typeface="+mn-ea"/>
                          <a:cs typeface="+mn-cs"/>
                        </a:rPr>
                        <a:t>No.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3429">
                <a:tc>
                  <a:txBody>
                    <a:bodyPr/>
                    <a:lstStyle/>
                    <a:p>
                      <a:pPr marL="0" algn="l" defTabSz="914400" rtl="0" eaLnBrk="1" latinLnBrk="0" hangingPunct="1"/>
                      <a:r>
                        <a:rPr lang="en-US" sz="2000" b="0" kern="1200" dirty="0">
                          <a:solidFill>
                            <a:schemeClr val="dk1"/>
                          </a:solidFill>
                          <a:latin typeface="Times" pitchFamily="18" charset="0"/>
                          <a:ea typeface="+mn-ea"/>
                          <a:cs typeface="+mn-cs"/>
                        </a:rPr>
                        <a:t>1 byte = 2</a:t>
                      </a:r>
                      <a:r>
                        <a:rPr lang="en-US" sz="2000" b="0" kern="1200" baseline="30000" dirty="0">
                          <a:solidFill>
                            <a:schemeClr val="dk1"/>
                          </a:solidFill>
                          <a:latin typeface="Times" pitchFamily="18" charset="0"/>
                          <a:ea typeface="+mn-ea"/>
                          <a:cs typeface="+mn-cs"/>
                        </a:rPr>
                        <a:t>3</a:t>
                      </a:r>
                      <a:r>
                        <a:rPr lang="en-US" sz="2000" b="0" kern="1200" dirty="0">
                          <a:solidFill>
                            <a:schemeClr val="dk1"/>
                          </a:solidFill>
                          <a:latin typeface="Times" pitchFamily="18" charset="0"/>
                          <a:ea typeface="+mn-ea"/>
                          <a:cs typeface="+mn-cs"/>
                        </a:rPr>
                        <a:t> = 8 bit</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2000" b="0" kern="1200" dirty="0">
                          <a:solidFill>
                            <a:schemeClr val="dk1"/>
                          </a:solidFill>
                          <a:latin typeface="Times" pitchFamily="18" charset="0"/>
                          <a:ea typeface="+mn-ea"/>
                          <a:cs typeface="+mn-cs"/>
                        </a:rPr>
                        <a:t>byte</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b="0" kern="1200" dirty="0">
                          <a:solidFill>
                            <a:schemeClr val="dk1"/>
                          </a:solidFill>
                          <a:latin typeface="Times" pitchFamily="18" charset="0"/>
                          <a:ea typeface="+mn-ea"/>
                          <a:cs typeface="+mn-cs"/>
                        </a:rPr>
                        <a:t>1</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3429">
                <a:tc>
                  <a:txBody>
                    <a:bodyPr/>
                    <a:lstStyle/>
                    <a:p>
                      <a:pPr marL="0" algn="l" defTabSz="914400" rtl="0" eaLnBrk="1" latinLnBrk="0" hangingPunct="1"/>
                      <a:r>
                        <a:rPr lang="en-US" sz="2000" b="0" kern="1200" dirty="0">
                          <a:solidFill>
                            <a:schemeClr val="dk1"/>
                          </a:solidFill>
                          <a:latin typeface="Times" pitchFamily="18" charset="0"/>
                          <a:ea typeface="+mn-ea"/>
                          <a:cs typeface="+mn-cs"/>
                        </a:rPr>
                        <a:t>1 KB = 2</a:t>
                      </a:r>
                      <a:r>
                        <a:rPr lang="en-US" sz="2000" b="0" kern="1200" baseline="30000" dirty="0">
                          <a:solidFill>
                            <a:schemeClr val="dk1"/>
                          </a:solidFill>
                          <a:latin typeface="Times" pitchFamily="18" charset="0"/>
                          <a:ea typeface="+mn-ea"/>
                          <a:cs typeface="+mn-cs"/>
                        </a:rPr>
                        <a:t>10</a:t>
                      </a:r>
                      <a:r>
                        <a:rPr lang="en-US" sz="2000" b="0" kern="1200" dirty="0">
                          <a:solidFill>
                            <a:schemeClr val="dk1"/>
                          </a:solidFill>
                          <a:latin typeface="Times" pitchFamily="18" charset="0"/>
                          <a:ea typeface="+mn-ea"/>
                          <a:cs typeface="+mn-cs"/>
                        </a:rPr>
                        <a:t> = 1024 Bytes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2000" b="0" kern="1200" dirty="0">
                          <a:solidFill>
                            <a:schemeClr val="dk1"/>
                          </a:solidFill>
                          <a:latin typeface="Times" pitchFamily="18" charset="0"/>
                          <a:ea typeface="+mn-ea"/>
                          <a:cs typeface="+mn-cs"/>
                        </a:rPr>
                        <a:t>Kilobyte (KB)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b="0" kern="1200" dirty="0">
                          <a:solidFill>
                            <a:schemeClr val="dk1"/>
                          </a:solidFill>
                          <a:latin typeface="Times" pitchFamily="18" charset="0"/>
                          <a:ea typeface="+mn-ea"/>
                          <a:cs typeface="+mn-cs"/>
                        </a:rPr>
                        <a:t>2</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3429">
                <a:tc>
                  <a:txBody>
                    <a:bodyPr/>
                    <a:lstStyle/>
                    <a:p>
                      <a:pPr marL="0" algn="l" defTabSz="914400" rtl="0" eaLnBrk="1" latinLnBrk="0" hangingPunct="1"/>
                      <a:r>
                        <a:rPr lang="en-US" sz="2000" b="0" kern="1200" dirty="0">
                          <a:solidFill>
                            <a:schemeClr val="dk1"/>
                          </a:solidFill>
                          <a:latin typeface="Times" pitchFamily="18" charset="0"/>
                          <a:ea typeface="+mn-ea"/>
                          <a:cs typeface="+mn-cs"/>
                        </a:rPr>
                        <a:t>1 MB = 2</a:t>
                      </a:r>
                      <a:r>
                        <a:rPr lang="en-US" sz="2000" b="0" kern="1200" baseline="30000" dirty="0">
                          <a:solidFill>
                            <a:schemeClr val="dk1"/>
                          </a:solidFill>
                          <a:latin typeface="Times" pitchFamily="18" charset="0"/>
                          <a:ea typeface="+mn-ea"/>
                          <a:cs typeface="+mn-cs"/>
                        </a:rPr>
                        <a:t>10</a:t>
                      </a:r>
                      <a:r>
                        <a:rPr lang="en-US" sz="2000" b="0" kern="1200" dirty="0">
                          <a:solidFill>
                            <a:schemeClr val="dk1"/>
                          </a:solidFill>
                          <a:latin typeface="Times" pitchFamily="18" charset="0"/>
                          <a:ea typeface="+mn-ea"/>
                          <a:cs typeface="+mn-cs"/>
                        </a:rPr>
                        <a:t> = 1024 KB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2000" b="0" kern="1200" dirty="0">
                          <a:solidFill>
                            <a:schemeClr val="dk1"/>
                          </a:solidFill>
                          <a:latin typeface="Times" pitchFamily="18" charset="0"/>
                          <a:ea typeface="+mn-ea"/>
                          <a:cs typeface="+mn-cs"/>
                        </a:rPr>
                        <a:t>Megabyte (MB)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b="0" kern="1200" dirty="0">
                          <a:solidFill>
                            <a:schemeClr val="dk1"/>
                          </a:solidFill>
                          <a:latin typeface="Times" pitchFamily="18" charset="0"/>
                          <a:ea typeface="+mn-ea"/>
                          <a:cs typeface="+mn-cs"/>
                        </a:rPr>
                        <a:t>3</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3429">
                <a:tc>
                  <a:txBody>
                    <a:bodyPr/>
                    <a:lstStyle/>
                    <a:p>
                      <a:pPr marL="0" algn="l" defTabSz="914400" rtl="0" eaLnBrk="1" latinLnBrk="0" hangingPunct="1"/>
                      <a:r>
                        <a:rPr lang="en-US" sz="2000" b="0" kern="1200" dirty="0">
                          <a:solidFill>
                            <a:schemeClr val="dk1"/>
                          </a:solidFill>
                          <a:latin typeface="Times" pitchFamily="18" charset="0"/>
                          <a:ea typeface="+mn-ea"/>
                          <a:cs typeface="+mn-cs"/>
                        </a:rPr>
                        <a:t>1 GB = 2</a:t>
                      </a:r>
                      <a:r>
                        <a:rPr lang="en-US" sz="2000" b="0" kern="1200" baseline="30000" dirty="0">
                          <a:solidFill>
                            <a:schemeClr val="dk1"/>
                          </a:solidFill>
                          <a:latin typeface="Times" pitchFamily="18" charset="0"/>
                          <a:ea typeface="+mn-ea"/>
                          <a:cs typeface="+mn-cs"/>
                        </a:rPr>
                        <a:t>10</a:t>
                      </a:r>
                      <a:r>
                        <a:rPr lang="en-US" sz="2000" b="0" kern="1200" dirty="0">
                          <a:solidFill>
                            <a:schemeClr val="dk1"/>
                          </a:solidFill>
                          <a:latin typeface="Times" pitchFamily="18" charset="0"/>
                          <a:ea typeface="+mn-ea"/>
                          <a:cs typeface="+mn-cs"/>
                        </a:rPr>
                        <a:t> = 1024 MB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2000" b="0" kern="1200" dirty="0">
                          <a:solidFill>
                            <a:schemeClr val="dk1"/>
                          </a:solidFill>
                          <a:latin typeface="Times" pitchFamily="18" charset="0"/>
                          <a:ea typeface="+mn-ea"/>
                          <a:cs typeface="+mn-cs"/>
                        </a:rPr>
                        <a:t>Gigabyte (GB)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b="0" kern="1200" dirty="0">
                          <a:solidFill>
                            <a:schemeClr val="dk1"/>
                          </a:solidFill>
                          <a:latin typeface="Times" pitchFamily="18" charset="0"/>
                          <a:ea typeface="+mn-ea"/>
                          <a:cs typeface="+mn-cs"/>
                        </a:rPr>
                        <a:t>4</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3429">
                <a:tc>
                  <a:txBody>
                    <a:bodyPr/>
                    <a:lstStyle/>
                    <a:p>
                      <a:pPr marL="0" algn="l" defTabSz="914400" rtl="0" eaLnBrk="1" latinLnBrk="0" hangingPunct="1"/>
                      <a:r>
                        <a:rPr lang="en-US" sz="2000" b="0" kern="1200" dirty="0">
                          <a:solidFill>
                            <a:schemeClr val="dk1"/>
                          </a:solidFill>
                          <a:latin typeface="Times" pitchFamily="18" charset="0"/>
                          <a:ea typeface="+mn-ea"/>
                          <a:cs typeface="+mn-cs"/>
                        </a:rPr>
                        <a:t>1 TB = 2</a:t>
                      </a:r>
                      <a:r>
                        <a:rPr lang="en-US" sz="2000" b="0" kern="1200" baseline="30000" dirty="0">
                          <a:solidFill>
                            <a:schemeClr val="dk1"/>
                          </a:solidFill>
                          <a:latin typeface="Times" pitchFamily="18" charset="0"/>
                          <a:ea typeface="+mn-ea"/>
                          <a:cs typeface="+mn-cs"/>
                        </a:rPr>
                        <a:t>10</a:t>
                      </a:r>
                      <a:r>
                        <a:rPr lang="en-US" sz="2000" b="0" kern="1200" dirty="0">
                          <a:solidFill>
                            <a:schemeClr val="dk1"/>
                          </a:solidFill>
                          <a:latin typeface="Times" pitchFamily="18" charset="0"/>
                          <a:ea typeface="+mn-ea"/>
                          <a:cs typeface="+mn-cs"/>
                        </a:rPr>
                        <a:t> = 1024 GB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2000" b="0" kern="1200" dirty="0">
                          <a:solidFill>
                            <a:schemeClr val="dk1"/>
                          </a:solidFill>
                          <a:latin typeface="Times" pitchFamily="18" charset="0"/>
                          <a:ea typeface="+mn-ea"/>
                          <a:cs typeface="+mn-cs"/>
                        </a:rPr>
                        <a:t>Terabyte (TB)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b="0" kern="1200" dirty="0">
                          <a:solidFill>
                            <a:schemeClr val="dk1"/>
                          </a:solidFill>
                          <a:latin typeface="Times" pitchFamily="18" charset="0"/>
                          <a:ea typeface="+mn-ea"/>
                          <a:cs typeface="+mn-cs"/>
                        </a:rPr>
                        <a:t>5</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83429">
                <a:tc>
                  <a:txBody>
                    <a:bodyPr/>
                    <a:lstStyle/>
                    <a:p>
                      <a:pPr marL="0" algn="l" defTabSz="914400" rtl="0" eaLnBrk="1" latinLnBrk="0" hangingPunct="1"/>
                      <a:r>
                        <a:rPr lang="en-US" sz="2000" b="0" kern="1200" dirty="0">
                          <a:solidFill>
                            <a:schemeClr val="dk1"/>
                          </a:solidFill>
                          <a:latin typeface="Times" pitchFamily="18" charset="0"/>
                          <a:ea typeface="+mn-ea"/>
                          <a:cs typeface="+mn-cs"/>
                        </a:rPr>
                        <a:t>1 PB = 2</a:t>
                      </a:r>
                      <a:r>
                        <a:rPr lang="en-US" sz="2000" b="0" kern="1200" baseline="30000" dirty="0">
                          <a:solidFill>
                            <a:schemeClr val="dk1"/>
                          </a:solidFill>
                          <a:latin typeface="Times" pitchFamily="18" charset="0"/>
                          <a:ea typeface="+mn-ea"/>
                          <a:cs typeface="+mn-cs"/>
                        </a:rPr>
                        <a:t>10</a:t>
                      </a:r>
                      <a:r>
                        <a:rPr lang="en-US" sz="2000" b="0" kern="1200" dirty="0">
                          <a:solidFill>
                            <a:schemeClr val="dk1"/>
                          </a:solidFill>
                          <a:latin typeface="Times" pitchFamily="18" charset="0"/>
                          <a:ea typeface="+mn-ea"/>
                          <a:cs typeface="+mn-cs"/>
                        </a:rPr>
                        <a:t> = 1024 TB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2000" b="0" kern="1200" dirty="0">
                          <a:solidFill>
                            <a:schemeClr val="dk1"/>
                          </a:solidFill>
                          <a:latin typeface="Times" pitchFamily="18" charset="0"/>
                          <a:ea typeface="+mn-ea"/>
                          <a:cs typeface="+mn-cs"/>
                        </a:rPr>
                        <a:t>Petabyte (PB) </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b="0" kern="1200" dirty="0">
                          <a:solidFill>
                            <a:schemeClr val="dk1"/>
                          </a:solidFill>
                          <a:latin typeface="Times" pitchFamily="18" charset="0"/>
                          <a:ea typeface="+mn-ea"/>
                          <a:cs typeface="+mn-cs"/>
                        </a:rPr>
                        <a:t>6</a:t>
                      </a:r>
                      <a:endParaRPr lang="ar-IQ" sz="2000" b="0" kern="1200" dirty="0">
                        <a:solidFill>
                          <a:schemeClr val="dk1"/>
                        </a:solidFill>
                        <a:latin typeface="Times"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3" name="Rectangle 2"/>
          <p:cNvSpPr/>
          <p:nvPr/>
        </p:nvSpPr>
        <p:spPr>
          <a:xfrm>
            <a:off x="179388" y="5207767"/>
            <a:ext cx="8837612" cy="147732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Usually the unformatted text of a whole book can fit In some KB. while for an Image In a good resolution (let’s say ready to be printed on A4 paper) or for a modern song some MB are required, while a film In high quality needs some GB.</a:t>
            </a:r>
          </a:p>
        </p:txBody>
      </p:sp>
      <p:sp>
        <p:nvSpPr>
          <p:cNvPr id="4" name="Rectangle 3"/>
          <p:cNvSpPr/>
          <p:nvPr/>
        </p:nvSpPr>
        <p:spPr>
          <a:xfrm>
            <a:off x="179388" y="79903"/>
            <a:ext cx="4032514"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Storage measurements</a:t>
            </a:r>
          </a:p>
        </p:txBody>
      </p:sp>
      <p:sp>
        <p:nvSpPr>
          <p:cNvPr id="6" name="Rectangle 5"/>
          <p:cNvSpPr/>
          <p:nvPr/>
        </p:nvSpPr>
        <p:spPr>
          <a:xfrm>
            <a:off x="179388" y="664678"/>
            <a:ext cx="8837612" cy="960328"/>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The amount of storage space available on a disk is usually described in terms of bits, bytes, </a:t>
            </a:r>
            <a:r>
              <a:rPr lang="pl-PL" sz="2000" dirty="0">
                <a:solidFill>
                  <a:srgbClr val="000000"/>
                </a:solidFill>
                <a:latin typeface="Times New Roman" panose="02020603050405020304" pitchFamily="18" charset="0"/>
              </a:rPr>
              <a:t>Kilobyte </a:t>
            </a:r>
            <a:r>
              <a:rPr lang="en-US" sz="2000" dirty="0">
                <a:solidFill>
                  <a:srgbClr val="000000"/>
                </a:solidFill>
                <a:latin typeface="Times New Roman" panose="02020603050405020304" pitchFamily="18" charset="0"/>
              </a:rPr>
              <a:t>(KB), Megabyte (MB), or Gigabyte (GB).</a:t>
            </a:r>
          </a:p>
        </p:txBody>
      </p:sp>
      <p:sp>
        <p:nvSpPr>
          <p:cNvPr id="8" name="TextBox 7"/>
          <p:cNvSpPr txBox="1"/>
          <p:nvPr/>
        </p:nvSpPr>
        <p:spPr>
          <a:xfrm>
            <a:off x="4583208" y="6593437"/>
            <a:ext cx="518879" cy="369332"/>
          </a:xfrm>
          <a:prstGeom prst="rect">
            <a:avLst/>
          </a:prstGeom>
          <a:noFill/>
        </p:spPr>
        <p:txBody>
          <a:bodyPr wrap="square" rtlCol="1">
            <a:spAutoFit/>
          </a:bodyPr>
          <a:lstStyle/>
          <a:p>
            <a:r>
              <a:rPr lang="en-US" dirty="0"/>
              <a:t>6</a:t>
            </a:r>
            <a:endParaRPr lang="ar-IQ" dirty="0"/>
          </a:p>
        </p:txBody>
      </p:sp>
    </p:spTree>
    <p:extLst>
      <p:ext uri="{BB962C8B-B14F-4D97-AF65-F5344CB8AC3E}">
        <p14:creationId xmlns:p14="http://schemas.microsoft.com/office/powerpoint/2010/main" val="5655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485" y="620933"/>
            <a:ext cx="8806815" cy="960006"/>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You can gain a small performance increase by simply removing the old files you no longer need. This will obviously free up extra disk space too. </a:t>
            </a:r>
            <a:endParaRPr lang="ar-IQ" sz="2000" dirty="0">
              <a:solidFill>
                <a:srgbClr val="000000"/>
              </a:solidFill>
              <a:latin typeface="Times New Roman" panose="02020603050405020304" pitchFamily="18" charset="0"/>
            </a:endParaRPr>
          </a:p>
        </p:txBody>
      </p:sp>
      <p:sp>
        <p:nvSpPr>
          <p:cNvPr id="6" name="Rectangle 5"/>
          <p:cNvSpPr/>
          <p:nvPr/>
        </p:nvSpPr>
        <p:spPr>
          <a:xfrm>
            <a:off x="197484" y="1580939"/>
            <a:ext cx="8806815" cy="498342"/>
          </a:xfrm>
          <a:prstGeom prst="rect">
            <a:avLst/>
          </a:prstGeom>
        </p:spPr>
        <p:txBody>
          <a:bodyPr wrap="square">
            <a:spAutoFit/>
          </a:bodyPr>
          <a:lstStyle/>
          <a:p>
            <a:pPr algn="just">
              <a:lnSpc>
                <a:spcPct val="150000"/>
              </a:lnSpc>
            </a:pPr>
            <a:r>
              <a:rPr lang="en-US" sz="2000" b="1" dirty="0">
                <a:solidFill>
                  <a:srgbClr val="000000"/>
                </a:solidFill>
                <a:latin typeface="Times New Roman" panose="02020603050405020304" pitchFamily="18" charset="0"/>
              </a:rPr>
              <a:t>Click Start ►All Programs ► Accessories ► System Tools ► Disk Cleanup </a:t>
            </a:r>
            <a:endParaRPr lang="ar-IQ" sz="2000" b="1" dirty="0">
              <a:solidFill>
                <a:srgbClr val="000000"/>
              </a:solidFill>
              <a:latin typeface="Times New Roman" panose="02020603050405020304" pitchFamily="18" charset="0"/>
            </a:endParaRPr>
          </a:p>
        </p:txBody>
      </p:sp>
      <p:sp>
        <p:nvSpPr>
          <p:cNvPr id="2" name="Rectangle 1"/>
          <p:cNvSpPr/>
          <p:nvPr/>
        </p:nvSpPr>
        <p:spPr>
          <a:xfrm>
            <a:off x="197484" y="118854"/>
            <a:ext cx="3973332"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Cleaning Up Hard Disk </a:t>
            </a:r>
          </a:p>
        </p:txBody>
      </p:sp>
      <p:sp>
        <p:nvSpPr>
          <p:cNvPr id="8" name="Rectangle 7"/>
          <p:cNvSpPr/>
          <p:nvPr/>
        </p:nvSpPr>
        <p:spPr>
          <a:xfrm>
            <a:off x="197484" y="2744970"/>
            <a:ext cx="8806815" cy="2345001"/>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rPr>
              <a:t>A deleted file leaves a “hole” in the continuity of the data. Some smaller files can help fill that empty space, but the chances that the hole will be exactly filled are slim. Therefore, as time goes on, your hard disk will become full of empty space with files scattered throughout your drive. This is called fragmentation, and can cause considerable slowdown to your computer. </a:t>
            </a:r>
            <a:endParaRPr lang="ar-IQ" sz="2000" dirty="0">
              <a:solidFill>
                <a:srgbClr val="000000"/>
              </a:solidFill>
              <a:latin typeface="Times New Roman" panose="02020603050405020304" pitchFamily="18" charset="0"/>
            </a:endParaRPr>
          </a:p>
        </p:txBody>
      </p:sp>
      <p:sp>
        <p:nvSpPr>
          <p:cNvPr id="9" name="Rectangle 8"/>
          <p:cNvSpPr/>
          <p:nvPr/>
        </p:nvSpPr>
        <p:spPr>
          <a:xfrm>
            <a:off x="197483" y="2138659"/>
            <a:ext cx="4456092"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3200" dirty="0">
                <a:solidFill>
                  <a:schemeClr val="lt1"/>
                </a:solidFill>
              </a:rPr>
              <a:t>Defragmenting Hard Disk </a:t>
            </a:r>
            <a:endParaRPr lang="ar-IQ" sz="3200" dirty="0">
              <a:solidFill>
                <a:schemeClr val="lt1"/>
              </a:solidFill>
            </a:endParaRPr>
          </a:p>
        </p:txBody>
      </p:sp>
      <p:pic>
        <p:nvPicPr>
          <p:cNvPr id="7" name="Picture 6"/>
          <p:cNvPicPr>
            <a:picLocks noChangeAspect="1"/>
          </p:cNvPicPr>
          <p:nvPr/>
        </p:nvPicPr>
        <p:blipFill>
          <a:blip r:embed="rId2"/>
          <a:stretch>
            <a:fillRect/>
          </a:stretch>
        </p:blipFill>
        <p:spPr>
          <a:xfrm>
            <a:off x="197483" y="5293123"/>
            <a:ext cx="8806815" cy="571968"/>
          </a:xfrm>
          <a:prstGeom prst="rect">
            <a:avLst/>
          </a:prstGeom>
        </p:spPr>
      </p:pic>
      <p:sp>
        <p:nvSpPr>
          <p:cNvPr id="10" name="Rectangle 9"/>
          <p:cNvSpPr/>
          <p:nvPr/>
        </p:nvSpPr>
        <p:spPr>
          <a:xfrm>
            <a:off x="196594" y="5844532"/>
            <a:ext cx="8728406" cy="1015663"/>
          </a:xfrm>
          <a:prstGeom prst="rect">
            <a:avLst/>
          </a:prstGeom>
        </p:spPr>
        <p:txBody>
          <a:bodyPr wrap="square">
            <a:spAutoFit/>
          </a:bodyPr>
          <a:lstStyle/>
          <a:p>
            <a:pPr algn="just">
              <a:lnSpc>
                <a:spcPct val="150000"/>
              </a:lnSpc>
            </a:pPr>
            <a:r>
              <a:rPr lang="en-US" sz="2000" b="1" dirty="0">
                <a:solidFill>
                  <a:srgbClr val="000000"/>
                </a:solidFill>
                <a:latin typeface="Times New Roman" panose="02020603050405020304" pitchFamily="18" charset="0"/>
              </a:rPr>
              <a:t>Click Start ► All Programs ► Accessories ► System Tools ► Disk Defragmenter </a:t>
            </a:r>
            <a:endParaRPr lang="ar-IQ" sz="20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754245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626</TotalTime>
  <Words>2713</Words>
  <Application>Microsoft Office PowerPoint</Application>
  <PresentationFormat>On-screen Show (4:3)</PresentationFormat>
  <Paragraphs>288</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NSimSun</vt:lpstr>
      <vt:lpstr>Arial</vt:lpstr>
      <vt:lpstr>Arial Rounded MT Bold</vt:lpstr>
      <vt:lpstr>Calibri</vt:lpstr>
      <vt:lpstr>Calibri Light</vt:lpstr>
      <vt:lpstr>Palatino Linotype</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OTHMAN</dc:creator>
  <cp:lastModifiedBy>Othman Mohammed</cp:lastModifiedBy>
  <cp:revision>155</cp:revision>
  <dcterms:created xsi:type="dcterms:W3CDTF">2016-03-28T07:28:10Z</dcterms:created>
  <dcterms:modified xsi:type="dcterms:W3CDTF">2022-05-22T15:45:35Z</dcterms:modified>
</cp:coreProperties>
</file>