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8" r:id="rId1"/>
  </p:sldMasterIdLst>
  <p:notesMasterIdLst>
    <p:notesMasterId r:id="rId19"/>
  </p:notesMasterIdLst>
  <p:sldIdLst>
    <p:sldId id="256" r:id="rId2"/>
    <p:sldId id="257" r:id="rId3"/>
    <p:sldId id="259" r:id="rId4"/>
    <p:sldId id="260" r:id="rId5"/>
    <p:sldId id="261" r:id="rId6"/>
    <p:sldId id="262" r:id="rId7"/>
    <p:sldId id="263" r:id="rId8"/>
    <p:sldId id="264" r:id="rId9"/>
    <p:sldId id="266" r:id="rId10"/>
    <p:sldId id="267" r:id="rId11"/>
    <p:sldId id="268" r:id="rId12"/>
    <p:sldId id="269" r:id="rId13"/>
    <p:sldId id="270" r:id="rId14"/>
    <p:sldId id="271" r:id="rId15"/>
    <p:sldId id="272" r:id="rId16"/>
    <p:sldId id="273" r:id="rId17"/>
    <p:sldId id="274"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8" d="100"/>
          <a:sy n="108" d="100"/>
        </p:scale>
        <p:origin x="663" y="51"/>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8D0CE93-601E-4EBD-81D2-3EAAFEBF280B}" type="datetimeFigureOut">
              <a:rPr lang="en-GB" smtClean="0"/>
              <a:t>19/01/2023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884F4A9-960E-4136-A6E3-61B09F6D3AA6}" type="slidenum">
              <a:rPr lang="en-GB" smtClean="0"/>
              <a:t>‹#›</a:t>
            </a:fld>
            <a:endParaRPr lang="en-GB"/>
          </a:p>
        </p:txBody>
      </p:sp>
    </p:spTree>
    <p:extLst>
      <p:ext uri="{BB962C8B-B14F-4D97-AF65-F5344CB8AC3E}">
        <p14:creationId xmlns:p14="http://schemas.microsoft.com/office/powerpoint/2010/main" val="10218317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F884F4A9-960E-4136-A6E3-61B09F6D3AA6}" type="slidenum">
              <a:rPr lang="en-GB" smtClean="0"/>
              <a:t>15</a:t>
            </a:fld>
            <a:endParaRPr lang="en-GB"/>
          </a:p>
        </p:txBody>
      </p:sp>
    </p:spTree>
    <p:extLst>
      <p:ext uri="{BB962C8B-B14F-4D97-AF65-F5344CB8AC3E}">
        <p14:creationId xmlns:p14="http://schemas.microsoft.com/office/powerpoint/2010/main" val="11683126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E57BCD82-B8A7-4AAA-9875-B418D9CB9C53}" type="datetimeFigureOut">
              <a:rPr lang="en-GB" smtClean="0"/>
              <a:t>19/01/2023</a:t>
            </a:fld>
            <a:endParaRPr lang="en-GB"/>
          </a:p>
        </p:txBody>
      </p:sp>
      <p:sp>
        <p:nvSpPr>
          <p:cNvPr id="5" name="Footer Placeholder 4"/>
          <p:cNvSpPr>
            <a:spLocks noGrp="1"/>
          </p:cNvSpPr>
          <p:nvPr>
            <p:ph type="ftr" sz="quarter" idx="11"/>
          </p:nvPr>
        </p:nvSpPr>
        <p:spPr/>
        <p:txBody>
          <a:bodyPr/>
          <a:lstStyle/>
          <a:p>
            <a:endParaRPr lang="en-GB"/>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9EEC786E-D5A2-4E8F-AFE3-AE5E65DBF491}" type="slidenum">
              <a:rPr lang="en-GB" smtClean="0"/>
              <a:t>‹#›</a:t>
            </a:fld>
            <a:endParaRPr lang="en-GB"/>
          </a:p>
        </p:txBody>
      </p:sp>
    </p:spTree>
    <p:extLst>
      <p:ext uri="{BB962C8B-B14F-4D97-AF65-F5344CB8AC3E}">
        <p14:creationId xmlns:p14="http://schemas.microsoft.com/office/powerpoint/2010/main" val="19950380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57BCD82-B8A7-4AAA-9875-B418D9CB9C53}" type="datetimeFigureOut">
              <a:rPr lang="en-GB" smtClean="0"/>
              <a:t>19/01/2023</a:t>
            </a:fld>
            <a:endParaRPr lang="en-GB"/>
          </a:p>
        </p:txBody>
      </p:sp>
      <p:sp>
        <p:nvSpPr>
          <p:cNvPr id="5" name="Footer Placeholder 4"/>
          <p:cNvSpPr>
            <a:spLocks noGrp="1"/>
          </p:cNvSpPr>
          <p:nvPr>
            <p:ph type="ftr" sz="quarter" idx="11"/>
          </p:nvPr>
        </p:nvSpPr>
        <p:spPr/>
        <p:txBody>
          <a:bodyPr/>
          <a:lstStyle/>
          <a:p>
            <a:endParaRPr lang="en-GB"/>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9EEC786E-D5A2-4E8F-AFE3-AE5E65DBF491}" type="slidenum">
              <a:rPr lang="en-GB" smtClean="0"/>
              <a:t>‹#›</a:t>
            </a:fld>
            <a:endParaRPr lang="en-GB"/>
          </a:p>
        </p:txBody>
      </p:sp>
    </p:spTree>
    <p:extLst>
      <p:ext uri="{BB962C8B-B14F-4D97-AF65-F5344CB8AC3E}">
        <p14:creationId xmlns:p14="http://schemas.microsoft.com/office/powerpoint/2010/main" val="33158916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57BCD82-B8A7-4AAA-9875-B418D9CB9C53}" type="datetimeFigureOut">
              <a:rPr lang="en-GB" smtClean="0"/>
              <a:t>19/01/2023</a:t>
            </a:fld>
            <a:endParaRPr lang="en-GB"/>
          </a:p>
        </p:txBody>
      </p:sp>
      <p:sp>
        <p:nvSpPr>
          <p:cNvPr id="5" name="Footer Placeholder 4"/>
          <p:cNvSpPr>
            <a:spLocks noGrp="1"/>
          </p:cNvSpPr>
          <p:nvPr>
            <p:ph type="ftr" sz="quarter" idx="11"/>
          </p:nvPr>
        </p:nvSpPr>
        <p:spPr/>
        <p:txBody>
          <a:bodyPr/>
          <a:lstStyle/>
          <a:p>
            <a:endParaRPr lang="en-GB"/>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9EEC786E-D5A2-4E8F-AFE3-AE5E65DBF491}" type="slidenum">
              <a:rPr lang="en-GB" smtClean="0"/>
              <a:t>‹#›</a:t>
            </a:fld>
            <a:endParaRPr lang="en-GB"/>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77763066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E57BCD82-B8A7-4AAA-9875-B418D9CB9C53}" type="datetimeFigureOut">
              <a:rPr lang="en-GB" smtClean="0"/>
              <a:t>19/01/2023</a:t>
            </a:fld>
            <a:endParaRPr lang="en-GB"/>
          </a:p>
        </p:txBody>
      </p:sp>
      <p:sp>
        <p:nvSpPr>
          <p:cNvPr id="6" name="Footer Placeholder 5"/>
          <p:cNvSpPr>
            <a:spLocks noGrp="1"/>
          </p:cNvSpPr>
          <p:nvPr>
            <p:ph type="ftr" sz="quarter" idx="11"/>
          </p:nvPr>
        </p:nvSpPr>
        <p:spPr/>
        <p:txBody>
          <a:bodyPr/>
          <a:lstStyle/>
          <a:p>
            <a:endParaRPr lang="en-GB"/>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9EEC786E-D5A2-4E8F-AFE3-AE5E65DBF491}" type="slidenum">
              <a:rPr lang="en-GB" smtClean="0"/>
              <a:t>‹#›</a:t>
            </a:fld>
            <a:endParaRPr lang="en-GB"/>
          </a:p>
        </p:txBody>
      </p:sp>
    </p:spTree>
    <p:extLst>
      <p:ext uri="{BB962C8B-B14F-4D97-AF65-F5344CB8AC3E}">
        <p14:creationId xmlns:p14="http://schemas.microsoft.com/office/powerpoint/2010/main" val="406755289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E57BCD82-B8A7-4AAA-9875-B418D9CB9C53}" type="datetimeFigureOut">
              <a:rPr lang="en-GB" smtClean="0"/>
              <a:t>19/01/2023</a:t>
            </a:fld>
            <a:endParaRPr lang="en-GB"/>
          </a:p>
        </p:txBody>
      </p:sp>
      <p:sp>
        <p:nvSpPr>
          <p:cNvPr id="6" name="Footer Placeholder 5"/>
          <p:cNvSpPr>
            <a:spLocks noGrp="1"/>
          </p:cNvSpPr>
          <p:nvPr>
            <p:ph type="ftr" sz="quarter" idx="11"/>
          </p:nvPr>
        </p:nvSpPr>
        <p:spPr/>
        <p:txBody>
          <a:bodyPr/>
          <a:lstStyle/>
          <a:p>
            <a:endParaRPr lang="en-GB"/>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9EEC786E-D5A2-4E8F-AFE3-AE5E65DBF491}" type="slidenum">
              <a:rPr lang="en-GB" smtClean="0"/>
              <a:t>‹#›</a:t>
            </a:fld>
            <a:endParaRPr lang="en-GB"/>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86783847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E57BCD82-B8A7-4AAA-9875-B418D9CB9C53}" type="datetimeFigureOut">
              <a:rPr lang="en-GB" smtClean="0"/>
              <a:t>19/01/2023</a:t>
            </a:fld>
            <a:endParaRPr lang="en-GB"/>
          </a:p>
        </p:txBody>
      </p:sp>
      <p:sp>
        <p:nvSpPr>
          <p:cNvPr id="6" name="Footer Placeholder 5"/>
          <p:cNvSpPr>
            <a:spLocks noGrp="1"/>
          </p:cNvSpPr>
          <p:nvPr>
            <p:ph type="ftr" sz="quarter" idx="11"/>
          </p:nvPr>
        </p:nvSpPr>
        <p:spPr/>
        <p:txBody>
          <a:bodyPr/>
          <a:lstStyle/>
          <a:p>
            <a:endParaRPr lang="en-GB"/>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9EEC786E-D5A2-4E8F-AFE3-AE5E65DBF491}" type="slidenum">
              <a:rPr lang="en-GB" smtClean="0"/>
              <a:t>‹#›</a:t>
            </a:fld>
            <a:endParaRPr lang="en-GB"/>
          </a:p>
        </p:txBody>
      </p:sp>
    </p:spTree>
    <p:extLst>
      <p:ext uri="{BB962C8B-B14F-4D97-AF65-F5344CB8AC3E}">
        <p14:creationId xmlns:p14="http://schemas.microsoft.com/office/powerpoint/2010/main" val="111380614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57BCD82-B8A7-4AAA-9875-B418D9CB9C53}" type="datetimeFigureOut">
              <a:rPr lang="en-GB" smtClean="0"/>
              <a:t>19/01/2023</a:t>
            </a:fld>
            <a:endParaRPr lang="en-GB"/>
          </a:p>
        </p:txBody>
      </p:sp>
      <p:sp>
        <p:nvSpPr>
          <p:cNvPr id="5" name="Footer Placeholder 4"/>
          <p:cNvSpPr>
            <a:spLocks noGrp="1"/>
          </p:cNvSpPr>
          <p:nvPr>
            <p:ph type="ftr" sz="quarter" idx="11"/>
          </p:nvPr>
        </p:nvSpPr>
        <p:spPr/>
        <p:txBody>
          <a:bodyPr/>
          <a:lstStyle/>
          <a:p>
            <a:endParaRPr lang="en-GB"/>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9EEC786E-D5A2-4E8F-AFE3-AE5E65DBF491}" type="slidenum">
              <a:rPr lang="en-GB" smtClean="0"/>
              <a:t>‹#›</a:t>
            </a:fld>
            <a:endParaRPr lang="en-GB"/>
          </a:p>
        </p:txBody>
      </p:sp>
    </p:spTree>
    <p:extLst>
      <p:ext uri="{BB962C8B-B14F-4D97-AF65-F5344CB8AC3E}">
        <p14:creationId xmlns:p14="http://schemas.microsoft.com/office/powerpoint/2010/main" val="169474468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57BCD82-B8A7-4AAA-9875-B418D9CB9C53}" type="datetimeFigureOut">
              <a:rPr lang="en-GB" smtClean="0"/>
              <a:t>19/01/2023</a:t>
            </a:fld>
            <a:endParaRPr lang="en-GB"/>
          </a:p>
        </p:txBody>
      </p:sp>
      <p:sp>
        <p:nvSpPr>
          <p:cNvPr id="5" name="Footer Placeholder 4"/>
          <p:cNvSpPr>
            <a:spLocks noGrp="1"/>
          </p:cNvSpPr>
          <p:nvPr>
            <p:ph type="ftr" sz="quarter" idx="11"/>
          </p:nvPr>
        </p:nvSpPr>
        <p:spPr/>
        <p:txBody>
          <a:bodyPr/>
          <a:lstStyle/>
          <a:p>
            <a:endParaRPr lang="en-GB"/>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9EEC786E-D5A2-4E8F-AFE3-AE5E65DBF491}" type="slidenum">
              <a:rPr lang="en-GB" smtClean="0"/>
              <a:t>‹#›</a:t>
            </a:fld>
            <a:endParaRPr lang="en-GB"/>
          </a:p>
        </p:txBody>
      </p:sp>
    </p:spTree>
    <p:extLst>
      <p:ext uri="{BB962C8B-B14F-4D97-AF65-F5344CB8AC3E}">
        <p14:creationId xmlns:p14="http://schemas.microsoft.com/office/powerpoint/2010/main" val="8853520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57BCD82-B8A7-4AAA-9875-B418D9CB9C53}" type="datetimeFigureOut">
              <a:rPr lang="en-GB" smtClean="0"/>
              <a:t>19/01/2023</a:t>
            </a:fld>
            <a:endParaRPr lang="en-GB"/>
          </a:p>
        </p:txBody>
      </p:sp>
      <p:sp>
        <p:nvSpPr>
          <p:cNvPr id="5" name="Footer Placeholder 4"/>
          <p:cNvSpPr>
            <a:spLocks noGrp="1"/>
          </p:cNvSpPr>
          <p:nvPr>
            <p:ph type="ftr" sz="quarter" idx="11"/>
          </p:nvPr>
        </p:nvSpPr>
        <p:spPr/>
        <p:txBody>
          <a:bodyPr/>
          <a:lstStyle/>
          <a:p>
            <a:endParaRPr lang="en-GB"/>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9EEC786E-D5A2-4E8F-AFE3-AE5E65DBF491}" type="slidenum">
              <a:rPr lang="en-GB" smtClean="0"/>
              <a:t>‹#›</a:t>
            </a:fld>
            <a:endParaRPr lang="en-GB"/>
          </a:p>
        </p:txBody>
      </p:sp>
    </p:spTree>
    <p:extLst>
      <p:ext uri="{BB962C8B-B14F-4D97-AF65-F5344CB8AC3E}">
        <p14:creationId xmlns:p14="http://schemas.microsoft.com/office/powerpoint/2010/main" val="19227548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57BCD82-B8A7-4AAA-9875-B418D9CB9C53}" type="datetimeFigureOut">
              <a:rPr lang="en-GB" smtClean="0"/>
              <a:t>19/01/2023</a:t>
            </a:fld>
            <a:endParaRPr lang="en-GB"/>
          </a:p>
        </p:txBody>
      </p:sp>
      <p:sp>
        <p:nvSpPr>
          <p:cNvPr id="5" name="Footer Placeholder 4"/>
          <p:cNvSpPr>
            <a:spLocks noGrp="1"/>
          </p:cNvSpPr>
          <p:nvPr>
            <p:ph type="ftr" sz="quarter" idx="11"/>
          </p:nvPr>
        </p:nvSpPr>
        <p:spPr/>
        <p:txBody>
          <a:bodyPr/>
          <a:lstStyle/>
          <a:p>
            <a:endParaRPr lang="en-GB"/>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9EEC786E-D5A2-4E8F-AFE3-AE5E65DBF491}" type="slidenum">
              <a:rPr lang="en-GB" smtClean="0"/>
              <a:t>‹#›</a:t>
            </a:fld>
            <a:endParaRPr lang="en-GB"/>
          </a:p>
        </p:txBody>
      </p:sp>
    </p:spTree>
    <p:extLst>
      <p:ext uri="{BB962C8B-B14F-4D97-AF65-F5344CB8AC3E}">
        <p14:creationId xmlns:p14="http://schemas.microsoft.com/office/powerpoint/2010/main" val="31331378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57BCD82-B8A7-4AAA-9875-B418D9CB9C53}" type="datetimeFigureOut">
              <a:rPr lang="en-GB" smtClean="0"/>
              <a:t>19/01/2023</a:t>
            </a:fld>
            <a:endParaRPr lang="en-GB"/>
          </a:p>
        </p:txBody>
      </p:sp>
      <p:sp>
        <p:nvSpPr>
          <p:cNvPr id="6" name="Footer Placeholder 5"/>
          <p:cNvSpPr>
            <a:spLocks noGrp="1"/>
          </p:cNvSpPr>
          <p:nvPr>
            <p:ph type="ftr" sz="quarter" idx="11"/>
          </p:nvPr>
        </p:nvSpPr>
        <p:spPr/>
        <p:txBody>
          <a:bodyPr/>
          <a:lstStyle/>
          <a:p>
            <a:endParaRPr lang="en-GB"/>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9EEC786E-D5A2-4E8F-AFE3-AE5E65DBF491}" type="slidenum">
              <a:rPr lang="en-GB" smtClean="0"/>
              <a:t>‹#›</a:t>
            </a:fld>
            <a:endParaRPr lang="en-GB"/>
          </a:p>
        </p:txBody>
      </p:sp>
    </p:spTree>
    <p:extLst>
      <p:ext uri="{BB962C8B-B14F-4D97-AF65-F5344CB8AC3E}">
        <p14:creationId xmlns:p14="http://schemas.microsoft.com/office/powerpoint/2010/main" val="27058963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57BCD82-B8A7-4AAA-9875-B418D9CB9C53}" type="datetimeFigureOut">
              <a:rPr lang="en-GB" smtClean="0"/>
              <a:t>19/01/2023</a:t>
            </a:fld>
            <a:endParaRPr lang="en-GB"/>
          </a:p>
        </p:txBody>
      </p:sp>
      <p:sp>
        <p:nvSpPr>
          <p:cNvPr id="8" name="Footer Placeholder 7"/>
          <p:cNvSpPr>
            <a:spLocks noGrp="1"/>
          </p:cNvSpPr>
          <p:nvPr>
            <p:ph type="ftr" sz="quarter" idx="11"/>
          </p:nvPr>
        </p:nvSpPr>
        <p:spPr/>
        <p:txBody>
          <a:bodyPr/>
          <a:lstStyle/>
          <a:p>
            <a:endParaRPr lang="en-GB"/>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9EEC786E-D5A2-4E8F-AFE3-AE5E65DBF491}" type="slidenum">
              <a:rPr lang="en-GB" smtClean="0"/>
              <a:t>‹#›</a:t>
            </a:fld>
            <a:endParaRPr lang="en-GB"/>
          </a:p>
        </p:txBody>
      </p:sp>
    </p:spTree>
    <p:extLst>
      <p:ext uri="{BB962C8B-B14F-4D97-AF65-F5344CB8AC3E}">
        <p14:creationId xmlns:p14="http://schemas.microsoft.com/office/powerpoint/2010/main" val="35036848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E57BCD82-B8A7-4AAA-9875-B418D9CB9C53}" type="datetimeFigureOut">
              <a:rPr lang="en-GB" smtClean="0"/>
              <a:t>19/01/2023</a:t>
            </a:fld>
            <a:endParaRPr lang="en-GB"/>
          </a:p>
        </p:txBody>
      </p:sp>
      <p:sp>
        <p:nvSpPr>
          <p:cNvPr id="4" name="Footer Placeholder 3"/>
          <p:cNvSpPr>
            <a:spLocks noGrp="1"/>
          </p:cNvSpPr>
          <p:nvPr>
            <p:ph type="ftr" sz="quarter" idx="11"/>
          </p:nvPr>
        </p:nvSpPr>
        <p:spPr/>
        <p:txBody>
          <a:bodyPr/>
          <a:lstStyle/>
          <a:p>
            <a:endParaRPr lang="en-GB"/>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9EEC786E-D5A2-4E8F-AFE3-AE5E65DBF491}" type="slidenum">
              <a:rPr lang="en-GB" smtClean="0"/>
              <a:t>‹#›</a:t>
            </a:fld>
            <a:endParaRPr lang="en-GB"/>
          </a:p>
        </p:txBody>
      </p:sp>
    </p:spTree>
    <p:extLst>
      <p:ext uri="{BB962C8B-B14F-4D97-AF65-F5344CB8AC3E}">
        <p14:creationId xmlns:p14="http://schemas.microsoft.com/office/powerpoint/2010/main" val="24651650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57BCD82-B8A7-4AAA-9875-B418D9CB9C53}" type="datetimeFigureOut">
              <a:rPr lang="en-GB" smtClean="0"/>
              <a:t>19/01/2023</a:t>
            </a:fld>
            <a:endParaRPr lang="en-GB"/>
          </a:p>
        </p:txBody>
      </p:sp>
      <p:sp>
        <p:nvSpPr>
          <p:cNvPr id="3" name="Footer Placeholder 2"/>
          <p:cNvSpPr>
            <a:spLocks noGrp="1"/>
          </p:cNvSpPr>
          <p:nvPr>
            <p:ph type="ftr" sz="quarter" idx="11"/>
          </p:nvPr>
        </p:nvSpPr>
        <p:spPr/>
        <p:txBody>
          <a:bodyPr/>
          <a:lstStyle/>
          <a:p>
            <a:endParaRPr lang="en-GB"/>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9EEC786E-D5A2-4E8F-AFE3-AE5E65DBF491}" type="slidenum">
              <a:rPr lang="en-GB" smtClean="0"/>
              <a:t>‹#›</a:t>
            </a:fld>
            <a:endParaRPr lang="en-GB"/>
          </a:p>
        </p:txBody>
      </p:sp>
    </p:spTree>
    <p:extLst>
      <p:ext uri="{BB962C8B-B14F-4D97-AF65-F5344CB8AC3E}">
        <p14:creationId xmlns:p14="http://schemas.microsoft.com/office/powerpoint/2010/main" val="39786974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E57BCD82-B8A7-4AAA-9875-B418D9CB9C53}" type="datetimeFigureOut">
              <a:rPr lang="en-GB" smtClean="0"/>
              <a:t>19/01/2023</a:t>
            </a:fld>
            <a:endParaRPr lang="en-GB"/>
          </a:p>
        </p:txBody>
      </p:sp>
      <p:sp>
        <p:nvSpPr>
          <p:cNvPr id="6" name="Footer Placeholder 5"/>
          <p:cNvSpPr>
            <a:spLocks noGrp="1"/>
          </p:cNvSpPr>
          <p:nvPr>
            <p:ph type="ftr" sz="quarter" idx="11"/>
          </p:nvPr>
        </p:nvSpPr>
        <p:spPr/>
        <p:txBody>
          <a:bodyPr/>
          <a:lstStyle/>
          <a:p>
            <a:endParaRPr lang="en-GB"/>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9EEC786E-D5A2-4E8F-AFE3-AE5E65DBF491}" type="slidenum">
              <a:rPr lang="en-GB" smtClean="0"/>
              <a:t>‹#›</a:t>
            </a:fld>
            <a:endParaRPr lang="en-GB"/>
          </a:p>
        </p:txBody>
      </p:sp>
    </p:spTree>
    <p:extLst>
      <p:ext uri="{BB962C8B-B14F-4D97-AF65-F5344CB8AC3E}">
        <p14:creationId xmlns:p14="http://schemas.microsoft.com/office/powerpoint/2010/main" val="17990798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E57BCD82-B8A7-4AAA-9875-B418D9CB9C53}" type="datetimeFigureOut">
              <a:rPr lang="en-GB" smtClean="0"/>
              <a:t>19/01/2023</a:t>
            </a:fld>
            <a:endParaRPr lang="en-GB"/>
          </a:p>
        </p:txBody>
      </p:sp>
      <p:sp>
        <p:nvSpPr>
          <p:cNvPr id="6" name="Footer Placeholder 5"/>
          <p:cNvSpPr>
            <a:spLocks noGrp="1"/>
          </p:cNvSpPr>
          <p:nvPr>
            <p:ph type="ftr" sz="quarter" idx="11"/>
          </p:nvPr>
        </p:nvSpPr>
        <p:spPr/>
        <p:txBody>
          <a:bodyPr/>
          <a:lstStyle/>
          <a:p>
            <a:endParaRPr lang="en-GB"/>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9EEC786E-D5A2-4E8F-AFE3-AE5E65DBF491}" type="slidenum">
              <a:rPr lang="en-GB" smtClean="0"/>
              <a:t>‹#›</a:t>
            </a:fld>
            <a:endParaRPr lang="en-GB"/>
          </a:p>
        </p:txBody>
      </p:sp>
    </p:spTree>
    <p:extLst>
      <p:ext uri="{BB962C8B-B14F-4D97-AF65-F5344CB8AC3E}">
        <p14:creationId xmlns:p14="http://schemas.microsoft.com/office/powerpoint/2010/main" val="16133707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E57BCD82-B8A7-4AAA-9875-B418D9CB9C53}" type="datetimeFigureOut">
              <a:rPr lang="en-GB" smtClean="0"/>
              <a:t>19/01/2023</a:t>
            </a:fld>
            <a:endParaRPr lang="en-GB"/>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9EEC786E-D5A2-4E8F-AFE3-AE5E65DBF491}" type="slidenum">
              <a:rPr lang="en-GB" smtClean="0"/>
              <a:t>‹#›</a:t>
            </a:fld>
            <a:endParaRPr lang="en-GB"/>
          </a:p>
        </p:txBody>
      </p:sp>
    </p:spTree>
    <p:extLst>
      <p:ext uri="{BB962C8B-B14F-4D97-AF65-F5344CB8AC3E}">
        <p14:creationId xmlns:p14="http://schemas.microsoft.com/office/powerpoint/2010/main" val="2248328253"/>
      </p:ext>
    </p:extLst>
  </p:cSld>
  <p:clrMap bg1="lt1" tx1="dk1" bg2="lt2" tx2="dk2" accent1="accent1" accent2="accent2" accent3="accent3" accent4="accent4" accent5="accent5" accent6="accent6" hlink="hlink" folHlink="folHlink"/>
  <p:sldLayoutIdLst>
    <p:sldLayoutId id="2147483719" r:id="rId1"/>
    <p:sldLayoutId id="2147483720" r:id="rId2"/>
    <p:sldLayoutId id="2147483721" r:id="rId3"/>
    <p:sldLayoutId id="2147483722" r:id="rId4"/>
    <p:sldLayoutId id="2147483723" r:id="rId5"/>
    <p:sldLayoutId id="2147483724" r:id="rId6"/>
    <p:sldLayoutId id="2147483725" r:id="rId7"/>
    <p:sldLayoutId id="2147483726" r:id="rId8"/>
    <p:sldLayoutId id="2147483727" r:id="rId9"/>
    <p:sldLayoutId id="2147483728" r:id="rId10"/>
    <p:sldLayoutId id="2147483729" r:id="rId11"/>
    <p:sldLayoutId id="2147483730" r:id="rId12"/>
    <p:sldLayoutId id="2147483731" r:id="rId13"/>
    <p:sldLayoutId id="2147483732" r:id="rId14"/>
    <p:sldLayoutId id="2147483733" r:id="rId15"/>
    <p:sldLayoutId id="2147483734" r:id="rId16"/>
  </p:sldLayoutIdLst>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1"/>
            <a:ext cx="8868377" cy="1521372"/>
          </a:xfrm>
        </p:spPr>
        <p:txBody>
          <a:bodyPr/>
          <a:lstStyle/>
          <a:p>
            <a:pPr algn="r" rtl="1"/>
            <a:r>
              <a:rPr lang="ar-IQ" b="1" dirty="0" smtClean="0">
                <a:cs typeface="Zanest _ Ghlbish" pitchFamily="2" charset="-78"/>
              </a:rPr>
              <a:t>      </a:t>
            </a:r>
            <a:r>
              <a:rPr lang="ar-SA" b="1" dirty="0" smtClean="0">
                <a:cs typeface="Zanest _ Ghlbish" pitchFamily="2" charset="-78"/>
              </a:rPr>
              <a:t>نموونةى </a:t>
            </a:r>
            <a:r>
              <a:rPr lang="ar-SA" b="1" dirty="0">
                <a:cs typeface="Zanest _ Ghlbish" pitchFamily="2" charset="-78"/>
              </a:rPr>
              <a:t>سيستةمة </a:t>
            </a:r>
            <a:r>
              <a:rPr lang="ar-SA" b="1" dirty="0" smtClean="0">
                <a:cs typeface="Zanest _ Ghlbish" pitchFamily="2" charset="-78"/>
              </a:rPr>
              <a:t>سياسيةكان</a:t>
            </a:r>
            <a:r>
              <a:rPr lang="en-GB" b="1" dirty="0" smtClean="0">
                <a:cs typeface="Zanest _ Ghlbish" pitchFamily="2" charset="-78"/>
              </a:rPr>
              <a:t> </a:t>
            </a:r>
            <a:r>
              <a:rPr lang="ar-SA" b="1" dirty="0" smtClean="0">
                <a:cs typeface="Zanest _ Ghlbish" pitchFamily="2" charset="-78"/>
              </a:rPr>
              <a:t>لة </a:t>
            </a:r>
            <a:r>
              <a:rPr lang="ar-SA" b="1" dirty="0">
                <a:cs typeface="Zanest _ Ghlbish" pitchFamily="2" charset="-78"/>
              </a:rPr>
              <a:t>ئاسيا</a:t>
            </a:r>
            <a:endParaRPr lang="en-GB" dirty="0">
              <a:cs typeface="Zanest _ Ghlbish" pitchFamily="2" charset="-78"/>
            </a:endParaRPr>
          </a:p>
        </p:txBody>
      </p:sp>
      <p:sp>
        <p:nvSpPr>
          <p:cNvPr id="4" name="Subtitle 3"/>
          <p:cNvSpPr>
            <a:spLocks noGrp="1"/>
          </p:cNvSpPr>
          <p:nvPr>
            <p:ph type="subTitle" idx="1"/>
          </p:nvPr>
        </p:nvSpPr>
        <p:spPr>
          <a:xfrm>
            <a:off x="9572554" y="12014862"/>
            <a:ext cx="2968548" cy="407528"/>
          </a:xfrm>
        </p:spPr>
        <p:txBody>
          <a:bodyPr/>
          <a:lstStyle/>
          <a:p>
            <a:endParaRPr lang="en-GB" dirty="0"/>
          </a:p>
        </p:txBody>
      </p:sp>
    </p:spTree>
    <p:extLst>
      <p:ext uri="{BB962C8B-B14F-4D97-AF65-F5344CB8AC3E}">
        <p14:creationId xmlns:p14="http://schemas.microsoft.com/office/powerpoint/2010/main" val="36481958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46386"/>
            <a:ext cx="8911687" cy="1258614"/>
          </a:xfrm>
        </p:spPr>
        <p:txBody>
          <a:bodyPr>
            <a:normAutofit/>
          </a:bodyPr>
          <a:lstStyle/>
          <a:p>
            <a:pPr algn="r" rtl="1"/>
            <a:r>
              <a:rPr lang="ar-IQ" sz="3200" b="1" dirty="0" smtClean="0">
                <a:cs typeface="Zanest _ Ghlbish" pitchFamily="2" charset="-78"/>
              </a:rPr>
              <a:t>                            </a:t>
            </a:r>
            <a:r>
              <a:rPr lang="ar-SA" sz="3200" b="1" dirty="0" smtClean="0">
                <a:cs typeface="Zanest _ Ghlbish" pitchFamily="2" charset="-78"/>
              </a:rPr>
              <a:t>نموونةى </a:t>
            </a:r>
            <a:r>
              <a:rPr lang="ar-SA" sz="3200" b="1" dirty="0">
                <a:cs typeface="Zanest _ Ghlbish" pitchFamily="2" charset="-78"/>
              </a:rPr>
              <a:t>سيستةمة سياسيةكان</a:t>
            </a:r>
            <a:r>
              <a:rPr lang="ar-SA" sz="3200" dirty="0">
                <a:cs typeface="Zanest _ Ghlbish" pitchFamily="2" charset="-78"/>
              </a:rPr>
              <a:t>دا</a:t>
            </a:r>
            <a:r>
              <a:rPr lang="ar-SA" sz="3200" b="1" dirty="0">
                <a:cs typeface="Zanest _ Ghlbish" pitchFamily="2" charset="-78"/>
              </a:rPr>
              <a:t> لة ئاسيا</a:t>
            </a:r>
            <a:endParaRPr lang="en-GB" sz="3200" dirty="0"/>
          </a:p>
        </p:txBody>
      </p:sp>
      <p:sp>
        <p:nvSpPr>
          <p:cNvPr id="3" name="Content Placeholder 2"/>
          <p:cNvSpPr>
            <a:spLocks noGrp="1"/>
          </p:cNvSpPr>
          <p:nvPr>
            <p:ph idx="1"/>
          </p:nvPr>
        </p:nvSpPr>
        <p:spPr/>
        <p:txBody>
          <a:bodyPr>
            <a:normAutofit/>
          </a:bodyPr>
          <a:lstStyle/>
          <a:p>
            <a:pPr lvl="8" algn="r"/>
            <a:r>
              <a:rPr lang="ar-IQ" sz="2800" b="1" dirty="0">
                <a:solidFill>
                  <a:schemeClr val="tx1">
                    <a:lumMod val="85000"/>
                    <a:lumOff val="15000"/>
                  </a:schemeClr>
                </a:solidFill>
                <a:latin typeface="+mj-lt"/>
                <a:ea typeface="+mj-ea"/>
                <a:cs typeface="Zheayr Zheayr2" pitchFamily="2" charset="-78"/>
              </a:rPr>
              <a:t>طرنطى ناوضةي كيشوةرى </a:t>
            </a:r>
            <a:r>
              <a:rPr lang="ar-IQ" sz="2800" b="1" dirty="0" smtClean="0">
                <a:solidFill>
                  <a:schemeClr val="tx1">
                    <a:lumMod val="85000"/>
                    <a:lumOff val="15000"/>
                  </a:schemeClr>
                </a:solidFill>
                <a:latin typeface="+mj-lt"/>
                <a:ea typeface="+mj-ea"/>
                <a:cs typeface="Zheayr Zheayr2" pitchFamily="2" charset="-78"/>
              </a:rPr>
              <a:t>ئاسيا</a:t>
            </a:r>
            <a:endParaRPr lang="en-GB" sz="2800" b="1" dirty="0" smtClean="0">
              <a:solidFill>
                <a:schemeClr val="tx1">
                  <a:lumMod val="85000"/>
                  <a:lumOff val="15000"/>
                </a:schemeClr>
              </a:solidFill>
              <a:latin typeface="+mj-lt"/>
              <a:ea typeface="+mj-ea"/>
              <a:cs typeface="Zheayr Zheayr2" pitchFamily="2" charset="-78"/>
            </a:endParaRPr>
          </a:p>
          <a:p>
            <a:pPr algn="just" rtl="1"/>
            <a:r>
              <a:rPr lang="ar-SA" sz="2800" b="1" dirty="0" smtClean="0">
                <a:solidFill>
                  <a:schemeClr val="tx1">
                    <a:lumMod val="85000"/>
                    <a:lumOff val="15000"/>
                  </a:schemeClr>
                </a:solidFill>
                <a:latin typeface="+mj-lt"/>
                <a:ea typeface="+mj-ea"/>
                <a:cs typeface="Zheayr Zheayr2" pitchFamily="2" charset="-78"/>
              </a:rPr>
              <a:t> </a:t>
            </a:r>
            <a:r>
              <a:rPr lang="ar-SA" sz="2800" b="1" dirty="0">
                <a:solidFill>
                  <a:schemeClr val="tx1">
                    <a:lumMod val="85000"/>
                    <a:lumOff val="15000"/>
                  </a:schemeClr>
                </a:solidFill>
                <a:latin typeface="Arial" panose="020B0604020202020204" pitchFamily="34" charset="0"/>
                <a:ea typeface="+mj-ea"/>
                <a:cs typeface="Zeayr Hawler" pitchFamily="2" charset="-78"/>
              </a:rPr>
              <a:t>هةر وةها خالَيَكى كرنطى ليَرة بةدى ئةكريَت ئةوةش ئةوةية كة دةولَةتة زل هيَزةكان لة </a:t>
            </a:r>
            <a:r>
              <a:rPr lang="ar-SA" sz="2800" b="1" dirty="0" smtClean="0">
                <a:solidFill>
                  <a:schemeClr val="tx1">
                    <a:lumMod val="85000"/>
                    <a:lumOff val="15000"/>
                  </a:schemeClr>
                </a:solidFill>
                <a:latin typeface="Arial" panose="020B0604020202020204" pitchFamily="34" charset="0"/>
                <a:ea typeface="+mj-ea"/>
                <a:cs typeface="Zeayr Hawler" pitchFamily="2" charset="-78"/>
              </a:rPr>
              <a:t>رِ</a:t>
            </a:r>
            <a:r>
              <a:rPr lang="ar-IQ" sz="2800" b="1" dirty="0">
                <a:solidFill>
                  <a:schemeClr val="tx1">
                    <a:lumMod val="85000"/>
                    <a:lumOff val="15000"/>
                  </a:schemeClr>
                </a:solidFill>
                <a:latin typeface="Arial" panose="020B0604020202020204" pitchFamily="34" charset="0"/>
                <a:ea typeface="+mj-ea"/>
                <a:cs typeface="Zeayr Hawler" pitchFamily="2" charset="-78"/>
              </a:rPr>
              <a:t>ا</a:t>
            </a:r>
            <a:r>
              <a:rPr lang="ar-SA" sz="2800" b="1" dirty="0" smtClean="0">
                <a:solidFill>
                  <a:schemeClr val="tx1">
                    <a:lumMod val="85000"/>
                    <a:lumOff val="15000"/>
                  </a:schemeClr>
                </a:solidFill>
                <a:latin typeface="Arial" panose="020B0604020202020204" pitchFamily="34" charset="0"/>
                <a:ea typeface="+mj-ea"/>
                <a:cs typeface="Zeayr Hawler" pitchFamily="2" charset="-78"/>
              </a:rPr>
              <a:t>بردوو </a:t>
            </a:r>
            <a:r>
              <a:rPr lang="ar-SA" sz="2800" b="1" dirty="0">
                <a:solidFill>
                  <a:schemeClr val="tx1">
                    <a:lumMod val="85000"/>
                    <a:lumOff val="15000"/>
                  </a:schemeClr>
                </a:solidFill>
                <a:latin typeface="Arial" panose="020B0604020202020204" pitchFamily="34" charset="0"/>
                <a:ea typeface="+mj-ea"/>
                <a:cs typeface="Zeayr Hawler" pitchFamily="2" charset="-78"/>
              </a:rPr>
              <a:t>وةك بةريتانيا و فةرنسا و لة سةردةمى ئيَستادا ولايةتة يةطرتووةكانى ئةمريكا لة رِابردوو و لة ئيَستادا هةولَي بةردةواميان داوة بؤ داطير كردنى ئاسيا وتةنانةت تا ئةمرؤ هةولَي كونترولَكردنى ناوجةكة و ثةيرِةو كردنى كاريطةريةكانيان لة سةرى وةكو حلف ي بةغدا و حلفي باشورى رِؤذ هةلاَتى اسيا ( سياتو) ياخود لة رِيَطاى ئةو بنكةى سةربازيية ئةمريكيةانى كة لة هةموو ناوضةكة بلاَو كراوةتةوة . </a:t>
            </a:r>
            <a:endParaRPr lang="en-GB" sz="2800" b="1" dirty="0">
              <a:solidFill>
                <a:schemeClr val="tx1">
                  <a:lumMod val="85000"/>
                  <a:lumOff val="15000"/>
                </a:schemeClr>
              </a:solidFill>
              <a:latin typeface="Arial" panose="020B0604020202020204" pitchFamily="34" charset="0"/>
              <a:ea typeface="+mj-ea"/>
              <a:cs typeface="Zeayr Hawler" pitchFamily="2" charset="-78"/>
            </a:endParaRPr>
          </a:p>
        </p:txBody>
      </p:sp>
    </p:spTree>
    <p:extLst>
      <p:ext uri="{BB962C8B-B14F-4D97-AF65-F5344CB8AC3E}">
        <p14:creationId xmlns:p14="http://schemas.microsoft.com/office/powerpoint/2010/main" val="11475810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46386"/>
            <a:ext cx="8911687" cy="1258614"/>
          </a:xfrm>
        </p:spPr>
        <p:txBody>
          <a:bodyPr>
            <a:normAutofit/>
          </a:bodyPr>
          <a:lstStyle/>
          <a:p>
            <a:pPr algn="r" rtl="1"/>
            <a:r>
              <a:rPr lang="ar-IQ" sz="3200" b="1" dirty="0" smtClean="0">
                <a:cs typeface="Zanest _ Ghlbish" pitchFamily="2" charset="-78"/>
              </a:rPr>
              <a:t>                            </a:t>
            </a:r>
            <a:r>
              <a:rPr lang="ar-SA" sz="3200" b="1" dirty="0" smtClean="0">
                <a:cs typeface="Zanest _ Ghlbish" pitchFamily="2" charset="-78"/>
              </a:rPr>
              <a:t>نموونةى </a:t>
            </a:r>
            <a:r>
              <a:rPr lang="ar-SA" sz="3200" b="1" dirty="0">
                <a:cs typeface="Zanest _ Ghlbish" pitchFamily="2" charset="-78"/>
              </a:rPr>
              <a:t>سيستةمة سياسيةكان</a:t>
            </a:r>
            <a:r>
              <a:rPr lang="ar-SA" sz="3200" dirty="0">
                <a:cs typeface="Zanest _ Ghlbish" pitchFamily="2" charset="-78"/>
              </a:rPr>
              <a:t>دا</a:t>
            </a:r>
            <a:r>
              <a:rPr lang="ar-SA" sz="3200" b="1" dirty="0">
                <a:cs typeface="Zanest _ Ghlbish" pitchFamily="2" charset="-78"/>
              </a:rPr>
              <a:t> لة ئاسيا</a:t>
            </a:r>
            <a:endParaRPr lang="en-GB" sz="3200" dirty="0"/>
          </a:p>
        </p:txBody>
      </p:sp>
      <p:sp>
        <p:nvSpPr>
          <p:cNvPr id="3" name="Content Placeholder 2"/>
          <p:cNvSpPr>
            <a:spLocks noGrp="1"/>
          </p:cNvSpPr>
          <p:nvPr>
            <p:ph idx="1"/>
          </p:nvPr>
        </p:nvSpPr>
        <p:spPr>
          <a:xfrm>
            <a:off x="2589212" y="2274176"/>
            <a:ext cx="9234926" cy="2581603"/>
          </a:xfrm>
        </p:spPr>
        <p:txBody>
          <a:bodyPr>
            <a:normAutofit fontScale="25000" lnSpcReduction="20000"/>
          </a:bodyPr>
          <a:lstStyle/>
          <a:p>
            <a:pPr lvl="8" algn="r"/>
            <a:r>
              <a:rPr lang="ar-SA" sz="12800" b="1" dirty="0">
                <a:solidFill>
                  <a:schemeClr val="tx1">
                    <a:lumMod val="85000"/>
                    <a:lumOff val="15000"/>
                  </a:schemeClr>
                </a:solidFill>
                <a:latin typeface="Arial" panose="020B0604020202020204" pitchFamily="34" charset="0"/>
                <a:ea typeface="+mj-ea"/>
                <a:cs typeface="Arial" panose="020B0604020202020204" pitchFamily="34" charset="0"/>
              </a:rPr>
              <a:t>تایبەتمەندییەکانى کیشوەرى ئاسیا</a:t>
            </a:r>
            <a:r>
              <a:rPr lang="ar-SA" sz="2800" b="1" dirty="0">
                <a:solidFill>
                  <a:schemeClr val="tx1">
                    <a:lumMod val="85000"/>
                    <a:lumOff val="15000"/>
                  </a:schemeClr>
                </a:solidFill>
                <a:latin typeface="Arial" panose="020B0604020202020204" pitchFamily="34" charset="0"/>
                <a:ea typeface="+mj-ea"/>
                <a:cs typeface="Arial" panose="020B0604020202020204" pitchFamily="34" charset="0"/>
              </a:rPr>
              <a:t>:</a:t>
            </a:r>
            <a:endParaRPr lang="en-GB" sz="2800" b="1" dirty="0">
              <a:solidFill>
                <a:schemeClr val="tx1">
                  <a:lumMod val="85000"/>
                  <a:lumOff val="15000"/>
                </a:schemeClr>
              </a:solidFill>
              <a:latin typeface="Arial" panose="020B0604020202020204" pitchFamily="34" charset="0"/>
              <a:ea typeface="+mj-ea"/>
              <a:cs typeface="Arial" panose="020B0604020202020204" pitchFamily="34" charset="0"/>
            </a:endParaRPr>
          </a:p>
          <a:p>
            <a:pPr lvl="8" algn="r"/>
            <a:r>
              <a:rPr lang="ar-SA" sz="7000" b="1" dirty="0">
                <a:solidFill>
                  <a:schemeClr val="tx1">
                    <a:lumMod val="85000"/>
                    <a:lumOff val="15000"/>
                  </a:schemeClr>
                </a:solidFill>
                <a:latin typeface="Arial" panose="020B0604020202020204" pitchFamily="34" charset="0"/>
                <a:ea typeface="+mj-ea"/>
                <a:cs typeface="Ali_K_Sahifa Bold" pitchFamily="2" charset="-78"/>
              </a:rPr>
              <a:t>لة كؤتاييدا ئةطةينة ئةو </a:t>
            </a:r>
            <a:r>
              <a:rPr lang="ar-SA" sz="7000" b="1" dirty="0" smtClean="0">
                <a:solidFill>
                  <a:schemeClr val="tx1">
                    <a:lumMod val="85000"/>
                    <a:lumOff val="15000"/>
                  </a:schemeClr>
                </a:solidFill>
                <a:latin typeface="Arial" panose="020B0604020202020204" pitchFamily="34" charset="0"/>
                <a:ea typeface="+mj-ea"/>
                <a:cs typeface="Ali_K_Sahifa Bold" pitchFamily="2" charset="-78"/>
              </a:rPr>
              <a:t>دةرئةنجامى</a:t>
            </a:r>
            <a:r>
              <a:rPr lang="ar-IQ" sz="7000" b="1" dirty="0" smtClean="0">
                <a:solidFill>
                  <a:schemeClr val="tx1">
                    <a:lumMod val="85000"/>
                    <a:lumOff val="15000"/>
                  </a:schemeClr>
                </a:solidFill>
                <a:latin typeface="Arial" panose="020B0604020202020204" pitchFamily="34" charset="0"/>
                <a:ea typeface="+mj-ea"/>
                <a:cs typeface="Ali_K_Sahifa Bold" pitchFamily="2" charset="-78"/>
              </a:rPr>
              <a:t> ئةوةى </a:t>
            </a:r>
            <a:r>
              <a:rPr lang="ar-SA" sz="7000" b="1" dirty="0" smtClean="0">
                <a:solidFill>
                  <a:schemeClr val="tx1">
                    <a:lumMod val="85000"/>
                    <a:lumOff val="15000"/>
                  </a:schemeClr>
                </a:solidFill>
                <a:latin typeface="Arial" panose="020B0604020202020204" pitchFamily="34" charset="0"/>
                <a:ea typeface="+mj-ea"/>
                <a:cs typeface="Ali_K_Sahifa Bold" pitchFamily="2" charset="-78"/>
              </a:rPr>
              <a:t> </a:t>
            </a:r>
            <a:r>
              <a:rPr lang="ar-SA" sz="7000" b="1" dirty="0">
                <a:solidFill>
                  <a:schemeClr val="tx1">
                    <a:lumMod val="85000"/>
                    <a:lumOff val="15000"/>
                  </a:schemeClr>
                </a:solidFill>
                <a:latin typeface="Arial" panose="020B0604020202020204" pitchFamily="34" charset="0"/>
                <a:ea typeface="+mj-ea"/>
                <a:cs typeface="Ali_K_Sahifa Bold" pitchFamily="2" charset="-78"/>
              </a:rPr>
              <a:t>كة كيشوةرى ئاسيا كؤمةلَيَك تايبةتمةندي بة خؤوةيدا هةية:</a:t>
            </a:r>
            <a:r>
              <a:rPr lang="en-US" sz="7000" b="1" dirty="0">
                <a:solidFill>
                  <a:schemeClr val="tx1">
                    <a:lumMod val="85000"/>
                    <a:lumOff val="15000"/>
                  </a:schemeClr>
                </a:solidFill>
                <a:latin typeface="Arial" panose="020B0604020202020204" pitchFamily="34" charset="0"/>
                <a:ea typeface="+mj-ea"/>
                <a:cs typeface="Ali_K_Sahifa Bold" pitchFamily="2" charset="-78"/>
              </a:rPr>
              <a:t/>
            </a:r>
            <a:br>
              <a:rPr lang="en-US" sz="7000" b="1" dirty="0">
                <a:solidFill>
                  <a:schemeClr val="tx1">
                    <a:lumMod val="85000"/>
                    <a:lumOff val="15000"/>
                  </a:schemeClr>
                </a:solidFill>
                <a:latin typeface="Arial" panose="020B0604020202020204" pitchFamily="34" charset="0"/>
                <a:ea typeface="+mj-ea"/>
                <a:cs typeface="Ali_K_Sahifa Bold" pitchFamily="2" charset="-78"/>
              </a:rPr>
            </a:br>
            <a:r>
              <a:rPr lang="en-US" sz="7000" b="1" dirty="0">
                <a:solidFill>
                  <a:schemeClr val="tx1">
                    <a:lumMod val="85000"/>
                    <a:lumOff val="15000"/>
                  </a:schemeClr>
                </a:solidFill>
                <a:latin typeface="Arial" panose="020B0604020202020204" pitchFamily="34" charset="0"/>
                <a:ea typeface="+mj-ea"/>
                <a:cs typeface="Arial" panose="020B0604020202020204" pitchFamily="34" charset="0"/>
              </a:rPr>
              <a:t/>
            </a:r>
            <a:br>
              <a:rPr lang="en-US" sz="7000" b="1" dirty="0">
                <a:solidFill>
                  <a:schemeClr val="tx1">
                    <a:lumMod val="85000"/>
                    <a:lumOff val="15000"/>
                  </a:schemeClr>
                </a:solidFill>
                <a:latin typeface="Arial" panose="020B0604020202020204" pitchFamily="34" charset="0"/>
                <a:ea typeface="+mj-ea"/>
                <a:cs typeface="Arial" panose="020B0604020202020204" pitchFamily="34" charset="0"/>
              </a:rPr>
            </a:br>
            <a:r>
              <a:rPr lang="ar-SA" sz="5100" b="1" dirty="0">
                <a:solidFill>
                  <a:schemeClr val="tx1">
                    <a:lumMod val="85000"/>
                    <a:lumOff val="15000"/>
                  </a:schemeClr>
                </a:solidFill>
                <a:latin typeface="Arial" panose="020B0604020202020204" pitchFamily="34" charset="0"/>
                <a:ea typeface="+mj-ea"/>
                <a:cs typeface="Arial" panose="020B0604020202020204" pitchFamily="34" charset="0"/>
              </a:rPr>
              <a:t>١-  ڪیشوەری ئاسیا پێی دەوترێت ڪیشوەرە زەردەڪە</a:t>
            </a:r>
            <a:r>
              <a:rPr lang="en-US" sz="5100" b="1" dirty="0">
                <a:solidFill>
                  <a:schemeClr val="tx1">
                    <a:lumMod val="85000"/>
                    <a:lumOff val="15000"/>
                  </a:schemeClr>
                </a:solidFill>
                <a:latin typeface="Arial" panose="020B0604020202020204" pitchFamily="34" charset="0"/>
                <a:ea typeface="+mj-ea"/>
                <a:cs typeface="Arial" panose="020B0604020202020204" pitchFamily="34" charset="0"/>
              </a:rPr>
              <a:t>.</a:t>
            </a:r>
            <a:r>
              <a:rPr lang="ar-SA" sz="5100" b="1" dirty="0" smtClean="0">
                <a:solidFill>
                  <a:schemeClr val="tx1">
                    <a:lumMod val="85000"/>
                    <a:lumOff val="15000"/>
                  </a:schemeClr>
                </a:solidFill>
                <a:latin typeface="Arial" panose="020B0604020202020204" pitchFamily="34" charset="0"/>
                <a:ea typeface="+mj-ea"/>
                <a:cs typeface="Arial" panose="020B0604020202020204" pitchFamily="34" charset="0"/>
              </a:rPr>
              <a:t>چونکە</a:t>
            </a:r>
            <a:r>
              <a:rPr lang="ar-IQ" sz="5100" b="1" dirty="0" smtClean="0">
                <a:solidFill>
                  <a:schemeClr val="tx1">
                    <a:lumMod val="85000"/>
                    <a:lumOff val="15000"/>
                  </a:schemeClr>
                </a:solidFill>
                <a:latin typeface="Arial" panose="020B0604020202020204" pitchFamily="34" charset="0"/>
                <a:ea typeface="+mj-ea"/>
                <a:cs typeface="Arial" panose="020B0604020202020204" pitchFamily="34" charset="0"/>
              </a:rPr>
              <a:t>     </a:t>
            </a:r>
            <a:r>
              <a:rPr lang="ar-SA" sz="5100" b="1" dirty="0" smtClean="0">
                <a:solidFill>
                  <a:schemeClr val="tx1">
                    <a:lumMod val="85000"/>
                    <a:lumOff val="15000"/>
                  </a:schemeClr>
                </a:solidFill>
                <a:latin typeface="Arial" panose="020B0604020202020204" pitchFamily="34" charset="0"/>
                <a:ea typeface="+mj-ea"/>
                <a:cs typeface="Arial" panose="020B0604020202020204" pitchFamily="34" charset="0"/>
              </a:rPr>
              <a:t> </a:t>
            </a:r>
            <a:r>
              <a:rPr lang="ar-SA" sz="5100" b="1" dirty="0">
                <a:solidFill>
                  <a:schemeClr val="tx1">
                    <a:lumMod val="85000"/>
                    <a:lumOff val="15000"/>
                  </a:schemeClr>
                </a:solidFill>
                <a:latin typeface="Arial" panose="020B0604020202020204" pitchFamily="34" charset="0"/>
                <a:ea typeface="+mj-ea"/>
                <a:cs typeface="Arial" panose="020B0604020202020204" pitchFamily="34" charset="0"/>
              </a:rPr>
              <a:t>زۆربەی دانیشتوانی ڪیشوەرەڪە ڕەنگی پێستیان زەرد باوە. یان بەهۆی ئەوەی زۆربەی دانیشتوانی دەکەونە وڵاتی چین و ڕەنگی پێستیان زەرد باوە</a:t>
            </a:r>
            <a:r>
              <a:rPr lang="en-US" sz="5100" b="1" dirty="0">
                <a:solidFill>
                  <a:schemeClr val="tx1">
                    <a:lumMod val="85000"/>
                    <a:lumOff val="15000"/>
                  </a:schemeClr>
                </a:solidFill>
                <a:latin typeface="Arial" panose="020B0604020202020204" pitchFamily="34" charset="0"/>
                <a:ea typeface="+mj-ea"/>
                <a:cs typeface="Arial" panose="020B0604020202020204" pitchFamily="34" charset="0"/>
              </a:rPr>
              <a:t>.</a:t>
            </a:r>
            <a:br>
              <a:rPr lang="en-US" sz="5100" b="1" dirty="0">
                <a:solidFill>
                  <a:schemeClr val="tx1">
                    <a:lumMod val="85000"/>
                    <a:lumOff val="15000"/>
                  </a:schemeClr>
                </a:solidFill>
                <a:latin typeface="Arial" panose="020B0604020202020204" pitchFamily="34" charset="0"/>
                <a:ea typeface="+mj-ea"/>
                <a:cs typeface="Arial" panose="020B0604020202020204" pitchFamily="34" charset="0"/>
              </a:rPr>
            </a:br>
            <a:r>
              <a:rPr lang="en-US" sz="5100" b="1" dirty="0">
                <a:solidFill>
                  <a:schemeClr val="tx1">
                    <a:lumMod val="85000"/>
                    <a:lumOff val="15000"/>
                  </a:schemeClr>
                </a:solidFill>
                <a:latin typeface="Arial" panose="020B0604020202020204" pitchFamily="34" charset="0"/>
                <a:ea typeface="+mj-ea"/>
                <a:cs typeface="Arial" panose="020B0604020202020204" pitchFamily="34" charset="0"/>
              </a:rPr>
              <a:t/>
            </a:r>
            <a:br>
              <a:rPr lang="en-US" sz="5100" b="1" dirty="0">
                <a:solidFill>
                  <a:schemeClr val="tx1">
                    <a:lumMod val="85000"/>
                    <a:lumOff val="15000"/>
                  </a:schemeClr>
                </a:solidFill>
                <a:latin typeface="Arial" panose="020B0604020202020204" pitchFamily="34" charset="0"/>
                <a:ea typeface="+mj-ea"/>
                <a:cs typeface="Arial" panose="020B0604020202020204" pitchFamily="34" charset="0"/>
              </a:rPr>
            </a:br>
            <a:endParaRPr lang="en-GB" sz="5100" b="1" dirty="0">
              <a:solidFill>
                <a:schemeClr val="tx1">
                  <a:lumMod val="85000"/>
                  <a:lumOff val="15000"/>
                </a:schemeClr>
              </a:solidFill>
              <a:latin typeface="Arial" panose="020B0604020202020204" pitchFamily="34" charset="0"/>
              <a:ea typeface="+mj-ea"/>
              <a:cs typeface="Arial" panose="020B0604020202020204" pitchFamily="34" charset="0"/>
            </a:endParaRPr>
          </a:p>
        </p:txBody>
      </p:sp>
    </p:spTree>
    <p:extLst>
      <p:ext uri="{BB962C8B-B14F-4D97-AF65-F5344CB8AC3E}">
        <p14:creationId xmlns:p14="http://schemas.microsoft.com/office/powerpoint/2010/main" val="34660625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46386"/>
            <a:ext cx="8911687" cy="1258614"/>
          </a:xfrm>
        </p:spPr>
        <p:txBody>
          <a:bodyPr>
            <a:normAutofit/>
          </a:bodyPr>
          <a:lstStyle/>
          <a:p>
            <a:pPr algn="r" rtl="1"/>
            <a:r>
              <a:rPr lang="ar-IQ" sz="3200" b="1" dirty="0" smtClean="0">
                <a:cs typeface="Zanest _ Ghlbish" pitchFamily="2" charset="-78"/>
              </a:rPr>
              <a:t>                            </a:t>
            </a:r>
            <a:r>
              <a:rPr lang="ar-SA" sz="3200" b="1" dirty="0" smtClean="0">
                <a:cs typeface="Zanest _ Ghlbish" pitchFamily="2" charset="-78"/>
              </a:rPr>
              <a:t>نموونةى </a:t>
            </a:r>
            <a:r>
              <a:rPr lang="ar-SA" sz="3200" b="1" dirty="0">
                <a:cs typeface="Zanest _ Ghlbish" pitchFamily="2" charset="-78"/>
              </a:rPr>
              <a:t>سيستةمة سياسيةكان</a:t>
            </a:r>
            <a:r>
              <a:rPr lang="ar-SA" sz="3200" dirty="0">
                <a:cs typeface="Zanest _ Ghlbish" pitchFamily="2" charset="-78"/>
              </a:rPr>
              <a:t>دا</a:t>
            </a:r>
            <a:r>
              <a:rPr lang="ar-SA" sz="3200" b="1" dirty="0">
                <a:cs typeface="Zanest _ Ghlbish" pitchFamily="2" charset="-78"/>
              </a:rPr>
              <a:t> لة ئاسيا</a:t>
            </a:r>
            <a:endParaRPr lang="en-GB" sz="3200" dirty="0"/>
          </a:p>
        </p:txBody>
      </p:sp>
      <p:sp>
        <p:nvSpPr>
          <p:cNvPr id="3" name="Content Placeholder 2"/>
          <p:cNvSpPr>
            <a:spLocks noGrp="1"/>
          </p:cNvSpPr>
          <p:nvPr>
            <p:ph idx="1"/>
          </p:nvPr>
        </p:nvSpPr>
        <p:spPr>
          <a:xfrm>
            <a:off x="2589212" y="2274176"/>
            <a:ext cx="9234926" cy="2581603"/>
          </a:xfrm>
        </p:spPr>
        <p:txBody>
          <a:bodyPr>
            <a:normAutofit fontScale="92500" lnSpcReduction="20000"/>
          </a:bodyPr>
          <a:lstStyle/>
          <a:p>
            <a:pPr lvl="8" algn="r"/>
            <a:r>
              <a:rPr lang="ar-IQ" sz="2800" b="1" dirty="0" smtClean="0">
                <a:solidFill>
                  <a:schemeClr val="tx1">
                    <a:lumMod val="85000"/>
                    <a:lumOff val="15000"/>
                  </a:schemeClr>
                </a:solidFill>
                <a:latin typeface="Arial" panose="020B0604020202020204" pitchFamily="34" charset="0"/>
                <a:ea typeface="+mj-ea"/>
                <a:cs typeface="Arial" panose="020B0604020202020204" pitchFamily="34" charset="0"/>
              </a:rPr>
              <a:t>2- </a:t>
            </a:r>
            <a:r>
              <a:rPr lang="ar-SA" sz="2800" b="1" dirty="0" smtClean="0">
                <a:solidFill>
                  <a:schemeClr val="tx1">
                    <a:lumMod val="85000"/>
                    <a:lumOff val="15000"/>
                  </a:schemeClr>
                </a:solidFill>
                <a:latin typeface="Arial" panose="020B0604020202020204" pitchFamily="34" charset="0"/>
                <a:ea typeface="+mj-ea"/>
                <a:cs typeface="Arial" panose="020B0604020202020204" pitchFamily="34" charset="0"/>
              </a:rPr>
              <a:t>تایبەتمەندییەکانى کیشوەرى ئاسیا</a:t>
            </a:r>
            <a:r>
              <a:rPr lang="ar-IQ" sz="2800" b="1" dirty="0" smtClean="0">
                <a:solidFill>
                  <a:schemeClr val="tx1">
                    <a:lumMod val="85000"/>
                    <a:lumOff val="15000"/>
                  </a:schemeClr>
                </a:solidFill>
                <a:latin typeface="Arial" panose="020B0604020202020204" pitchFamily="34" charset="0"/>
                <a:ea typeface="+mj-ea"/>
                <a:cs typeface="Arial" panose="020B0604020202020204" pitchFamily="34" charset="0"/>
              </a:rPr>
              <a:t> </a:t>
            </a:r>
            <a:r>
              <a:rPr lang="ar-SA" sz="2800" b="1" dirty="0">
                <a:solidFill>
                  <a:schemeClr val="tx1">
                    <a:lumMod val="85000"/>
                    <a:lumOff val="15000"/>
                  </a:schemeClr>
                </a:solidFill>
                <a:latin typeface="Arial" panose="020B0604020202020204" pitchFamily="34" charset="0"/>
                <a:ea typeface="+mj-ea"/>
                <a:cs typeface="Arial" panose="020B0604020202020204" pitchFamily="34" charset="0"/>
              </a:rPr>
              <a:t>وڵات و </a:t>
            </a:r>
            <a:r>
              <a:rPr lang="ar-SA" sz="2800" b="1" dirty="0" smtClean="0">
                <a:solidFill>
                  <a:schemeClr val="tx1">
                    <a:lumMod val="85000"/>
                    <a:lumOff val="15000"/>
                  </a:schemeClr>
                </a:solidFill>
                <a:latin typeface="Arial" panose="020B0604020202020204" pitchFamily="34" charset="0"/>
                <a:ea typeface="+mj-ea"/>
                <a:cs typeface="Arial" panose="020B0604020202020204" pitchFamily="34" charset="0"/>
              </a:rPr>
              <a:t>دانیشتوان</a:t>
            </a:r>
            <a:r>
              <a:rPr lang="ar-IQ" sz="2800" b="1" dirty="0" smtClean="0">
                <a:solidFill>
                  <a:schemeClr val="tx1">
                    <a:lumMod val="85000"/>
                    <a:lumOff val="15000"/>
                  </a:schemeClr>
                </a:solidFill>
                <a:latin typeface="Arial" panose="020B0604020202020204" pitchFamily="34" charset="0"/>
                <a:ea typeface="+mj-ea"/>
                <a:cs typeface="Arial" panose="020B0604020202020204" pitchFamily="34" charset="0"/>
              </a:rPr>
              <a:t> </a:t>
            </a:r>
            <a:r>
              <a:rPr lang="ar-SA" sz="2800" b="1" dirty="0" smtClean="0">
                <a:solidFill>
                  <a:schemeClr val="tx1">
                    <a:lumMod val="85000"/>
                    <a:lumOff val="15000"/>
                  </a:schemeClr>
                </a:solidFill>
                <a:latin typeface="Arial" panose="020B0604020202020204" pitchFamily="34" charset="0"/>
                <a:ea typeface="+mj-ea"/>
                <a:cs typeface="Arial" panose="020B0604020202020204" pitchFamily="34" charset="0"/>
              </a:rPr>
              <a:t> </a:t>
            </a:r>
            <a:r>
              <a:rPr lang="ar-SA" sz="2800" b="1" dirty="0">
                <a:solidFill>
                  <a:schemeClr val="tx1">
                    <a:lumMod val="85000"/>
                    <a:lumOff val="15000"/>
                  </a:schemeClr>
                </a:solidFill>
                <a:latin typeface="Arial" panose="020B0604020202020204" pitchFamily="34" charset="0"/>
                <a:ea typeface="+mj-ea"/>
                <a:cs typeface="Arial" panose="020B0604020202020204" pitchFamily="34" charset="0"/>
              </a:rPr>
              <a:t>لە کیشوەری </a:t>
            </a:r>
            <a:r>
              <a:rPr lang="ar-SA" sz="2800" b="1" dirty="0" smtClean="0">
                <a:solidFill>
                  <a:schemeClr val="tx1">
                    <a:lumMod val="85000"/>
                    <a:lumOff val="15000"/>
                  </a:schemeClr>
                </a:solidFill>
                <a:latin typeface="Arial" panose="020B0604020202020204" pitchFamily="34" charset="0"/>
                <a:ea typeface="+mj-ea"/>
                <a:cs typeface="Arial" panose="020B0604020202020204" pitchFamily="34" charset="0"/>
              </a:rPr>
              <a:t>ئاسیا </a:t>
            </a:r>
            <a:r>
              <a:rPr lang="ar-SA" sz="2800" b="1" dirty="0">
                <a:solidFill>
                  <a:schemeClr val="tx1">
                    <a:lumMod val="85000"/>
                    <a:lumOff val="15000"/>
                  </a:schemeClr>
                </a:solidFill>
                <a:latin typeface="Arial" panose="020B0604020202020204" pitchFamily="34" charset="0"/>
                <a:ea typeface="+mj-ea"/>
                <a:cs typeface="Arial" panose="020B0604020202020204" pitchFamily="34" charset="0"/>
              </a:rPr>
              <a:t>48 وڵاتی سەربەخۆ و  </a:t>
            </a:r>
            <a:r>
              <a:rPr lang="ar-IQ" sz="2800" b="1" dirty="0" smtClean="0">
                <a:solidFill>
                  <a:schemeClr val="tx1">
                    <a:lumMod val="85000"/>
                    <a:lumOff val="15000"/>
                  </a:schemeClr>
                </a:solidFill>
                <a:latin typeface="Arial" panose="020B0604020202020204" pitchFamily="34" charset="0"/>
                <a:ea typeface="+mj-ea"/>
                <a:cs typeface="Arial" panose="020B0604020202020204" pitchFamily="34" charset="0"/>
              </a:rPr>
              <a:t>48</a:t>
            </a:r>
            <a:r>
              <a:rPr lang="ar-SA" sz="2800" b="1" dirty="0" smtClean="0">
                <a:solidFill>
                  <a:schemeClr val="tx1">
                    <a:lumMod val="85000"/>
                    <a:lumOff val="15000"/>
                  </a:schemeClr>
                </a:solidFill>
                <a:latin typeface="Arial" panose="020B0604020202020204" pitchFamily="34" charset="0"/>
                <a:ea typeface="+mj-ea"/>
                <a:cs typeface="Arial" panose="020B0604020202020204" pitchFamily="34" charset="0"/>
              </a:rPr>
              <a:t>4   </a:t>
            </a:r>
            <a:r>
              <a:rPr lang="ar-SA" sz="2800" b="1" dirty="0">
                <a:solidFill>
                  <a:schemeClr val="tx1">
                    <a:lumMod val="85000"/>
                    <a:lumOff val="15000"/>
                  </a:schemeClr>
                </a:solidFill>
                <a:latin typeface="Arial" panose="020B0604020202020204" pitchFamily="34" charset="0"/>
                <a:ea typeface="+mj-ea"/>
                <a:cs typeface="Arial" panose="020B0604020202020204" pitchFamily="34" charset="0"/>
              </a:rPr>
              <a:t>قەوارەی نیمچە سەربەخۆداهەیە، ژمارەی دانیشتوانی ٤.٥ ملیار کەسە كە نيو ەی ژمارەی دانيشتوانى جيهانه.</a:t>
            </a:r>
            <a:r>
              <a:rPr lang="en-US" sz="2800" b="1" dirty="0">
                <a:solidFill>
                  <a:schemeClr val="tx1">
                    <a:lumMod val="85000"/>
                    <a:lumOff val="15000"/>
                  </a:schemeClr>
                </a:solidFill>
                <a:latin typeface="Arial" panose="020B0604020202020204" pitchFamily="34" charset="0"/>
                <a:ea typeface="+mj-ea"/>
                <a:cs typeface="Arial" panose="020B0604020202020204" pitchFamily="34" charset="0"/>
              </a:rPr>
              <a:t/>
            </a:r>
            <a:br>
              <a:rPr lang="en-US" sz="2800" b="1" dirty="0">
                <a:solidFill>
                  <a:schemeClr val="tx1">
                    <a:lumMod val="85000"/>
                    <a:lumOff val="15000"/>
                  </a:schemeClr>
                </a:solidFill>
                <a:latin typeface="Arial" panose="020B0604020202020204" pitchFamily="34" charset="0"/>
                <a:ea typeface="+mj-ea"/>
                <a:cs typeface="Arial" panose="020B0604020202020204" pitchFamily="34" charset="0"/>
              </a:rPr>
            </a:br>
            <a:endParaRPr lang="en-GB" sz="2800" b="1" dirty="0">
              <a:solidFill>
                <a:schemeClr val="tx1">
                  <a:lumMod val="85000"/>
                  <a:lumOff val="15000"/>
                </a:schemeClr>
              </a:solidFill>
              <a:latin typeface="Arial" panose="020B0604020202020204" pitchFamily="34" charset="0"/>
              <a:ea typeface="+mj-ea"/>
              <a:cs typeface="Arial" panose="020B0604020202020204" pitchFamily="34" charset="0"/>
            </a:endParaRPr>
          </a:p>
        </p:txBody>
      </p:sp>
    </p:spTree>
    <p:extLst>
      <p:ext uri="{BB962C8B-B14F-4D97-AF65-F5344CB8AC3E}">
        <p14:creationId xmlns:p14="http://schemas.microsoft.com/office/powerpoint/2010/main" val="3967650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46386"/>
            <a:ext cx="8911687" cy="1258614"/>
          </a:xfrm>
        </p:spPr>
        <p:txBody>
          <a:bodyPr>
            <a:normAutofit/>
          </a:bodyPr>
          <a:lstStyle/>
          <a:p>
            <a:pPr algn="r" rtl="1"/>
            <a:r>
              <a:rPr lang="ar-IQ" sz="3200" b="1" dirty="0" smtClean="0">
                <a:cs typeface="Zanest _ Ghlbish" pitchFamily="2" charset="-78"/>
              </a:rPr>
              <a:t>                            </a:t>
            </a:r>
            <a:r>
              <a:rPr lang="ar-SA" sz="3200" b="1" dirty="0" smtClean="0">
                <a:cs typeface="Zanest _ Ghlbish" pitchFamily="2" charset="-78"/>
              </a:rPr>
              <a:t>نموونةى </a:t>
            </a:r>
            <a:r>
              <a:rPr lang="ar-SA" sz="3200" b="1" dirty="0">
                <a:cs typeface="Zanest _ Ghlbish" pitchFamily="2" charset="-78"/>
              </a:rPr>
              <a:t>سيستةمة سياسيةكان</a:t>
            </a:r>
            <a:r>
              <a:rPr lang="ar-SA" sz="3200" dirty="0">
                <a:cs typeface="Zanest _ Ghlbish" pitchFamily="2" charset="-78"/>
              </a:rPr>
              <a:t>دا</a:t>
            </a:r>
            <a:r>
              <a:rPr lang="ar-SA" sz="3200" b="1" dirty="0">
                <a:cs typeface="Zanest _ Ghlbish" pitchFamily="2" charset="-78"/>
              </a:rPr>
              <a:t> لة ئاسيا</a:t>
            </a:r>
            <a:endParaRPr lang="en-GB" sz="3200" dirty="0"/>
          </a:p>
        </p:txBody>
      </p:sp>
      <p:sp>
        <p:nvSpPr>
          <p:cNvPr id="3" name="Content Placeholder 2"/>
          <p:cNvSpPr>
            <a:spLocks noGrp="1"/>
          </p:cNvSpPr>
          <p:nvPr>
            <p:ph idx="1"/>
          </p:nvPr>
        </p:nvSpPr>
        <p:spPr>
          <a:xfrm>
            <a:off x="2589212" y="2274176"/>
            <a:ext cx="9234926" cy="2581603"/>
          </a:xfrm>
        </p:spPr>
        <p:txBody>
          <a:bodyPr>
            <a:normAutofit fontScale="25000" lnSpcReduction="20000"/>
          </a:bodyPr>
          <a:lstStyle/>
          <a:p>
            <a:pPr lvl="8" algn="r"/>
            <a:r>
              <a:rPr lang="ar-SA" sz="12800" b="1" dirty="0">
                <a:solidFill>
                  <a:schemeClr val="tx1">
                    <a:lumMod val="85000"/>
                    <a:lumOff val="15000"/>
                  </a:schemeClr>
                </a:solidFill>
                <a:latin typeface="Arial" panose="020B0604020202020204" pitchFamily="34" charset="0"/>
                <a:ea typeface="+mj-ea"/>
                <a:cs typeface="Arial" panose="020B0604020202020204" pitchFamily="34" charset="0"/>
              </a:rPr>
              <a:t>تایبەتمەندییەکانى کیشوەرى ئاسیا</a:t>
            </a:r>
            <a:r>
              <a:rPr lang="ar-SA" sz="2800" b="1" dirty="0">
                <a:solidFill>
                  <a:schemeClr val="tx1">
                    <a:lumMod val="85000"/>
                    <a:lumOff val="15000"/>
                  </a:schemeClr>
                </a:solidFill>
                <a:latin typeface="Arial" panose="020B0604020202020204" pitchFamily="34" charset="0"/>
                <a:ea typeface="+mj-ea"/>
                <a:cs typeface="Arial" panose="020B0604020202020204" pitchFamily="34" charset="0"/>
              </a:rPr>
              <a:t>:</a:t>
            </a:r>
            <a:endParaRPr lang="en-GB" sz="2800" b="1" dirty="0">
              <a:solidFill>
                <a:schemeClr val="tx1">
                  <a:lumMod val="85000"/>
                  <a:lumOff val="15000"/>
                </a:schemeClr>
              </a:solidFill>
              <a:latin typeface="Arial" panose="020B0604020202020204" pitchFamily="34" charset="0"/>
              <a:ea typeface="+mj-ea"/>
              <a:cs typeface="Arial" panose="020B0604020202020204" pitchFamily="34" charset="0"/>
            </a:endParaRPr>
          </a:p>
          <a:p>
            <a:pPr lvl="8" algn="r"/>
            <a:r>
              <a:rPr lang="ar-IQ" sz="7000" b="1" dirty="0" smtClean="0">
                <a:solidFill>
                  <a:schemeClr val="tx1">
                    <a:lumMod val="85000"/>
                    <a:lumOff val="15000"/>
                  </a:schemeClr>
                </a:solidFill>
                <a:latin typeface="Arial" panose="020B0604020202020204" pitchFamily="34" charset="0"/>
                <a:ea typeface="+mj-ea"/>
                <a:cs typeface="Ali_K_Sahifa Bold" pitchFamily="2" charset="-78"/>
              </a:rPr>
              <a:t>3-</a:t>
            </a:r>
            <a:r>
              <a:rPr lang="ar-IQ" sz="12800" b="1" dirty="0">
                <a:solidFill>
                  <a:schemeClr val="tx1">
                    <a:lumMod val="85000"/>
                    <a:lumOff val="15000"/>
                  </a:schemeClr>
                </a:solidFill>
                <a:latin typeface="Arial" panose="020B0604020202020204" pitchFamily="34" charset="0"/>
                <a:ea typeface="+mj-ea"/>
                <a:cs typeface="Arial" panose="020B0604020202020204" pitchFamily="34" charset="0"/>
              </a:rPr>
              <a:t> </a:t>
            </a:r>
            <a:r>
              <a:rPr lang="ar-SA" sz="12800" b="1" dirty="0">
                <a:solidFill>
                  <a:schemeClr val="tx1">
                    <a:lumMod val="85000"/>
                    <a:lumOff val="15000"/>
                  </a:schemeClr>
                </a:solidFill>
                <a:latin typeface="Arial" panose="020B0604020202020204" pitchFamily="34" charset="0"/>
                <a:ea typeface="+mj-ea"/>
                <a:cs typeface="Arial" panose="020B0604020202020204" pitchFamily="34" charset="0"/>
              </a:rPr>
              <a:t>- زمان:- کیشوەری ئاسیا نیشتمانی ژمارەیەک زۆر لە زمانە جیاوازەکانی جیهانە و </a:t>
            </a:r>
            <a:r>
              <a:rPr lang="ar-SA" sz="12800" b="1" dirty="0" smtClean="0">
                <a:solidFill>
                  <a:schemeClr val="tx1">
                    <a:lumMod val="85000"/>
                    <a:lumOff val="15000"/>
                  </a:schemeClr>
                </a:solidFill>
                <a:latin typeface="Arial" panose="020B0604020202020204" pitchFamily="34" charset="0"/>
                <a:ea typeface="+mj-ea"/>
                <a:cs typeface="Arial" panose="020B0604020202020204" pitchFamily="34" charset="0"/>
              </a:rPr>
              <a:t>نزیكەی </a:t>
            </a:r>
            <a:r>
              <a:rPr lang="ar-SA" sz="12800" b="1" dirty="0">
                <a:solidFill>
                  <a:schemeClr val="tx1">
                    <a:lumMod val="85000"/>
                    <a:lumOff val="15000"/>
                  </a:schemeClr>
                </a:solidFill>
                <a:latin typeface="Arial" panose="020B0604020202020204" pitchFamily="34" charset="0"/>
                <a:ea typeface="+mj-ea"/>
                <a:cs typeface="Arial" panose="020B0604020202020204" pitchFamily="34" charset="0"/>
              </a:rPr>
              <a:t>2301 زمان له ئاسیا هەیە ،بەشێوەیەک هەندێک دەوڵەت زیاتر لە یەک زمانی تێدایە</a:t>
            </a:r>
            <a:r>
              <a:rPr lang="en-US" sz="12800" b="1" dirty="0">
                <a:solidFill>
                  <a:schemeClr val="tx1">
                    <a:lumMod val="85000"/>
                    <a:lumOff val="15000"/>
                  </a:schemeClr>
                </a:solidFill>
                <a:latin typeface="Arial" panose="020B0604020202020204" pitchFamily="34" charset="0"/>
                <a:ea typeface="+mj-ea"/>
                <a:cs typeface="Arial" panose="020B0604020202020204" pitchFamily="34" charset="0"/>
              </a:rPr>
              <a:t> </a:t>
            </a:r>
            <a:r>
              <a:rPr lang="en-US" b="1" dirty="0"/>
              <a:t>.</a:t>
            </a:r>
            <a:br>
              <a:rPr lang="en-US" b="1" dirty="0"/>
            </a:br>
            <a:r>
              <a:rPr lang="en-US" b="1" dirty="0"/>
              <a:t/>
            </a:r>
            <a:br>
              <a:rPr lang="en-US" b="1" dirty="0"/>
            </a:br>
            <a:endParaRPr lang="en-GB" sz="5100" b="1" dirty="0">
              <a:solidFill>
                <a:schemeClr val="tx1">
                  <a:lumMod val="85000"/>
                  <a:lumOff val="15000"/>
                </a:schemeClr>
              </a:solidFill>
              <a:latin typeface="Arial" panose="020B0604020202020204" pitchFamily="34" charset="0"/>
              <a:ea typeface="+mj-ea"/>
              <a:cs typeface="Arial" panose="020B0604020202020204" pitchFamily="34" charset="0"/>
            </a:endParaRPr>
          </a:p>
        </p:txBody>
      </p:sp>
    </p:spTree>
    <p:extLst>
      <p:ext uri="{BB962C8B-B14F-4D97-AF65-F5344CB8AC3E}">
        <p14:creationId xmlns:p14="http://schemas.microsoft.com/office/powerpoint/2010/main" val="31874425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46386"/>
            <a:ext cx="8911687" cy="1258614"/>
          </a:xfrm>
        </p:spPr>
        <p:txBody>
          <a:bodyPr>
            <a:normAutofit/>
          </a:bodyPr>
          <a:lstStyle/>
          <a:p>
            <a:pPr algn="r" rtl="1"/>
            <a:r>
              <a:rPr lang="ar-IQ" sz="3200" b="1" dirty="0" smtClean="0">
                <a:cs typeface="Zanest _ Ghlbish" pitchFamily="2" charset="-78"/>
              </a:rPr>
              <a:t>                            </a:t>
            </a:r>
            <a:r>
              <a:rPr lang="ar-SA" sz="3200" b="1" dirty="0" smtClean="0">
                <a:cs typeface="Zanest _ Ghlbish" pitchFamily="2" charset="-78"/>
              </a:rPr>
              <a:t>نموونةى </a:t>
            </a:r>
            <a:r>
              <a:rPr lang="ar-SA" sz="3200" b="1" dirty="0">
                <a:cs typeface="Zanest _ Ghlbish" pitchFamily="2" charset="-78"/>
              </a:rPr>
              <a:t>سيستةمة سياسيةكان</a:t>
            </a:r>
            <a:r>
              <a:rPr lang="ar-SA" sz="3200" dirty="0">
                <a:cs typeface="Zanest _ Ghlbish" pitchFamily="2" charset="-78"/>
              </a:rPr>
              <a:t>دا</a:t>
            </a:r>
            <a:r>
              <a:rPr lang="ar-SA" sz="3200" b="1" dirty="0">
                <a:cs typeface="Zanest _ Ghlbish" pitchFamily="2" charset="-78"/>
              </a:rPr>
              <a:t> لة ئاسيا</a:t>
            </a:r>
            <a:endParaRPr lang="en-GB" sz="3200" dirty="0"/>
          </a:p>
        </p:txBody>
      </p:sp>
      <p:sp>
        <p:nvSpPr>
          <p:cNvPr id="3" name="Content Placeholder 2"/>
          <p:cNvSpPr>
            <a:spLocks noGrp="1"/>
          </p:cNvSpPr>
          <p:nvPr>
            <p:ph idx="1"/>
          </p:nvPr>
        </p:nvSpPr>
        <p:spPr>
          <a:xfrm>
            <a:off x="2589212" y="2274176"/>
            <a:ext cx="9234926" cy="2581603"/>
          </a:xfrm>
        </p:spPr>
        <p:txBody>
          <a:bodyPr>
            <a:normAutofit fontScale="32500" lnSpcReduction="20000"/>
          </a:bodyPr>
          <a:lstStyle/>
          <a:p>
            <a:pPr lvl="8" algn="r"/>
            <a:r>
              <a:rPr lang="ar-SA" sz="9300" b="1" dirty="0">
                <a:solidFill>
                  <a:schemeClr val="tx1">
                    <a:lumMod val="85000"/>
                    <a:lumOff val="15000"/>
                  </a:schemeClr>
                </a:solidFill>
                <a:latin typeface="Arial" panose="020B0604020202020204" pitchFamily="34" charset="0"/>
                <a:ea typeface="+mj-ea"/>
                <a:cs typeface="Arial" panose="020B0604020202020204" pitchFamily="34" charset="0"/>
              </a:rPr>
              <a:t>تایبەتمەندییەکانى کیشوەرى ئاسیا:</a:t>
            </a:r>
            <a:endParaRPr lang="en-GB" sz="9300" b="1" dirty="0">
              <a:solidFill>
                <a:schemeClr val="tx1">
                  <a:lumMod val="85000"/>
                  <a:lumOff val="15000"/>
                </a:schemeClr>
              </a:solidFill>
              <a:latin typeface="Arial" panose="020B0604020202020204" pitchFamily="34" charset="0"/>
              <a:ea typeface="+mj-ea"/>
              <a:cs typeface="Arial" panose="020B0604020202020204" pitchFamily="34" charset="0"/>
            </a:endParaRPr>
          </a:p>
          <a:p>
            <a:pPr lvl="8" algn="r"/>
            <a:r>
              <a:rPr lang="ar-IQ" sz="5700" b="1" dirty="0" smtClean="0"/>
              <a:t>4- </a:t>
            </a:r>
            <a:r>
              <a:rPr lang="ar-SA" sz="5700" b="1" dirty="0" smtClean="0"/>
              <a:t>شارستانییەت </a:t>
            </a:r>
            <a:r>
              <a:rPr lang="ar-SA" sz="5700" b="1" dirty="0"/>
              <a:t>:-  کیشوەری ئاسیا سەرچاوەی شارستانیەتە کۆنەکانی جیهانە وەکو شارستانییەتی وڵاتی نێوان دوو ڕووبار و شارستانییەتی دۆڵی سند و میتانی و میدی و کاردۆخی و هۆنگی و شارستانییەتی بابل و فارس و سۆمەر و چین و هیند و حیتی و فینیقی و شارستانییەتی ئیسلامی</a:t>
            </a:r>
            <a:r>
              <a:rPr lang="en-US" sz="5700" b="1" dirty="0"/>
              <a:t>.</a:t>
            </a:r>
            <a:br>
              <a:rPr lang="en-US" sz="5700" b="1" dirty="0"/>
            </a:br>
            <a:endParaRPr lang="en-GB" sz="5700" b="1" dirty="0">
              <a:solidFill>
                <a:schemeClr val="tx1">
                  <a:lumMod val="85000"/>
                  <a:lumOff val="15000"/>
                </a:schemeClr>
              </a:solidFill>
              <a:latin typeface="Arial" panose="020B0604020202020204" pitchFamily="34" charset="0"/>
              <a:ea typeface="+mj-ea"/>
              <a:cs typeface="Arial" panose="020B0604020202020204" pitchFamily="34" charset="0"/>
            </a:endParaRPr>
          </a:p>
        </p:txBody>
      </p:sp>
    </p:spTree>
    <p:extLst>
      <p:ext uri="{BB962C8B-B14F-4D97-AF65-F5344CB8AC3E}">
        <p14:creationId xmlns:p14="http://schemas.microsoft.com/office/powerpoint/2010/main" val="25882685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46386"/>
            <a:ext cx="8911687" cy="1258614"/>
          </a:xfrm>
        </p:spPr>
        <p:txBody>
          <a:bodyPr>
            <a:normAutofit/>
          </a:bodyPr>
          <a:lstStyle/>
          <a:p>
            <a:pPr algn="r" rtl="1"/>
            <a:r>
              <a:rPr lang="ar-IQ" sz="3200" b="1" dirty="0" smtClean="0">
                <a:cs typeface="Zanest _ Ghlbish" pitchFamily="2" charset="-78"/>
              </a:rPr>
              <a:t>                            </a:t>
            </a:r>
            <a:r>
              <a:rPr lang="ar-SA" sz="3200" b="1" dirty="0" smtClean="0">
                <a:cs typeface="Zanest _ Ghlbish" pitchFamily="2" charset="-78"/>
              </a:rPr>
              <a:t>نموونةى </a:t>
            </a:r>
            <a:r>
              <a:rPr lang="ar-SA" sz="3200" b="1" dirty="0">
                <a:cs typeface="Zanest _ Ghlbish" pitchFamily="2" charset="-78"/>
              </a:rPr>
              <a:t>سيستةمة سياسيةكان</a:t>
            </a:r>
            <a:r>
              <a:rPr lang="ar-SA" sz="3200" dirty="0">
                <a:cs typeface="Zanest _ Ghlbish" pitchFamily="2" charset="-78"/>
              </a:rPr>
              <a:t>دا</a:t>
            </a:r>
            <a:r>
              <a:rPr lang="ar-SA" sz="3200" b="1" dirty="0">
                <a:cs typeface="Zanest _ Ghlbish" pitchFamily="2" charset="-78"/>
              </a:rPr>
              <a:t> لة ئاسيا</a:t>
            </a:r>
            <a:endParaRPr lang="en-GB" sz="3200" dirty="0"/>
          </a:p>
        </p:txBody>
      </p:sp>
      <p:sp>
        <p:nvSpPr>
          <p:cNvPr id="3" name="Content Placeholder 2"/>
          <p:cNvSpPr>
            <a:spLocks noGrp="1"/>
          </p:cNvSpPr>
          <p:nvPr>
            <p:ph idx="1"/>
          </p:nvPr>
        </p:nvSpPr>
        <p:spPr>
          <a:xfrm>
            <a:off x="2589212" y="2274176"/>
            <a:ext cx="9234926" cy="2581603"/>
          </a:xfrm>
        </p:spPr>
        <p:txBody>
          <a:bodyPr>
            <a:normAutofit fontScale="25000" lnSpcReduction="20000"/>
          </a:bodyPr>
          <a:lstStyle/>
          <a:p>
            <a:pPr lvl="8" algn="r"/>
            <a:r>
              <a:rPr lang="ar-SA" sz="12800" b="1" dirty="0">
                <a:solidFill>
                  <a:schemeClr val="tx1">
                    <a:lumMod val="85000"/>
                    <a:lumOff val="15000"/>
                  </a:schemeClr>
                </a:solidFill>
                <a:latin typeface="Arial" panose="020B0604020202020204" pitchFamily="34" charset="0"/>
                <a:ea typeface="+mj-ea"/>
                <a:cs typeface="Arial" panose="020B0604020202020204" pitchFamily="34" charset="0"/>
              </a:rPr>
              <a:t>تایبەتمەندییەکانى کیشوەرى ئاسیا</a:t>
            </a:r>
            <a:r>
              <a:rPr lang="ar-SA" sz="2800" b="1" dirty="0" smtClean="0">
                <a:solidFill>
                  <a:schemeClr val="tx1">
                    <a:lumMod val="85000"/>
                    <a:lumOff val="15000"/>
                  </a:schemeClr>
                </a:solidFill>
                <a:latin typeface="Arial" panose="020B0604020202020204" pitchFamily="34" charset="0"/>
                <a:ea typeface="+mj-ea"/>
                <a:cs typeface="Arial" panose="020B0604020202020204" pitchFamily="34" charset="0"/>
              </a:rPr>
              <a:t>:</a:t>
            </a:r>
            <a:r>
              <a:rPr lang="en-US" sz="12800" b="1" dirty="0" smtClean="0">
                <a:solidFill>
                  <a:schemeClr val="tx1">
                    <a:lumMod val="85000"/>
                    <a:lumOff val="15000"/>
                  </a:schemeClr>
                </a:solidFill>
                <a:latin typeface="Arial" panose="020B0604020202020204" pitchFamily="34" charset="0"/>
                <a:ea typeface="+mj-ea"/>
                <a:cs typeface="Arial" panose="020B0604020202020204" pitchFamily="34" charset="0"/>
              </a:rPr>
              <a:t/>
            </a:r>
            <a:br>
              <a:rPr lang="en-US" sz="12800" b="1" dirty="0" smtClean="0">
                <a:solidFill>
                  <a:schemeClr val="tx1">
                    <a:lumMod val="85000"/>
                    <a:lumOff val="15000"/>
                  </a:schemeClr>
                </a:solidFill>
                <a:latin typeface="Arial" panose="020B0604020202020204" pitchFamily="34" charset="0"/>
                <a:ea typeface="+mj-ea"/>
                <a:cs typeface="Arial" panose="020B0604020202020204" pitchFamily="34" charset="0"/>
              </a:rPr>
            </a:br>
            <a:r>
              <a:rPr lang="ar-IQ" sz="12800" b="1" dirty="0" smtClean="0">
                <a:solidFill>
                  <a:schemeClr val="tx1">
                    <a:lumMod val="85000"/>
                    <a:lumOff val="15000"/>
                  </a:schemeClr>
                </a:solidFill>
                <a:latin typeface="Arial" panose="020B0604020202020204" pitchFamily="34" charset="0"/>
                <a:ea typeface="+mj-ea"/>
                <a:cs typeface="Arial" panose="020B0604020202020204" pitchFamily="34" charset="0"/>
              </a:rPr>
              <a:t>5- </a:t>
            </a:r>
            <a:r>
              <a:rPr lang="ar-SA" sz="12800" b="1" dirty="0" smtClean="0">
                <a:solidFill>
                  <a:schemeClr val="tx1">
                    <a:lumMod val="85000"/>
                    <a:lumOff val="15000"/>
                  </a:schemeClr>
                </a:solidFill>
                <a:latin typeface="Arial" panose="020B0604020202020204" pitchFamily="34" charset="0"/>
                <a:ea typeface="+mj-ea"/>
                <a:cs typeface="Arial" panose="020B0604020202020204" pitchFamily="34" charset="0"/>
              </a:rPr>
              <a:t>ڕژیمی سیاسی :-هەندێک دەوڵەت ڕژیمی پاشایەتی جێبە جێ دەکات، و هەندێکێ دیکەدا ڕژیمی کۆمۆنیستی جێبە جێ دەکات، و هەندێک دەوڵەتدا ڕژیمی دیمۆگراتی ودەوڵەت هەیە ڕژیمی كۆماری جێبە جێ دەکات </a:t>
            </a:r>
            <a:endParaRPr lang="en-GB" sz="12800" b="1" dirty="0" smtClean="0">
              <a:solidFill>
                <a:schemeClr val="tx1">
                  <a:lumMod val="85000"/>
                  <a:lumOff val="15000"/>
                </a:schemeClr>
              </a:solidFill>
              <a:latin typeface="Arial" panose="020B0604020202020204" pitchFamily="34" charset="0"/>
              <a:ea typeface="+mj-ea"/>
              <a:cs typeface="Arial" panose="020B0604020202020204" pitchFamily="34" charset="0"/>
            </a:endParaRPr>
          </a:p>
          <a:p>
            <a:pPr marL="0" indent="0" rtl="1">
              <a:buNone/>
            </a:pPr>
            <a:endParaRPr lang="en-GB" sz="2000" b="1" dirty="0"/>
          </a:p>
        </p:txBody>
      </p:sp>
    </p:spTree>
    <p:extLst>
      <p:ext uri="{BB962C8B-B14F-4D97-AF65-F5344CB8AC3E}">
        <p14:creationId xmlns:p14="http://schemas.microsoft.com/office/powerpoint/2010/main" val="192322393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46386"/>
            <a:ext cx="8911687" cy="1258614"/>
          </a:xfrm>
        </p:spPr>
        <p:txBody>
          <a:bodyPr>
            <a:normAutofit/>
          </a:bodyPr>
          <a:lstStyle/>
          <a:p>
            <a:pPr algn="r" rtl="1"/>
            <a:r>
              <a:rPr lang="ar-IQ" sz="3200" b="1" dirty="0" smtClean="0">
                <a:cs typeface="Zanest _ Ghlbish" pitchFamily="2" charset="-78"/>
              </a:rPr>
              <a:t>                            </a:t>
            </a:r>
            <a:r>
              <a:rPr lang="ar-SA" sz="3200" b="1" dirty="0" smtClean="0">
                <a:cs typeface="Zanest _ Ghlbish" pitchFamily="2" charset="-78"/>
              </a:rPr>
              <a:t>نموونةى </a:t>
            </a:r>
            <a:r>
              <a:rPr lang="ar-SA" sz="3200" b="1" dirty="0">
                <a:cs typeface="Zanest _ Ghlbish" pitchFamily="2" charset="-78"/>
              </a:rPr>
              <a:t>سيستةمة سياسيةكان</a:t>
            </a:r>
            <a:r>
              <a:rPr lang="ar-SA" sz="3200" dirty="0">
                <a:cs typeface="Zanest _ Ghlbish" pitchFamily="2" charset="-78"/>
              </a:rPr>
              <a:t>دا</a:t>
            </a:r>
            <a:r>
              <a:rPr lang="ar-SA" sz="3200" b="1" dirty="0">
                <a:cs typeface="Zanest _ Ghlbish" pitchFamily="2" charset="-78"/>
              </a:rPr>
              <a:t> لة ئاسيا</a:t>
            </a:r>
            <a:endParaRPr lang="en-GB" sz="3200" dirty="0"/>
          </a:p>
        </p:txBody>
      </p:sp>
      <p:sp>
        <p:nvSpPr>
          <p:cNvPr id="3" name="Content Placeholder 2"/>
          <p:cNvSpPr>
            <a:spLocks noGrp="1"/>
          </p:cNvSpPr>
          <p:nvPr>
            <p:ph idx="1"/>
          </p:nvPr>
        </p:nvSpPr>
        <p:spPr>
          <a:xfrm>
            <a:off x="2589212" y="2274176"/>
            <a:ext cx="9234926" cy="2581603"/>
          </a:xfrm>
        </p:spPr>
        <p:txBody>
          <a:bodyPr>
            <a:normAutofit fontScale="32500" lnSpcReduction="20000"/>
          </a:bodyPr>
          <a:lstStyle/>
          <a:p>
            <a:pPr lvl="8" algn="r"/>
            <a:r>
              <a:rPr lang="ar-SA" sz="12800" b="1" dirty="0">
                <a:solidFill>
                  <a:schemeClr val="tx1">
                    <a:lumMod val="85000"/>
                    <a:lumOff val="15000"/>
                  </a:schemeClr>
                </a:solidFill>
                <a:latin typeface="Arial" panose="020B0604020202020204" pitchFamily="34" charset="0"/>
                <a:ea typeface="+mj-ea"/>
                <a:cs typeface="Arial" panose="020B0604020202020204" pitchFamily="34" charset="0"/>
              </a:rPr>
              <a:t>تایبەتمەندییەکانى کیشوەرى ئاسیا</a:t>
            </a:r>
            <a:r>
              <a:rPr lang="ar-SA" sz="2800" b="1" dirty="0">
                <a:solidFill>
                  <a:schemeClr val="tx1">
                    <a:lumMod val="85000"/>
                    <a:lumOff val="15000"/>
                  </a:schemeClr>
                </a:solidFill>
                <a:latin typeface="Arial" panose="020B0604020202020204" pitchFamily="34" charset="0"/>
                <a:ea typeface="+mj-ea"/>
                <a:cs typeface="Arial" panose="020B0604020202020204" pitchFamily="34" charset="0"/>
              </a:rPr>
              <a:t>:</a:t>
            </a:r>
            <a:endParaRPr lang="en-GB" sz="2800" b="1" dirty="0">
              <a:solidFill>
                <a:schemeClr val="tx1">
                  <a:lumMod val="85000"/>
                  <a:lumOff val="15000"/>
                </a:schemeClr>
              </a:solidFill>
              <a:latin typeface="Arial" panose="020B0604020202020204" pitchFamily="34" charset="0"/>
              <a:ea typeface="+mj-ea"/>
              <a:cs typeface="Arial" panose="020B0604020202020204" pitchFamily="34" charset="0"/>
            </a:endParaRPr>
          </a:p>
          <a:p>
            <a:pPr rtl="1"/>
            <a:r>
              <a:rPr lang="ar-IQ" sz="6000" b="1" dirty="0" smtClean="0"/>
              <a:t>6</a:t>
            </a:r>
            <a:r>
              <a:rPr lang="ar-SA" sz="6000" b="1" dirty="0" smtClean="0"/>
              <a:t>- </a:t>
            </a:r>
            <a:r>
              <a:rPr lang="ar-SA" sz="6000" b="1" dirty="0"/>
              <a:t>ڕژیمی سیاسی :-هەندێک دەوڵەت ڕژیمی پاشایەتی جێبە جێ دەکات، و هەندێکێ دیکەدا ڕژیمی کۆمۆنیستی جێبە جێ دەکات، و هەندێک دەوڵەتدا ڕژیمی دیمۆگراتی ودەوڵەت هەیە ڕژیمی كۆماری جێبە جێ دەکات</a:t>
            </a:r>
            <a:r>
              <a:rPr lang="en-US" sz="6000" b="1" dirty="0"/>
              <a:t> .</a:t>
            </a:r>
            <a:br>
              <a:rPr lang="en-US" sz="6000" b="1" dirty="0"/>
            </a:br>
            <a:endParaRPr lang="en-GB" sz="2000" b="1" dirty="0"/>
          </a:p>
        </p:txBody>
      </p:sp>
    </p:spTree>
    <p:extLst>
      <p:ext uri="{BB962C8B-B14F-4D97-AF65-F5344CB8AC3E}">
        <p14:creationId xmlns:p14="http://schemas.microsoft.com/office/powerpoint/2010/main" val="207607181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46386"/>
            <a:ext cx="8911687" cy="1258614"/>
          </a:xfrm>
        </p:spPr>
        <p:txBody>
          <a:bodyPr>
            <a:normAutofit/>
          </a:bodyPr>
          <a:lstStyle/>
          <a:p>
            <a:pPr algn="r" rtl="1"/>
            <a:r>
              <a:rPr lang="ar-IQ" sz="3200" b="1" dirty="0" smtClean="0">
                <a:cs typeface="Zanest _ Ghlbish" pitchFamily="2" charset="-78"/>
              </a:rPr>
              <a:t>                            </a:t>
            </a:r>
            <a:r>
              <a:rPr lang="ar-SA" sz="3200" b="1" dirty="0" smtClean="0">
                <a:cs typeface="Zanest _ Ghlbish" pitchFamily="2" charset="-78"/>
              </a:rPr>
              <a:t>نموونةى </a:t>
            </a:r>
            <a:r>
              <a:rPr lang="ar-SA" sz="3200" b="1" dirty="0">
                <a:cs typeface="Zanest _ Ghlbish" pitchFamily="2" charset="-78"/>
              </a:rPr>
              <a:t>سيستةمة سياسيةكان</a:t>
            </a:r>
            <a:r>
              <a:rPr lang="ar-SA" sz="3200" dirty="0">
                <a:cs typeface="Zanest _ Ghlbish" pitchFamily="2" charset="-78"/>
              </a:rPr>
              <a:t>دا</a:t>
            </a:r>
            <a:r>
              <a:rPr lang="ar-SA" sz="3200" b="1" dirty="0">
                <a:cs typeface="Zanest _ Ghlbish" pitchFamily="2" charset="-78"/>
              </a:rPr>
              <a:t> لة ئاسيا</a:t>
            </a:r>
            <a:endParaRPr lang="en-GB" sz="3200" dirty="0"/>
          </a:p>
        </p:txBody>
      </p:sp>
      <p:sp>
        <p:nvSpPr>
          <p:cNvPr id="3" name="Content Placeholder 2"/>
          <p:cNvSpPr>
            <a:spLocks noGrp="1"/>
          </p:cNvSpPr>
          <p:nvPr>
            <p:ph idx="1"/>
          </p:nvPr>
        </p:nvSpPr>
        <p:spPr>
          <a:xfrm>
            <a:off x="2589212" y="2274176"/>
            <a:ext cx="9234926" cy="2581603"/>
          </a:xfrm>
        </p:spPr>
        <p:txBody>
          <a:bodyPr>
            <a:normAutofit fontScale="25000" lnSpcReduction="20000"/>
          </a:bodyPr>
          <a:lstStyle/>
          <a:p>
            <a:pPr lvl="8" algn="r"/>
            <a:r>
              <a:rPr lang="ar-SA" sz="12800" b="1" dirty="0">
                <a:solidFill>
                  <a:schemeClr val="tx1">
                    <a:lumMod val="85000"/>
                    <a:lumOff val="15000"/>
                  </a:schemeClr>
                </a:solidFill>
                <a:latin typeface="Arial" panose="020B0604020202020204" pitchFamily="34" charset="0"/>
                <a:ea typeface="+mj-ea"/>
                <a:cs typeface="Arial" panose="020B0604020202020204" pitchFamily="34" charset="0"/>
              </a:rPr>
              <a:t>تایبەتمەندییەکانى کیشوەرى ئاسیا</a:t>
            </a:r>
            <a:r>
              <a:rPr lang="ar-SA" sz="2800" b="1" dirty="0">
                <a:solidFill>
                  <a:schemeClr val="tx1">
                    <a:lumMod val="85000"/>
                    <a:lumOff val="15000"/>
                  </a:schemeClr>
                </a:solidFill>
                <a:latin typeface="Arial" panose="020B0604020202020204" pitchFamily="34" charset="0"/>
                <a:ea typeface="+mj-ea"/>
                <a:cs typeface="Arial" panose="020B0604020202020204" pitchFamily="34" charset="0"/>
              </a:rPr>
              <a:t>:</a:t>
            </a:r>
            <a:endParaRPr lang="en-GB" sz="2800" b="1" dirty="0">
              <a:solidFill>
                <a:schemeClr val="tx1">
                  <a:lumMod val="85000"/>
                  <a:lumOff val="15000"/>
                </a:schemeClr>
              </a:solidFill>
              <a:latin typeface="Arial" panose="020B0604020202020204" pitchFamily="34" charset="0"/>
              <a:ea typeface="+mj-ea"/>
              <a:cs typeface="Arial" panose="020B0604020202020204" pitchFamily="34" charset="0"/>
            </a:endParaRPr>
          </a:p>
          <a:p>
            <a:pPr rtl="1"/>
            <a:r>
              <a:rPr lang="ar-SA" sz="6000" b="1" dirty="0" smtClean="0"/>
              <a:t>7-  </a:t>
            </a:r>
            <a:r>
              <a:rPr lang="ar-SA" sz="6000" b="1" dirty="0"/>
              <a:t>ئایینەکان :-کیشوەری ئاسیا نیشتمانی ڕەسەنی زۆربەی ئاینە سەرەکییەکانی جیهانە وەکو ئاینی جولەکە و ئیسلام و کریستیان . و شوێنی دروست بوونی فەلسەفی هیندۆسی وبوزی و ژاپۆنی و کۆنفۆشی</a:t>
            </a:r>
            <a:r>
              <a:rPr lang="en-US" sz="6000" b="1" dirty="0"/>
              <a:t>.</a:t>
            </a:r>
            <a:r>
              <a:rPr lang="en-US" sz="6000" b="1" i="1" dirty="0"/>
              <a:t/>
            </a:r>
            <a:br>
              <a:rPr lang="en-US" sz="6000" b="1" i="1" dirty="0"/>
            </a:br>
            <a:r>
              <a:rPr lang="en-US" sz="6000" b="1" i="1" dirty="0"/>
              <a:t/>
            </a:r>
            <a:br>
              <a:rPr lang="en-US" sz="6000" b="1" i="1" dirty="0"/>
            </a:br>
            <a:endParaRPr lang="en-GB" sz="6000" dirty="0"/>
          </a:p>
          <a:p>
            <a:pPr marL="0" indent="0" rtl="1">
              <a:buNone/>
            </a:pPr>
            <a:endParaRPr lang="en-GB" sz="2000" b="1" dirty="0"/>
          </a:p>
        </p:txBody>
      </p:sp>
    </p:spTree>
    <p:extLst>
      <p:ext uri="{BB962C8B-B14F-4D97-AF65-F5344CB8AC3E}">
        <p14:creationId xmlns:p14="http://schemas.microsoft.com/office/powerpoint/2010/main" val="1443752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97824" y="969579"/>
            <a:ext cx="5805652" cy="1292773"/>
          </a:xfrm>
        </p:spPr>
        <p:txBody>
          <a:bodyPr>
            <a:normAutofit fontScale="90000"/>
          </a:bodyPr>
          <a:lstStyle/>
          <a:p>
            <a:pPr algn="r" rtl="1"/>
            <a:r>
              <a:rPr lang="ar-IQ" sz="8000" b="1" dirty="0" smtClean="0">
                <a:cs typeface="Zanest _ Ghlbish" pitchFamily="2" charset="-78"/>
              </a:rPr>
              <a:t>       كيشوةرى</a:t>
            </a:r>
            <a:r>
              <a:rPr lang="ar-IQ" sz="3200" b="1" dirty="0" smtClean="0">
                <a:cs typeface="Zanest _ Ghlbish" pitchFamily="2" charset="-78"/>
              </a:rPr>
              <a:t> </a:t>
            </a:r>
            <a:r>
              <a:rPr lang="ar-SA" sz="8000" b="1" dirty="0" smtClean="0">
                <a:cs typeface="Zanest _ Ghlbish" pitchFamily="2" charset="-78"/>
              </a:rPr>
              <a:t>ئاسيا</a:t>
            </a:r>
            <a:endParaRPr lang="en-GB" sz="8000" dirty="0"/>
          </a:p>
        </p:txBody>
      </p:sp>
      <p:pic>
        <p:nvPicPr>
          <p:cNvPr id="4" name="Picture 4" descr="https://scontent.febl5-2.fna.fbcdn.net/v/t1.18169-9/11051740_789684954442086_6604244056092914641_n.jpg?_nc_cat=109&amp;ccb=1-5&amp;_nc_sid=730e14&amp;_nc_ohc=V_iNRMwn1B0AX9temPM&amp;_nc_ht=scontent.febl5-2.fna&amp;oh=00_AT8mXaqHdytkC3V09DE6XOlE3VdwFDFeumS-Tjnc94EWKQ&amp;oe=622B2C3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8426560" y="178188"/>
            <a:ext cx="3839013" cy="2875554"/>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https://scontent.febl5-2.fna.fbcdn.net/v/t1.18169-9/10385573_789684694442112_6565733009825399003_n.jpg?_nc_cat=107&amp;ccb=1-5&amp;_nc_sid=730e14&amp;_nc_ohc=gbQsZgg7ad0AX8SZmp-&amp;_nc_ht=scontent.febl5-2.fna&amp;oh=00_AT8dN60fQx8B0G2avq9nJOHZxf9ezUeFI65DeDUiHuRAjw&amp;oe=6228870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1885" y="3128834"/>
            <a:ext cx="5795070" cy="389719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741400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46386"/>
            <a:ext cx="8911687" cy="1258614"/>
          </a:xfrm>
        </p:spPr>
        <p:txBody>
          <a:bodyPr>
            <a:normAutofit/>
          </a:bodyPr>
          <a:lstStyle/>
          <a:p>
            <a:pPr algn="r" rtl="1"/>
            <a:r>
              <a:rPr lang="ar-IQ" sz="3200" b="1" dirty="0" smtClean="0">
                <a:cs typeface="Zanest _ Ghlbish" pitchFamily="2" charset="-78"/>
              </a:rPr>
              <a:t>                            </a:t>
            </a:r>
            <a:r>
              <a:rPr lang="ar-SA" sz="3200" b="1" dirty="0" smtClean="0">
                <a:cs typeface="Zanest _ Ghlbish" pitchFamily="2" charset="-78"/>
              </a:rPr>
              <a:t>نموونةى </a:t>
            </a:r>
            <a:r>
              <a:rPr lang="ar-SA" sz="3200" b="1" dirty="0">
                <a:cs typeface="Zanest _ Ghlbish" pitchFamily="2" charset="-78"/>
              </a:rPr>
              <a:t>سيستةمة سياسيةكان</a:t>
            </a:r>
            <a:r>
              <a:rPr lang="ar-SA" sz="3200" dirty="0">
                <a:cs typeface="Zanest _ Ghlbish" pitchFamily="2" charset="-78"/>
              </a:rPr>
              <a:t>دا</a:t>
            </a:r>
            <a:r>
              <a:rPr lang="ar-SA" sz="3200" b="1" dirty="0">
                <a:cs typeface="Zanest _ Ghlbish" pitchFamily="2" charset="-78"/>
              </a:rPr>
              <a:t> لة ئاسيا</a:t>
            </a:r>
            <a:endParaRPr lang="en-GB" sz="3200" dirty="0"/>
          </a:p>
        </p:txBody>
      </p:sp>
      <p:sp>
        <p:nvSpPr>
          <p:cNvPr id="3" name="Content Placeholder 2"/>
          <p:cNvSpPr>
            <a:spLocks noGrp="1"/>
          </p:cNvSpPr>
          <p:nvPr>
            <p:ph idx="1"/>
          </p:nvPr>
        </p:nvSpPr>
        <p:spPr/>
        <p:txBody>
          <a:bodyPr>
            <a:normAutofit/>
          </a:bodyPr>
          <a:lstStyle/>
          <a:p>
            <a:pPr algn="just" rtl="1"/>
            <a:r>
              <a:rPr lang="ar-SA" sz="3000" b="1" dirty="0" smtClean="0">
                <a:solidFill>
                  <a:schemeClr val="tx1">
                    <a:lumMod val="85000"/>
                    <a:lumOff val="15000"/>
                  </a:schemeClr>
                </a:solidFill>
                <a:latin typeface="+mj-lt"/>
                <a:ea typeface="+mj-ea"/>
                <a:cs typeface="Zheayr Zheayr2" pitchFamily="2" charset="-78"/>
              </a:rPr>
              <a:t>ثيَشةكى</a:t>
            </a:r>
            <a:endParaRPr lang="ar-IQ" sz="3000" b="1" dirty="0">
              <a:solidFill>
                <a:schemeClr val="tx1">
                  <a:lumMod val="85000"/>
                  <a:lumOff val="15000"/>
                </a:schemeClr>
              </a:solidFill>
              <a:latin typeface="+mj-lt"/>
              <a:ea typeface="+mj-ea"/>
              <a:cs typeface="Zheayr Zheayr2" pitchFamily="2" charset="-78"/>
            </a:endParaRPr>
          </a:p>
          <a:p>
            <a:pPr marL="0" indent="0" algn="just" rtl="1">
              <a:buNone/>
            </a:pPr>
            <a:r>
              <a:rPr lang="ar-SA" sz="2400" b="1" dirty="0" smtClean="0">
                <a:solidFill>
                  <a:schemeClr val="tx1">
                    <a:lumMod val="85000"/>
                    <a:lumOff val="15000"/>
                  </a:schemeClr>
                </a:solidFill>
                <a:latin typeface="+mj-lt"/>
                <a:ea typeface="+mj-ea"/>
                <a:cs typeface="Zheayr Zheayr2" pitchFamily="2" charset="-78"/>
              </a:rPr>
              <a:t>      </a:t>
            </a:r>
            <a:r>
              <a:rPr lang="ar-SA" sz="2400" b="1" dirty="0">
                <a:solidFill>
                  <a:schemeClr val="tx1">
                    <a:lumMod val="85000"/>
                    <a:lumOff val="15000"/>
                  </a:schemeClr>
                </a:solidFill>
                <a:latin typeface="+mj-lt"/>
                <a:ea typeface="+mj-ea"/>
                <a:cs typeface="Zheayr Zheayr2" pitchFamily="2" charset="-78"/>
              </a:rPr>
              <a:t>ووشةى ئاسيا زؤركؤنة ولةلايةن يؤنانية كؤنةكانةوة ناونراوة ، مةبةستيان لةم ناوة بة بةشي رِؤذهةلآتى وولآتى يؤنان ووتراوة، بير وراِي واهةية دةلَيَ ئةم ووشةية لة بنةرةتدا لة ووشةى ( ئاسؤوةوة)</a:t>
            </a:r>
            <a:r>
              <a:rPr lang="en-US" sz="2400" b="1" dirty="0">
                <a:solidFill>
                  <a:schemeClr val="tx1">
                    <a:lumMod val="85000"/>
                    <a:lumOff val="15000"/>
                  </a:schemeClr>
                </a:solidFill>
                <a:latin typeface="+mj-lt"/>
                <a:ea typeface="+mj-ea"/>
                <a:cs typeface="Zheayr Zheayr2" pitchFamily="2" charset="-78"/>
              </a:rPr>
              <a:t> (</a:t>
            </a:r>
            <a:r>
              <a:rPr lang="en-US" sz="2400" b="1" dirty="0" err="1">
                <a:solidFill>
                  <a:schemeClr val="tx1">
                    <a:lumMod val="85000"/>
                    <a:lumOff val="15000"/>
                  </a:schemeClr>
                </a:solidFill>
                <a:latin typeface="+mj-lt"/>
                <a:ea typeface="+mj-ea"/>
                <a:cs typeface="Zheayr Zheayr2" pitchFamily="2" charset="-78"/>
              </a:rPr>
              <a:t>Asu</a:t>
            </a:r>
            <a:r>
              <a:rPr lang="en-US" sz="2400" b="1" dirty="0">
                <a:solidFill>
                  <a:schemeClr val="tx1">
                    <a:lumMod val="85000"/>
                    <a:lumOff val="15000"/>
                  </a:schemeClr>
                </a:solidFill>
                <a:latin typeface="+mj-lt"/>
                <a:ea typeface="+mj-ea"/>
                <a:cs typeface="Zheayr Zheayr2" pitchFamily="2" charset="-78"/>
              </a:rPr>
              <a:t>) </a:t>
            </a:r>
            <a:r>
              <a:rPr lang="ar-SA" sz="2400" b="1" dirty="0">
                <a:solidFill>
                  <a:schemeClr val="tx1">
                    <a:lumMod val="85000"/>
                    <a:lumOff val="15000"/>
                  </a:schemeClr>
                </a:solidFill>
                <a:latin typeface="+mj-lt"/>
                <a:ea typeface="+mj-ea"/>
                <a:cs typeface="Zheayr Zheayr2" pitchFamily="2" charset="-78"/>
              </a:rPr>
              <a:t>هاتووة كة لة لايةن ئاشؤريةكانةوة واتاي رِؤذهةلآت ئةطةيَنى، ليَكدانةوةيةكى تر هةية كة طواية ووشةى( ئاسيا) نازناويَكي ناوخؤيية بة دةشتى ( ئيظسس)ى يؤنان ووتراوة دوواتر ئةو ناوة بة هةموو سةرزةمينى ئةنادؤلَ وتراوة و بةرةبةرة بةشةكانى تري ئاسيا بةو ناوة ناسراوة، سةبارةت بة شيَوةي ئاسيا زياتر ئاسيا بةتايبةتي لة بةشي ناوةرِاستي لة شيَوةي ضوارطؤشةية و سةنتةرةكةي دوورة ،ئاسيا بةطةورةترين كيشوةري جيهان لةقةلَةم ئةدريَت و لة(30%) رِووبةرى ووشكانى طؤى زةوى ثيَك </a:t>
            </a:r>
            <a:r>
              <a:rPr lang="ar-SA" sz="2400" b="1" dirty="0" smtClean="0">
                <a:solidFill>
                  <a:schemeClr val="tx1">
                    <a:lumMod val="85000"/>
                    <a:lumOff val="15000"/>
                  </a:schemeClr>
                </a:solidFill>
                <a:latin typeface="+mj-lt"/>
                <a:ea typeface="+mj-ea"/>
                <a:cs typeface="Zheayr Zheayr2" pitchFamily="2" charset="-78"/>
              </a:rPr>
              <a:t>ديَنيَت</a:t>
            </a:r>
            <a:r>
              <a:rPr lang="ar-IQ" sz="2400" b="1" dirty="0" smtClean="0">
                <a:solidFill>
                  <a:schemeClr val="tx1">
                    <a:lumMod val="85000"/>
                    <a:lumOff val="15000"/>
                  </a:schemeClr>
                </a:solidFill>
                <a:latin typeface="+mj-lt"/>
                <a:ea typeface="+mj-ea"/>
                <a:cs typeface="Zheayr Zheayr2" pitchFamily="2" charset="-78"/>
              </a:rPr>
              <a:t>.</a:t>
            </a:r>
            <a:r>
              <a:rPr lang="ar-SA" sz="2400" b="1" dirty="0" smtClean="0">
                <a:solidFill>
                  <a:schemeClr val="tx1">
                    <a:lumMod val="85000"/>
                    <a:lumOff val="15000"/>
                  </a:schemeClr>
                </a:solidFill>
                <a:latin typeface="+mj-lt"/>
                <a:ea typeface="+mj-ea"/>
                <a:cs typeface="Zheayr Zheayr2" pitchFamily="2" charset="-78"/>
              </a:rPr>
              <a:t> </a:t>
            </a:r>
            <a:endParaRPr lang="en-GB" sz="2400" b="1" dirty="0">
              <a:solidFill>
                <a:schemeClr val="tx1">
                  <a:lumMod val="85000"/>
                  <a:lumOff val="15000"/>
                </a:schemeClr>
              </a:solidFill>
              <a:latin typeface="+mj-lt"/>
              <a:ea typeface="+mj-ea"/>
              <a:cs typeface="Zheayr Zheayr2" pitchFamily="2" charset="-78"/>
            </a:endParaRPr>
          </a:p>
        </p:txBody>
      </p:sp>
    </p:spTree>
    <p:extLst>
      <p:ext uri="{BB962C8B-B14F-4D97-AF65-F5344CB8AC3E}">
        <p14:creationId xmlns:p14="http://schemas.microsoft.com/office/powerpoint/2010/main" val="11530990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46386"/>
            <a:ext cx="8911687" cy="1258614"/>
          </a:xfrm>
        </p:spPr>
        <p:txBody>
          <a:bodyPr>
            <a:normAutofit/>
          </a:bodyPr>
          <a:lstStyle/>
          <a:p>
            <a:pPr algn="r" rtl="1"/>
            <a:r>
              <a:rPr lang="ar-IQ" sz="3200" b="1" dirty="0" smtClean="0">
                <a:cs typeface="Zanest _ Ghlbish" pitchFamily="2" charset="-78"/>
              </a:rPr>
              <a:t>                            </a:t>
            </a:r>
            <a:r>
              <a:rPr lang="ar-SA" sz="3200" b="1" dirty="0" smtClean="0">
                <a:cs typeface="Zanest _ Ghlbish" pitchFamily="2" charset="-78"/>
              </a:rPr>
              <a:t>نموونةى </a:t>
            </a:r>
            <a:r>
              <a:rPr lang="ar-SA" sz="3200" b="1" dirty="0">
                <a:cs typeface="Zanest _ Ghlbish" pitchFamily="2" charset="-78"/>
              </a:rPr>
              <a:t>سيستةمة سياسيةكان</a:t>
            </a:r>
            <a:r>
              <a:rPr lang="ar-SA" sz="3200" dirty="0">
                <a:cs typeface="Zanest _ Ghlbish" pitchFamily="2" charset="-78"/>
              </a:rPr>
              <a:t>دا</a:t>
            </a:r>
            <a:r>
              <a:rPr lang="ar-SA" sz="3200" b="1" dirty="0">
                <a:cs typeface="Zanest _ Ghlbish" pitchFamily="2" charset="-78"/>
              </a:rPr>
              <a:t> لة ئاسيا</a:t>
            </a:r>
            <a:endParaRPr lang="en-GB" sz="3200" dirty="0"/>
          </a:p>
        </p:txBody>
      </p:sp>
      <p:sp>
        <p:nvSpPr>
          <p:cNvPr id="3" name="Content Placeholder 2"/>
          <p:cNvSpPr>
            <a:spLocks noGrp="1"/>
          </p:cNvSpPr>
          <p:nvPr>
            <p:ph idx="1"/>
          </p:nvPr>
        </p:nvSpPr>
        <p:spPr/>
        <p:txBody>
          <a:bodyPr>
            <a:normAutofit/>
          </a:bodyPr>
          <a:lstStyle/>
          <a:p>
            <a:pPr lvl="8" algn="r"/>
            <a:r>
              <a:rPr lang="ar-IQ" sz="2800" b="1" dirty="0">
                <a:solidFill>
                  <a:schemeClr val="tx1">
                    <a:lumMod val="85000"/>
                    <a:lumOff val="15000"/>
                  </a:schemeClr>
                </a:solidFill>
                <a:latin typeface="+mj-lt"/>
                <a:ea typeface="+mj-ea"/>
                <a:cs typeface="Zheayr Zheayr2" pitchFamily="2" charset="-78"/>
              </a:rPr>
              <a:t>طرنطى ناوضةي كيشوةرى </a:t>
            </a:r>
            <a:r>
              <a:rPr lang="ar-IQ" sz="2800" b="1" dirty="0" smtClean="0">
                <a:solidFill>
                  <a:schemeClr val="tx1">
                    <a:lumMod val="85000"/>
                    <a:lumOff val="15000"/>
                  </a:schemeClr>
                </a:solidFill>
                <a:latin typeface="+mj-lt"/>
                <a:ea typeface="+mj-ea"/>
                <a:cs typeface="Zheayr Zheayr2" pitchFamily="2" charset="-78"/>
              </a:rPr>
              <a:t>ئاسيا</a:t>
            </a:r>
            <a:endParaRPr lang="en-GB" sz="2800" b="1" dirty="0" smtClean="0">
              <a:solidFill>
                <a:schemeClr val="tx1">
                  <a:lumMod val="85000"/>
                  <a:lumOff val="15000"/>
                </a:schemeClr>
              </a:solidFill>
              <a:latin typeface="+mj-lt"/>
              <a:ea typeface="+mj-ea"/>
              <a:cs typeface="Zheayr Zheayr2" pitchFamily="2" charset="-78"/>
            </a:endParaRPr>
          </a:p>
          <a:p>
            <a:pPr marL="0" indent="0" algn="just" rtl="1">
              <a:buNone/>
            </a:pPr>
            <a:r>
              <a:rPr lang="ar-SA" sz="2400" b="1" dirty="0" smtClean="0">
                <a:solidFill>
                  <a:schemeClr val="tx1">
                    <a:lumMod val="85000"/>
                    <a:lumOff val="15000"/>
                  </a:schemeClr>
                </a:solidFill>
                <a:latin typeface="+mj-lt"/>
                <a:ea typeface="+mj-ea"/>
                <a:cs typeface="Zheayr Zheayr2" pitchFamily="2" charset="-78"/>
              </a:rPr>
              <a:t> شويَنى كيَشوةرى ئاسيا سةرنجى ثسثؤرِانى جوطرافياي سياسي و جيوثؤلتيك راكيشاوة، ضونكة ئةم شويَنة طرنطي زؤر هةية لةكاتى شةرِو ئاشتى دا،بؤية تيؤرى دلَى زةوىكة( هالفورد ماكندةر)دايناوة لةم بارةيةوة باس لة رؤلَى شويَنى ئاسيا ئةكات وطرنطى كةنارةكانى زةرياي بةستةلَةكى باكوورو دةشتة فراوانةكانى ولَاتاني توركةمانستان ومةنطوليا و دةشتةكانى ئاسياي ناوةراست دةخاتة رِوو بة بةشيَك لة (دلَى زةوى) لةو تيؤرةوة باسيان دةكريَت، وة( ئةلفريدماهان) باس لة طرنطى دةرياكاني دةوروبةري دةكات و بةهاى ستراتيجي ووشكانى فراوانى ئاسيا دةكات</a:t>
            </a:r>
            <a:r>
              <a:rPr lang="en-US" sz="2400" b="1" dirty="0" smtClean="0">
                <a:solidFill>
                  <a:schemeClr val="tx1">
                    <a:lumMod val="85000"/>
                    <a:lumOff val="15000"/>
                  </a:schemeClr>
                </a:solidFill>
                <a:latin typeface="+mj-lt"/>
                <a:ea typeface="+mj-ea"/>
                <a:cs typeface="Zheayr Zheayr2" pitchFamily="2" charset="-78"/>
              </a:rPr>
              <a:t> </a:t>
            </a:r>
            <a:r>
              <a:rPr lang="en-US" b="1" dirty="0" smtClean="0"/>
              <a:t>.</a:t>
            </a:r>
            <a:r>
              <a:rPr lang="ar-SA" sz="2400" b="1" dirty="0" smtClean="0">
                <a:solidFill>
                  <a:schemeClr val="tx1">
                    <a:lumMod val="85000"/>
                    <a:lumOff val="15000"/>
                  </a:schemeClr>
                </a:solidFill>
                <a:latin typeface="+mj-lt"/>
                <a:ea typeface="+mj-ea"/>
                <a:cs typeface="Zheayr Zheayr2" pitchFamily="2" charset="-78"/>
              </a:rPr>
              <a:t> </a:t>
            </a:r>
            <a:endParaRPr lang="en-GB" sz="2400" b="1" dirty="0">
              <a:solidFill>
                <a:schemeClr val="tx1">
                  <a:lumMod val="85000"/>
                  <a:lumOff val="15000"/>
                </a:schemeClr>
              </a:solidFill>
              <a:latin typeface="+mj-lt"/>
              <a:ea typeface="+mj-ea"/>
              <a:cs typeface="Zheayr Zheayr2" pitchFamily="2" charset="-78"/>
            </a:endParaRPr>
          </a:p>
        </p:txBody>
      </p:sp>
    </p:spTree>
    <p:extLst>
      <p:ext uri="{BB962C8B-B14F-4D97-AF65-F5344CB8AC3E}">
        <p14:creationId xmlns:p14="http://schemas.microsoft.com/office/powerpoint/2010/main" val="3790762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46386"/>
            <a:ext cx="8911687" cy="1258614"/>
          </a:xfrm>
        </p:spPr>
        <p:txBody>
          <a:bodyPr>
            <a:normAutofit/>
          </a:bodyPr>
          <a:lstStyle/>
          <a:p>
            <a:pPr algn="r" rtl="1"/>
            <a:r>
              <a:rPr lang="ar-IQ" sz="3200" b="1" dirty="0" smtClean="0">
                <a:cs typeface="Zanest _ Ghlbish" pitchFamily="2" charset="-78"/>
              </a:rPr>
              <a:t>                            </a:t>
            </a:r>
            <a:r>
              <a:rPr lang="ar-SA" sz="3200" b="1" dirty="0" smtClean="0">
                <a:cs typeface="Zanest _ Ghlbish" pitchFamily="2" charset="-78"/>
              </a:rPr>
              <a:t>نموونةى </a:t>
            </a:r>
            <a:r>
              <a:rPr lang="ar-SA" sz="3200" b="1" dirty="0">
                <a:cs typeface="Zanest _ Ghlbish" pitchFamily="2" charset="-78"/>
              </a:rPr>
              <a:t>سيستةمة سياسيةكان</a:t>
            </a:r>
            <a:r>
              <a:rPr lang="ar-SA" sz="3200" dirty="0">
                <a:cs typeface="Zanest _ Ghlbish" pitchFamily="2" charset="-78"/>
              </a:rPr>
              <a:t>دا</a:t>
            </a:r>
            <a:r>
              <a:rPr lang="ar-SA" sz="3200" b="1" dirty="0">
                <a:cs typeface="Zanest _ Ghlbish" pitchFamily="2" charset="-78"/>
              </a:rPr>
              <a:t> لة ئاسيا</a:t>
            </a:r>
            <a:endParaRPr lang="en-GB" sz="3200" dirty="0"/>
          </a:p>
        </p:txBody>
      </p:sp>
      <p:sp>
        <p:nvSpPr>
          <p:cNvPr id="3" name="Content Placeholder 2"/>
          <p:cNvSpPr>
            <a:spLocks noGrp="1"/>
          </p:cNvSpPr>
          <p:nvPr>
            <p:ph idx="1"/>
          </p:nvPr>
        </p:nvSpPr>
        <p:spPr/>
        <p:txBody>
          <a:bodyPr>
            <a:normAutofit/>
          </a:bodyPr>
          <a:lstStyle/>
          <a:p>
            <a:pPr lvl="8" algn="r"/>
            <a:r>
              <a:rPr lang="ar-IQ" sz="3200" b="1" dirty="0">
                <a:solidFill>
                  <a:schemeClr val="tx1">
                    <a:lumMod val="85000"/>
                    <a:lumOff val="15000"/>
                  </a:schemeClr>
                </a:solidFill>
                <a:latin typeface="+mj-lt"/>
                <a:ea typeface="+mj-ea"/>
                <a:cs typeface="Zheayr Zheayr2" pitchFamily="2" charset="-78"/>
              </a:rPr>
              <a:t>طرنطى ناوضةي كيشوةرى </a:t>
            </a:r>
            <a:r>
              <a:rPr lang="ar-IQ" sz="3200" b="1" dirty="0" smtClean="0">
                <a:solidFill>
                  <a:schemeClr val="tx1">
                    <a:lumMod val="85000"/>
                    <a:lumOff val="15000"/>
                  </a:schemeClr>
                </a:solidFill>
                <a:latin typeface="+mj-lt"/>
                <a:ea typeface="+mj-ea"/>
                <a:cs typeface="Zheayr Zheayr2" pitchFamily="2" charset="-78"/>
              </a:rPr>
              <a:t>ئاسيا</a:t>
            </a:r>
            <a:endParaRPr lang="en-GB" sz="3200" b="1" dirty="0" smtClean="0">
              <a:solidFill>
                <a:schemeClr val="tx1">
                  <a:lumMod val="85000"/>
                  <a:lumOff val="15000"/>
                </a:schemeClr>
              </a:solidFill>
              <a:latin typeface="+mj-lt"/>
              <a:ea typeface="+mj-ea"/>
              <a:cs typeface="Zheayr Zheayr2" pitchFamily="2" charset="-78"/>
            </a:endParaRPr>
          </a:p>
          <a:p>
            <a:pPr marL="0" indent="0" algn="just" rtl="1">
              <a:buNone/>
            </a:pPr>
            <a:r>
              <a:rPr lang="ar-SA" sz="2400" b="1" dirty="0" smtClean="0">
                <a:solidFill>
                  <a:schemeClr val="tx1">
                    <a:lumMod val="85000"/>
                    <a:lumOff val="15000"/>
                  </a:schemeClr>
                </a:solidFill>
                <a:latin typeface="+mj-lt"/>
                <a:ea typeface="+mj-ea"/>
                <a:cs typeface="Zheayr Zheayr2" pitchFamily="2" charset="-78"/>
              </a:rPr>
              <a:t> </a:t>
            </a:r>
            <a:r>
              <a:rPr lang="ar-SA" sz="2400" b="1" dirty="0">
                <a:solidFill>
                  <a:schemeClr val="tx1">
                    <a:lumMod val="85000"/>
                    <a:lumOff val="15000"/>
                  </a:schemeClr>
                </a:solidFill>
                <a:latin typeface="+mj-lt"/>
                <a:ea typeface="+mj-ea"/>
                <a:cs typeface="Zheayr Zheayr2" pitchFamily="2" charset="-78"/>
              </a:rPr>
              <a:t>طرنطى شويَنى ئاسيا و دريَذبوونةوةى رِووبةرةكةى لةنيَوان بازنةكانى ثاني و هيَلَةكانى دريَذي بوونةتةهؤى دةركةوتنى ضةند هةريَميَكي ئاو هةواى جؤراوجؤر، هةروةها ثيَكهاتةى ضينةكانى جيولوجي بؤتة هؤى بوونى دةرامةتى كانزايي هةمةجؤرة، رووالَةتة سروشتيةكانى كيَشوةرى ئاسيا وةك ضيامةزنةكان و بيابانة فراوانةكان بوونةتة هؤى دابرِانى ناوضة جياوازةكان لةطةلَ ئاسيا طةورةتين و جرِترين كيَشورة لة هةر حةوت كيشوةرةكانى جيهان ة ، لة بارةى جوطرافيةوة وةكو شيوة كيشوةر يان شيَوة كةناريَكى طةورة دادةنريت، كة ذمارةى دانيشتوانى 60% دانيشتواني جيهان ثيَكدةهيَنيَت.</a:t>
            </a:r>
            <a:endParaRPr lang="en-GB" sz="2400" b="1" dirty="0">
              <a:solidFill>
                <a:schemeClr val="tx1">
                  <a:lumMod val="85000"/>
                  <a:lumOff val="15000"/>
                </a:schemeClr>
              </a:solidFill>
              <a:latin typeface="+mj-lt"/>
              <a:ea typeface="+mj-ea"/>
              <a:cs typeface="Zheayr Zheayr2" pitchFamily="2" charset="-78"/>
            </a:endParaRPr>
          </a:p>
          <a:p>
            <a:pPr marL="0" indent="0" algn="just" rtl="1">
              <a:buNone/>
            </a:pPr>
            <a:r>
              <a:rPr lang="en-US" b="1" dirty="0" smtClean="0"/>
              <a:t>.</a:t>
            </a:r>
            <a:r>
              <a:rPr lang="ar-SA" sz="2400" b="1" dirty="0" smtClean="0">
                <a:solidFill>
                  <a:schemeClr val="tx1">
                    <a:lumMod val="85000"/>
                    <a:lumOff val="15000"/>
                  </a:schemeClr>
                </a:solidFill>
                <a:latin typeface="+mj-lt"/>
                <a:ea typeface="+mj-ea"/>
                <a:cs typeface="Zheayr Zheayr2" pitchFamily="2" charset="-78"/>
              </a:rPr>
              <a:t> </a:t>
            </a:r>
            <a:endParaRPr lang="en-GB" sz="2400" b="1" dirty="0">
              <a:solidFill>
                <a:schemeClr val="tx1">
                  <a:lumMod val="85000"/>
                  <a:lumOff val="15000"/>
                </a:schemeClr>
              </a:solidFill>
              <a:latin typeface="+mj-lt"/>
              <a:ea typeface="+mj-ea"/>
              <a:cs typeface="Zheayr Zheayr2" pitchFamily="2" charset="-78"/>
            </a:endParaRPr>
          </a:p>
        </p:txBody>
      </p:sp>
    </p:spTree>
    <p:extLst>
      <p:ext uri="{BB962C8B-B14F-4D97-AF65-F5344CB8AC3E}">
        <p14:creationId xmlns:p14="http://schemas.microsoft.com/office/powerpoint/2010/main" val="23250246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46386"/>
            <a:ext cx="8911687" cy="1258614"/>
          </a:xfrm>
        </p:spPr>
        <p:txBody>
          <a:bodyPr>
            <a:normAutofit/>
          </a:bodyPr>
          <a:lstStyle/>
          <a:p>
            <a:pPr algn="r" rtl="1"/>
            <a:r>
              <a:rPr lang="ar-IQ" sz="3200" b="1" dirty="0" smtClean="0">
                <a:cs typeface="Zanest _ Ghlbish" pitchFamily="2" charset="-78"/>
              </a:rPr>
              <a:t>                            </a:t>
            </a:r>
            <a:r>
              <a:rPr lang="ar-SA" sz="3200" b="1" dirty="0" smtClean="0">
                <a:cs typeface="Zanest _ Ghlbish" pitchFamily="2" charset="-78"/>
              </a:rPr>
              <a:t>نموونةى </a:t>
            </a:r>
            <a:r>
              <a:rPr lang="ar-SA" sz="3200" b="1" dirty="0">
                <a:cs typeface="Zanest _ Ghlbish" pitchFamily="2" charset="-78"/>
              </a:rPr>
              <a:t>سيستةمة سياسيةكان</a:t>
            </a:r>
            <a:r>
              <a:rPr lang="ar-SA" sz="3200" dirty="0">
                <a:cs typeface="Zanest _ Ghlbish" pitchFamily="2" charset="-78"/>
              </a:rPr>
              <a:t>دا</a:t>
            </a:r>
            <a:r>
              <a:rPr lang="ar-SA" sz="3200" b="1" dirty="0">
                <a:cs typeface="Zanest _ Ghlbish" pitchFamily="2" charset="-78"/>
              </a:rPr>
              <a:t> لة ئاسيا</a:t>
            </a:r>
            <a:endParaRPr lang="en-GB" sz="3200" dirty="0"/>
          </a:p>
        </p:txBody>
      </p:sp>
      <p:sp>
        <p:nvSpPr>
          <p:cNvPr id="3" name="Content Placeholder 2"/>
          <p:cNvSpPr>
            <a:spLocks noGrp="1"/>
          </p:cNvSpPr>
          <p:nvPr>
            <p:ph idx="1"/>
          </p:nvPr>
        </p:nvSpPr>
        <p:spPr/>
        <p:txBody>
          <a:bodyPr>
            <a:normAutofit/>
          </a:bodyPr>
          <a:lstStyle/>
          <a:p>
            <a:pPr lvl="8" algn="r"/>
            <a:r>
              <a:rPr lang="ar-IQ" sz="2800" b="1" dirty="0" smtClean="0">
                <a:solidFill>
                  <a:schemeClr val="tx1">
                    <a:lumMod val="85000"/>
                    <a:lumOff val="15000"/>
                  </a:schemeClr>
                </a:solidFill>
                <a:latin typeface="+mj-lt"/>
                <a:ea typeface="+mj-ea"/>
                <a:cs typeface="Zheayr Zheayr2" pitchFamily="2" charset="-78"/>
              </a:rPr>
              <a:t>طرنطى ناوضةي كيشوةرى ئاسيا</a:t>
            </a:r>
            <a:endParaRPr lang="en-GB" sz="2800" b="1" dirty="0" smtClean="0">
              <a:solidFill>
                <a:schemeClr val="tx1">
                  <a:lumMod val="85000"/>
                  <a:lumOff val="15000"/>
                </a:schemeClr>
              </a:solidFill>
              <a:latin typeface="+mj-lt"/>
              <a:ea typeface="+mj-ea"/>
              <a:cs typeface="Zheayr Zheayr2" pitchFamily="2" charset="-78"/>
            </a:endParaRPr>
          </a:p>
          <a:p>
            <a:pPr marL="0" indent="0" algn="just" rtl="1">
              <a:buNone/>
            </a:pPr>
            <a:r>
              <a:rPr lang="ar-SA" sz="2400" b="1" dirty="0" smtClean="0">
                <a:solidFill>
                  <a:schemeClr val="tx1">
                    <a:lumMod val="85000"/>
                    <a:lumOff val="15000"/>
                  </a:schemeClr>
                </a:solidFill>
                <a:latin typeface="+mj-lt"/>
                <a:ea typeface="+mj-ea"/>
                <a:cs typeface="Zheayr Zheayr2" pitchFamily="2" charset="-78"/>
              </a:rPr>
              <a:t> شويَنى كيَشوةرى ئاسيا سةرنجى ثسثؤرِانى جوطرافياي سياسي و جيوثؤلتيك راكيشاوة، ضونكة ئةم شويَنة طرنطي زؤر هةية لةكاتى شةرِو ئاشتى دا،بؤية تيؤرى دلَى زةوىكة( هالفورد ماكندةر)دايناوة لةم بارةيةوة باس لة رؤلَى شويَنى ئاسيا ئةكات وطرنطى كةنارةكانى زةرياي بةستةلَةكى باكوورو دةشتة فراوانةكانى ولَاتاني توركةمانستان ومةنطوليا و دةشتةكانى ئاسياي ناوةراست دةخاتة رِوو بة بةشيَك لة (دلَى زةوى) لةو تيؤرةوة باسيان دةكريَت، وة( </a:t>
            </a:r>
            <a:r>
              <a:rPr lang="ar-SA" sz="2400" b="1" dirty="0" smtClean="0">
                <a:solidFill>
                  <a:schemeClr val="tx1">
                    <a:lumMod val="85000"/>
                    <a:lumOff val="15000"/>
                  </a:schemeClr>
                </a:solidFill>
                <a:latin typeface="+mj-lt"/>
                <a:ea typeface="+mj-ea"/>
                <a:cs typeface="Zheayr Zheayr2" pitchFamily="2" charset="-78"/>
              </a:rPr>
              <a:t>ئةلفريد</a:t>
            </a:r>
            <a:r>
              <a:rPr lang="en-GB" sz="2400" b="1" dirty="0" smtClean="0">
                <a:solidFill>
                  <a:schemeClr val="tx1">
                    <a:lumMod val="85000"/>
                    <a:lumOff val="15000"/>
                  </a:schemeClr>
                </a:solidFill>
                <a:latin typeface="+mj-lt"/>
                <a:ea typeface="+mj-ea"/>
                <a:cs typeface="Zheayr Zheayr2" pitchFamily="2" charset="-78"/>
              </a:rPr>
              <a:t> </a:t>
            </a:r>
            <a:r>
              <a:rPr lang="ar-SA" sz="2400" b="1" dirty="0" smtClean="0">
                <a:solidFill>
                  <a:schemeClr val="tx1">
                    <a:lumMod val="85000"/>
                    <a:lumOff val="15000"/>
                  </a:schemeClr>
                </a:solidFill>
                <a:latin typeface="+mj-lt"/>
                <a:ea typeface="+mj-ea"/>
                <a:cs typeface="Zheayr Zheayr2" pitchFamily="2" charset="-78"/>
              </a:rPr>
              <a:t>ماهان</a:t>
            </a:r>
            <a:r>
              <a:rPr lang="ar-SA" sz="2400" b="1" dirty="0" smtClean="0">
                <a:solidFill>
                  <a:schemeClr val="tx1">
                    <a:lumMod val="85000"/>
                    <a:lumOff val="15000"/>
                  </a:schemeClr>
                </a:solidFill>
                <a:latin typeface="+mj-lt"/>
                <a:ea typeface="+mj-ea"/>
                <a:cs typeface="Zheayr Zheayr2" pitchFamily="2" charset="-78"/>
              </a:rPr>
              <a:t>) باس لة طرنطى دةرياكاني دةوروبةري دةكات و بةهاى ستراتيجي ووشكانى فراوانى ئاسيا دةكات</a:t>
            </a:r>
            <a:r>
              <a:rPr lang="en-US" sz="2400" b="1" dirty="0" smtClean="0">
                <a:solidFill>
                  <a:schemeClr val="tx1">
                    <a:lumMod val="85000"/>
                    <a:lumOff val="15000"/>
                  </a:schemeClr>
                </a:solidFill>
                <a:latin typeface="+mj-lt"/>
                <a:ea typeface="+mj-ea"/>
                <a:cs typeface="Zheayr Zheayr2" pitchFamily="2" charset="-78"/>
              </a:rPr>
              <a:t> </a:t>
            </a:r>
            <a:r>
              <a:rPr lang="en-US" b="1" dirty="0" smtClean="0"/>
              <a:t>.</a:t>
            </a:r>
            <a:r>
              <a:rPr lang="ar-SA" sz="2400" b="1" dirty="0" smtClean="0">
                <a:solidFill>
                  <a:schemeClr val="tx1">
                    <a:lumMod val="85000"/>
                    <a:lumOff val="15000"/>
                  </a:schemeClr>
                </a:solidFill>
                <a:latin typeface="+mj-lt"/>
                <a:ea typeface="+mj-ea"/>
                <a:cs typeface="Zheayr Zheayr2" pitchFamily="2" charset="-78"/>
              </a:rPr>
              <a:t> </a:t>
            </a:r>
            <a:endParaRPr lang="en-GB" sz="2400" b="1" dirty="0">
              <a:solidFill>
                <a:schemeClr val="tx1">
                  <a:lumMod val="85000"/>
                  <a:lumOff val="15000"/>
                </a:schemeClr>
              </a:solidFill>
              <a:latin typeface="+mj-lt"/>
              <a:ea typeface="+mj-ea"/>
              <a:cs typeface="Zheayr Zheayr2" pitchFamily="2" charset="-78"/>
            </a:endParaRPr>
          </a:p>
        </p:txBody>
      </p:sp>
    </p:spTree>
    <p:extLst>
      <p:ext uri="{BB962C8B-B14F-4D97-AF65-F5344CB8AC3E}">
        <p14:creationId xmlns:p14="http://schemas.microsoft.com/office/powerpoint/2010/main" val="4309878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46386"/>
            <a:ext cx="8911687" cy="1258614"/>
          </a:xfrm>
        </p:spPr>
        <p:txBody>
          <a:bodyPr>
            <a:normAutofit/>
          </a:bodyPr>
          <a:lstStyle/>
          <a:p>
            <a:pPr algn="r" rtl="1"/>
            <a:r>
              <a:rPr lang="ar-IQ" sz="3200" b="1" dirty="0" smtClean="0">
                <a:cs typeface="Zanest _ Ghlbish" pitchFamily="2" charset="-78"/>
              </a:rPr>
              <a:t>                            </a:t>
            </a:r>
            <a:r>
              <a:rPr lang="ar-SA" sz="3200" b="1" dirty="0" smtClean="0">
                <a:cs typeface="Zanest _ Ghlbish" pitchFamily="2" charset="-78"/>
              </a:rPr>
              <a:t>نموونةى </a:t>
            </a:r>
            <a:r>
              <a:rPr lang="ar-SA" sz="3200" b="1" dirty="0">
                <a:cs typeface="Zanest _ Ghlbish" pitchFamily="2" charset="-78"/>
              </a:rPr>
              <a:t>سيستةمة سياسيةكان</a:t>
            </a:r>
            <a:r>
              <a:rPr lang="ar-SA" sz="3200" dirty="0">
                <a:cs typeface="Zanest _ Ghlbish" pitchFamily="2" charset="-78"/>
              </a:rPr>
              <a:t>دا</a:t>
            </a:r>
            <a:r>
              <a:rPr lang="ar-SA" sz="3200" b="1" dirty="0">
                <a:cs typeface="Zanest _ Ghlbish" pitchFamily="2" charset="-78"/>
              </a:rPr>
              <a:t> لة ئاسيا</a:t>
            </a:r>
            <a:endParaRPr lang="en-GB" sz="3200" dirty="0"/>
          </a:p>
        </p:txBody>
      </p:sp>
      <p:sp>
        <p:nvSpPr>
          <p:cNvPr id="3" name="Content Placeholder 2"/>
          <p:cNvSpPr>
            <a:spLocks noGrp="1"/>
          </p:cNvSpPr>
          <p:nvPr>
            <p:ph idx="1"/>
          </p:nvPr>
        </p:nvSpPr>
        <p:spPr>
          <a:xfrm>
            <a:off x="2589212" y="2342493"/>
            <a:ext cx="8915400" cy="3777622"/>
          </a:xfrm>
        </p:spPr>
        <p:txBody>
          <a:bodyPr>
            <a:normAutofit/>
          </a:bodyPr>
          <a:lstStyle/>
          <a:p>
            <a:pPr lvl="8" algn="r"/>
            <a:r>
              <a:rPr lang="ar-IQ" sz="3500" b="1" dirty="0">
                <a:solidFill>
                  <a:schemeClr val="tx1">
                    <a:lumMod val="85000"/>
                    <a:lumOff val="15000"/>
                  </a:schemeClr>
                </a:solidFill>
                <a:latin typeface="+mj-lt"/>
                <a:ea typeface="+mj-ea"/>
                <a:cs typeface="Zheayr Zheayr2" pitchFamily="2" charset="-78"/>
              </a:rPr>
              <a:t>طرنطى ناوضةي كيشوةرى </a:t>
            </a:r>
            <a:r>
              <a:rPr lang="ar-IQ" sz="3500" b="1" dirty="0" smtClean="0">
                <a:solidFill>
                  <a:schemeClr val="tx1">
                    <a:lumMod val="85000"/>
                    <a:lumOff val="15000"/>
                  </a:schemeClr>
                </a:solidFill>
                <a:latin typeface="+mj-lt"/>
                <a:ea typeface="+mj-ea"/>
                <a:cs typeface="Zheayr Zheayr2" pitchFamily="2" charset="-78"/>
              </a:rPr>
              <a:t>ئاسيا</a:t>
            </a:r>
            <a:endParaRPr lang="en-GB" sz="3500" b="1" dirty="0" smtClean="0">
              <a:solidFill>
                <a:schemeClr val="tx1">
                  <a:lumMod val="85000"/>
                  <a:lumOff val="15000"/>
                </a:schemeClr>
              </a:solidFill>
              <a:latin typeface="+mj-lt"/>
              <a:ea typeface="+mj-ea"/>
              <a:cs typeface="Zheayr Zheayr2" pitchFamily="2" charset="-78"/>
            </a:endParaRPr>
          </a:p>
          <a:p>
            <a:pPr algn="just" rtl="1"/>
            <a:r>
              <a:rPr lang="ar-SA" sz="2400" b="1" dirty="0" smtClean="0">
                <a:solidFill>
                  <a:schemeClr val="tx1">
                    <a:lumMod val="85000"/>
                    <a:lumOff val="15000"/>
                  </a:schemeClr>
                </a:solidFill>
                <a:latin typeface="+mj-lt"/>
                <a:ea typeface="+mj-ea"/>
                <a:cs typeface="Zheayr Zheayr2" pitchFamily="2" charset="-78"/>
              </a:rPr>
              <a:t> </a:t>
            </a:r>
            <a:r>
              <a:rPr lang="ar-SA" sz="2600" b="1" dirty="0">
                <a:solidFill>
                  <a:schemeClr val="tx1">
                    <a:lumMod val="85000"/>
                    <a:lumOff val="15000"/>
                  </a:schemeClr>
                </a:solidFill>
                <a:latin typeface="+mj-lt"/>
                <a:ea typeface="+mj-ea"/>
                <a:cs typeface="Zheayr Zheayr2" pitchFamily="2" charset="-78"/>
              </a:rPr>
              <a:t>هةر وةها كيشوةرى ئاسيا ثيَكهاتووة لة 48 دةولَةتي سةر بةخؤ  </a:t>
            </a:r>
            <a:r>
              <a:rPr lang="ar-SA" sz="2600" b="1" dirty="0" smtClean="0">
                <a:solidFill>
                  <a:schemeClr val="tx1">
                    <a:lumMod val="85000"/>
                    <a:lumOff val="15000"/>
                  </a:schemeClr>
                </a:solidFill>
                <a:latin typeface="+mj-lt"/>
                <a:ea typeface="+mj-ea"/>
                <a:cs typeface="Zheayr Zheayr2" pitchFamily="2" charset="-78"/>
              </a:rPr>
              <a:t>و</a:t>
            </a:r>
            <a:r>
              <a:rPr lang="en-GB" sz="2600" b="1" dirty="0" smtClean="0">
                <a:solidFill>
                  <a:schemeClr val="tx1">
                    <a:lumMod val="85000"/>
                    <a:lumOff val="15000"/>
                  </a:schemeClr>
                </a:solidFill>
                <a:latin typeface="+mj-lt"/>
                <a:ea typeface="+mj-ea"/>
                <a:cs typeface="Zheayr Zheayr2" pitchFamily="2" charset="-78"/>
              </a:rPr>
              <a:t>448</a:t>
            </a:r>
            <a:r>
              <a:rPr lang="ar-SA" sz="2600" b="1" dirty="0" smtClean="0">
                <a:solidFill>
                  <a:schemeClr val="tx1">
                    <a:lumMod val="85000"/>
                    <a:lumOff val="15000"/>
                  </a:schemeClr>
                </a:solidFill>
                <a:latin typeface="+mj-lt"/>
                <a:ea typeface="+mj-ea"/>
                <a:cs typeface="Zheayr Zheayr2" pitchFamily="2" charset="-78"/>
              </a:rPr>
              <a:t> دةولَةتي </a:t>
            </a:r>
            <a:r>
              <a:rPr lang="ar-SA" sz="2600" b="1" dirty="0">
                <a:solidFill>
                  <a:schemeClr val="tx1">
                    <a:lumMod val="85000"/>
                    <a:lumOff val="15000"/>
                  </a:schemeClr>
                </a:solidFill>
                <a:latin typeface="+mj-lt"/>
                <a:ea typeface="+mj-ea"/>
                <a:cs typeface="Zheayr Zheayr2" pitchFamily="2" charset="-78"/>
              </a:rPr>
              <a:t>نيمجة سةربةخؤ طةورةترينيان ولاَتى رٍوسيا ية كة لةرِوبةرةكةى لة 17،1 مليون كم2 و بجوكترينيان ولاَتى مالَديظة كة رِوبةرةكةى 298 كم2</a:t>
            </a:r>
            <a:r>
              <a:rPr lang="ar-SA" sz="2600" b="1" dirty="0" smtClean="0">
                <a:solidFill>
                  <a:schemeClr val="tx1">
                    <a:lumMod val="85000"/>
                    <a:lumOff val="15000"/>
                  </a:schemeClr>
                </a:solidFill>
                <a:latin typeface="+mj-lt"/>
                <a:ea typeface="+mj-ea"/>
                <a:cs typeface="Zheayr Zheayr2" pitchFamily="2" charset="-78"/>
              </a:rPr>
              <a:t>.</a:t>
            </a:r>
            <a:endParaRPr lang="en-GB" sz="2600" b="1" dirty="0">
              <a:solidFill>
                <a:schemeClr val="tx1">
                  <a:lumMod val="85000"/>
                  <a:lumOff val="15000"/>
                </a:schemeClr>
              </a:solidFill>
              <a:latin typeface="+mj-lt"/>
              <a:ea typeface="+mj-ea"/>
              <a:cs typeface="Zheayr Zheayr2" pitchFamily="2" charset="-78"/>
            </a:endParaRPr>
          </a:p>
        </p:txBody>
      </p:sp>
    </p:spTree>
    <p:extLst>
      <p:ext uri="{BB962C8B-B14F-4D97-AF65-F5344CB8AC3E}">
        <p14:creationId xmlns:p14="http://schemas.microsoft.com/office/powerpoint/2010/main" val="36286876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46386"/>
            <a:ext cx="8911687" cy="1258614"/>
          </a:xfrm>
        </p:spPr>
        <p:txBody>
          <a:bodyPr>
            <a:normAutofit/>
          </a:bodyPr>
          <a:lstStyle/>
          <a:p>
            <a:pPr algn="r" rtl="1"/>
            <a:r>
              <a:rPr lang="ar-IQ" sz="3200" b="1" dirty="0" smtClean="0">
                <a:cs typeface="Zanest _ Ghlbish" pitchFamily="2" charset="-78"/>
              </a:rPr>
              <a:t>                            </a:t>
            </a:r>
            <a:r>
              <a:rPr lang="ar-SA" sz="3200" b="1" dirty="0" smtClean="0">
                <a:cs typeface="Zanest _ Ghlbish" pitchFamily="2" charset="-78"/>
              </a:rPr>
              <a:t>نموونةى </a:t>
            </a:r>
            <a:r>
              <a:rPr lang="ar-SA" sz="3200" b="1" dirty="0">
                <a:cs typeface="Zanest _ Ghlbish" pitchFamily="2" charset="-78"/>
              </a:rPr>
              <a:t>سيستةمة سياسيةكان</a:t>
            </a:r>
            <a:r>
              <a:rPr lang="ar-SA" sz="3200" dirty="0">
                <a:cs typeface="Zanest _ Ghlbish" pitchFamily="2" charset="-78"/>
              </a:rPr>
              <a:t>دا</a:t>
            </a:r>
            <a:r>
              <a:rPr lang="ar-SA" sz="3200" b="1" dirty="0">
                <a:cs typeface="Zanest _ Ghlbish" pitchFamily="2" charset="-78"/>
              </a:rPr>
              <a:t> لة ئاسيا</a:t>
            </a:r>
            <a:endParaRPr lang="en-GB" sz="3200" dirty="0"/>
          </a:p>
        </p:txBody>
      </p:sp>
      <p:sp>
        <p:nvSpPr>
          <p:cNvPr id="3" name="Content Placeholder 2"/>
          <p:cNvSpPr>
            <a:spLocks noGrp="1"/>
          </p:cNvSpPr>
          <p:nvPr>
            <p:ph idx="1"/>
          </p:nvPr>
        </p:nvSpPr>
        <p:spPr>
          <a:xfrm>
            <a:off x="2794163" y="1786759"/>
            <a:ext cx="8915400" cy="3777622"/>
          </a:xfrm>
        </p:spPr>
        <p:txBody>
          <a:bodyPr>
            <a:normAutofit/>
          </a:bodyPr>
          <a:lstStyle/>
          <a:p>
            <a:pPr lvl="8" algn="l"/>
            <a:r>
              <a:rPr lang="ar-IQ" sz="3600" b="1" dirty="0">
                <a:solidFill>
                  <a:schemeClr val="tx1">
                    <a:lumMod val="85000"/>
                    <a:lumOff val="15000"/>
                  </a:schemeClr>
                </a:solidFill>
                <a:latin typeface="+mj-lt"/>
                <a:ea typeface="+mj-ea"/>
                <a:cs typeface="Zheayr Zheayr2" pitchFamily="2" charset="-78"/>
              </a:rPr>
              <a:t>طرنطى ناوضةي كيشوةرى </a:t>
            </a:r>
            <a:r>
              <a:rPr lang="ar-IQ" sz="3600" b="1" dirty="0" smtClean="0">
                <a:solidFill>
                  <a:schemeClr val="tx1">
                    <a:lumMod val="85000"/>
                    <a:lumOff val="15000"/>
                  </a:schemeClr>
                </a:solidFill>
                <a:latin typeface="+mj-lt"/>
                <a:ea typeface="+mj-ea"/>
                <a:cs typeface="Zheayr Zheayr2" pitchFamily="2" charset="-78"/>
              </a:rPr>
              <a:t>ئاسيا</a:t>
            </a:r>
            <a:endParaRPr lang="en-GB" sz="3600" b="1" dirty="0" smtClean="0">
              <a:solidFill>
                <a:schemeClr val="tx1">
                  <a:lumMod val="85000"/>
                  <a:lumOff val="15000"/>
                </a:schemeClr>
              </a:solidFill>
              <a:latin typeface="+mj-lt"/>
              <a:ea typeface="+mj-ea"/>
              <a:cs typeface="Zheayr Zheayr2" pitchFamily="2" charset="-78"/>
            </a:endParaRPr>
          </a:p>
          <a:p>
            <a:pPr algn="just" rtl="1"/>
            <a:r>
              <a:rPr lang="ar-SA" sz="2400" b="1" dirty="0" smtClean="0">
                <a:solidFill>
                  <a:schemeClr val="tx1">
                    <a:lumMod val="85000"/>
                    <a:lumOff val="15000"/>
                  </a:schemeClr>
                </a:solidFill>
                <a:latin typeface="+mj-lt"/>
                <a:ea typeface="+mj-ea"/>
                <a:cs typeface="Zheayr Zheayr2" pitchFamily="2" charset="-78"/>
              </a:rPr>
              <a:t> </a:t>
            </a:r>
            <a:r>
              <a:rPr lang="ar-SA" sz="2800" b="1" dirty="0">
                <a:solidFill>
                  <a:schemeClr val="tx1">
                    <a:lumMod val="85000"/>
                    <a:lumOff val="15000"/>
                  </a:schemeClr>
                </a:solidFill>
                <a:latin typeface="Arial" panose="020B0604020202020204" pitchFamily="34" charset="0"/>
                <a:ea typeface="+mj-ea"/>
                <a:cs typeface="Arial" panose="020B0604020202020204" pitchFamily="34" charset="0"/>
              </a:rPr>
              <a:t>ڪیشوەری ئاسیا گەورەترین ڪیشوەرە لەسەر ڕووی زەوی،ئاسیا دەکەوێتە نیوە گۆی باکووری ڕۆژهەڵاتی گۆی زەوی، سنووری ئاسیا بریتیە لە زەریای بەستەڵەکی باکوور لە باکوورەوە و لە باشوورەوە زەریای هیندیە و لە باکووری ڕۆژئاواوە ئەوروپایە و لە ڕۆژئاواوە دەریای ناوەڕاستە ، و نیمچە دورکەی سیناء کیشوەری ئاسیا بە کیشوەری ئەفریقیا </a:t>
            </a:r>
            <a:r>
              <a:rPr lang="ar-SA" sz="2800" b="1" dirty="0" smtClean="0">
                <a:solidFill>
                  <a:schemeClr val="tx1">
                    <a:lumMod val="85000"/>
                    <a:lumOff val="15000"/>
                  </a:schemeClr>
                </a:solidFill>
                <a:latin typeface="Arial" panose="020B0604020202020204" pitchFamily="34" charset="0"/>
                <a:ea typeface="+mj-ea"/>
                <a:cs typeface="Arial" panose="020B0604020202020204" pitchFamily="34" charset="0"/>
              </a:rPr>
              <a:t>دەبەستێت</a:t>
            </a:r>
            <a:r>
              <a:rPr lang="ar-IQ" sz="2800" b="1" dirty="0" smtClean="0">
                <a:solidFill>
                  <a:schemeClr val="tx1">
                    <a:lumMod val="85000"/>
                    <a:lumOff val="15000"/>
                  </a:schemeClr>
                </a:solidFill>
                <a:latin typeface="Arial" panose="020B0604020202020204" pitchFamily="34" charset="0"/>
                <a:ea typeface="+mj-ea"/>
                <a:cs typeface="Arial" panose="020B0604020202020204" pitchFamily="34" charset="0"/>
              </a:rPr>
              <a:t>.</a:t>
            </a:r>
            <a:r>
              <a:rPr lang="ar-SA" sz="2800" b="1" dirty="0" smtClean="0">
                <a:solidFill>
                  <a:schemeClr val="tx1">
                    <a:lumMod val="85000"/>
                    <a:lumOff val="15000"/>
                  </a:schemeClr>
                </a:solidFill>
                <a:latin typeface="+mj-lt"/>
                <a:ea typeface="+mj-ea"/>
                <a:cs typeface="Zheayr Zheayr2" pitchFamily="2" charset="-78"/>
              </a:rPr>
              <a:t> </a:t>
            </a:r>
            <a:endParaRPr lang="en-GB" sz="2800" b="1" dirty="0">
              <a:solidFill>
                <a:schemeClr val="tx1">
                  <a:lumMod val="85000"/>
                  <a:lumOff val="15000"/>
                </a:schemeClr>
              </a:solidFill>
              <a:latin typeface="+mj-lt"/>
              <a:ea typeface="+mj-ea"/>
              <a:cs typeface="Zheayr Zheayr2" pitchFamily="2" charset="-78"/>
            </a:endParaRPr>
          </a:p>
        </p:txBody>
      </p:sp>
    </p:spTree>
    <p:extLst>
      <p:ext uri="{BB962C8B-B14F-4D97-AF65-F5344CB8AC3E}">
        <p14:creationId xmlns:p14="http://schemas.microsoft.com/office/powerpoint/2010/main" val="9690535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46386"/>
            <a:ext cx="8911687" cy="1258614"/>
          </a:xfrm>
        </p:spPr>
        <p:txBody>
          <a:bodyPr>
            <a:normAutofit/>
          </a:bodyPr>
          <a:lstStyle/>
          <a:p>
            <a:pPr algn="r" rtl="1"/>
            <a:r>
              <a:rPr lang="ar-IQ" sz="3200" b="1" dirty="0" smtClean="0">
                <a:cs typeface="Zanest _ Ghlbish" pitchFamily="2" charset="-78"/>
              </a:rPr>
              <a:t>                            </a:t>
            </a:r>
            <a:r>
              <a:rPr lang="ar-SA" sz="3200" b="1" dirty="0" smtClean="0">
                <a:cs typeface="Zanest _ Ghlbish" pitchFamily="2" charset="-78"/>
              </a:rPr>
              <a:t>نموونةى </a:t>
            </a:r>
            <a:r>
              <a:rPr lang="ar-SA" sz="3200" b="1" dirty="0">
                <a:cs typeface="Zanest _ Ghlbish" pitchFamily="2" charset="-78"/>
              </a:rPr>
              <a:t>سيستةمة سياسيةكان</a:t>
            </a:r>
            <a:r>
              <a:rPr lang="ar-SA" sz="3200" dirty="0">
                <a:cs typeface="Zanest _ Ghlbish" pitchFamily="2" charset="-78"/>
              </a:rPr>
              <a:t>دا</a:t>
            </a:r>
            <a:r>
              <a:rPr lang="ar-SA" sz="3200" b="1" dirty="0">
                <a:cs typeface="Zanest _ Ghlbish" pitchFamily="2" charset="-78"/>
              </a:rPr>
              <a:t> لة ئاسيا</a:t>
            </a:r>
            <a:endParaRPr lang="en-GB" sz="3200" dirty="0"/>
          </a:p>
        </p:txBody>
      </p:sp>
      <p:sp>
        <p:nvSpPr>
          <p:cNvPr id="3" name="Content Placeholder 2"/>
          <p:cNvSpPr>
            <a:spLocks noGrp="1"/>
          </p:cNvSpPr>
          <p:nvPr>
            <p:ph idx="1"/>
          </p:nvPr>
        </p:nvSpPr>
        <p:spPr/>
        <p:txBody>
          <a:bodyPr>
            <a:normAutofit/>
          </a:bodyPr>
          <a:lstStyle/>
          <a:p>
            <a:pPr lvl="8" algn="r"/>
            <a:r>
              <a:rPr lang="ar-IQ" sz="3200" b="1" dirty="0">
                <a:solidFill>
                  <a:schemeClr val="tx1">
                    <a:lumMod val="85000"/>
                    <a:lumOff val="15000"/>
                  </a:schemeClr>
                </a:solidFill>
                <a:latin typeface="+mj-lt"/>
                <a:ea typeface="+mj-ea"/>
                <a:cs typeface="Zheayr Zheayr2" pitchFamily="2" charset="-78"/>
              </a:rPr>
              <a:t>طرنطى ناوضةي كيشوةرى </a:t>
            </a:r>
            <a:r>
              <a:rPr lang="ar-IQ" sz="3200" b="1" dirty="0" smtClean="0">
                <a:solidFill>
                  <a:schemeClr val="tx1">
                    <a:lumMod val="85000"/>
                    <a:lumOff val="15000"/>
                  </a:schemeClr>
                </a:solidFill>
                <a:latin typeface="+mj-lt"/>
                <a:ea typeface="+mj-ea"/>
                <a:cs typeface="Zheayr Zheayr2" pitchFamily="2" charset="-78"/>
              </a:rPr>
              <a:t>ئاسيا</a:t>
            </a:r>
            <a:endParaRPr lang="en-GB" sz="3200" b="1" dirty="0" smtClean="0">
              <a:solidFill>
                <a:schemeClr val="tx1">
                  <a:lumMod val="85000"/>
                  <a:lumOff val="15000"/>
                </a:schemeClr>
              </a:solidFill>
              <a:latin typeface="+mj-lt"/>
              <a:ea typeface="+mj-ea"/>
              <a:cs typeface="Zheayr Zheayr2" pitchFamily="2" charset="-78"/>
            </a:endParaRPr>
          </a:p>
          <a:p>
            <a:pPr algn="just" rtl="1"/>
            <a:r>
              <a:rPr lang="ar-SA" sz="2000" b="1" dirty="0">
                <a:solidFill>
                  <a:schemeClr val="tx1">
                    <a:lumMod val="85000"/>
                    <a:lumOff val="15000"/>
                  </a:schemeClr>
                </a:solidFill>
                <a:latin typeface="Arial" panose="020B0604020202020204" pitchFamily="34" charset="0"/>
                <a:ea typeface="+mj-ea"/>
                <a:cs typeface="Zeayr Hawler" pitchFamily="2" charset="-78"/>
              </a:rPr>
              <a:t> </a:t>
            </a:r>
            <a:r>
              <a:rPr lang="ar-SA" sz="2800" b="1" dirty="0">
                <a:solidFill>
                  <a:schemeClr val="tx1">
                    <a:lumMod val="85000"/>
                    <a:lumOff val="15000"/>
                  </a:schemeClr>
                </a:solidFill>
                <a:latin typeface="Arial" panose="020B0604020202020204" pitchFamily="34" charset="0"/>
                <a:ea typeface="+mj-ea"/>
                <a:cs typeface="Zeayr Hawler" pitchFamily="2" charset="-78"/>
              </a:rPr>
              <a:t>لة كاتيَكدا كيشوةرةكاني كة بةرةو ئاراستةى يةكبوون هةنطاو ئةنيَن لة نيَوان خؤيان جة لة بوارى ئابوورى ياخود سياسي ياخود كلتوورى  كةجي لة  ئاسيا جؤريَك لة فرةيي و هةمةجؤري لة خؤي ئةبينيَت لة نيوان ولاَتةكانى  لة بوارى ئابووري و كلتوورى وكؤمةلاَيةتى كة هةنيَ جار ئةطاتة ئاستى رِكابةري و تةناتةت ململانيَ بؤ نموونة يابان و جين .</a:t>
            </a:r>
            <a:endParaRPr lang="en-GB" sz="2800" b="1" dirty="0">
              <a:solidFill>
                <a:schemeClr val="tx1">
                  <a:lumMod val="85000"/>
                  <a:lumOff val="15000"/>
                </a:schemeClr>
              </a:solidFill>
              <a:latin typeface="Arial" panose="020B0604020202020204" pitchFamily="34" charset="0"/>
              <a:ea typeface="+mj-ea"/>
              <a:cs typeface="Zeayr Hawler" pitchFamily="2" charset="-78"/>
            </a:endParaRPr>
          </a:p>
        </p:txBody>
      </p:sp>
    </p:spTree>
    <p:extLst>
      <p:ext uri="{BB962C8B-B14F-4D97-AF65-F5344CB8AC3E}">
        <p14:creationId xmlns:p14="http://schemas.microsoft.com/office/powerpoint/2010/main" val="4125060535"/>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2E5369"/>
      </a:dk2>
      <a:lt2>
        <a:srgbClr val="CFE2E7"/>
      </a:lt2>
      <a:accent1>
        <a:srgbClr val="353535"/>
      </a:accent1>
      <a:accent2>
        <a:srgbClr val="31B4E6"/>
      </a:accent2>
      <a:accent3>
        <a:srgbClr val="265991"/>
      </a:accent3>
      <a:accent4>
        <a:srgbClr val="7E40CC"/>
      </a:accent4>
      <a:accent5>
        <a:srgbClr val="B927E9"/>
      </a:accent5>
      <a:accent6>
        <a:srgbClr val="E833BF"/>
      </a:accent6>
      <a:hlink>
        <a:srgbClr val="2DA0F1"/>
      </a:hlink>
      <a:folHlink>
        <a:srgbClr val="7ED1E6"/>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81</TotalTime>
  <Words>922</Words>
  <Application>Microsoft Office PowerPoint</Application>
  <PresentationFormat>Widescreen</PresentationFormat>
  <Paragraphs>47</Paragraphs>
  <Slides>17</Slides>
  <Notes>1</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17</vt:i4>
      </vt:variant>
    </vt:vector>
  </HeadingPairs>
  <TitlesOfParts>
    <vt:vector size="27" baseType="lpstr">
      <vt:lpstr>Ali_K_Sahifa Bold</vt:lpstr>
      <vt:lpstr>Arial</vt:lpstr>
      <vt:lpstr>Calibri</vt:lpstr>
      <vt:lpstr>Century Gothic</vt:lpstr>
      <vt:lpstr>Tahoma</vt:lpstr>
      <vt:lpstr>Wingdings 3</vt:lpstr>
      <vt:lpstr>Zanest _ Ghlbish</vt:lpstr>
      <vt:lpstr>Zeayr Hawler</vt:lpstr>
      <vt:lpstr>Zheayr Zheayr2</vt:lpstr>
      <vt:lpstr>Wisp</vt:lpstr>
      <vt:lpstr>      نموونةى سيستةمة سياسيةكان لة ئاسيا</vt:lpstr>
      <vt:lpstr>       كيشوةرى ئاسيا</vt:lpstr>
      <vt:lpstr>                            نموونةى سيستةمة سياسيةكاندا لة ئاسيا</vt:lpstr>
      <vt:lpstr>                            نموونةى سيستةمة سياسيةكاندا لة ئاسيا</vt:lpstr>
      <vt:lpstr>                            نموونةى سيستةمة سياسيةكاندا لة ئاسيا</vt:lpstr>
      <vt:lpstr>                            نموونةى سيستةمة سياسيةكاندا لة ئاسيا</vt:lpstr>
      <vt:lpstr>                            نموونةى سيستةمة سياسيةكاندا لة ئاسيا</vt:lpstr>
      <vt:lpstr>                            نموونةى سيستةمة سياسيةكاندا لة ئاسيا</vt:lpstr>
      <vt:lpstr>                            نموونةى سيستةمة سياسيةكاندا لة ئاسيا</vt:lpstr>
      <vt:lpstr>                            نموونةى سيستةمة سياسيةكاندا لة ئاسيا</vt:lpstr>
      <vt:lpstr>                            نموونةى سيستةمة سياسيةكاندا لة ئاسيا</vt:lpstr>
      <vt:lpstr>                            نموونةى سيستةمة سياسيةكاندا لة ئاسيا</vt:lpstr>
      <vt:lpstr>                            نموونةى سيستةمة سياسيةكاندا لة ئاسيا</vt:lpstr>
      <vt:lpstr>                            نموونةى سيستةمة سياسيةكاندا لة ئاسيا</vt:lpstr>
      <vt:lpstr>                            نموونةى سيستةمة سياسيةكاندا لة ئاسيا</vt:lpstr>
      <vt:lpstr>                            نموونةى سيستةمة سياسيةكاندا لة ئاسيا</vt:lpstr>
      <vt:lpstr>                            نموونةى سيستةمة سياسيةكاندا لة ئاسيا</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نموونةى سيستةمة سياسيةكاندا لة ئاسيا</dc:title>
  <dc:creator>ARAS STORE</dc:creator>
  <cp:lastModifiedBy>ARAS STORE</cp:lastModifiedBy>
  <cp:revision>10</cp:revision>
  <dcterms:created xsi:type="dcterms:W3CDTF">2022-02-10T01:47:00Z</dcterms:created>
  <dcterms:modified xsi:type="dcterms:W3CDTF">2023-01-19T03:04:27Z</dcterms:modified>
</cp:coreProperties>
</file>