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3"/>
  </p:notesMasterIdLst>
  <p:sldIdLst>
    <p:sldId id="257" r:id="rId2"/>
    <p:sldId id="278" r:id="rId3"/>
    <p:sldId id="313" r:id="rId4"/>
    <p:sldId id="314" r:id="rId5"/>
    <p:sldId id="315" r:id="rId6"/>
    <p:sldId id="316" r:id="rId7"/>
    <p:sldId id="317" r:id="rId8"/>
    <p:sldId id="280" r:id="rId9"/>
    <p:sldId id="318" r:id="rId10"/>
    <p:sldId id="319" r:id="rId11"/>
    <p:sldId id="291" r:id="rId12"/>
    <p:sldId id="292" r:id="rId13"/>
    <p:sldId id="320" r:id="rId14"/>
    <p:sldId id="290" r:id="rId15"/>
    <p:sldId id="293" r:id="rId16"/>
    <p:sldId id="296" r:id="rId17"/>
    <p:sldId id="297" r:id="rId18"/>
    <p:sldId id="298" r:id="rId19"/>
    <p:sldId id="299" r:id="rId20"/>
    <p:sldId id="300" r:id="rId21"/>
    <p:sldId id="302" r:id="rId22"/>
    <p:sldId id="303" r:id="rId23"/>
    <p:sldId id="304" r:id="rId24"/>
    <p:sldId id="305" r:id="rId25"/>
    <p:sldId id="306" r:id="rId26"/>
    <p:sldId id="308" r:id="rId27"/>
    <p:sldId id="307" r:id="rId28"/>
    <p:sldId id="309" r:id="rId29"/>
    <p:sldId id="310" r:id="rId30"/>
    <p:sldId id="311" r:id="rId31"/>
    <p:sldId id="31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30/01/2023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30/01/2023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15900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30/01/2023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26776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30/01/2023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6469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30/01/2023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0136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57BCD82-B8A7-4AAA-9875-B418D9CB9C53}" type="datetimeFigureOut">
              <a:rPr lang="en-GB" smtClean="0"/>
              <a:t>30/01/2023</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38205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30/01/2023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45963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30/01/2023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4055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30/01/2023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84007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30/01/2023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8594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30/01/2023</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798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30/01/2023</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60345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57BCD82-B8A7-4AAA-9875-B418D9CB9C53}" type="datetimeFigureOut">
              <a:rPr lang="en-GB" smtClean="0"/>
              <a:t>30/01/2023</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256317457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638503"/>
            <a:ext cx="9132176" cy="1241535"/>
          </a:xfrm>
        </p:spPr>
        <p:txBody>
          <a:bodyPr>
            <a:normAutofit fontScale="90000"/>
          </a:bodyPr>
          <a:lstStyle/>
          <a:p>
            <a:pPr algn="r" rtl="1"/>
            <a:r>
              <a:rPr lang="ar-IQ" sz="8000" b="1" dirty="0" smtClean="0">
                <a:cs typeface="Zanest _ Ghlbish" pitchFamily="2" charset="-78"/>
              </a:rPr>
              <a:t>      </a:t>
            </a:r>
            <a:r>
              <a:rPr lang="ar-IQ" sz="7300" b="1" dirty="0" smtClean="0">
                <a:cs typeface="Zanest _ Ghlbish" pitchFamily="2" charset="-78"/>
              </a:rPr>
              <a:t>نموونةى سيستمى سياسى لة يابان</a:t>
            </a:r>
            <a:endParaRPr lang="en-GB" sz="7300" dirty="0"/>
          </a:p>
        </p:txBody>
      </p:sp>
      <p:pic>
        <p:nvPicPr>
          <p:cNvPr id="1026" name="Picture 2" descr="بحر اليابان - ويكيبيدي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7266" y="2363068"/>
            <a:ext cx="5699124" cy="37342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apan satelli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751" y="2321581"/>
            <a:ext cx="4069583" cy="37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334" y="425516"/>
            <a:ext cx="8911687" cy="1258614"/>
          </a:xfrm>
        </p:spPr>
        <p:txBody>
          <a:bodyPr>
            <a:normAutofit fontScale="90000"/>
          </a:bodyPr>
          <a:lstStyle/>
          <a:p>
            <a:pPr algn="r" rtl="1"/>
            <a:r>
              <a:rPr lang="ar-IQ" sz="3200" b="1" dirty="0" smtClean="0">
                <a:cs typeface="Zanest _ Ghlbish" pitchFamily="2" charset="-78"/>
              </a:rPr>
              <a:t>      </a:t>
            </a:r>
            <a:r>
              <a:rPr lang="ar-IQ" sz="3200" b="1" dirty="0" smtClean="0">
                <a:cs typeface="Zanest _ Ghlbish" pitchFamily="2" charset="-78"/>
              </a:rPr>
              <a:t>        </a:t>
            </a:r>
            <a:r>
              <a:rPr lang="ar-SA" sz="4800" b="1" dirty="0" smtClean="0">
                <a:cs typeface="Zanest _ Ghlbish" pitchFamily="2" charset="-78"/>
              </a:rPr>
              <a:t>رِؤشنبير</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وليَك</a:t>
            </a:r>
            <a:r>
              <a:rPr lang="ar-IQ" sz="4800" b="1" dirty="0" smtClean="0">
                <a:cs typeface="Zanest _ Ghlbish" pitchFamily="2" charset="-78"/>
              </a:rPr>
              <a:t> </a:t>
            </a:r>
            <a:r>
              <a:rPr lang="ar-SA" sz="4800" b="1" dirty="0" smtClean="0">
                <a:cs typeface="Zanest _ Ghlbish" pitchFamily="2" charset="-78"/>
              </a:rPr>
              <a:t>ترازانة </a:t>
            </a:r>
            <a:r>
              <a:rPr lang="ar-SA" sz="4800" b="1" dirty="0">
                <a:cs typeface="Zanest _ Ghlbish" pitchFamily="2" charset="-78"/>
              </a:rPr>
              <a:t>سياسييةكان </a:t>
            </a:r>
            <a:r>
              <a:rPr lang="ar-IQ" sz="4800" b="1" dirty="0" smtClean="0">
                <a:cs typeface="Zanest _ Ghlbish" pitchFamily="2" charset="-78"/>
              </a:rPr>
              <a:t>لة يابان </a:t>
            </a:r>
            <a:r>
              <a:rPr lang="ar-SA"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SA" sz="3200" dirty="0" smtClean="0">
                <a:solidFill>
                  <a:schemeClr val="tx1">
                    <a:lumMod val="85000"/>
                    <a:lumOff val="15000"/>
                  </a:schemeClr>
                </a:solidFill>
                <a:latin typeface="+mj-lt"/>
                <a:ea typeface="+mj-ea"/>
                <a:cs typeface="Zheayr Zheayr2" pitchFamily="2" charset="-78"/>
              </a:rPr>
              <a:t>وةلةيابان كؤمةلَي رِةضةلةكي بضووك هةية ،زياتر لة (600000) لة (كؤري) و زياترلة(2)مليؤن (بؤراكؤمي) هةية (كة رِةضةلةكيان دةطةرِيَتةوة بؤ يةك لة كؤمةلَة مةنبوزةكان،جؤريَك لة شؤظيَنيةت هةية دذي ئةمانة بةلام بضوكترة لةوةي هيض ئاسةواريَكي سياسي هةبيَ) جطةلةوةي ذمارةيةكي زؤر ضيني هةية . وة ئاين هيض دابةشبوونيَكي سياسي دروست ناكات لة بةرئةوةي يابانيةكان زؤربةقوولي جياوازي بيرورِادينيةكان وةرناطرن.</a:t>
            </a:r>
            <a:endParaRPr lang="en-GB" sz="3200" dirty="0" smtClean="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73888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a:t>
            </a:r>
            <a:r>
              <a:rPr lang="ar-SA" sz="4800" b="1" dirty="0" smtClean="0">
                <a:cs typeface="Zanest _ Ghlbish" pitchFamily="2" charset="-78"/>
              </a:rPr>
              <a:t>لة يابان</a:t>
            </a:r>
            <a:r>
              <a:rPr lang="ar-IQ"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مافي </a:t>
            </a:r>
            <a:r>
              <a:rPr lang="ar-SA" sz="3200" dirty="0">
                <a:solidFill>
                  <a:schemeClr val="tx1">
                    <a:lumMod val="85000"/>
                    <a:lumOff val="15000"/>
                  </a:schemeClr>
                </a:solidFill>
                <a:latin typeface="+mj-lt"/>
                <a:ea typeface="+mj-ea"/>
                <a:cs typeface="Zheayr Zheayr2" pitchFamily="2" charset="-78"/>
              </a:rPr>
              <a:t>دةنطدان لةتةمةني 20سالَية ،وةخؤثالاَوتن بؤ ئةنجومةني نويَنةران لةتةمةني 25سالَية ،وة خؤ ثالاوتن بؤ ئةنجومةني شورِاو ئةنجومةنةكاني ناوضةيي لةتةمةني 30 سالَية ، جطة لةمةش مةرجة دةنطدةر و ثالَيوراو هةلَطري رِةطةزنامةي ياباني بن . تاوةكو ناوةرِاستي نةوةتةكان يابانيةكان دةضون بؤ هةلَبذاردن بؤدةنطدان بةشيَوةيكي نهيَني دةنطدةدةن لة رِيَطاي نووسيني ناوي ثالَيَوراو لة سةر ثةرِةيةكي سثي ،لة كاتيَكدا ناوو ويَنةي ثاليوراوان نةنوسراوة لةسةر وةرةقةي هةلَبذاردن ، بةلكو لةسةر ديوارةكاني بنكةي هةلَبذاردن هةلواسراوة.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92471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وهةلَبذاردنةكان</a:t>
            </a:r>
            <a:r>
              <a:rPr lang="ar-IQ" sz="4800" b="1" dirty="0">
                <a:cs typeface="Zanest _ Ghlbish" pitchFamily="2" charset="-78"/>
              </a:rPr>
              <a:t> </a:t>
            </a:r>
            <a:r>
              <a:rPr lang="ar-SA" sz="4800" b="1" dirty="0">
                <a:cs typeface="Zanest _ Ghlbish" pitchFamily="2" charset="-78"/>
              </a:rPr>
              <a:t>لة يابان</a:t>
            </a:r>
            <a:r>
              <a:rPr lang="ar-IQ"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SA" sz="3200" dirty="0">
                <a:solidFill>
                  <a:schemeClr val="tx1">
                    <a:lumMod val="85000"/>
                    <a:lumOff val="15000"/>
                  </a:schemeClr>
                </a:solidFill>
                <a:latin typeface="+mj-lt"/>
                <a:ea typeface="+mj-ea"/>
                <a:cs typeface="Zheayr Zheayr2" pitchFamily="2" charset="-78"/>
              </a:rPr>
              <a:t>وة هةروةها دوو هةلَبذاردني تريان لة ثيَشة يةكيان حاكمي شارةواني وئةنداماني ئةنجوومةني شارةواني،جطة لةمانة هةلَبذاردني بةرثرسي ئيداري وئةندامي ئةنجومةني هةريَمايةتي ،وةئةمةش ضوارسال جاريَكة .</a:t>
            </a:r>
            <a:endParaRPr lang="en-GB" sz="3200" dirty="0">
              <a:solidFill>
                <a:schemeClr val="tx1">
                  <a:lumMod val="85000"/>
                  <a:lumOff val="15000"/>
                </a:schemeClr>
              </a:solidFill>
              <a:latin typeface="+mj-lt"/>
              <a:ea typeface="+mj-ea"/>
              <a:cs typeface="Zheayr Zheayr2" pitchFamily="2" charset="-78"/>
            </a:endParaRPr>
          </a:p>
          <a:p>
            <a:pPr marL="0" indent="0" algn="just" rtl="1">
              <a:lnSpc>
                <a:spcPct val="100000"/>
              </a:lnSpc>
              <a:buNone/>
            </a:pPr>
            <a:r>
              <a:rPr lang="ar-SA"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98609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وهةلَبذاردنةكان</a:t>
            </a:r>
            <a:r>
              <a:rPr lang="ar-IQ" sz="4800" b="1" dirty="0">
                <a:cs typeface="Zanest _ Ghlbish" pitchFamily="2" charset="-78"/>
              </a:rPr>
              <a:t> </a:t>
            </a:r>
            <a:r>
              <a:rPr lang="ar-SA" sz="4800" b="1" dirty="0">
                <a:cs typeface="Zanest _ Ghlbish" pitchFamily="2" charset="-78"/>
              </a:rPr>
              <a:t>لة يابان</a:t>
            </a:r>
            <a:r>
              <a:rPr lang="ar-IQ"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SA" sz="3200" dirty="0" smtClean="0">
                <a:solidFill>
                  <a:schemeClr val="tx1">
                    <a:lumMod val="85000"/>
                    <a:lumOff val="15000"/>
                  </a:schemeClr>
                </a:solidFill>
                <a:latin typeface="+mj-lt"/>
                <a:ea typeface="+mj-ea"/>
                <a:cs typeface="Zheayr Zheayr2" pitchFamily="2" charset="-78"/>
              </a:rPr>
              <a:t>ثاليَوراوةكان </a:t>
            </a:r>
            <a:r>
              <a:rPr lang="ar-SA" sz="3200" dirty="0">
                <a:solidFill>
                  <a:schemeClr val="tx1">
                    <a:lumMod val="85000"/>
                    <a:lumOff val="15000"/>
                  </a:schemeClr>
                </a:solidFill>
                <a:latin typeface="+mj-lt"/>
                <a:ea typeface="+mj-ea"/>
                <a:cs typeface="Zheayr Zheayr2" pitchFamily="2" charset="-78"/>
              </a:rPr>
              <a:t>كؤمةلَي كؤت وبةندي ياساييان  لةسةرة كة حوكم دةكاتة سةر ضالاكيةكانيان، لةبةر ئةوةي تةمويلي هةلَبذاردنةكان سنوردار كراوة،وةئةمةش هةمووي بؤئةوةية كة تيَضووي هةلَبذاردنةكاني يابان زؤر نةبيَت،وسةرضاوةي يةكسان بؤ هةموو ثالَيَوراوةكان هةبيَ بؤبانطةشةي </a:t>
            </a:r>
            <a:r>
              <a:rPr lang="ar-SA" sz="3200" dirty="0" smtClean="0">
                <a:solidFill>
                  <a:schemeClr val="tx1">
                    <a:lumMod val="85000"/>
                    <a:lumOff val="15000"/>
                  </a:schemeClr>
                </a:solidFill>
                <a:latin typeface="+mj-lt"/>
                <a:ea typeface="+mj-ea"/>
                <a:cs typeface="Zheayr Zheayr2" pitchFamily="2" charset="-78"/>
              </a:rPr>
              <a:t>هةلَبذاردن</a:t>
            </a:r>
            <a:r>
              <a:rPr lang="ar-IQ" sz="3200" dirty="0" smtClean="0">
                <a:solidFill>
                  <a:schemeClr val="tx1">
                    <a:lumMod val="85000"/>
                    <a:lumOff val="15000"/>
                  </a:schemeClr>
                </a:solidFill>
                <a:latin typeface="+mj-lt"/>
                <a:ea typeface="+mj-ea"/>
                <a:cs typeface="Zheayr Zheayr2" pitchFamily="2" charset="-78"/>
              </a:rPr>
              <a:t>.</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8721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a:t>
            </a:r>
            <a:r>
              <a:rPr lang="ar-SA" sz="4800" b="1" dirty="0" smtClean="0">
                <a:cs typeface="Zanest _ Ghlbish" pitchFamily="2" charset="-78"/>
              </a:rPr>
              <a:t>لة يابان</a:t>
            </a:r>
            <a:r>
              <a:rPr lang="ar-IQ"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IQ" sz="3200" smtClean="0">
                <a:solidFill>
                  <a:schemeClr val="tx1">
                    <a:lumMod val="85000"/>
                    <a:lumOff val="15000"/>
                  </a:schemeClr>
                </a:solidFill>
                <a:latin typeface="+mj-lt"/>
                <a:ea typeface="+mj-ea"/>
                <a:cs typeface="Zheayr Zheayr2" pitchFamily="2" charset="-78"/>
              </a:rPr>
              <a:t>هة</a:t>
            </a:r>
            <a:r>
              <a:rPr lang="ar-SA" sz="3200" smtClean="0">
                <a:solidFill>
                  <a:schemeClr val="tx1">
                    <a:lumMod val="85000"/>
                    <a:lumOff val="15000"/>
                  </a:schemeClr>
                </a:solidFill>
                <a:latin typeface="+mj-lt"/>
                <a:ea typeface="+mj-ea"/>
                <a:cs typeface="Zheayr Zheayr2" pitchFamily="2" charset="-78"/>
              </a:rPr>
              <a:t>لَبذاردني ئةنجومةني شورِا لة وادةي دياريكراوي خؤي هةلَبذاردني بؤ دةكريَ كة سيَ سالَ جاريَكة ،ثيَويستة  دةنطدةر يةك دةنط بدات بؤيةك ثاليَوراو ،لة هةلَبذاردن لةسةر ئاستي  بازنة ناوضةييةكان ،وة دةنطيَكي تر لة خزمةتي يةك لة ثارتةكان لة هةلَبذاردني نويَنةرايةتي رِيَذةيي،وة دةنطدةران يةك هةلَبذاردةيان لة ثيَشة لة هةلَبذاردني ئةنجوومةني نويَنةران،كة مةوعيدةكةي دياريدةكري بةطويَرةي ئةوةي مناسب بىَ بؤ سةرؤكي وةزيران و حيزبي حاكم ، لة ماوةي خولي ثةرلةماني كة لة ضوارسال تيَناثةرِيَ</a:t>
            </a:r>
            <a:r>
              <a:rPr lang="ar-IQ" sz="320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53243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smtClean="0">
                <a:solidFill>
                  <a:schemeClr val="tx1">
                    <a:lumMod val="85000"/>
                    <a:lumOff val="15000"/>
                  </a:schemeClr>
                </a:solidFill>
                <a:latin typeface="+mj-lt"/>
                <a:ea typeface="+mj-ea"/>
                <a:cs typeface="Zheayr Zheayr2" pitchFamily="2" charset="-78"/>
              </a:rPr>
              <a:t>وة </a:t>
            </a:r>
            <a:r>
              <a:rPr lang="ar-SA" sz="3000" dirty="0">
                <a:solidFill>
                  <a:schemeClr val="tx1">
                    <a:lumMod val="85000"/>
                    <a:lumOff val="15000"/>
                  </a:schemeClr>
                </a:solidFill>
                <a:latin typeface="+mj-lt"/>
                <a:ea typeface="+mj-ea"/>
                <a:cs typeface="Zheayr Zheayr2" pitchFamily="2" charset="-78"/>
              </a:rPr>
              <a:t>هةروةها دوو هةلَبذاردني تريان لة ثيَشة يةكيان حاكمي شارةواني وئةنداماني ئةنجوومةني شارةواني،جطة لةمانة هةلَبذاردني بةرثرسي ئيداري وئةندامي ئةنجومةني هةريَمايةتي ،وةئةمةش</a:t>
            </a:r>
            <a:r>
              <a:rPr lang="ar-IQ" sz="3000" dirty="0">
                <a:solidFill>
                  <a:schemeClr val="tx1">
                    <a:lumMod val="85000"/>
                    <a:lumOff val="15000"/>
                  </a:schemeClr>
                </a:solidFill>
                <a:latin typeface="+mj-lt"/>
                <a:ea typeface="+mj-ea"/>
                <a:cs typeface="Zheayr Zheayr2" pitchFamily="2" charset="-78"/>
              </a:rPr>
              <a:t> (4)</a:t>
            </a:r>
            <a:r>
              <a:rPr lang="ar-SA" sz="3000" dirty="0">
                <a:solidFill>
                  <a:schemeClr val="tx1">
                    <a:lumMod val="85000"/>
                    <a:lumOff val="15000"/>
                  </a:schemeClr>
                </a:solidFill>
                <a:latin typeface="+mj-lt"/>
                <a:ea typeface="+mj-ea"/>
                <a:cs typeface="Zheayr Zheayr2" pitchFamily="2" charset="-78"/>
              </a:rPr>
              <a:t> ضوارسال جاريَكة</a:t>
            </a:r>
            <a:r>
              <a:rPr lang="ar-IQ" sz="3000" dirty="0">
                <a:solidFill>
                  <a:schemeClr val="tx1">
                    <a:lumMod val="85000"/>
                    <a:lumOff val="15000"/>
                  </a:schemeClr>
                </a:solidFill>
                <a:latin typeface="+mj-lt"/>
                <a:ea typeface="+mj-ea"/>
                <a:cs typeface="Zheayr Zheayr2" pitchFamily="2" charset="-78"/>
              </a:rPr>
              <a:t>، </a:t>
            </a:r>
            <a:r>
              <a:rPr lang="ar-SA" sz="3000" dirty="0">
                <a:solidFill>
                  <a:schemeClr val="tx1">
                    <a:lumMod val="85000"/>
                    <a:lumOff val="15000"/>
                  </a:schemeClr>
                </a:solidFill>
                <a:latin typeface="+mj-lt"/>
                <a:ea typeface="+mj-ea"/>
                <a:cs typeface="Zheayr Zheayr2" pitchFamily="2" charset="-78"/>
              </a:rPr>
              <a:t>وة هةروةها دوو هةلَبذاردني تريان لة ثيَشة يةكيان حاكمي شارةواني وئةنداماني ئةنجوومةني شارةواني،جطة لةمانة هةلَبذاردني بةرثرسي ئيداري وئةندامي ئةنجومةني هةريَمايةتي ،وةئةمةش ضوارسال جاريَكة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59247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a:solidFill>
                  <a:schemeClr val="tx1">
                    <a:lumMod val="85000"/>
                    <a:lumOff val="15000"/>
                  </a:schemeClr>
                </a:solidFill>
                <a:latin typeface="+mj-lt"/>
                <a:ea typeface="+mj-ea"/>
                <a:cs typeface="Zheayr Zheayr2" pitchFamily="2" charset="-78"/>
              </a:rPr>
              <a:t> ثاليَوراوةكان كؤمةلَي كؤت وبةندي ياساييان  لةسةرة كة حوكم دةكاتة سةر ضالاكيةكانيان، لةبةر ئةوةي تةمويلي هةلَبذاردنةكان سنوردار كراوة،وةئةمةش هةمووي بؤئةوةية كة تيَضووي هةلَبذاردنةكاني يابان زؤر نةبيَت،وسةرضاوةي يةكسان بؤ هةموو ثالَيَوراوةكان هةبيَ بؤبانطةشةي </a:t>
            </a:r>
            <a:r>
              <a:rPr lang="ar-SA" sz="3000" dirty="0" smtClean="0">
                <a:solidFill>
                  <a:schemeClr val="tx1">
                    <a:lumMod val="85000"/>
                    <a:lumOff val="15000"/>
                  </a:schemeClr>
                </a:solidFill>
                <a:latin typeface="+mj-lt"/>
                <a:ea typeface="+mj-ea"/>
                <a:cs typeface="Zheayr Zheayr2" pitchFamily="2" charset="-78"/>
              </a:rPr>
              <a:t>هةلَبذاردن</a:t>
            </a:r>
            <a:r>
              <a:rPr lang="ar-IQ" sz="3000" dirty="0" smtClean="0">
                <a:solidFill>
                  <a:schemeClr val="tx1">
                    <a:lumMod val="85000"/>
                    <a:lumOff val="15000"/>
                  </a:schemeClr>
                </a:solidFill>
                <a:latin typeface="+mj-lt"/>
                <a:ea typeface="+mj-ea"/>
                <a:cs typeface="Zheayr Zheayr2" pitchFamily="2" charset="-78"/>
              </a:rPr>
              <a:t> </a:t>
            </a:r>
            <a:r>
              <a:rPr lang="ar-SA" sz="3000" dirty="0" smtClean="0">
                <a:solidFill>
                  <a:schemeClr val="tx1">
                    <a:lumMod val="85000"/>
                    <a:lumOff val="15000"/>
                  </a:schemeClr>
                </a:solidFill>
                <a:latin typeface="+mj-lt"/>
                <a:ea typeface="+mj-ea"/>
                <a:cs typeface="Zheayr Zheayr2" pitchFamily="2" charset="-78"/>
              </a:rPr>
              <a:t>.</a:t>
            </a:r>
            <a:endParaRPr lang="en-GB" sz="3000" dirty="0" smtClean="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064759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lnSpcReduction="10000"/>
          </a:bodyPr>
          <a:lstStyle/>
          <a:p>
            <a:pPr marL="0" indent="0" algn="r" rtl="1">
              <a:buNone/>
            </a:pPr>
            <a:r>
              <a:rPr lang="ar-SA" sz="3000" dirty="0">
                <a:solidFill>
                  <a:schemeClr val="tx1">
                    <a:lumMod val="85000"/>
                    <a:lumOff val="15000"/>
                  </a:schemeClr>
                </a:solidFill>
                <a:latin typeface="+mj-lt"/>
                <a:ea typeface="+mj-ea"/>
                <a:cs typeface="Zheayr Zheayr2" pitchFamily="2" charset="-78"/>
              </a:rPr>
              <a:t>هةردوو ثارتة يابانية سةرةكيةكة ثارتي ليبرالي ديموكراتي ،ثارتي ئيشتراكي ياباني وةسيَ ثارتة بضوكة ضالاكةكة ثارتي ديموكراتي ئيشتراكي،وثارتي حكومةتي ثاك،وةثارتي شيوعي ياباني، جياوازيان هةية لةيةكتر،لة زؤر لايةنةوة هةرلة ناحيةي قةبارةو ،رِيَكخستن،ذمارةى ئةندامةكان ،وتواناي سةركةوتنيان لة هةلَبذاردنةكان،وةلةطةل ئةوةش خةسلةتي هاوبةشيشيان هةية،ثارتة سياسية كاني يابان لةرِووي ميَذوويةوة ثةرةيان سةندووة لة رِيَطاي كاديراني نوخبةوة ،واتة ثارتةكان طةشةيان سةند وةك ثارتي ثةرلةماني وة خاوةن ثايةو ثلة كان لةو كةسانةي كة ثشت دةبةستن بة ئامرازي بةهيَزي هةلَبذاردني تايبةت بةخؤيان وة ثةيوةنديةكانيان بة رِيكخستنة نا حيزبيةكان ، بؤ زةمانةتي هةلَبذاردنيان بؤ دايت.</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2310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a:solidFill>
                  <a:schemeClr val="tx1">
                    <a:lumMod val="85000"/>
                    <a:lumOff val="15000"/>
                  </a:schemeClr>
                </a:solidFill>
                <a:latin typeface="+mj-lt"/>
                <a:ea typeface="+mj-ea"/>
                <a:cs typeface="Zheayr Zheayr2" pitchFamily="2" charset="-78"/>
              </a:rPr>
              <a:t>زؤر لة ضاوديَرة يابانيةكان رِةخنةيان لة خةسلةتي ثارتة سياسيةكاني يابان طرتووة كة لة قؤناغى سيستمى ثارتايةتى كلاسيكى تا زياتر لة ضارةكة سةدةيةك دواى جةنطى جيهانى دووةم  لةم رِةخنانة:</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a:solidFill>
                  <a:schemeClr val="tx1">
                    <a:lumMod val="85000"/>
                    <a:lumOff val="15000"/>
                  </a:schemeClr>
                </a:solidFill>
                <a:latin typeface="+mj-lt"/>
                <a:ea typeface="+mj-ea"/>
                <a:cs typeface="Zheayr Zheayr2" pitchFamily="2" charset="-78"/>
              </a:rPr>
              <a:t>1-رِيكخستنةكي دةستةبذيَري داخراويان هةبوو،وة ذمارةي ئةنداماني كةميان هةبوو،وة ثاريَزطاريان لة كةسايةتي بيَتوانا دةكرد لةناو ثارتةكة</a:t>
            </a:r>
            <a:r>
              <a:rPr lang="ar-SA" dirty="0"/>
              <a:t>. </a:t>
            </a:r>
            <a:endParaRPr lang="en-GB" dirty="0"/>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8676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a:solidFill>
                  <a:schemeClr val="tx1">
                    <a:lumMod val="85000"/>
                    <a:lumOff val="15000"/>
                  </a:schemeClr>
                </a:solidFill>
                <a:latin typeface="+mj-lt"/>
                <a:ea typeface="+mj-ea"/>
                <a:cs typeface="Zheayr Zheayr2" pitchFamily="2" charset="-78"/>
              </a:rPr>
              <a:t>2- لاوازي رِيَكخستن لةسةر ئاستي ناوضةيي، جطة لةمانة ثارتة يابانيةكان ثشتيان دةبةست بة ئامرازي كةسايةتي واتة تةركيز دةكاتة سةر ثالَيوراو ، واتة دةنطدةران دةبةستيَتةوة بة ثالَيَوراو لة سةر ئةساسي توانا وليَهاتوويي ثاليوراوي شةخصي ،وة سودةكاني بؤ ناوضةكة ،وة خزمةتطوزارية شةخصيةكانيان،لةجياتي ئةوةي تةركيز بكاتة سةر ناسنامة و ثرِةنسيثة تايبةتيةكاني حيزب،وةك هةموو ثارتةكاني رِؤذئاوايي.</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09813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a:solidFill>
                  <a:schemeClr val="tx1">
                    <a:lumMod val="85000"/>
                    <a:lumOff val="15000"/>
                  </a:schemeClr>
                </a:solidFill>
                <a:latin typeface="+mj-lt"/>
                <a:ea typeface="+mj-ea"/>
                <a:cs typeface="Zheayr Zheayr2" pitchFamily="2" charset="-78"/>
              </a:rPr>
              <a:t>دةسةلاَتى هاوثةيمانان لة يابان سةرةرِاى ضاكسازيكردن لة بونيادى سياسى ودامودةزطا دةستوريةكان ، بةلاَم هةر دلَنيا نةبوون لةوةى كةوا ديموكراتيةت طةشةبكات لةيابان ئةطةر بيَتوو ضاكسازيةكى قولَ لة بونيادى كؤمةلَطةى يابانى نةكريَت.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210891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000" dirty="0" smtClean="0">
                <a:solidFill>
                  <a:schemeClr val="tx1">
                    <a:lumMod val="85000"/>
                    <a:lumOff val="15000"/>
                  </a:schemeClr>
                </a:solidFill>
                <a:latin typeface="+mj-lt"/>
                <a:ea typeface="+mj-ea"/>
                <a:cs typeface="Zheayr Zheayr2" pitchFamily="2" charset="-78"/>
              </a:rPr>
              <a:t>3</a:t>
            </a:r>
            <a:r>
              <a:rPr lang="ar-SA" sz="3000" dirty="0" smtClean="0">
                <a:solidFill>
                  <a:schemeClr val="tx1">
                    <a:lumMod val="85000"/>
                    <a:lumOff val="15000"/>
                  </a:schemeClr>
                </a:solidFill>
                <a:latin typeface="+mj-lt"/>
                <a:ea typeface="+mj-ea"/>
                <a:cs typeface="Zheayr Zheayr2" pitchFamily="2" charset="-78"/>
              </a:rPr>
              <a:t>- </a:t>
            </a:r>
            <a:r>
              <a:rPr lang="ar-SA" sz="3000" dirty="0">
                <a:solidFill>
                  <a:schemeClr val="tx1">
                    <a:lumMod val="85000"/>
                    <a:lumOff val="15000"/>
                  </a:schemeClr>
                </a:solidFill>
                <a:latin typeface="+mj-lt"/>
                <a:ea typeface="+mj-ea"/>
                <a:cs typeface="Zheayr Zheayr2" pitchFamily="2" charset="-78"/>
              </a:rPr>
              <a:t>وابةستةكان ياخود بلَيَين ثةيوةنديةكان لة نيَوان ثارتةكان و جةماوةر ئايديؤلؤذيا حوكمي ناكات، وة وابةستةي سؤزداري (عاطفي) حيزبي لةطةلَ جةماوةر لاوازة ، وةهةتا هيض ثةيوةندي بة ئينتماي ضينايةتيةوة نية ، بةلَكو ئةوةي ثيَكياني دةبةستيةوة"رِيَكخستنة شةخصيةكانة بؤ ثالثشتي ثالَيَوراوان"،ياخود طروثةكاني بةرذةوةندي.</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640456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smtClean="0">
                <a:solidFill>
                  <a:schemeClr val="tx1">
                    <a:lumMod val="85000"/>
                    <a:lumOff val="15000"/>
                  </a:schemeClr>
                </a:solidFill>
                <a:latin typeface="+mj-lt"/>
                <a:ea typeface="+mj-ea"/>
                <a:cs typeface="Zheayr Zheayr2" pitchFamily="2" charset="-78"/>
              </a:rPr>
              <a:t>4-  </a:t>
            </a:r>
            <a:r>
              <a:rPr lang="ar-SA" sz="3000" dirty="0">
                <a:solidFill>
                  <a:schemeClr val="tx1">
                    <a:lumMod val="85000"/>
                    <a:lumOff val="15000"/>
                  </a:schemeClr>
                </a:solidFill>
                <a:latin typeface="+mj-lt"/>
                <a:ea typeface="+mj-ea"/>
                <a:cs typeface="Zheayr Zheayr2" pitchFamily="2" charset="-78"/>
              </a:rPr>
              <a:t>زؤربةي ثارتة سياسيةكان وابةستةيةكي تايبةتيان هةبوو لةطةل يةك ياخود زياتر لة طروث و رِيَكخراوةكان،وةزؤرجا بةهةنديَ كارو ضالاكي هةلدةستن كة كاري حيزبين ، بؤنموونة زؤربةي يةكة رِيكخراوةكاني ناوضةيي حيزبي ئيشتراكي لة ئةندامة ناوضةيةكان ثيَكديَ كة سةر بة سةنديكاي كريَكارانن،وة زؤربةي ئةنداماني حيزب لة بةرثرساني ئةم سةنديكايانةن،وة ثارتي ديموكراتي ئيشتراكي ثشتدةبةستيَ بة رِيَكخستنةكاني كريَكاران.</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94004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000" dirty="0" smtClean="0">
                <a:solidFill>
                  <a:schemeClr val="tx1">
                    <a:lumMod val="85000"/>
                    <a:lumOff val="15000"/>
                  </a:schemeClr>
                </a:solidFill>
                <a:latin typeface="+mj-lt"/>
                <a:ea typeface="+mj-ea"/>
                <a:cs typeface="Zheayr Zheayr2" pitchFamily="2" charset="-78"/>
              </a:rPr>
              <a:t>ثارتى </a:t>
            </a:r>
            <a:r>
              <a:rPr lang="ar-SA" sz="3000" dirty="0">
                <a:solidFill>
                  <a:schemeClr val="tx1">
                    <a:lumMod val="85000"/>
                    <a:lumOff val="15000"/>
                  </a:schemeClr>
                </a:solidFill>
                <a:latin typeface="+mj-lt"/>
                <a:ea typeface="+mj-ea"/>
                <a:cs typeface="Zheayr Zheayr2" pitchFamily="2" charset="-78"/>
              </a:rPr>
              <a:t>ليبرالَ ديموكرات </a:t>
            </a:r>
            <a:r>
              <a:rPr lang="en-US" sz="3000" dirty="0">
                <a:solidFill>
                  <a:schemeClr val="tx1">
                    <a:lumMod val="85000"/>
                    <a:lumOff val="15000"/>
                  </a:schemeClr>
                </a:solidFill>
                <a:latin typeface="+mj-lt"/>
                <a:ea typeface="+mj-ea"/>
                <a:cs typeface="Zheayr Zheayr2" pitchFamily="2" charset="-78"/>
              </a:rPr>
              <a:t>LDP</a:t>
            </a:r>
            <a:r>
              <a:rPr lang="ar-SA" sz="3000" dirty="0">
                <a:solidFill>
                  <a:schemeClr val="tx1">
                    <a:lumMod val="85000"/>
                    <a:lumOff val="15000"/>
                  </a:schemeClr>
                </a:solidFill>
                <a:latin typeface="+mj-lt"/>
                <a:ea typeface="+mj-ea"/>
                <a:cs typeface="Zheayr Zheayr2" pitchFamily="2" charset="-78"/>
              </a:rPr>
              <a:t>لة 1955دامةزراوة،لةم كاتةوة تاوةكو 1993بة بةردةوامى كابينةى حكومةتى ثيَكهيَناوةو سةرؤكايةتى ولاَتى كردووة ضونكة بةردةوام زؤرينةى هيَناوة لة هةلَبذاردنةكان بةمةش زؤرينةى كورسيةكانى ثةرلةمانى بةدةستهيَناوة . بةلاَم لة سالَى 1993 ثارتة ئؤثؤزسيؤنة هاوثةيمانةكان ،بة سةركردايةتى ثارتى (نيهؤن شين) حوكمى ولاتيان كرد لة 1993-1994،وة ثارتى كؤمةلاَيةتى (الحزب الإجتماعي) لة (1994-1998)سةرؤكايةتى ئةنجوومةنى وةزيرانى ثيَ سثيَردرا.بةلاَم دووبارة ثارتى ليبرالَ ديموكرات </a:t>
            </a:r>
            <a:r>
              <a:rPr lang="en-US" sz="3000" dirty="0">
                <a:solidFill>
                  <a:schemeClr val="tx1">
                    <a:lumMod val="85000"/>
                    <a:lumOff val="15000"/>
                  </a:schemeClr>
                </a:solidFill>
                <a:latin typeface="+mj-lt"/>
                <a:ea typeface="+mj-ea"/>
                <a:cs typeface="Zheayr Zheayr2" pitchFamily="2" charset="-78"/>
              </a:rPr>
              <a:t>LDP</a:t>
            </a:r>
            <a:r>
              <a:rPr lang="ar-SA" sz="3000" dirty="0">
                <a:solidFill>
                  <a:schemeClr val="tx1">
                    <a:lumMod val="85000"/>
                    <a:lumOff val="15000"/>
                  </a:schemeClr>
                </a:solidFill>
                <a:latin typeface="+mj-lt"/>
                <a:ea typeface="+mj-ea"/>
                <a:cs typeface="Zheayr Zheayr2" pitchFamily="2" charset="-78"/>
              </a:rPr>
              <a:t>  توانى دةسةلاَت بطريَتةوة دةست.</a:t>
            </a:r>
            <a:endParaRPr lang="en-GB" sz="3000" dirty="0">
              <a:solidFill>
                <a:schemeClr val="tx1">
                  <a:lumMod val="85000"/>
                  <a:lumOff val="15000"/>
                </a:schemeClr>
              </a:solidFill>
              <a:latin typeface="+mj-lt"/>
              <a:ea typeface="+mj-ea"/>
              <a:cs typeface="Zheayr Zheayr2" pitchFamily="2" charset="-78"/>
            </a:endParaRPr>
          </a:p>
          <a:p>
            <a:pPr marL="0" indent="0" algn="r" rtl="1">
              <a:buNone/>
            </a:pPr>
            <a:r>
              <a:rPr lang="ar-SA" sz="3000" dirty="0" smtClean="0">
                <a:solidFill>
                  <a:schemeClr val="tx1">
                    <a:lumMod val="85000"/>
                    <a:lumOff val="15000"/>
                  </a:schemeClr>
                </a:solidFill>
                <a:latin typeface="+mj-lt"/>
                <a:ea typeface="+mj-ea"/>
                <a:cs typeface="Zheayr Zheayr2" pitchFamily="2" charset="-78"/>
              </a:rPr>
              <a:t> </a:t>
            </a:r>
            <a:endParaRPr lang="en-GB" sz="30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93583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algn="r" rtl="1"/>
            <a:r>
              <a:rPr lang="ar-SA" sz="3000" dirty="0" smtClean="0">
                <a:solidFill>
                  <a:schemeClr val="tx1">
                    <a:lumMod val="85000"/>
                    <a:lumOff val="15000"/>
                  </a:schemeClr>
                </a:solidFill>
                <a:latin typeface="+mj-lt"/>
                <a:ea typeface="+mj-ea"/>
                <a:cs typeface="Zheayr Zheayr2" pitchFamily="2" charset="-78"/>
              </a:rPr>
              <a:t>سةبارةت </a:t>
            </a:r>
            <a:r>
              <a:rPr lang="ar-SA" sz="3000" dirty="0">
                <a:solidFill>
                  <a:schemeClr val="tx1">
                    <a:lumMod val="85000"/>
                    <a:lumOff val="15000"/>
                  </a:schemeClr>
                </a:solidFill>
                <a:latin typeface="+mj-lt"/>
                <a:ea typeface="+mj-ea"/>
                <a:cs typeface="Zheayr Zheayr2" pitchFamily="2" charset="-78"/>
              </a:rPr>
              <a:t>بة هةلَبذاردنةكانى ئةنجوومةنى شورِا ؛ لة هةلَبذاردنى 1989ى ئةنجوومةنى شورِا  ثارتى ليبرالَ ديموكرات </a:t>
            </a:r>
            <a:r>
              <a:rPr lang="en-US" sz="3000" dirty="0">
                <a:solidFill>
                  <a:schemeClr val="tx1">
                    <a:lumMod val="85000"/>
                    <a:lumOff val="15000"/>
                  </a:schemeClr>
                </a:solidFill>
                <a:latin typeface="+mj-lt"/>
                <a:ea typeface="+mj-ea"/>
                <a:cs typeface="Zheayr Zheayr2" pitchFamily="2" charset="-78"/>
              </a:rPr>
              <a:t>LDP</a:t>
            </a:r>
            <a:r>
              <a:rPr lang="ar-SA" sz="3000" dirty="0">
                <a:solidFill>
                  <a:schemeClr val="tx1">
                    <a:lumMod val="85000"/>
                    <a:lumOff val="15000"/>
                  </a:schemeClr>
                </a:solidFill>
                <a:latin typeface="+mj-lt"/>
                <a:ea typeface="+mj-ea"/>
                <a:cs typeface="Zheayr Zheayr2" pitchFamily="2" charset="-78"/>
              </a:rPr>
              <a:t> زؤرينةى لة دةستدا لةم ئةنجوومةنة .وة لة هةلَبذاردنى 2007ثارتى ديموكراتى يابانى </a:t>
            </a:r>
            <a:r>
              <a:rPr lang="en-US" sz="3000" dirty="0">
                <a:solidFill>
                  <a:schemeClr val="tx1">
                    <a:lumMod val="85000"/>
                    <a:lumOff val="15000"/>
                  </a:schemeClr>
                </a:solidFill>
                <a:latin typeface="+mj-lt"/>
                <a:ea typeface="+mj-ea"/>
                <a:cs typeface="Zheayr Zheayr2" pitchFamily="2" charset="-78"/>
              </a:rPr>
              <a:t>JDP</a:t>
            </a:r>
            <a:r>
              <a:rPr lang="ar-SA" sz="3000" dirty="0">
                <a:solidFill>
                  <a:schemeClr val="tx1">
                    <a:lumMod val="85000"/>
                    <a:lumOff val="15000"/>
                  </a:schemeClr>
                </a:solidFill>
                <a:latin typeface="+mj-lt"/>
                <a:ea typeface="+mj-ea"/>
                <a:cs typeface="Zheayr Zheayr2" pitchFamily="2" charset="-78"/>
              </a:rPr>
              <a:t>  (طةورةترين ثارتى ئؤثؤزسيؤنة لة سالَى 1993دامةزراوة لة رِيفؤرمخوازةكان) توانى زؤرينة بهيَنىَ لة ئةنجوومةنى شورِا بوو بة هةرِةشة بؤ دةسةلاَتى ثارتى ليبرالَ ديموكرات </a:t>
            </a:r>
            <a:r>
              <a:rPr lang="en-US" sz="3000" dirty="0">
                <a:solidFill>
                  <a:schemeClr val="tx1">
                    <a:lumMod val="85000"/>
                    <a:lumOff val="15000"/>
                  </a:schemeClr>
                </a:solidFill>
                <a:latin typeface="+mj-lt"/>
                <a:ea typeface="+mj-ea"/>
                <a:cs typeface="Zheayr Zheayr2" pitchFamily="2" charset="-78"/>
              </a:rPr>
              <a:t>LDP</a:t>
            </a:r>
            <a:r>
              <a:rPr lang="ar-SA" sz="3000" dirty="0">
                <a:solidFill>
                  <a:schemeClr val="tx1">
                    <a:lumMod val="85000"/>
                    <a:lumOff val="15000"/>
                  </a:schemeClr>
                </a:solidFill>
                <a:latin typeface="+mj-lt"/>
                <a:ea typeface="+mj-ea"/>
                <a:cs typeface="Zheayr Zheayr2" pitchFamily="2" charset="-78"/>
              </a:rPr>
              <a:t> .       </a:t>
            </a: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18209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197747" y="2223884"/>
            <a:ext cx="10058400" cy="4050792"/>
          </a:xfrm>
        </p:spPr>
        <p:txBody>
          <a:bodyPr>
            <a:normAutofit/>
          </a:bodyPr>
          <a:lstStyle/>
          <a:p>
            <a:pPr algn="just" rtl="1"/>
            <a:r>
              <a:rPr lang="ar-SA" sz="3000" dirty="0">
                <a:solidFill>
                  <a:schemeClr val="tx1">
                    <a:lumMod val="85000"/>
                    <a:lumOff val="15000"/>
                  </a:schemeClr>
                </a:solidFill>
                <a:latin typeface="+mj-lt"/>
                <a:ea typeface="+mj-ea"/>
                <a:cs typeface="Zheayr Zheayr2" pitchFamily="2" charset="-78"/>
              </a:rPr>
              <a:t> رِةخنةى جدى سةبارةت بة سيستمي حوكمرِاني يابان ئةوةية كةوا ؛ لةيابان ضةندين سالَة تةنها يةك حزب حوكمرِانى ئةو ولاَتة دةكات ئةويش (حزبى ليبرِالَ ديموكراتة) كة لة دواى جةنطى جيهانى دووةمةوة لة زؤربةى خولةكانى هةلَبذاردن توانيويةتى سةرؤكايةتى ئةنجوومةنةكانى دايت و ئةنجوومةنى وةزيران بكات، زؤر جار ضاوديَرانى سياسى واى بؤ دةضن كةوا طةشةكردنى سياسى و ثرؤسةى ديموكراسيةت لةيابان زؤر لة ثاشة و خاوبوونةوةى ثيَوة ديارة، بةلاَم زؤر هؤكار هةبوون بؤمانةوةي ثارتي ليبرالَ ديموكرات </a:t>
            </a:r>
            <a:r>
              <a:rPr lang="en-US" sz="3000" dirty="0">
                <a:solidFill>
                  <a:schemeClr val="tx1">
                    <a:lumMod val="85000"/>
                    <a:lumOff val="15000"/>
                  </a:schemeClr>
                </a:solidFill>
                <a:latin typeface="+mj-lt"/>
                <a:ea typeface="+mj-ea"/>
                <a:cs typeface="Zheayr Zheayr2" pitchFamily="2" charset="-78"/>
              </a:rPr>
              <a:t>LDP</a:t>
            </a:r>
            <a:r>
              <a:rPr lang="ar-SA" sz="3000" dirty="0">
                <a:solidFill>
                  <a:schemeClr val="tx1">
                    <a:lumMod val="85000"/>
                    <a:lumOff val="15000"/>
                  </a:schemeClr>
                </a:solidFill>
                <a:latin typeface="+mj-lt"/>
                <a:ea typeface="+mj-ea"/>
                <a:cs typeface="Zheayr Zheayr2" pitchFamily="2" charset="-78"/>
              </a:rPr>
              <a:t> لة دةسةلاَت لةوانة:</a:t>
            </a:r>
            <a:endParaRPr lang="en-GB" sz="3000" dirty="0">
              <a:solidFill>
                <a:schemeClr val="tx1">
                  <a:lumMod val="85000"/>
                  <a:lumOff val="15000"/>
                </a:schemeClr>
              </a:solidFill>
              <a:latin typeface="+mj-lt"/>
              <a:ea typeface="+mj-ea"/>
              <a:cs typeface="Zheayr Zheayr2" pitchFamily="2" charset="-78"/>
            </a:endParaRPr>
          </a:p>
          <a:p>
            <a:pPr marL="0" indent="0" rtl="1">
              <a:buNone/>
            </a:pPr>
            <a:r>
              <a:rPr lang="ar-SA" dirty="0"/>
              <a:t> </a:t>
            </a: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05389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47500" lnSpcReduction="20000"/>
          </a:bodyPr>
          <a:lstStyle/>
          <a:p>
            <a:pPr marL="0" indent="0" algn="just" rtl="1">
              <a:buNone/>
            </a:pPr>
            <a:r>
              <a:rPr lang="ar-SA" sz="5500" dirty="0" smtClean="0">
                <a:solidFill>
                  <a:schemeClr val="tx1">
                    <a:lumMod val="85000"/>
                    <a:lumOff val="15000"/>
                  </a:schemeClr>
                </a:solidFill>
                <a:latin typeface="+mj-lt"/>
                <a:ea typeface="+mj-ea"/>
                <a:cs typeface="Zheayr Zheayr2" pitchFamily="2" charset="-78"/>
              </a:rPr>
              <a:t>تا</a:t>
            </a:r>
            <a:r>
              <a:rPr lang="ar-IQ" sz="5500" dirty="0" smtClean="0">
                <a:solidFill>
                  <a:schemeClr val="tx1">
                    <a:lumMod val="85000"/>
                    <a:lumOff val="15000"/>
                  </a:schemeClr>
                </a:solidFill>
                <a:latin typeface="+mj-lt"/>
                <a:ea typeface="+mj-ea"/>
                <a:cs typeface="Zheayr Zheayr2" pitchFamily="2" charset="-78"/>
              </a:rPr>
              <a:t>كو </a:t>
            </a:r>
            <a:r>
              <a:rPr lang="ar-SA" sz="5500" dirty="0" smtClean="0">
                <a:solidFill>
                  <a:schemeClr val="tx1">
                    <a:lumMod val="85000"/>
                    <a:lumOff val="15000"/>
                  </a:schemeClr>
                </a:solidFill>
                <a:latin typeface="+mj-lt"/>
                <a:ea typeface="+mj-ea"/>
                <a:cs typeface="Zheayr Zheayr2" pitchFamily="2" charset="-78"/>
              </a:rPr>
              <a:t>بيست </a:t>
            </a:r>
            <a:r>
              <a:rPr lang="ar-SA" sz="5500" dirty="0">
                <a:solidFill>
                  <a:schemeClr val="tx1">
                    <a:lumMod val="85000"/>
                    <a:lumOff val="15000"/>
                  </a:schemeClr>
                </a:solidFill>
                <a:latin typeface="+mj-lt"/>
                <a:ea typeface="+mj-ea"/>
                <a:cs typeface="Zheayr Zheayr2" pitchFamily="2" charset="-78"/>
              </a:rPr>
              <a:t>سالَ دواي جةنطي جيهاني دووةم لةيابان زياتر ثشت دةبةسترا بة تةمويل كردني هةنديَ بؤنةي كؤمةلايةتي وةك (سازداني  ئاهةنط،بةخشيني دياري ،وةدةعوةتي بةكؤمةلَ،...) بةمةبةستي برةودان بة ثةيوةندي كؤمةلايةتي بة مةبةستي سياسي ؛ بؤ بةستنةوةي دةنطدةران بة سةركردةسياسيةكان وئةنداماني دايت ،بةشيَوةيةك كة ثةيوةندي رِاستةوخؤي شةخصي وكؤمةلايةتي رِؤلَيَكي زؤري هةبوو لة سةر ئاراستة كردني دةنطدةران، بةلاَم ئةم كؤكردنةوةي دةنطانة لة رِيَطاي تؤرِيَك لة ثةيوةندي كؤمةلاَيةتي دووطؤرِانكاري سةرةكي بةسةر داهات :يةكةميان :طةشةسةندني خيراي ئابووري كؤمةلايةتي و شارستاني ،وةطؤراني ثيشة بضوكةكان(وةك كةم بوونةوةي ذمارةي خاوةن ثيشةكاني وةك :جوتياران ،وة بازطاناني بضووك ،وة خاوةن ثيشةسازية بضوكةكان،كة زؤربةيان لة جةماوةري ثارتي دةسةلاتداربوون )، دروستبووني كؤمثانياي زةبةلاح . ئةمة بوةهؤي كةم كردنةوةي جةماوةري ثارتي دةسةلات دار </a:t>
            </a:r>
            <a:r>
              <a:rPr lang="ar-IQ" sz="5500" dirty="0" smtClean="0">
                <a:solidFill>
                  <a:schemeClr val="tx1">
                    <a:lumMod val="85000"/>
                    <a:lumOff val="15000"/>
                  </a:schemeClr>
                </a:solidFill>
                <a:latin typeface="+mj-lt"/>
                <a:ea typeface="+mj-ea"/>
                <a:cs typeface="Zheayr Zheayr2" pitchFamily="2" charset="-78"/>
              </a:rPr>
              <a:t>.</a:t>
            </a:r>
            <a:endParaRPr lang="en-GB" sz="5500" dirty="0">
              <a:solidFill>
                <a:schemeClr val="tx1">
                  <a:lumMod val="85000"/>
                  <a:lumOff val="15000"/>
                </a:schemeClr>
              </a:solidFill>
              <a:latin typeface="+mj-lt"/>
              <a:ea typeface="+mj-ea"/>
              <a:cs typeface="Zheayr Zheayr2" pitchFamily="2" charset="-78"/>
            </a:endParaRPr>
          </a:p>
          <a:p>
            <a:pPr marL="914400" indent="-914400" algn="just" rtl="1">
              <a:buFont typeface="+mj-lt"/>
              <a:buAutoNum type="arabicPeriod"/>
            </a:pPr>
            <a:endParaRPr lang="en-GB" dirty="0"/>
          </a:p>
          <a:p>
            <a:pPr rtl="1"/>
            <a:r>
              <a:rPr lang="en-US" dirty="0"/>
              <a:t> </a:t>
            </a:r>
            <a:endParaRPr lang="en-GB" dirty="0"/>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409884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62500" lnSpcReduction="20000"/>
          </a:bodyPr>
          <a:lstStyle/>
          <a:p>
            <a:pPr marL="0" indent="0" algn="just" rtl="1">
              <a:buNone/>
            </a:pPr>
            <a:r>
              <a:rPr lang="ar-SA" sz="5500" dirty="0" smtClean="0">
                <a:solidFill>
                  <a:schemeClr val="tx1">
                    <a:lumMod val="85000"/>
                    <a:lumOff val="15000"/>
                  </a:schemeClr>
                </a:solidFill>
                <a:latin typeface="+mj-lt"/>
                <a:ea typeface="+mj-ea"/>
                <a:cs typeface="Zheayr Zheayr2" pitchFamily="2" charset="-78"/>
              </a:rPr>
              <a:t>وة </a:t>
            </a:r>
            <a:r>
              <a:rPr lang="ar-SA" sz="5500" dirty="0">
                <a:solidFill>
                  <a:schemeClr val="tx1">
                    <a:lumMod val="85000"/>
                    <a:lumOff val="15000"/>
                  </a:schemeClr>
                </a:solidFill>
                <a:latin typeface="+mj-lt"/>
                <a:ea typeface="+mj-ea"/>
                <a:cs typeface="Zheayr Zheayr2" pitchFamily="2" charset="-78"/>
              </a:rPr>
              <a:t>دووةم طؤرِانكاري : بة هؤي فراوانبووني  شارنشينةكان ،وكؤضكردن بؤ شارة طةورةكان  ،وطؤرِان لة شويَني جوطرافي هاونيشتمانيان،بووةهؤي ئةوةي كة هاولاتيان كةمتر ضاويان بة ناسياوو خزم و كةساني خؤيان بكةويَت ،وةزؤربةي كاتيان لةسةركارو لة دةرةوة بةسةر بةرن ،كؤمةلَطاي ياباني ثةيوةندي كؤمةلاَيةتي تارِادةيةك لاوازبيَت ، وة جطة لةمةش بةرزبوونةوةي رِيَذةي خويَندةواري وة بةئاطابوون لة ئامرازةكاني رِاطةياندن ،وةبةرزبوونةوةي هؤشياري سياسي، ثاشكؤيي وشويَنكةوتةي دةنطدةراني كةم كردةوة كة بةدواي طروثة كؤمةلاَيةتيةكان بكةون و تةلقينيان بدةن كةضؤن وكيَ هةلَبذيَرن.</a:t>
            </a:r>
            <a:endParaRPr lang="en-GB" sz="5500" dirty="0">
              <a:solidFill>
                <a:schemeClr val="tx1">
                  <a:lumMod val="85000"/>
                  <a:lumOff val="15000"/>
                </a:schemeClr>
              </a:solidFill>
              <a:latin typeface="+mj-lt"/>
              <a:ea typeface="+mj-ea"/>
              <a:cs typeface="Zheayr Zheayr2" pitchFamily="2" charset="-78"/>
            </a:endParaRPr>
          </a:p>
          <a:p>
            <a:pPr marL="914400" indent="-914400" algn="just" rtl="1">
              <a:buFont typeface="+mj-lt"/>
              <a:buAutoNum type="arabicPeriod"/>
            </a:pPr>
            <a:endParaRPr lang="en-GB" dirty="0"/>
          </a:p>
          <a:p>
            <a:pPr rtl="1"/>
            <a:r>
              <a:rPr lang="en-US" dirty="0"/>
              <a:t> </a:t>
            </a:r>
            <a:endParaRPr lang="en-GB" dirty="0"/>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05412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62975" y="2444601"/>
            <a:ext cx="10058400" cy="4050792"/>
          </a:xfrm>
        </p:spPr>
        <p:txBody>
          <a:bodyPr>
            <a:normAutofit/>
          </a:bodyPr>
          <a:lstStyle/>
          <a:p>
            <a:pPr algn="just" rtl="1"/>
            <a:r>
              <a:rPr lang="ar-SA" sz="3400" dirty="0" smtClean="0">
                <a:solidFill>
                  <a:schemeClr val="tx1">
                    <a:lumMod val="85000"/>
                    <a:lumOff val="15000"/>
                  </a:schemeClr>
                </a:solidFill>
                <a:latin typeface="+mj-lt"/>
                <a:ea typeface="+mj-ea"/>
                <a:cs typeface="Zheayr Zheayr2" pitchFamily="2" charset="-78"/>
              </a:rPr>
              <a:t>بةم </a:t>
            </a:r>
            <a:r>
              <a:rPr lang="ar-SA" sz="3400" dirty="0">
                <a:solidFill>
                  <a:schemeClr val="tx1">
                    <a:lumMod val="85000"/>
                    <a:lumOff val="15000"/>
                  </a:schemeClr>
                </a:solidFill>
                <a:latin typeface="+mj-lt"/>
                <a:ea typeface="+mj-ea"/>
                <a:cs typeface="Zheayr Zheayr2" pitchFamily="2" charset="-78"/>
              </a:rPr>
              <a:t>شيَوةية ثشتبةستن بة بانطةشةي دةنطدةران بةشيوةيةكي رِاستةوخؤ ،بةبيَ بووني رِيَكخستني بةهيَز لة كؤمةلَطا ناوضةييةكان(ناحيةكان بؤنموونة)،ياخود لة داموودةزطاكان ،فةشةلي هيَنا كة لة لايةن ثارتي ئيشتركي ديموكراتي و حيزبي ليبرالي نويَ ثةيرِةو دةكرا،بةلام بةثيَضةوانةي ئةوة ثارتي دةسةلاَت بةمة جيادةكرايةوة كة بازنةي لايةنطراني زؤر زيادي دةكرد لةبةرئةوةي كة تؤرِةكاني رِيَكخستني لة ناو جةماوةر بلاَوببوةوة .</a:t>
            </a:r>
            <a:endParaRPr lang="en-GB" sz="3400" dirty="0">
              <a:solidFill>
                <a:schemeClr val="tx1">
                  <a:lumMod val="85000"/>
                  <a:lumOff val="15000"/>
                </a:schemeClr>
              </a:solidFill>
              <a:latin typeface="+mj-lt"/>
              <a:ea typeface="+mj-ea"/>
              <a:cs typeface="Zheayr Zheayr2" pitchFamily="2" charset="-78"/>
            </a:endParaRPr>
          </a:p>
          <a:p>
            <a:pPr marL="0" indent="0" algn="just" rtl="1">
              <a:buNone/>
            </a:pPr>
            <a:endParaRPr lang="en-GB" sz="34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516172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523772" y="2156880"/>
            <a:ext cx="10058400" cy="4050792"/>
          </a:xfrm>
        </p:spPr>
        <p:txBody>
          <a:bodyPr>
            <a:normAutofit/>
          </a:bodyPr>
          <a:lstStyle/>
          <a:p>
            <a:pPr algn="just" rtl="1"/>
            <a:r>
              <a:rPr lang="ar-SA" sz="3400" dirty="0">
                <a:solidFill>
                  <a:schemeClr val="tx1">
                    <a:lumMod val="85000"/>
                    <a:lumOff val="15000"/>
                  </a:schemeClr>
                </a:solidFill>
                <a:latin typeface="+mj-lt"/>
                <a:ea typeface="+mj-ea"/>
                <a:cs typeface="Zheayr Zheayr2" pitchFamily="2" charset="-78"/>
              </a:rPr>
              <a:t>لة رِاستيدا ئؤثؤزسيؤني يابان كارا ويةكطرتوو نةبووة لةو وولاَتة ، بؤية تةنها حزبيَك كة توانيبيةتي لة هةلَبذاردنةكان سةركةوتني بةردةوام و تةواو بةدةست بيَنيَت و حوكمى يابان بكات حزبى (ليبرِالَ ديموكراتة)، هةروةها ئةو حزبة لةطةلَ واقعى يابان دةطونجيَت و نةرمي زؤرى نيشاندةدات بؤ خؤ طونجاندن لةطةلَ طؤرِانكارية سياسى و ئابوريةكانى يابان </a:t>
            </a:r>
            <a:r>
              <a:rPr lang="ar-IQ" sz="3400" dirty="0">
                <a:solidFill>
                  <a:schemeClr val="tx1">
                    <a:lumMod val="85000"/>
                    <a:lumOff val="15000"/>
                  </a:schemeClr>
                </a:solidFill>
                <a:latin typeface="+mj-lt"/>
                <a:ea typeface="+mj-ea"/>
                <a:cs typeface="Zheayr Zheayr2" pitchFamily="2" charset="-78"/>
              </a:rPr>
              <a:t>.</a:t>
            </a: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73891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523772" y="2156880"/>
            <a:ext cx="10058400" cy="4050792"/>
          </a:xfrm>
        </p:spPr>
        <p:txBody>
          <a:bodyPr>
            <a:normAutofit/>
          </a:bodyPr>
          <a:lstStyle/>
          <a:p>
            <a:pPr algn="just" rtl="1"/>
            <a:r>
              <a:rPr lang="ar-SA" sz="3400" dirty="0" smtClean="0">
                <a:solidFill>
                  <a:schemeClr val="tx1">
                    <a:lumMod val="85000"/>
                    <a:lumOff val="15000"/>
                  </a:schemeClr>
                </a:solidFill>
                <a:latin typeface="+mj-lt"/>
                <a:ea typeface="+mj-ea"/>
                <a:cs typeface="Zheayr Zheayr2" pitchFamily="2" charset="-78"/>
              </a:rPr>
              <a:t>هةر </a:t>
            </a:r>
            <a:r>
              <a:rPr lang="ar-SA" sz="3400" dirty="0">
                <a:solidFill>
                  <a:schemeClr val="tx1">
                    <a:lumMod val="85000"/>
                    <a:lumOff val="15000"/>
                  </a:schemeClr>
                </a:solidFill>
                <a:latin typeface="+mj-lt"/>
                <a:ea typeface="+mj-ea"/>
                <a:cs typeface="Zheayr Zheayr2" pitchFamily="2" charset="-78"/>
              </a:rPr>
              <a:t>ئةو حزبةش بوو كةوا توانى لة ماوةيةكى زؤر هةستياردا لة دواى شةرِى دووةمى جيهان يابان هةلَسيَنيَتةوة لةو شكستة طةورةى كة لةشةرِ توشى بووبو . مةرجيش نية ئةطةر تةنها حزبيَك حوكم بكات ئةوة ئةو سيستةمة نا ديموكراتى بيَت بةلَكو طرنط ئةوةية ئةم حيزبة لةرِيَطاي سيستميَكي هةلبذاردني ديموكراسي دةسةلاَتي طرتبيَتةدةست و ذينطةي ئازاد بؤ كاري حيزبايةتي هةبيَت</a:t>
            </a:r>
            <a:r>
              <a:rPr lang="ar-SA" sz="3400" dirty="0" smtClean="0">
                <a:solidFill>
                  <a:schemeClr val="tx1">
                    <a:lumMod val="85000"/>
                    <a:lumOff val="15000"/>
                  </a:schemeClr>
                </a:solidFill>
                <a:latin typeface="+mj-lt"/>
                <a:ea typeface="+mj-ea"/>
                <a:cs typeface="Zheayr Zheayr2" pitchFamily="2" charset="-78"/>
              </a:rPr>
              <a:t>.</a:t>
            </a:r>
            <a:endParaRPr lang="en-GB" sz="34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10656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بؤية </a:t>
            </a:r>
            <a:r>
              <a:rPr lang="ar-SA" sz="3200" dirty="0">
                <a:solidFill>
                  <a:schemeClr val="tx1">
                    <a:lumMod val="85000"/>
                    <a:lumOff val="15000"/>
                  </a:schemeClr>
                </a:solidFill>
                <a:latin typeface="+mj-lt"/>
                <a:ea typeface="+mj-ea"/>
                <a:cs typeface="Zheayr Zheayr2" pitchFamily="2" charset="-78"/>
              </a:rPr>
              <a:t>هاوثةيمانان دةستيان كرد بة هةلَمةتى طةشةثيَدانى كؤمةلاَيةتى لةسةر ئاستيَكى فراوان لةوانة طونجاندنى ثرِؤطرامةكانى خويَندن لةطةلَ ضةمك و بةها ديموكراتيةكان و طرنطيدان بة كةسايةتى تاكةكان، وة سرِينةوةى ثيرؤزيةكانى ئيمثراتؤر لة ثةرتوكوكانى خويَندن و زيادكردنى ماوةى خويَندنى ناضاري (إلزامي) لة 6 سالَ بؤ 9 سالَ، و بونيادنانى سياسةتيَك كةوا دةرفةتى خويَندنى زياتر برِةخسيَنيَت بؤ هةموو </a:t>
            </a:r>
            <a:r>
              <a:rPr lang="ar-SA" sz="3200" dirty="0" smtClean="0">
                <a:solidFill>
                  <a:schemeClr val="tx1">
                    <a:lumMod val="85000"/>
                    <a:lumOff val="15000"/>
                  </a:schemeClr>
                </a:solidFill>
                <a:latin typeface="+mj-lt"/>
                <a:ea typeface="+mj-ea"/>
                <a:cs typeface="Zheayr Zheayr2" pitchFamily="2" charset="-78"/>
              </a:rPr>
              <a:t>كةسيَك</a:t>
            </a:r>
            <a:r>
              <a:rPr lang="ar-IQ" sz="3200" dirty="0" smtClean="0">
                <a:solidFill>
                  <a:schemeClr val="tx1">
                    <a:lumMod val="85000"/>
                    <a:lumOff val="15000"/>
                  </a:schemeClr>
                </a:solidFill>
                <a:latin typeface="+mj-lt"/>
                <a:ea typeface="+mj-ea"/>
                <a:cs typeface="Zheayr Zheayr2" pitchFamily="2" charset="-78"/>
              </a:rPr>
              <a:t>.</a:t>
            </a:r>
          </a:p>
          <a:p>
            <a:pPr marL="0" indent="0" algn="r" rtl="1">
              <a:buNone/>
            </a:pP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237048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523772" y="2156880"/>
            <a:ext cx="10058400" cy="4050792"/>
          </a:xfrm>
        </p:spPr>
        <p:txBody>
          <a:bodyPr>
            <a:normAutofit/>
          </a:bodyPr>
          <a:lstStyle/>
          <a:p>
            <a:pPr algn="just" rtl="1"/>
            <a:r>
              <a:rPr lang="ar-SA" sz="3400" dirty="0" smtClean="0">
                <a:solidFill>
                  <a:schemeClr val="tx1">
                    <a:lumMod val="85000"/>
                    <a:lumOff val="15000"/>
                  </a:schemeClr>
                </a:solidFill>
                <a:latin typeface="+mj-lt"/>
                <a:ea typeface="+mj-ea"/>
                <a:cs typeface="Zheayr Zheayr2" pitchFamily="2" charset="-78"/>
              </a:rPr>
              <a:t>و </a:t>
            </a:r>
            <a:r>
              <a:rPr lang="ar-SA" sz="3400" dirty="0">
                <a:solidFill>
                  <a:schemeClr val="tx1">
                    <a:lumMod val="85000"/>
                    <a:lumOff val="15000"/>
                  </a:schemeClr>
                </a:solidFill>
                <a:latin typeface="+mj-lt"/>
                <a:ea typeface="+mj-ea"/>
                <a:cs typeface="Zheayr Zheayr2" pitchFamily="2" charset="-78"/>
              </a:rPr>
              <a:t>زؤرجار بانطةشةي هةلَبذاردنةكان كاريطةربووة بة كةسايةتى سةرؤكي وةزيران و ئةو دةسكةوتانةي بةدةستي هيَناوة لةكابينةكةي ئةمة زؤر بايةخي هةبوو بؤية زؤرجار كة جةماوةري سةرؤكي وةزيران بةراورد دةكرا لةطةل سةركردةكاني ئؤثؤزسيَؤن جةماوةري حيزبي حاكم زيادي دةكرد</a:t>
            </a:r>
            <a:r>
              <a:rPr lang="ar-SA" sz="3400" dirty="0" smtClean="0">
                <a:solidFill>
                  <a:schemeClr val="tx1">
                    <a:lumMod val="85000"/>
                    <a:lumOff val="15000"/>
                  </a:schemeClr>
                </a:solidFill>
                <a:latin typeface="+mj-lt"/>
                <a:ea typeface="+mj-ea"/>
                <a:cs typeface="Zheayr Zheayr2" pitchFamily="2" charset="-78"/>
              </a:rPr>
              <a:t>.</a:t>
            </a: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137753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a:cs typeface="Zanest _ Ghlbish" pitchFamily="2" charset="-78"/>
              </a:rPr>
              <a:t>- </a:t>
            </a:r>
            <a:r>
              <a:rPr lang="ar-SA" sz="4800" b="1" dirty="0">
                <a:cs typeface="Zanest _ Ghlbish" pitchFamily="2" charset="-78"/>
              </a:rPr>
              <a:t>ثارتة سياسيةكان </a:t>
            </a:r>
            <a:r>
              <a:rPr lang="ar-SA" sz="4800" b="1" dirty="0" smtClean="0">
                <a:cs typeface="Zanest _ Ghlbish" pitchFamily="2" charset="-78"/>
              </a:rPr>
              <a:t>وهةلَبذاردنةكان</a:t>
            </a:r>
            <a:r>
              <a:rPr lang="ar-IQ" sz="4800" b="1" dirty="0" smtClean="0">
                <a:cs typeface="Zanest _ Ghlbish" pitchFamily="2" charset="-78"/>
              </a:rPr>
              <a:t> لة يابان :</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523772" y="2156880"/>
            <a:ext cx="10058400" cy="4050792"/>
          </a:xfrm>
        </p:spPr>
        <p:txBody>
          <a:bodyPr>
            <a:normAutofit/>
          </a:bodyPr>
          <a:lstStyle/>
          <a:p>
            <a:pPr algn="just" rtl="1"/>
            <a:r>
              <a:rPr lang="ar-SA" sz="3400" dirty="0" smtClean="0">
                <a:solidFill>
                  <a:schemeClr val="tx1">
                    <a:lumMod val="85000"/>
                    <a:lumOff val="15000"/>
                  </a:schemeClr>
                </a:solidFill>
                <a:latin typeface="+mj-lt"/>
                <a:ea typeface="+mj-ea"/>
                <a:cs typeface="Zheayr Zheayr2" pitchFamily="2" charset="-78"/>
              </a:rPr>
              <a:t>زؤربةي </a:t>
            </a:r>
            <a:r>
              <a:rPr lang="ar-SA" sz="3400" dirty="0">
                <a:solidFill>
                  <a:schemeClr val="tx1">
                    <a:lumMod val="85000"/>
                    <a:lumOff val="15000"/>
                  </a:schemeClr>
                </a:solidFill>
                <a:latin typeface="+mj-lt"/>
                <a:ea typeface="+mj-ea"/>
                <a:cs typeface="Zheayr Zheayr2" pitchFamily="2" charset="-78"/>
              </a:rPr>
              <a:t>دةنطدةران ثيَان خؤش نةبوو دةسةلاَت بكةويَتة دةست ئؤثؤزسيؤن،كة ثيَان وابوو دةبيَتة هؤي دابةشبوون و وبيَ دةسةلاَتي وة وةستاني ئةم هةموو ثيَشكةوتنةي يابان،واتة متمانةي تةواويان نةبوو، بةلام لةطةل ئةوةش كؤنترِؤلي دةسةلاَت لة لايةن حيزبي حاكم زؤرمسؤطةر نية بةردةوام بيَ ،لةبةر ئةوةي جةماوةري بةم دواييانة بةرةو كزبوون دةرِوات ،ولةوانة ئؤثؤزسيؤن بةديلي باشتر ثيَشكةش بكات.</a:t>
            </a:r>
            <a:endParaRPr lang="en-GB" sz="3400" dirty="0">
              <a:solidFill>
                <a:schemeClr val="tx1">
                  <a:lumMod val="85000"/>
                  <a:lumOff val="15000"/>
                </a:schemeClr>
              </a:solidFill>
              <a:latin typeface="+mj-lt"/>
              <a:ea typeface="+mj-ea"/>
              <a:cs typeface="Zheayr Zheayr2" pitchFamily="2" charset="-78"/>
            </a:endParaRPr>
          </a:p>
          <a:p>
            <a:pPr marL="0" indent="0" rtl="1">
              <a:buNone/>
            </a:pPr>
            <a:endParaRPr lang="en-GB" sz="3400" dirty="0">
              <a:solidFill>
                <a:schemeClr val="tx1">
                  <a:lumMod val="85000"/>
                  <a:lumOff val="15000"/>
                </a:schemeClr>
              </a:solidFill>
              <a:latin typeface="+mj-lt"/>
              <a:ea typeface="+mj-ea"/>
              <a:cs typeface="Zheayr Zheayr2" pitchFamily="2" charset="-78"/>
            </a:endParaRPr>
          </a:p>
          <a:p>
            <a:pPr marL="0" indent="0" algn="r" rtl="1">
              <a:buNone/>
            </a:pPr>
            <a:endParaRPr lang="en-GB" sz="3000" dirty="0">
              <a:solidFill>
                <a:schemeClr val="tx1">
                  <a:lumMod val="85000"/>
                  <a:lumOff val="15000"/>
                </a:schemeClr>
              </a:solidFill>
              <a:latin typeface="+mj-lt"/>
              <a:ea typeface="+mj-ea"/>
              <a:cs typeface="Zheayr Zheayr2" pitchFamily="2" charset="-78"/>
            </a:endParaRPr>
          </a:p>
        </p:txBody>
      </p:sp>
      <p:sp>
        <p:nvSpPr>
          <p:cNvPr id="4" name="Rectangle 3"/>
          <p:cNvSpPr/>
          <p:nvPr/>
        </p:nvSpPr>
        <p:spPr>
          <a:xfrm>
            <a:off x="11256147" y="2290247"/>
            <a:ext cx="300082" cy="369332"/>
          </a:xfrm>
          <a:prstGeom prst="rect">
            <a:avLst/>
          </a:prstGeom>
        </p:spPr>
        <p:txBody>
          <a:bodyPr wrap="none">
            <a:spAutoFit/>
          </a:bodyPr>
          <a:lstStyle/>
          <a:p>
            <a:pPr algn="r" rtl="1"/>
            <a:r>
              <a:rPr lang="ar-SA" dirty="0"/>
              <a:t> .</a:t>
            </a:r>
            <a:endParaRPr lang="en-GB" sz="28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04339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هةموو </a:t>
            </a:r>
            <a:r>
              <a:rPr lang="ar-SA" sz="3200" dirty="0">
                <a:solidFill>
                  <a:schemeClr val="tx1">
                    <a:lumMod val="85000"/>
                    <a:lumOff val="15000"/>
                  </a:schemeClr>
                </a:solidFill>
                <a:latin typeface="+mj-lt"/>
                <a:ea typeface="+mj-ea"/>
                <a:cs typeface="Zheayr Zheayr2" pitchFamily="2" charset="-78"/>
              </a:rPr>
              <a:t>ئةو هةولَ ماندوبوونةى دةسةلاَتى هاوثةيمانان بؤ ئةوة بوو طؤرِانكارى لة رِؤشنبيرى سياسى يابان دروست بكات و نةوةيةكى وا ثةروةردة بكةن كةوا تواناى لةخؤطرتنى طؤرِانكاريةكانى هةبيَت و ببيَتة ثالَثشتيةكى بةهيَز بؤ دةستورى نوىَ و بةرطرى ليَبكات تا ئةو ئاستةى ئةو نةوةية وا هةست بكات ئةطةر مةترسى بةكةويَتة سةر هةر بةشيَكى ئةو سيستةمة ئةوة مةترسى كةوتؤتة سةر بةرذةوةندى تايبةتى ئةو كةسة</a:t>
            </a:r>
            <a:r>
              <a:rPr lang="ar-SA"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45902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a:solidFill>
                  <a:schemeClr val="tx1">
                    <a:lumMod val="85000"/>
                    <a:lumOff val="15000"/>
                  </a:schemeClr>
                </a:solidFill>
                <a:latin typeface="+mj-lt"/>
                <a:ea typeface="+mj-ea"/>
                <a:cs typeface="Zheayr Zheayr2" pitchFamily="2" charset="-78"/>
              </a:rPr>
              <a:t>ئةم ضاكسازيانةي هاوثةيمانان ثيَويستي بة ماوةيةكي دريَذخايةن هةبوو وة بونيادناني بونياديَكي نويَ لة رِؤشنبيري سياسي كة مؤركيَكي ديموكراتي هةبيَ، وة بؤ سرِينةوةي رِؤشنبيري كؤن و جيَطير بووني ئةم رِؤشنبيرية نويَية ثيَويستي بة طؤرِيني  جيليك تادوو جيل لة يابانيةكان هةبوو.</a:t>
            </a:r>
            <a:endParaRPr lang="en-GB" sz="3200" dirty="0">
              <a:solidFill>
                <a:schemeClr val="tx1">
                  <a:lumMod val="85000"/>
                  <a:lumOff val="15000"/>
                </a:schemeClr>
              </a:solidFill>
              <a:latin typeface="+mj-lt"/>
              <a:ea typeface="+mj-ea"/>
              <a:cs typeface="Zheayr Zheayr2" pitchFamily="2" charset="-78"/>
            </a:endParaRPr>
          </a:p>
          <a:p>
            <a:pPr marL="0" indent="0" algn="r"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8830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سودمةندى سةرةكى لةو ضاكسازيانةى دةسةلاَتى داطيركةر بريتى بوون لة ئافرةتان و طةنجان و كريَكاران و جوتياران و خاوةن سةرماية بضوكةكان و نةوةيةكى نوىَ لةسةركردة سياسةكان . ئةم ضاكسازيانةى داطيركةر بووة هؤى بةهيَزبوونى جولَةى سةنديكاكان (حركة النقابية)، جيَبةجيَكردنى بةرنامةى ضاكسازى كشتوكالَى (اصلاح زراعي)، وة هةلَوةشاندنةوةى ئةو كؤمثانيايانةى كةوا قؤرغكرابوو لةلايةن ضةند كةسانيَكةوة، وة ثرؤسةى لابردنى هةموو ئةو بةرثرس و سياسى و ثياوانى خاوةنكار كةوا كؤنترؤلَى هةموو شتيَكيان كردبوو لةسةردةمى ثيَش جةنط بةنادادثةروةري لة دةروةي كيَبرِكيَي بازاري ئازاد. </a:t>
            </a:r>
            <a:endParaRPr lang="en-GB" sz="3200" dirty="0">
              <a:solidFill>
                <a:schemeClr val="tx1">
                  <a:lumMod val="85000"/>
                  <a:lumOff val="15000"/>
                </a:schemeClr>
              </a:solidFill>
              <a:latin typeface="+mj-lt"/>
              <a:ea typeface="+mj-ea"/>
              <a:cs typeface="Zheayr Zheayr2" pitchFamily="2" charset="-78"/>
            </a:endParaRPr>
          </a:p>
          <a:p>
            <a:pPr marL="0" indent="0" algn="r"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70394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4800" b="1" dirty="0" smtClean="0">
                <a:cs typeface="Zanest _ Ghlbish" pitchFamily="2" charset="-78"/>
              </a:rPr>
              <a:t>-</a:t>
            </a:r>
            <a:r>
              <a:rPr lang="ar-SA" sz="4800" b="1" dirty="0">
                <a:cs typeface="Zanest _ Ghlbish" pitchFamily="2" charset="-78"/>
              </a:rPr>
              <a:t>ضاكسازية </a:t>
            </a:r>
            <a:r>
              <a:rPr lang="ar-SA" sz="4800" b="1" dirty="0" smtClean="0">
                <a:cs typeface="Zanest _ Ghlbish" pitchFamily="2" charset="-78"/>
              </a:rPr>
              <a:t>كؤمةلاَيةت</a:t>
            </a:r>
            <a:r>
              <a:rPr lang="ar-SA" sz="4800" b="1" dirty="0">
                <a:cs typeface="Zanest _ Ghlbish" pitchFamily="2" charset="-78"/>
              </a:rPr>
              <a:t>ى</a:t>
            </a:r>
            <a:r>
              <a:rPr lang="ar-SA" sz="4800" b="1" dirty="0" smtClean="0">
                <a:cs typeface="Zanest _ Ghlbish" pitchFamily="2" charset="-78"/>
              </a:rPr>
              <a:t> </a:t>
            </a:r>
            <a:r>
              <a:rPr lang="ar-SA" sz="4800" b="1" dirty="0">
                <a:cs typeface="Zanest _ Ghlbish" pitchFamily="2" charset="-78"/>
              </a:rPr>
              <a:t>و ئابورييةكانى هاوثةيمانان لة </a:t>
            </a:r>
            <a:r>
              <a:rPr lang="ar-SA" sz="4800" b="1" dirty="0" smtClean="0">
                <a:cs typeface="Zanest _ Ghlbish" pitchFamily="2" charset="-78"/>
              </a:rPr>
              <a:t>يابان</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هةموو </a:t>
            </a:r>
            <a:r>
              <a:rPr lang="ar-SA" sz="3200" dirty="0">
                <a:solidFill>
                  <a:schemeClr val="tx1">
                    <a:lumMod val="85000"/>
                    <a:lumOff val="15000"/>
                  </a:schemeClr>
                </a:solidFill>
                <a:latin typeface="+mj-lt"/>
                <a:ea typeface="+mj-ea"/>
                <a:cs typeface="Zheayr Zheayr2" pitchFamily="2" charset="-78"/>
              </a:rPr>
              <a:t>ئةو هةولَ ماندوبوونةى دةسةلاَتى هاوثةيمانان بؤ ئةوة بوو طؤرِانكارى لة رِؤشنبيرى سياسى يابان دروست بكات و نةوةيةكى وا ثةروةردة بكةن كةوا تواناى لةخؤطرتنى طؤرِانكاريةكانى هةبيَت و ببيَتة ثالَثشتيةكى بةهيَز بؤ دةستورى نوىَ و بةرطرى ليَبكات تا ئةو ئاستةى ئةو نةوةية وا هةست بكات ئةطةر مةترسى بةكةويَتة سةر هةر بةشيَكى ئةو سيستةمة ئةوة مةترسى كةوتؤتة سةر بةرذةوةندى تايبةتى ئةو كةسة</a:t>
            </a:r>
            <a:r>
              <a:rPr lang="ar-SA"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6413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334" y="425516"/>
            <a:ext cx="8911687" cy="1258614"/>
          </a:xfrm>
        </p:spPr>
        <p:txBody>
          <a:bodyPr>
            <a:normAutofit fontScale="90000"/>
          </a:bodyPr>
          <a:lstStyle/>
          <a:p>
            <a:pPr algn="r" rtl="1"/>
            <a:r>
              <a:rPr lang="ar-IQ" sz="3200" b="1" dirty="0" smtClean="0">
                <a:cs typeface="Zanest _ Ghlbish" pitchFamily="2" charset="-78"/>
              </a:rPr>
              <a:t>      </a:t>
            </a:r>
            <a:r>
              <a:rPr lang="ar-IQ" sz="3200" b="1" dirty="0" smtClean="0">
                <a:cs typeface="Zanest _ Ghlbish" pitchFamily="2" charset="-78"/>
              </a:rPr>
              <a:t>        </a:t>
            </a:r>
            <a:r>
              <a:rPr lang="ar-SA" sz="4800" b="1" dirty="0" smtClean="0">
                <a:cs typeface="Zanest _ Ghlbish" pitchFamily="2" charset="-78"/>
              </a:rPr>
              <a:t>رِؤشنبير</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وليَك</a:t>
            </a:r>
            <a:r>
              <a:rPr lang="ar-IQ" sz="4800" b="1" dirty="0" smtClean="0">
                <a:cs typeface="Zanest _ Ghlbish" pitchFamily="2" charset="-78"/>
              </a:rPr>
              <a:t> </a:t>
            </a:r>
            <a:r>
              <a:rPr lang="ar-SA" sz="4800" b="1" dirty="0" smtClean="0">
                <a:cs typeface="Zanest _ Ghlbish" pitchFamily="2" charset="-78"/>
              </a:rPr>
              <a:t>ترازانة </a:t>
            </a:r>
            <a:r>
              <a:rPr lang="ar-SA" sz="4800" b="1" dirty="0">
                <a:cs typeface="Zanest _ Ghlbish" pitchFamily="2" charset="-78"/>
              </a:rPr>
              <a:t>سياسييةكان </a:t>
            </a:r>
            <a:r>
              <a:rPr lang="ar-IQ" sz="4800" b="1" dirty="0" smtClean="0">
                <a:cs typeface="Zanest _ Ghlbish" pitchFamily="2" charset="-78"/>
              </a:rPr>
              <a:t>لة يابان </a:t>
            </a:r>
            <a:r>
              <a:rPr lang="ar-SA"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SA" sz="3200" dirty="0">
                <a:solidFill>
                  <a:schemeClr val="tx1">
                    <a:lumMod val="85000"/>
                    <a:lumOff val="15000"/>
                  </a:schemeClr>
                </a:solidFill>
                <a:latin typeface="+mj-lt"/>
                <a:ea typeface="+mj-ea"/>
                <a:cs typeface="Zheayr Zheayr2" pitchFamily="2" charset="-78"/>
              </a:rPr>
              <a:t>ضاوديَرة يابانيةكان وة بيانيةكان سةيري يابان دةكةن كة لة لوتكةي سةقامطيري وطونجاني كؤمةلايةتية ،وةزؤربةي جار خيَرايي وةلامدانةوةي هاورِيَ يابانيةكان كةدةلَيَن ئيَمة يابانين سةرسورِهيَنةرة بؤ بيانيان،وة ياخود كةدةلَيَن ئيَمةي ياباني ئةوةدةكةين ئةمةرِؤ ، بةشانازيةوة باس لةيابانى بوونى خؤيان و لة سيستمى ولاَتةكةيان دةكةن . </a:t>
            </a:r>
            <a:r>
              <a:rPr lang="ar-SA" sz="3200" dirty="0">
                <a:solidFill>
                  <a:schemeClr val="tx1">
                    <a:lumMod val="85000"/>
                    <a:lumOff val="15000"/>
                  </a:schemeClr>
                </a:solidFill>
                <a:latin typeface="+mj-lt"/>
                <a:ea typeface="+mj-ea"/>
                <a:cs typeface="Zheayr Zheayr2" pitchFamily="2" charset="-78"/>
              </a:rPr>
              <a:t>جياوازيةكان زؤرجار لةسةر ئاستي طروثةكان دةبيَت لةرِوي بةرذةوةندي ئابوري ،بةلاَم كاتيَ بةرذةوةندي نةتةوةيي ديَتة ثيَش هةموو جياوةزية لاوةكيةكان </a:t>
            </a:r>
            <a:r>
              <a:rPr lang="ar-SA" sz="3200" dirty="0" smtClean="0">
                <a:solidFill>
                  <a:schemeClr val="tx1">
                    <a:lumMod val="85000"/>
                    <a:lumOff val="15000"/>
                  </a:schemeClr>
                </a:solidFill>
                <a:latin typeface="+mj-lt"/>
                <a:ea typeface="+mj-ea"/>
                <a:cs typeface="Zheayr Zheayr2" pitchFamily="2" charset="-78"/>
              </a:rPr>
              <a:t>بةلاوة</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دةنيَن.</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78170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334" y="425516"/>
            <a:ext cx="8911687" cy="1258614"/>
          </a:xfrm>
        </p:spPr>
        <p:txBody>
          <a:bodyPr>
            <a:normAutofit fontScale="90000"/>
          </a:bodyPr>
          <a:lstStyle/>
          <a:p>
            <a:pPr algn="r" rtl="1"/>
            <a:r>
              <a:rPr lang="ar-IQ" sz="3200" b="1" dirty="0" smtClean="0">
                <a:cs typeface="Zanest _ Ghlbish" pitchFamily="2" charset="-78"/>
              </a:rPr>
              <a:t>      </a:t>
            </a:r>
            <a:r>
              <a:rPr lang="ar-IQ" sz="3200" b="1" dirty="0" smtClean="0">
                <a:cs typeface="Zanest _ Ghlbish" pitchFamily="2" charset="-78"/>
              </a:rPr>
              <a:t>        </a:t>
            </a:r>
            <a:r>
              <a:rPr lang="ar-SA" sz="4800" b="1" dirty="0" smtClean="0">
                <a:cs typeface="Zanest _ Ghlbish" pitchFamily="2" charset="-78"/>
              </a:rPr>
              <a:t>رِؤشنبير</a:t>
            </a:r>
            <a:r>
              <a:rPr lang="ar-IQ" sz="4800" b="1" dirty="0" smtClean="0">
                <a:cs typeface="Zanest _ Ghlbish" pitchFamily="2" charset="-78"/>
              </a:rPr>
              <a:t>ى</a:t>
            </a:r>
            <a:r>
              <a:rPr lang="ar-SA" sz="4800" b="1" dirty="0" smtClean="0">
                <a:cs typeface="Zanest _ Ghlbish" pitchFamily="2" charset="-78"/>
              </a:rPr>
              <a:t> سياس</a:t>
            </a:r>
            <a:r>
              <a:rPr lang="ar-IQ" sz="4800" b="1" dirty="0" smtClean="0">
                <a:cs typeface="Zanest _ Ghlbish" pitchFamily="2" charset="-78"/>
              </a:rPr>
              <a:t>ى</a:t>
            </a:r>
            <a:r>
              <a:rPr lang="ar-SA" sz="4800" b="1" dirty="0" smtClean="0">
                <a:cs typeface="Zanest _ Ghlbish" pitchFamily="2" charset="-78"/>
              </a:rPr>
              <a:t> وليَك</a:t>
            </a:r>
            <a:r>
              <a:rPr lang="ar-IQ" sz="4800" b="1" dirty="0" smtClean="0">
                <a:cs typeface="Zanest _ Ghlbish" pitchFamily="2" charset="-78"/>
              </a:rPr>
              <a:t> </a:t>
            </a:r>
            <a:r>
              <a:rPr lang="ar-SA" sz="4800" b="1" dirty="0" smtClean="0">
                <a:cs typeface="Zanest _ Ghlbish" pitchFamily="2" charset="-78"/>
              </a:rPr>
              <a:t>ترازانة </a:t>
            </a:r>
            <a:r>
              <a:rPr lang="ar-SA" sz="4800" b="1" dirty="0">
                <a:cs typeface="Zanest _ Ghlbish" pitchFamily="2" charset="-78"/>
              </a:rPr>
              <a:t>سياسييةكان </a:t>
            </a:r>
            <a:r>
              <a:rPr lang="ar-IQ" sz="4800" b="1" dirty="0" smtClean="0">
                <a:cs typeface="Zanest _ Ghlbish" pitchFamily="2" charset="-78"/>
              </a:rPr>
              <a:t>لة يابان </a:t>
            </a:r>
            <a:r>
              <a:rPr lang="ar-SA" sz="4800" b="1" dirty="0">
                <a:cs typeface="Zanest _ Ghlbish" pitchFamily="2" charset="-78"/>
              </a:rPr>
              <a:t>.</a:t>
            </a:r>
            <a:r>
              <a:rPr lang="en-GB" dirty="0"/>
              <a:t/>
            </a:r>
            <a:br>
              <a:rPr lang="en-GB" dirty="0"/>
            </a:b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just" rtl="1">
              <a:buNone/>
            </a:pPr>
            <a:r>
              <a:rPr lang="ar-SA" sz="3200" dirty="0" smtClean="0">
                <a:solidFill>
                  <a:schemeClr val="tx1">
                    <a:lumMod val="85000"/>
                    <a:lumOff val="15000"/>
                  </a:schemeClr>
                </a:solidFill>
                <a:latin typeface="+mj-lt"/>
                <a:ea typeface="+mj-ea"/>
                <a:cs typeface="Zheayr Zheayr2" pitchFamily="2" charset="-78"/>
              </a:rPr>
              <a:t>وةئةمةش </a:t>
            </a:r>
            <a:r>
              <a:rPr lang="ar-SA" sz="3200" dirty="0">
                <a:solidFill>
                  <a:schemeClr val="tx1">
                    <a:lumMod val="85000"/>
                    <a:lumOff val="15000"/>
                  </a:schemeClr>
                </a:solidFill>
                <a:latin typeface="+mj-lt"/>
                <a:ea typeface="+mj-ea"/>
                <a:cs typeface="Zheayr Zheayr2" pitchFamily="2" charset="-78"/>
              </a:rPr>
              <a:t>بةهيَزي كيَبرِكيَ دةسةلميَني لةناو كؤمةلَطةي ياباني وة بةلاوةناني جياوازيةكان لةكاتي تةنطانةو رِووبةرِوو بونةوةلةطةلَ دوذمنيَكي دةرةكي.بؤنمونة كيَبرِكيَي نيَوان كؤمثانياي تويَتاو نيسان،وةكاتيَ تةهديدةكة لة كؤمثانيايةكي ئةمريكي دةبيَت هةموو طةل رِووبةرِووي دةوةستيَ, وةيةكيَك لة هؤكارةكاني ئةم تيَرِوانينة ستونيةي كيَيَبرِكيَ كردن ،ئةو بةش بةش بوونةي كة زمانو دين و رِةضةلةك دروستي دةكات لةكؤمةلَطاكانى ديكة لة يابان وةك ئةوةية كةنةبيَ،وةهيض طرينطيةكي </a:t>
            </a:r>
            <a:r>
              <a:rPr lang="ar-SA" sz="3200" dirty="0" smtClean="0">
                <a:solidFill>
                  <a:schemeClr val="tx1">
                    <a:lumMod val="85000"/>
                    <a:lumOff val="15000"/>
                  </a:schemeClr>
                </a:solidFill>
                <a:latin typeface="+mj-lt"/>
                <a:ea typeface="+mj-ea"/>
                <a:cs typeface="Zheayr Zheayr2" pitchFamily="2" charset="-78"/>
              </a:rPr>
              <a:t>نية</a:t>
            </a:r>
            <a:r>
              <a:rPr lang="ar-IQ" sz="3200" dirty="0" smtClean="0">
                <a:solidFill>
                  <a:schemeClr val="tx1">
                    <a:lumMod val="85000"/>
                    <a:lumOff val="15000"/>
                  </a:schemeClr>
                </a:solidFill>
                <a:latin typeface="+mj-lt"/>
                <a:ea typeface="+mj-ea"/>
                <a:cs typeface="Zheayr Zheayr2" pitchFamily="2" charset="-78"/>
              </a:rPr>
              <a:t>.</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77438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464</TotalTime>
  <Words>2065</Words>
  <Application>Microsoft Office PowerPoint</Application>
  <PresentationFormat>Widescreen</PresentationFormat>
  <Paragraphs>93</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Calibri</vt:lpstr>
      <vt:lpstr>Rockwell</vt:lpstr>
      <vt:lpstr>Rockwell Condensed</vt:lpstr>
      <vt:lpstr>Times New Roman</vt:lpstr>
      <vt:lpstr>Wingdings</vt:lpstr>
      <vt:lpstr>Zanest _ Ghlbish</vt:lpstr>
      <vt:lpstr>Zheayr Zheayr2</vt:lpstr>
      <vt:lpstr>Wood Type</vt:lpstr>
      <vt:lpstr>      نموونةى سيستمى سياسى لة يابان</vt:lpstr>
      <vt:lpstr>-ضاكسازية كؤمةلاَيةتى و ئابورييةكانى هاوثةيمانان لة يابان </vt:lpstr>
      <vt:lpstr>-ضاكسازية كؤمةلاَيةتى و ئابورييةكانى هاوثةيمانان لة يابان </vt:lpstr>
      <vt:lpstr>-ضاكسازية كؤمةلاَيةتى و ئابورييةكانى هاوثةيمانان لة يابان </vt:lpstr>
      <vt:lpstr>-ضاكسازية كؤمةلاَيةتى و ئابورييةكانى هاوثةيمانان لة يابان </vt:lpstr>
      <vt:lpstr>-ضاكسازية كؤمةلاَيةتى و ئابورييةكانى هاوثةيمانان لة يابان </vt:lpstr>
      <vt:lpstr>-ضاكسازية كؤمةلاَيةتى و ئابورييةكانى هاوثةيمانان لة يابان </vt:lpstr>
      <vt:lpstr>              رِؤشنبيرى سياسى وليَك ترازانة سياسييةكان لة يابان . </vt:lpstr>
      <vt:lpstr>              رِؤشنبيرى سياسى وليَك ترازانة سياسييةكان لة يابان . </vt:lpstr>
      <vt:lpstr>              رِؤشنبيرى سياسى وليَك ترازانة سياسييةكان لة يابان . </vt:lpstr>
      <vt:lpstr> -ثارتة سياسيةكان وهةلَبذاردنةكان لة يابان: </vt:lpstr>
      <vt:lpstr> -ثارتة سياسيةكان وهةلَبذاردنةكان لة يابان: </vt:lpstr>
      <vt:lpstr> -ثارتة سياسيةكان وهةلَبذاردنةكان لة يابان: </vt:lpstr>
      <vt:lpstr> -ثارتة سياسيةكان وهةلَبذاردنةكان لة يابان: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lpstr>- ثارتة سياسيةكان وهةلَبذاردنةكان لة يابان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نموونةى سيستةمة سياسيةكاندا لة ئاسيا</dc:title>
  <dc:creator>ARAS STORE</dc:creator>
  <cp:lastModifiedBy>ARAS STORE</cp:lastModifiedBy>
  <cp:revision>32</cp:revision>
  <dcterms:created xsi:type="dcterms:W3CDTF">2022-02-10T01:47:00Z</dcterms:created>
  <dcterms:modified xsi:type="dcterms:W3CDTF">2023-01-30T21:05:42Z</dcterms:modified>
</cp:coreProperties>
</file>