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13"/>
  </p:notesMasterIdLst>
  <p:sldIdLst>
    <p:sldId id="257" r:id="rId2"/>
    <p:sldId id="297" r:id="rId3"/>
    <p:sldId id="298" r:id="rId4"/>
    <p:sldId id="315" r:id="rId5"/>
    <p:sldId id="300" r:id="rId6"/>
    <p:sldId id="301" r:id="rId7"/>
    <p:sldId id="316" r:id="rId8"/>
    <p:sldId id="317" r:id="rId9"/>
    <p:sldId id="318" r:id="rId10"/>
    <p:sldId id="319" r:id="rId11"/>
    <p:sldId id="32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63"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0CE93-601E-4EBD-81D2-3EAAFEBF280B}" type="datetimeFigureOut">
              <a:rPr lang="en-GB" smtClean="0"/>
              <a:t>12/04/2022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84F4A9-960E-4136-A6E3-61B09F6D3AA6}" type="slidenum">
              <a:rPr lang="en-GB" smtClean="0"/>
              <a:t>‹#›</a:t>
            </a:fld>
            <a:endParaRPr lang="en-GB"/>
          </a:p>
        </p:txBody>
      </p:sp>
    </p:spTree>
    <p:extLst>
      <p:ext uri="{BB962C8B-B14F-4D97-AF65-F5344CB8AC3E}">
        <p14:creationId xmlns:p14="http://schemas.microsoft.com/office/powerpoint/2010/main" val="1021831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12/04/2022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EEC786E-D5A2-4E8F-AFE3-AE5E65DBF491}" type="slidenum">
              <a:rPr lang="en-GB" smtClean="0"/>
              <a:t>‹#›</a:t>
            </a:fld>
            <a:endParaRPr lang="en-GB"/>
          </a:p>
        </p:txBody>
      </p:sp>
    </p:spTree>
    <p:extLst>
      <p:ext uri="{BB962C8B-B14F-4D97-AF65-F5344CB8AC3E}">
        <p14:creationId xmlns:p14="http://schemas.microsoft.com/office/powerpoint/2010/main" val="1590065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12/04/2022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267762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12/04/2022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64695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12/04/2022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201365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E57BCD82-B8A7-4AAA-9875-B418D9CB9C53}" type="datetimeFigureOut">
              <a:rPr lang="en-GB" smtClean="0"/>
              <a:t>12/04/2022</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EEC786E-D5A2-4E8F-AFE3-AE5E65DBF491}" type="slidenum">
              <a:rPr lang="en-GB" smtClean="0"/>
              <a:t>‹#›</a:t>
            </a:fld>
            <a:endParaRPr lang="en-GB"/>
          </a:p>
        </p:txBody>
      </p:sp>
    </p:spTree>
    <p:extLst>
      <p:ext uri="{BB962C8B-B14F-4D97-AF65-F5344CB8AC3E}">
        <p14:creationId xmlns:p14="http://schemas.microsoft.com/office/powerpoint/2010/main" val="3820560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7BCD82-B8A7-4AAA-9875-B418D9CB9C53}" type="datetimeFigureOut">
              <a:rPr lang="en-GB" smtClean="0"/>
              <a:t>12/04/2022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3459634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7BCD82-B8A7-4AAA-9875-B418D9CB9C53}" type="datetimeFigureOut">
              <a:rPr lang="en-GB" smtClean="0"/>
              <a:t>12/04/2022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840553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57BCD82-B8A7-4AAA-9875-B418D9CB9C53}" type="datetimeFigureOut">
              <a:rPr lang="en-GB" smtClean="0"/>
              <a:t>12/04/2022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2840074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BCD82-B8A7-4AAA-9875-B418D9CB9C53}" type="datetimeFigureOut">
              <a:rPr lang="en-GB" smtClean="0"/>
              <a:t>12/04/2022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585940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57BCD82-B8A7-4AAA-9875-B418D9CB9C53}" type="datetimeFigureOut">
              <a:rPr lang="en-GB" smtClean="0"/>
              <a:t>12/04/2022</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579859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57BCD82-B8A7-4AAA-9875-B418D9CB9C53}" type="datetimeFigureOut">
              <a:rPr lang="en-GB" smtClean="0"/>
              <a:t>12/04/2022</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360345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57BCD82-B8A7-4AAA-9875-B418D9CB9C53}" type="datetimeFigureOut">
              <a:rPr lang="en-GB" smtClean="0"/>
              <a:t>12/04/2022</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EEC786E-D5A2-4E8F-AFE3-AE5E65DBF491}" type="slidenum">
              <a:rPr lang="en-GB" smtClean="0"/>
              <a:t>‹#›</a:t>
            </a:fld>
            <a:endParaRPr lang="en-GB"/>
          </a:p>
        </p:txBody>
      </p:sp>
    </p:spTree>
    <p:extLst>
      <p:ext uri="{BB962C8B-B14F-4D97-AF65-F5344CB8AC3E}">
        <p14:creationId xmlns:p14="http://schemas.microsoft.com/office/powerpoint/2010/main" val="2563174578"/>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824" y="638503"/>
            <a:ext cx="9132176" cy="1241535"/>
          </a:xfrm>
        </p:spPr>
        <p:txBody>
          <a:bodyPr>
            <a:normAutofit fontScale="90000"/>
          </a:bodyPr>
          <a:lstStyle/>
          <a:p>
            <a:pPr algn="r" rtl="1"/>
            <a:r>
              <a:rPr lang="ar-IQ" sz="8000" b="1" dirty="0" smtClean="0">
                <a:cs typeface="Zanest _ Ghlbish" pitchFamily="2" charset="-78"/>
              </a:rPr>
              <a:t>      </a:t>
            </a:r>
            <a:r>
              <a:rPr lang="ar-IQ" sz="7300" b="1" dirty="0" smtClean="0">
                <a:cs typeface="Zanest _ Ghlbish" pitchFamily="2" charset="-78"/>
              </a:rPr>
              <a:t>نموونةى سيستمى سياسى لة ئيران</a:t>
            </a:r>
            <a:endParaRPr lang="en-GB" sz="7300" dirty="0"/>
          </a:p>
        </p:txBody>
      </p:sp>
      <p:pic>
        <p:nvPicPr>
          <p:cNvPr id="3" name="Picture 2" descr="إيران | دول | الجزيرة ن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5788" y="2027583"/>
            <a:ext cx="5103714" cy="381662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الجزائر خريط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6677" y="2027583"/>
            <a:ext cx="3935114" cy="3866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140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smtClean="0">
                <a:cs typeface="Zanest _ Ghlbish" pitchFamily="2" charset="-78"/>
              </a:rPr>
              <a:t>سيستمى </a:t>
            </a:r>
            <a:r>
              <a:rPr lang="ar-SA" sz="4800" b="1" dirty="0">
                <a:cs typeface="Zanest _ Ghlbish" pitchFamily="2" charset="-78"/>
              </a:rPr>
              <a:t>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fontScale="92500" lnSpcReduction="10000"/>
          </a:bodyPr>
          <a:lstStyle/>
          <a:p>
            <a:pPr marL="0" indent="0" algn="r" rtl="1">
              <a:buNone/>
            </a:pPr>
            <a:r>
              <a:rPr lang="ar-IQ" sz="3200" dirty="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a:solidFill>
                  <a:schemeClr val="tx1">
                    <a:lumMod val="85000"/>
                    <a:lumOff val="15000"/>
                  </a:schemeClr>
                </a:solidFill>
                <a:latin typeface="+mj-lt"/>
                <a:ea typeface="+mj-ea"/>
                <a:cs typeface="Zheayr Zheayr2" pitchFamily="2" charset="-78"/>
              </a:rPr>
              <a:t>- ثاسةوانى شؤرِشي  (</a:t>
            </a:r>
            <a:r>
              <a:rPr lang="ar-IQ" sz="3200" dirty="0">
                <a:solidFill>
                  <a:schemeClr val="tx1">
                    <a:lumMod val="85000"/>
                    <a:lumOff val="15000"/>
                  </a:schemeClr>
                </a:solidFill>
                <a:latin typeface="+mj-lt"/>
                <a:ea typeface="+mj-ea"/>
                <a:cs typeface="Zheayr Arabic Alk2" pitchFamily="2" charset="-78"/>
              </a:rPr>
              <a:t>الحرس الثوري</a:t>
            </a:r>
            <a:r>
              <a:rPr lang="ar-IQ" sz="3200" dirty="0">
                <a:solidFill>
                  <a:schemeClr val="tx1">
                    <a:lumMod val="85000"/>
                    <a:lumOff val="15000"/>
                  </a:schemeClr>
                </a:solidFill>
                <a:latin typeface="+mj-lt"/>
                <a:ea typeface="+mj-ea"/>
                <a:cs typeface="Zheayr Zheayr2" pitchFamily="2" charset="-78"/>
              </a:rPr>
              <a:t>) ئيَرانى :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a:solidFill>
                  <a:schemeClr val="tx1">
                    <a:lumMod val="85000"/>
                    <a:lumOff val="15000"/>
                  </a:schemeClr>
                </a:solidFill>
                <a:latin typeface="+mj-lt"/>
                <a:ea typeface="+mj-ea"/>
                <a:cs typeface="Zheayr Zheayr2" pitchFamily="2" charset="-78"/>
              </a:rPr>
              <a:t>لة سالَي 1979 دامةزرا لة دواى شؤرشي ئيسلامى بة مةبةستى ثاريَزطارى لة شؤرِش و دةستكةوتةكانى لة مادةى 150  لة دةستور  سةبارةت بة ئةركةكانى هاتووة ، ثاريَزطارى لة دةستكةوتةكانى شؤرِش لة دةذي نةيارةكانى، و رِؤليَكى طرنطي هةبوو لة ثاريَزطارى كردن لة دةسةلاَتى خومةيني لة ململانيةكانى لة دةسةلاَت، ذمارةيان 125 هةزار سةرباز و 90 هةزار خؤبةخش و 300 هةزار يةدةك ثيَكهاتووة و لة 5 فةيلةق ياخود يةكةى سةرةكى </a:t>
            </a:r>
            <a:r>
              <a:rPr lang="ar-IQ" dirty="0"/>
              <a:t>.</a:t>
            </a:r>
            <a:endParaRPr lang="en-GB" dirty="0"/>
          </a:p>
          <a:p>
            <a:pPr marL="0" indent="0" algn="r"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681713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smtClean="0">
                <a:cs typeface="Zanest _ Ghlbish" pitchFamily="2" charset="-78"/>
              </a:rPr>
              <a:t>سيستمى </a:t>
            </a:r>
            <a:r>
              <a:rPr lang="ar-SA" sz="4800" b="1" dirty="0">
                <a:cs typeface="Zanest _ Ghlbish" pitchFamily="2" charset="-78"/>
              </a:rPr>
              <a:t>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fontScale="92500" lnSpcReduction="10000"/>
          </a:bodyPr>
          <a:lstStyle/>
          <a:p>
            <a:pPr marL="0" indent="0" algn="r" rtl="1">
              <a:buNone/>
            </a:pPr>
            <a:r>
              <a:rPr lang="ar-IQ" sz="3200" dirty="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a:p>
            <a:pPr marL="0" indent="0" algn="r" rtl="1">
              <a:lnSpc>
                <a:spcPct val="100000"/>
              </a:lnSpc>
              <a:buNone/>
            </a:pPr>
            <a:r>
              <a:rPr lang="ar-IQ" sz="3200" dirty="0" smtClean="0">
                <a:solidFill>
                  <a:schemeClr val="tx1">
                    <a:lumMod val="85000"/>
                    <a:lumOff val="15000"/>
                  </a:schemeClr>
                </a:solidFill>
                <a:latin typeface="+mj-lt"/>
                <a:ea typeface="+mj-ea"/>
                <a:cs typeface="Zheayr Zheayr2" pitchFamily="2" charset="-78"/>
              </a:rPr>
              <a:t>- ثارتة </a:t>
            </a:r>
            <a:r>
              <a:rPr lang="ar-IQ" sz="3200" dirty="0">
                <a:solidFill>
                  <a:schemeClr val="tx1">
                    <a:lumMod val="85000"/>
                    <a:lumOff val="15000"/>
                  </a:schemeClr>
                </a:solidFill>
                <a:latin typeface="+mj-lt"/>
                <a:ea typeface="+mj-ea"/>
                <a:cs typeface="Zheayr Zheayr2" pitchFamily="2" charset="-78"/>
              </a:rPr>
              <a:t>سياسييةكان لة ئيران دابةش ئةبنة :</a:t>
            </a:r>
            <a:endParaRPr lang="en-GB" sz="3200" dirty="0">
              <a:solidFill>
                <a:schemeClr val="tx1">
                  <a:lumMod val="85000"/>
                  <a:lumOff val="15000"/>
                </a:schemeClr>
              </a:solidFill>
              <a:latin typeface="+mj-lt"/>
              <a:ea typeface="+mj-ea"/>
              <a:cs typeface="Zheayr Zheayr2" pitchFamily="2" charset="-78"/>
            </a:endParaRPr>
          </a:p>
          <a:p>
            <a:pPr marL="0" indent="0" algn="r" rtl="1">
              <a:lnSpc>
                <a:spcPct val="100000"/>
              </a:lnSpc>
              <a:buNone/>
            </a:pPr>
            <a:r>
              <a:rPr lang="ar-SA" sz="3200" dirty="0">
                <a:solidFill>
                  <a:schemeClr val="tx1">
                    <a:lumMod val="85000"/>
                    <a:lumOff val="15000"/>
                  </a:schemeClr>
                </a:solidFill>
                <a:latin typeface="+mj-lt"/>
                <a:ea typeface="+mj-ea"/>
                <a:cs typeface="Zheayr Zheayr2" pitchFamily="2" charset="-78"/>
              </a:rPr>
              <a:t>1-ثارتة ثاريَزطاريَكران ( </a:t>
            </a:r>
            <a:r>
              <a:rPr lang="ar-SA" sz="3200" dirty="0">
                <a:solidFill>
                  <a:schemeClr val="tx1">
                    <a:lumMod val="85000"/>
                    <a:lumOff val="15000"/>
                  </a:schemeClr>
                </a:solidFill>
                <a:latin typeface="+mj-lt"/>
                <a:ea typeface="+mj-ea"/>
                <a:cs typeface="Zheayr Arabic Alk2" pitchFamily="2" charset="-78"/>
              </a:rPr>
              <a:t>المحافظون</a:t>
            </a:r>
            <a:r>
              <a:rPr lang="ar-SA" sz="3200" dirty="0">
                <a:solidFill>
                  <a:schemeClr val="tx1">
                    <a:lumMod val="85000"/>
                    <a:lumOff val="15000"/>
                  </a:schemeClr>
                </a:solidFill>
                <a:latin typeface="+mj-lt"/>
                <a:ea typeface="+mj-ea"/>
                <a:cs typeface="Zheayr Zheayr2" pitchFamily="2" charset="-78"/>
              </a:rPr>
              <a:t>).</a:t>
            </a:r>
            <a:endParaRPr lang="en-GB" sz="3200" dirty="0">
              <a:solidFill>
                <a:schemeClr val="tx1">
                  <a:lumMod val="85000"/>
                  <a:lumOff val="15000"/>
                </a:schemeClr>
              </a:solidFill>
              <a:latin typeface="+mj-lt"/>
              <a:ea typeface="+mj-ea"/>
              <a:cs typeface="Zheayr Zheayr2" pitchFamily="2" charset="-78"/>
            </a:endParaRPr>
          </a:p>
          <a:p>
            <a:pPr marL="0" indent="0" algn="r" rtl="1">
              <a:lnSpc>
                <a:spcPct val="100000"/>
              </a:lnSpc>
              <a:buNone/>
            </a:pPr>
            <a:r>
              <a:rPr lang="ar-SA" sz="3200" dirty="0">
                <a:solidFill>
                  <a:schemeClr val="tx1">
                    <a:lumMod val="85000"/>
                    <a:lumOff val="15000"/>
                  </a:schemeClr>
                </a:solidFill>
                <a:latin typeface="+mj-lt"/>
                <a:ea typeface="+mj-ea"/>
                <a:cs typeface="Zheayr Zheayr2" pitchFamily="2" charset="-78"/>
              </a:rPr>
              <a:t>2- ثارتة ضاكسازيةكارةكان( </a:t>
            </a:r>
            <a:r>
              <a:rPr lang="ar-SA" sz="3200" dirty="0" smtClean="0">
                <a:solidFill>
                  <a:schemeClr val="tx1">
                    <a:lumMod val="85000"/>
                    <a:lumOff val="15000"/>
                  </a:schemeClr>
                </a:solidFill>
                <a:latin typeface="+mj-lt"/>
                <a:ea typeface="+mj-ea"/>
                <a:cs typeface="Zheayr Arabic Alk2" pitchFamily="2" charset="-78"/>
              </a:rPr>
              <a:t>ا</a:t>
            </a:r>
            <a:r>
              <a:rPr lang="ar-IQ" sz="3200" dirty="0" smtClean="0">
                <a:solidFill>
                  <a:schemeClr val="tx1">
                    <a:lumMod val="85000"/>
                    <a:lumOff val="15000"/>
                  </a:schemeClr>
                </a:solidFill>
                <a:latin typeface="+mj-lt"/>
                <a:ea typeface="+mj-ea"/>
                <a:cs typeface="Zheayr Arabic Alk2" pitchFamily="2" charset="-78"/>
              </a:rPr>
              <a:t>لا</a:t>
            </a:r>
            <a:r>
              <a:rPr lang="ar-SA" sz="3200" dirty="0" smtClean="0">
                <a:solidFill>
                  <a:schemeClr val="tx1">
                    <a:lumMod val="85000"/>
                    <a:lumOff val="15000"/>
                  </a:schemeClr>
                </a:solidFill>
                <a:latin typeface="+mj-lt"/>
                <a:ea typeface="+mj-ea"/>
                <a:cs typeface="Zheayr Arabic Alk2" pitchFamily="2" charset="-78"/>
              </a:rPr>
              <a:t>صلاحيون</a:t>
            </a:r>
            <a:r>
              <a:rPr lang="ar-SA" sz="3200" dirty="0">
                <a:solidFill>
                  <a:schemeClr val="tx1">
                    <a:lumMod val="85000"/>
                    <a:lumOff val="15000"/>
                  </a:schemeClr>
                </a:solidFill>
                <a:latin typeface="+mj-lt"/>
                <a:ea typeface="+mj-ea"/>
                <a:cs typeface="Zheayr Zheayr2" pitchFamily="2" charset="-78"/>
              </a:rPr>
              <a:t>).</a:t>
            </a:r>
            <a:endParaRPr lang="en-GB" sz="3200" dirty="0">
              <a:solidFill>
                <a:schemeClr val="tx1">
                  <a:lumMod val="85000"/>
                  <a:lumOff val="15000"/>
                </a:schemeClr>
              </a:solidFill>
              <a:latin typeface="+mj-lt"/>
              <a:ea typeface="+mj-ea"/>
              <a:cs typeface="Zheayr Zheayr2" pitchFamily="2" charset="-78"/>
            </a:endParaRPr>
          </a:p>
          <a:p>
            <a:pPr marL="0" indent="0" algn="r" rtl="1">
              <a:lnSpc>
                <a:spcPct val="100000"/>
              </a:lnSpc>
              <a:buNone/>
            </a:pPr>
            <a:r>
              <a:rPr lang="ar-SA" sz="3200" dirty="0">
                <a:solidFill>
                  <a:schemeClr val="tx1">
                    <a:lumMod val="85000"/>
                    <a:lumOff val="15000"/>
                  </a:schemeClr>
                </a:solidFill>
                <a:latin typeface="+mj-lt"/>
                <a:ea typeface="+mj-ea"/>
                <a:cs typeface="Zheayr Zheayr2" pitchFamily="2" charset="-78"/>
              </a:rPr>
              <a:t>3- ثارتة ثراطماتييةكان (البراغماتيون).</a:t>
            </a:r>
            <a:endParaRPr lang="en-GB" sz="3200" dirty="0">
              <a:solidFill>
                <a:schemeClr val="tx1">
                  <a:lumMod val="85000"/>
                  <a:lumOff val="15000"/>
                </a:schemeClr>
              </a:solidFill>
              <a:latin typeface="+mj-lt"/>
              <a:ea typeface="+mj-ea"/>
              <a:cs typeface="Zheayr Zheayr2" pitchFamily="2" charset="-78"/>
            </a:endParaRPr>
          </a:p>
          <a:p>
            <a:pPr marL="0" indent="0" algn="r" rtl="1">
              <a:lnSpc>
                <a:spcPct val="100000"/>
              </a:lnSpc>
              <a:buNone/>
            </a:pPr>
            <a:r>
              <a:rPr lang="ar-SA" sz="3200" dirty="0">
                <a:solidFill>
                  <a:schemeClr val="tx1">
                    <a:lumMod val="85000"/>
                    <a:lumOff val="15000"/>
                  </a:schemeClr>
                </a:solidFill>
                <a:latin typeface="+mj-lt"/>
                <a:ea typeface="+mj-ea"/>
                <a:cs typeface="Zheayr Zheayr2" pitchFamily="2" charset="-78"/>
              </a:rPr>
              <a:t>4- ثارت و بزووتنةوة قةدةغةكراوةكان.</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950688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smtClean="0">
                <a:cs typeface="Zanest _ Ghlbish" pitchFamily="2" charset="-78"/>
              </a:rPr>
              <a:t>سيستمى </a:t>
            </a:r>
            <a:r>
              <a:rPr lang="ar-SA" sz="4800" b="1" dirty="0">
                <a:cs typeface="Zanest _ Ghlbish" pitchFamily="2" charset="-78"/>
              </a:rPr>
              <a:t>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446212" y="2018323"/>
            <a:ext cx="10058400" cy="4050792"/>
          </a:xfrm>
        </p:spPr>
        <p:txBody>
          <a:bodyPr>
            <a:normAutofit lnSpcReduction="10000"/>
          </a:bodyPr>
          <a:lstStyle/>
          <a:p>
            <a:pPr marL="0" indent="0" algn="r" rtl="1">
              <a:buNone/>
            </a:pPr>
            <a:r>
              <a:rPr lang="ar-IQ" sz="3200" dirty="0">
                <a:solidFill>
                  <a:schemeClr val="tx1">
                    <a:lumMod val="85000"/>
                    <a:lumOff val="15000"/>
                  </a:schemeClr>
                </a:solidFill>
                <a:latin typeface="+mj-lt"/>
                <a:ea typeface="+mj-ea"/>
                <a:cs typeface="Zheayr Zheayr2" pitchFamily="2" charset="-78"/>
              </a:rPr>
              <a:t>- سةرؤكى كؤمار:-</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a:solidFill>
                  <a:schemeClr val="tx1">
                    <a:lumMod val="85000"/>
                    <a:lumOff val="15000"/>
                  </a:schemeClr>
                </a:solidFill>
                <a:latin typeface="+mj-lt"/>
                <a:ea typeface="+mj-ea"/>
                <a:cs typeface="Zheayr Zheayr2" pitchFamily="2" charset="-78"/>
              </a:rPr>
              <a:t> بالاَترين بةرثرسي فةرميية لة ئيران لة دواى رِةهبةرى شؤرِشي ئيسلامى , ( 4 </a:t>
            </a:r>
            <a:r>
              <a:rPr lang="ar-IQ" sz="3200" dirty="0" smtClean="0">
                <a:solidFill>
                  <a:schemeClr val="tx1">
                    <a:lumMod val="85000"/>
                    <a:lumOff val="15000"/>
                  </a:schemeClr>
                </a:solidFill>
                <a:latin typeface="+mj-lt"/>
                <a:ea typeface="+mj-ea"/>
                <a:cs typeface="Zheayr Zheayr2" pitchFamily="2" charset="-78"/>
              </a:rPr>
              <a:t>) </a:t>
            </a:r>
            <a:r>
              <a:rPr lang="ar-IQ" sz="3200" dirty="0">
                <a:solidFill>
                  <a:schemeClr val="tx1">
                    <a:lumMod val="85000"/>
                    <a:lumOff val="15000"/>
                  </a:schemeClr>
                </a:solidFill>
                <a:latin typeface="+mj-lt"/>
                <a:ea typeface="+mj-ea"/>
                <a:cs typeface="Zheayr Zheayr2" pitchFamily="2" charset="-78"/>
              </a:rPr>
              <a:t>سالَ جاريَ رِاستةوخؤ لة لايةن طةلي ئيران  هةلئةبذيَدريَت و تةنها بؤ دوو جار مافي خؤ ثالاَوتنى هةية بؤ ثؤستي سةرؤك  </a:t>
            </a:r>
            <a:r>
              <a:rPr lang="ar-IQ" sz="3200" dirty="0" smtClean="0">
                <a:solidFill>
                  <a:schemeClr val="tx1">
                    <a:lumMod val="85000"/>
                    <a:lumOff val="15000"/>
                  </a:schemeClr>
                </a:solidFill>
                <a:latin typeface="+mj-lt"/>
                <a:ea typeface="+mj-ea"/>
                <a:cs typeface="Zheayr Zheayr2" pitchFamily="2" charset="-78"/>
              </a:rPr>
              <a:t>.</a:t>
            </a:r>
          </a:p>
          <a:p>
            <a:pPr marL="0" indent="0" algn="r" rtl="1">
              <a:buNone/>
            </a:pP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a:solidFill>
                  <a:schemeClr val="tx1">
                    <a:lumMod val="85000"/>
                    <a:lumOff val="15000"/>
                  </a:schemeClr>
                </a:solidFill>
                <a:latin typeface="+mj-lt"/>
                <a:ea typeface="+mj-ea"/>
                <a:cs typeface="Zheayr Zheayr2" pitchFamily="2" charset="-78"/>
              </a:rPr>
              <a:t>-دةسةلاَتةكانى:-</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a:solidFill>
                  <a:schemeClr val="tx1">
                    <a:lumMod val="85000"/>
                    <a:lumOff val="15000"/>
                  </a:schemeClr>
                </a:solidFill>
                <a:latin typeface="+mj-lt"/>
                <a:ea typeface="+mj-ea"/>
                <a:cs typeface="Zheayr Zheayr2" pitchFamily="2" charset="-78"/>
              </a:rPr>
              <a:t>دةسةلاَتةكانى سةرؤكى ئيران بريتيين لة: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76990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smtClean="0">
                <a:cs typeface="Zanest _ Ghlbish" pitchFamily="2" charset="-78"/>
              </a:rPr>
              <a:t>سيستمى </a:t>
            </a:r>
            <a:r>
              <a:rPr lang="ar-SA" sz="4800" b="1" dirty="0">
                <a:cs typeface="Zanest _ Ghlbish" pitchFamily="2" charset="-78"/>
              </a:rPr>
              <a:t>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IQ" sz="3200" dirty="0">
                <a:solidFill>
                  <a:schemeClr val="tx1">
                    <a:lumMod val="85000"/>
                    <a:lumOff val="15000"/>
                  </a:schemeClr>
                </a:solidFill>
                <a:latin typeface="+mj-lt"/>
                <a:ea typeface="+mj-ea"/>
                <a:cs typeface="Zheayr Zheayr2" pitchFamily="2" charset="-78"/>
              </a:rPr>
              <a:t>1-سةركردايةتى كردنى دةسةلاَتى جيبةجيَكردن:- واتة هةلَئةستيَت بة ئةنجام دانى ئةركةكانى سةرؤك وةزيران و هةروةها </a:t>
            </a:r>
            <a:r>
              <a:rPr lang="ar-IQ" sz="3200" dirty="0" smtClean="0">
                <a:solidFill>
                  <a:schemeClr val="tx1">
                    <a:lumMod val="85000"/>
                    <a:lumOff val="15000"/>
                  </a:schemeClr>
                </a:solidFill>
                <a:latin typeface="+mj-lt"/>
                <a:ea typeface="+mj-ea"/>
                <a:cs typeface="Zheayr Zheayr2" pitchFamily="2" charset="-78"/>
              </a:rPr>
              <a:t>قؤرخكردنى </a:t>
            </a:r>
            <a:r>
              <a:rPr lang="ar-IQ" sz="3200" dirty="0">
                <a:solidFill>
                  <a:schemeClr val="tx1">
                    <a:lumMod val="85000"/>
                    <a:lumOff val="15000"/>
                  </a:schemeClr>
                </a:solidFill>
                <a:latin typeface="+mj-lt"/>
                <a:ea typeface="+mj-ea"/>
                <a:cs typeface="Zheayr Zheayr2" pitchFamily="2" charset="-78"/>
              </a:rPr>
              <a:t>دةسةلاَتى جيَبةجيَكردن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a:solidFill>
                  <a:schemeClr val="tx1">
                    <a:lumMod val="85000"/>
                    <a:lumOff val="15000"/>
                  </a:schemeClr>
                </a:solidFill>
                <a:latin typeface="+mj-lt"/>
                <a:ea typeface="+mj-ea"/>
                <a:cs typeface="Zheayr Zheayr2" pitchFamily="2" charset="-78"/>
              </a:rPr>
              <a:t>2- دةسةلاَتى دامةزراندن ولادانى وةزيرةكان لة دواى رِةزامةندى ئةنجومةنى شورا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a:solidFill>
                  <a:schemeClr val="tx1">
                    <a:lumMod val="85000"/>
                    <a:lumOff val="15000"/>
                  </a:schemeClr>
                </a:solidFill>
                <a:latin typeface="+mj-lt"/>
                <a:ea typeface="+mj-ea"/>
                <a:cs typeface="Zheayr Zheayr2" pitchFamily="2" charset="-78"/>
              </a:rPr>
              <a:t>3-سةرثةرشتى كردنى كارةكانى دةزطاى ثلاندان و بؤدجة</a:t>
            </a:r>
            <a:r>
              <a:rPr lang="ar-IQ" sz="3200" dirty="0" smtClean="0">
                <a:solidFill>
                  <a:schemeClr val="tx1">
                    <a:lumMod val="85000"/>
                    <a:lumOff val="15000"/>
                  </a:schemeClr>
                </a:solidFill>
                <a:latin typeface="+mj-lt"/>
                <a:ea typeface="+mj-ea"/>
                <a:cs typeface="Zheayr Zheayr2" pitchFamily="2" charset="-78"/>
              </a:rPr>
              <a:t>.</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673697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smtClean="0">
                <a:cs typeface="Zanest _ Ghlbish" pitchFamily="2" charset="-78"/>
              </a:rPr>
              <a:t>سيستمى </a:t>
            </a:r>
            <a:r>
              <a:rPr lang="ar-SA" sz="4800" b="1" dirty="0">
                <a:cs typeface="Zanest _ Ghlbish" pitchFamily="2" charset="-78"/>
              </a:rPr>
              <a:t>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fontScale="92500" lnSpcReduction="20000"/>
          </a:bodyPr>
          <a:lstStyle/>
          <a:p>
            <a:pPr marL="0" indent="0" algn="r" rtl="1">
              <a:buNone/>
            </a:pPr>
            <a:r>
              <a:rPr lang="ar-IQ" sz="3100" dirty="0">
                <a:solidFill>
                  <a:schemeClr val="tx1">
                    <a:lumMod val="85000"/>
                    <a:lumOff val="15000"/>
                  </a:schemeClr>
                </a:solidFill>
                <a:latin typeface="+mj-lt"/>
                <a:ea typeface="+mj-ea"/>
                <a:cs typeface="Zheayr Zheayr2" pitchFamily="2" charset="-78"/>
              </a:rPr>
              <a:t>-مةرجةكانى خؤ ثالاَوتن بؤ ثؤستى سةرؤكى ئيران :- </a:t>
            </a:r>
            <a:endParaRPr lang="en-GB" sz="3100" dirty="0">
              <a:solidFill>
                <a:schemeClr val="tx1">
                  <a:lumMod val="85000"/>
                  <a:lumOff val="15000"/>
                </a:schemeClr>
              </a:solidFill>
              <a:latin typeface="+mj-lt"/>
              <a:ea typeface="+mj-ea"/>
              <a:cs typeface="Zheayr Zheayr2" pitchFamily="2" charset="-78"/>
            </a:endParaRPr>
          </a:p>
          <a:p>
            <a:pPr marL="0" indent="0" algn="r" rtl="1">
              <a:buNone/>
            </a:pPr>
            <a:r>
              <a:rPr lang="ar-IQ" sz="3100" dirty="0">
                <a:solidFill>
                  <a:schemeClr val="tx1">
                    <a:lumMod val="85000"/>
                    <a:lumOff val="15000"/>
                  </a:schemeClr>
                </a:solidFill>
                <a:latin typeface="+mj-lt"/>
                <a:ea typeface="+mj-ea"/>
                <a:cs typeface="Zheayr Zheayr2" pitchFamily="2" charset="-78"/>
              </a:rPr>
              <a:t>لة مادةى 115  لة دةستور 1989 سةبارةت بة مةرجةكانى ثيويست بة خؤ ثالاَوتن بؤ ثؤستى سةرؤكى ئيران هاتووة مةرجةكانى بريتين لة :-</a:t>
            </a:r>
            <a:endParaRPr lang="en-GB" sz="3100" dirty="0">
              <a:solidFill>
                <a:schemeClr val="tx1">
                  <a:lumMod val="85000"/>
                  <a:lumOff val="15000"/>
                </a:schemeClr>
              </a:solidFill>
              <a:latin typeface="+mj-lt"/>
              <a:ea typeface="+mj-ea"/>
              <a:cs typeface="Zheayr Zheayr2" pitchFamily="2" charset="-78"/>
            </a:endParaRPr>
          </a:p>
          <a:p>
            <a:pPr marL="0" indent="0" algn="r" rtl="1">
              <a:buNone/>
            </a:pPr>
            <a:r>
              <a:rPr lang="ar-IQ" sz="3100" dirty="0">
                <a:solidFill>
                  <a:schemeClr val="tx1">
                    <a:lumMod val="85000"/>
                    <a:lumOff val="15000"/>
                  </a:schemeClr>
                </a:solidFill>
                <a:latin typeface="+mj-lt"/>
                <a:ea typeface="+mj-ea"/>
                <a:cs typeface="Zheayr Zheayr2" pitchFamily="2" charset="-78"/>
              </a:rPr>
              <a:t>1-ثيَويستة هةلَطرى رِةطةزنامةى ئيَرانى بيَت.</a:t>
            </a:r>
            <a:endParaRPr lang="en-GB" sz="3100" dirty="0">
              <a:solidFill>
                <a:schemeClr val="tx1">
                  <a:lumMod val="85000"/>
                  <a:lumOff val="15000"/>
                </a:schemeClr>
              </a:solidFill>
              <a:latin typeface="+mj-lt"/>
              <a:ea typeface="+mj-ea"/>
              <a:cs typeface="Zheayr Zheayr2" pitchFamily="2" charset="-78"/>
            </a:endParaRPr>
          </a:p>
          <a:p>
            <a:pPr marL="0" indent="0" algn="r" rtl="1">
              <a:buNone/>
            </a:pPr>
            <a:r>
              <a:rPr lang="ar-IQ" sz="3100" dirty="0">
                <a:solidFill>
                  <a:schemeClr val="tx1">
                    <a:lumMod val="85000"/>
                    <a:lumOff val="15000"/>
                  </a:schemeClr>
                </a:solidFill>
                <a:latin typeface="+mj-lt"/>
                <a:ea typeface="+mj-ea"/>
                <a:cs typeface="Zheayr Zheayr2" pitchFamily="2" charset="-78"/>
              </a:rPr>
              <a:t>2- ثيَويستة ليَهاتوو وخاوةن تواناى ثيَويست بيَت بةو ثؤستة.</a:t>
            </a:r>
            <a:endParaRPr lang="en-GB" sz="3100" dirty="0">
              <a:solidFill>
                <a:schemeClr val="tx1">
                  <a:lumMod val="85000"/>
                  <a:lumOff val="15000"/>
                </a:schemeClr>
              </a:solidFill>
              <a:latin typeface="+mj-lt"/>
              <a:ea typeface="+mj-ea"/>
              <a:cs typeface="Zheayr Zheayr2" pitchFamily="2" charset="-78"/>
            </a:endParaRPr>
          </a:p>
          <a:p>
            <a:pPr marL="0" indent="0" algn="r" rtl="1">
              <a:buNone/>
            </a:pPr>
            <a:r>
              <a:rPr lang="ar-IQ" sz="3100" dirty="0">
                <a:solidFill>
                  <a:schemeClr val="tx1">
                    <a:lumMod val="85000"/>
                    <a:lumOff val="15000"/>
                  </a:schemeClr>
                </a:solidFill>
                <a:latin typeface="+mj-lt"/>
                <a:ea typeface="+mj-ea"/>
                <a:cs typeface="Zheayr Zheayr2" pitchFamily="2" charset="-78"/>
              </a:rPr>
              <a:t>3-ئةبيَت ئةمين و خاوةن رِوشتى بةرزبيَت.</a:t>
            </a:r>
            <a:endParaRPr lang="en-GB" sz="3100" dirty="0">
              <a:solidFill>
                <a:schemeClr val="tx1">
                  <a:lumMod val="85000"/>
                  <a:lumOff val="15000"/>
                </a:schemeClr>
              </a:solidFill>
              <a:latin typeface="+mj-lt"/>
              <a:ea typeface="+mj-ea"/>
              <a:cs typeface="Zheayr Zheayr2" pitchFamily="2" charset="-78"/>
            </a:endParaRPr>
          </a:p>
          <a:p>
            <a:pPr marL="0" indent="0" algn="r" rtl="1">
              <a:buNone/>
            </a:pPr>
            <a:r>
              <a:rPr lang="ar-IQ" sz="3100" dirty="0">
                <a:solidFill>
                  <a:schemeClr val="tx1">
                    <a:lumMod val="85000"/>
                    <a:lumOff val="15000"/>
                  </a:schemeClr>
                </a:solidFill>
                <a:latin typeface="+mj-lt"/>
                <a:ea typeface="+mj-ea"/>
                <a:cs typeface="Zheayr Zheayr2" pitchFamily="2" charset="-78"/>
              </a:rPr>
              <a:t>4-برِواى تةواوى  بة بةها و بنةما سةرةكييةكانى كؤماري ئيسلامى ئيَران بيَت.</a:t>
            </a:r>
            <a:endParaRPr lang="en-GB" sz="3100" dirty="0">
              <a:solidFill>
                <a:schemeClr val="tx1">
                  <a:lumMod val="85000"/>
                  <a:lumOff val="15000"/>
                </a:schemeClr>
              </a:solidFill>
              <a:latin typeface="+mj-lt"/>
              <a:ea typeface="+mj-ea"/>
              <a:cs typeface="Zheayr Zheayr2" pitchFamily="2" charset="-78"/>
            </a:endParaRPr>
          </a:p>
          <a:p>
            <a:pPr marL="0" indent="0" algn="r" rtl="1">
              <a:buNone/>
            </a:pPr>
            <a:r>
              <a:rPr lang="ar-IQ" sz="3100" dirty="0">
                <a:solidFill>
                  <a:schemeClr val="tx1">
                    <a:lumMod val="85000"/>
                    <a:lumOff val="15000"/>
                  </a:schemeClr>
                </a:solidFill>
                <a:latin typeface="+mj-lt"/>
                <a:ea typeface="+mj-ea"/>
                <a:cs typeface="Zheayr Zheayr2" pitchFamily="2" charset="-78"/>
              </a:rPr>
              <a:t>5-ثيَويستة لةسةر مةزهةبي فةرمى ولاَت بيَت.  </a:t>
            </a:r>
            <a:endParaRPr lang="en-GB" sz="3100" dirty="0">
              <a:solidFill>
                <a:schemeClr val="tx1">
                  <a:lumMod val="85000"/>
                  <a:lumOff val="15000"/>
                </a:schemeClr>
              </a:solidFill>
              <a:latin typeface="+mj-lt"/>
              <a:ea typeface="+mj-ea"/>
              <a:cs typeface="Zheayr Zheayr2" pitchFamily="2" charset="-78"/>
            </a:endParaRPr>
          </a:p>
          <a:p>
            <a:pPr marL="0" indent="0" algn="r" rtl="1">
              <a:buNone/>
            </a:pPr>
            <a:r>
              <a:rPr lang="ar-IQ" sz="3100" dirty="0" smtClean="0">
                <a:solidFill>
                  <a:schemeClr val="tx1">
                    <a:lumMod val="85000"/>
                    <a:lumOff val="15000"/>
                  </a:schemeClr>
                </a:solidFill>
                <a:latin typeface="+mj-lt"/>
                <a:ea typeface="+mj-ea"/>
                <a:cs typeface="Zheayr Zheayr2" pitchFamily="2" charset="-78"/>
              </a:rPr>
              <a:t> </a:t>
            </a: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975157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smtClean="0">
                <a:cs typeface="Zanest _ Ghlbish" pitchFamily="2" charset="-78"/>
              </a:rPr>
              <a:t>سيستمى </a:t>
            </a:r>
            <a:r>
              <a:rPr lang="ar-SA" sz="4800" b="1" dirty="0">
                <a:cs typeface="Zanest _ Ghlbish" pitchFamily="2" charset="-78"/>
              </a:rPr>
              <a:t>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IQ" sz="3200" dirty="0">
                <a:solidFill>
                  <a:schemeClr val="tx1">
                    <a:lumMod val="85000"/>
                    <a:lumOff val="15000"/>
                  </a:schemeClr>
                </a:solidFill>
                <a:latin typeface="+mj-lt"/>
                <a:ea typeface="+mj-ea"/>
                <a:cs typeface="Zheayr Zheayr2" pitchFamily="2" charset="-78"/>
              </a:rPr>
              <a:t>- دةسةلاَتى دادوةرى:-</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a:solidFill>
                  <a:schemeClr val="tx1">
                    <a:lumMod val="85000"/>
                    <a:lumOff val="15000"/>
                  </a:schemeClr>
                </a:solidFill>
                <a:latin typeface="+mj-lt"/>
                <a:ea typeface="+mj-ea"/>
                <a:cs typeface="Zheayr Zheayr2" pitchFamily="2" charset="-78"/>
              </a:rPr>
              <a:t>دةسةلاَتى دادوةرى لة ئيَران دةرناضيَت  لة ضوارضيَوة طشتييةكةى سستمى فةرمانرِةوايي لة ئيَران كة سةر بة ويلايةتى فةقية ، ة ئةركةكانى دةسةلاَتى دادوةرى بة ثيَي دةستور بةديهينانى دادوةريية و كةسيَكى ليَهاتوود و دادوةر سةركردايةتى ئةكات بة هاوكارى رةهبةرى بالَاي شؤرشي ئيسلامى بؤ ماوةى ثيَنض سالَ.</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319371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smtClean="0">
                <a:cs typeface="Zanest _ Ghlbish" pitchFamily="2" charset="-78"/>
              </a:rPr>
              <a:t>سيستمى </a:t>
            </a:r>
            <a:r>
              <a:rPr lang="ar-SA" sz="4800" b="1" dirty="0">
                <a:cs typeface="Zanest _ Ghlbish" pitchFamily="2" charset="-78"/>
              </a:rPr>
              <a:t>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fontScale="92500" lnSpcReduction="20000"/>
          </a:bodyPr>
          <a:lstStyle/>
          <a:p>
            <a:pPr marL="0" indent="0" algn="r" rtl="1">
              <a:buNone/>
            </a:pPr>
            <a:r>
              <a:rPr lang="ar-IQ" sz="3200" dirty="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a:p>
            <a:pPr marL="0" indent="0" algn="r" rtl="1">
              <a:lnSpc>
                <a:spcPct val="100000"/>
              </a:lnSpc>
              <a:buNone/>
            </a:pPr>
            <a:r>
              <a:rPr lang="ar-IQ" sz="3200" dirty="0">
                <a:solidFill>
                  <a:schemeClr val="tx1">
                    <a:lumMod val="85000"/>
                    <a:lumOff val="15000"/>
                  </a:schemeClr>
                </a:solidFill>
                <a:latin typeface="+mj-lt"/>
                <a:ea typeface="+mj-ea"/>
                <a:cs typeface="Zheayr Zheayr2" pitchFamily="2" charset="-78"/>
              </a:rPr>
              <a:t>-دةسةلاَتةكانى سةرؤكى دةسةلاَتى دادوةرى  :-</a:t>
            </a:r>
            <a:endParaRPr lang="en-GB" sz="3200" dirty="0">
              <a:solidFill>
                <a:schemeClr val="tx1">
                  <a:lumMod val="85000"/>
                  <a:lumOff val="15000"/>
                </a:schemeClr>
              </a:solidFill>
              <a:latin typeface="+mj-lt"/>
              <a:ea typeface="+mj-ea"/>
              <a:cs typeface="Zheayr Zheayr2" pitchFamily="2" charset="-78"/>
            </a:endParaRPr>
          </a:p>
          <a:p>
            <a:pPr marL="0" indent="0" algn="r" rtl="1">
              <a:lnSpc>
                <a:spcPct val="100000"/>
              </a:lnSpc>
              <a:buNone/>
            </a:pPr>
            <a:r>
              <a:rPr lang="ar-IQ" sz="3200" dirty="0">
                <a:solidFill>
                  <a:schemeClr val="tx1">
                    <a:lumMod val="85000"/>
                    <a:lumOff val="15000"/>
                  </a:schemeClr>
                </a:solidFill>
                <a:latin typeface="+mj-lt"/>
                <a:ea typeface="+mj-ea"/>
                <a:cs typeface="Zheayr Zheayr2" pitchFamily="2" charset="-78"/>
              </a:rPr>
              <a:t>1- دامةزراندن ولادانى دادوةرةكان.</a:t>
            </a:r>
            <a:endParaRPr lang="en-GB" sz="3200" dirty="0">
              <a:solidFill>
                <a:schemeClr val="tx1">
                  <a:lumMod val="85000"/>
                  <a:lumOff val="15000"/>
                </a:schemeClr>
              </a:solidFill>
              <a:latin typeface="+mj-lt"/>
              <a:ea typeface="+mj-ea"/>
              <a:cs typeface="Zheayr Zheayr2" pitchFamily="2" charset="-78"/>
            </a:endParaRPr>
          </a:p>
          <a:p>
            <a:pPr marL="0" indent="0" algn="r" rtl="1">
              <a:lnSpc>
                <a:spcPct val="100000"/>
              </a:lnSpc>
              <a:buNone/>
            </a:pPr>
            <a:r>
              <a:rPr lang="ar-IQ" sz="3200" dirty="0">
                <a:solidFill>
                  <a:schemeClr val="tx1">
                    <a:lumMod val="85000"/>
                    <a:lumOff val="15000"/>
                  </a:schemeClr>
                </a:solidFill>
                <a:latin typeface="+mj-lt"/>
                <a:ea typeface="+mj-ea"/>
                <a:cs typeface="Zheayr Zheayr2" pitchFamily="2" charset="-78"/>
              </a:rPr>
              <a:t>2-طواستنةوة و دياري كردنى ئةركى دادوةرةكان.</a:t>
            </a:r>
            <a:endParaRPr lang="en-GB" sz="3200" dirty="0">
              <a:solidFill>
                <a:schemeClr val="tx1">
                  <a:lumMod val="85000"/>
                  <a:lumOff val="15000"/>
                </a:schemeClr>
              </a:solidFill>
              <a:latin typeface="+mj-lt"/>
              <a:ea typeface="+mj-ea"/>
              <a:cs typeface="Zheayr Zheayr2" pitchFamily="2" charset="-78"/>
            </a:endParaRPr>
          </a:p>
          <a:p>
            <a:pPr marL="0" indent="0" algn="r" rtl="1">
              <a:lnSpc>
                <a:spcPct val="100000"/>
              </a:lnSpc>
              <a:buNone/>
            </a:pPr>
            <a:r>
              <a:rPr lang="ar-IQ" sz="3200" dirty="0">
                <a:solidFill>
                  <a:schemeClr val="tx1">
                    <a:lumMod val="85000"/>
                    <a:lumOff val="15000"/>
                  </a:schemeClr>
                </a:solidFill>
                <a:latin typeface="+mj-lt"/>
                <a:ea typeface="+mj-ea"/>
                <a:cs typeface="Zheayr Zheayr2" pitchFamily="2" charset="-78"/>
              </a:rPr>
              <a:t>3-ثيَكهيَنانى دادطاي بالاَ  .</a:t>
            </a:r>
            <a:endParaRPr lang="en-GB" sz="3200" dirty="0">
              <a:solidFill>
                <a:schemeClr val="tx1">
                  <a:lumMod val="85000"/>
                  <a:lumOff val="15000"/>
                </a:schemeClr>
              </a:solidFill>
              <a:latin typeface="+mj-lt"/>
              <a:ea typeface="+mj-ea"/>
              <a:cs typeface="Zheayr Zheayr2" pitchFamily="2" charset="-78"/>
            </a:endParaRPr>
          </a:p>
          <a:p>
            <a:pPr marL="0" indent="0" algn="r" rtl="1">
              <a:lnSpc>
                <a:spcPct val="100000"/>
              </a:lnSpc>
              <a:buNone/>
            </a:pPr>
            <a:r>
              <a:rPr lang="ar-IQ" sz="3200" dirty="0">
                <a:solidFill>
                  <a:schemeClr val="tx1">
                    <a:lumMod val="85000"/>
                    <a:lumOff val="15000"/>
                  </a:schemeClr>
                </a:solidFill>
                <a:latin typeface="+mj-lt"/>
                <a:ea typeface="+mj-ea"/>
                <a:cs typeface="Zheayr Zheayr2" pitchFamily="2" charset="-78"/>
              </a:rPr>
              <a:t>4-سةرثةرشتى كردنى  رِاستى و دروستى  ثرؤسةى جيَبةجيَكرنى برِطةكانى ياسا لة دادطاكان دا</a:t>
            </a:r>
            <a:r>
              <a:rPr lang="ar-IQ" dirty="0"/>
              <a:t>.</a:t>
            </a:r>
            <a:endParaRPr lang="en-GB" dirty="0"/>
          </a:p>
          <a:p>
            <a:pPr marL="0" indent="0" algn="r"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039573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smtClean="0">
                <a:cs typeface="Zanest _ Ghlbish" pitchFamily="2" charset="-78"/>
              </a:rPr>
              <a:t>سيستمى </a:t>
            </a:r>
            <a:r>
              <a:rPr lang="ar-SA" sz="4800" b="1" dirty="0">
                <a:cs typeface="Zanest _ Ghlbish" pitchFamily="2" charset="-78"/>
              </a:rPr>
              <a:t>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fontScale="92500" lnSpcReduction="10000"/>
          </a:bodyPr>
          <a:lstStyle/>
          <a:p>
            <a:pPr marL="0" indent="0" algn="r" rtl="1">
              <a:buNone/>
            </a:pPr>
            <a:r>
              <a:rPr lang="ar-IQ" sz="3200" dirty="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a:solidFill>
                  <a:schemeClr val="tx1">
                    <a:lumMod val="85000"/>
                    <a:lumOff val="15000"/>
                  </a:schemeClr>
                </a:solidFill>
                <a:latin typeface="+mj-lt"/>
                <a:ea typeface="+mj-ea"/>
                <a:cs typeface="Zheayr Zheayr2" pitchFamily="2" charset="-78"/>
              </a:rPr>
              <a:t>- دةسةلاَتى ياسادانان:-</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a:solidFill>
                  <a:schemeClr val="tx1">
                    <a:lumMod val="85000"/>
                    <a:lumOff val="15000"/>
                  </a:schemeClr>
                </a:solidFill>
                <a:latin typeface="+mj-lt"/>
                <a:ea typeface="+mj-ea"/>
                <a:cs typeface="Zheayr Zheayr2" pitchFamily="2" charset="-78"/>
              </a:rPr>
              <a:t>دةسةلاَتى ياسادانان لة ئيَران ثيَك ديَت لة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a:solidFill>
                  <a:schemeClr val="tx1">
                    <a:lumMod val="85000"/>
                    <a:lumOff val="15000"/>
                  </a:schemeClr>
                </a:solidFill>
                <a:latin typeface="+mj-lt"/>
                <a:ea typeface="+mj-ea"/>
                <a:cs typeface="Zheayr Zheayr2" pitchFamily="2" charset="-78"/>
              </a:rPr>
              <a:t>1-ئةنجومةنى شورايي ئيسلامى:- كة لةلايةن طةل هةلَدةبذيَدريَت كة ذمارةيان 290 ئةندامة و دةسةلاَتةكانى بريتية لة دةركردنى ياساكان، هةمواركردنى ياساكان و ليَثيضينةوة و لَيَكؤلَينةوة لة هةموو طرفتةكانى ولاَت،  ثةسةندكردنى دةستوور و طريَبةست و ثةيماننامة نيَودةولَتييةكان، ليَثرسينةوة لة سةرؤك كؤمار و وةزيرةكان و كشاندنةوةى متمانة ليَيان، رِاطةياندنى جةنط و باردؤخى نا ئاسايي لة ولاَت.</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493253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smtClean="0">
                <a:cs typeface="Zanest _ Ghlbish" pitchFamily="2" charset="-78"/>
              </a:rPr>
              <a:t>سيستمى </a:t>
            </a:r>
            <a:r>
              <a:rPr lang="ar-SA" sz="4800" b="1" dirty="0">
                <a:cs typeface="Zanest _ Ghlbish" pitchFamily="2" charset="-78"/>
              </a:rPr>
              <a:t>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IQ" sz="3200" dirty="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smtClean="0">
                <a:solidFill>
                  <a:schemeClr val="tx1">
                    <a:lumMod val="85000"/>
                    <a:lumOff val="15000"/>
                  </a:schemeClr>
                </a:solidFill>
                <a:latin typeface="+mj-lt"/>
                <a:ea typeface="+mj-ea"/>
                <a:cs typeface="Zheayr Zheayr2" pitchFamily="2" charset="-78"/>
              </a:rPr>
              <a:t>2- </a:t>
            </a:r>
            <a:r>
              <a:rPr lang="ar-IQ" sz="3200" dirty="0">
                <a:solidFill>
                  <a:schemeClr val="tx1">
                    <a:lumMod val="85000"/>
                    <a:lumOff val="15000"/>
                  </a:schemeClr>
                </a:solidFill>
                <a:latin typeface="+mj-lt"/>
                <a:ea typeface="+mj-ea"/>
                <a:cs typeface="Zheayr Zheayr2" pitchFamily="2" charset="-78"/>
              </a:rPr>
              <a:t>ئةنجومةنى هةموار كردنى دةستوور:- لة 12 ئةندام ثيَكهاتووة 6 ئةندام لةلايةن رابةري شؤرشى ئيسلامى دائةمةزريَن و 6 ئةندامةكةى تر لة لايةن دةسةلاَتى  دادةورى دائةمةزريَن، دةسةلاَتةكانى ئةم ئةنجومةنة برييتين لة جاوديري ورِةضاوى بنةماكانى ئيسلام و دستوور لة  برِيارةكانى ئةنجومةمى شورا ، سةرثرشتى كردنى هةموو ئةو رِاثرس و هةلَبذاردةنانةى كة ئةنجام ئةدريَن لة ئيَران .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537047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smtClean="0">
                <a:cs typeface="Zanest _ Ghlbish" pitchFamily="2" charset="-78"/>
              </a:rPr>
              <a:t>سيستمى </a:t>
            </a:r>
            <a:r>
              <a:rPr lang="ar-SA" sz="4800" b="1" dirty="0">
                <a:cs typeface="Zanest _ Ghlbish" pitchFamily="2" charset="-78"/>
              </a:rPr>
              <a:t>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709949" y="1744445"/>
            <a:ext cx="10115407" cy="4475242"/>
          </a:xfrm>
        </p:spPr>
        <p:txBody>
          <a:bodyPr>
            <a:normAutofit fontScale="85000" lnSpcReduction="20000"/>
          </a:bodyPr>
          <a:lstStyle/>
          <a:p>
            <a:pPr marL="0" indent="0" algn="r" rtl="1">
              <a:buNone/>
            </a:pPr>
            <a:r>
              <a:rPr lang="ar-IQ" sz="3200" dirty="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a:p>
            <a:pPr marL="0" indent="0" algn="r" rtl="1">
              <a:lnSpc>
                <a:spcPct val="100000"/>
              </a:lnSpc>
              <a:buNone/>
            </a:pPr>
            <a:r>
              <a:rPr lang="ar-IQ" sz="3200" dirty="0" smtClean="0">
                <a:solidFill>
                  <a:schemeClr val="tx1">
                    <a:lumMod val="85000"/>
                    <a:lumOff val="15000"/>
                  </a:schemeClr>
                </a:solidFill>
                <a:latin typeface="+mj-lt"/>
                <a:ea typeface="+mj-ea"/>
                <a:cs typeface="Zheayr Zheayr2" pitchFamily="2" charset="-78"/>
              </a:rPr>
              <a:t>-</a:t>
            </a:r>
            <a:r>
              <a:rPr lang="ar-IQ" sz="3200" dirty="0">
                <a:solidFill>
                  <a:schemeClr val="tx1">
                    <a:lumMod val="85000"/>
                    <a:lumOff val="15000"/>
                  </a:schemeClr>
                </a:solidFill>
                <a:latin typeface="+mj-lt"/>
                <a:ea typeface="+mj-ea"/>
                <a:cs typeface="Zheayr Zheayr2" pitchFamily="2" charset="-78"/>
              </a:rPr>
              <a:t>دامةزراوةى سةربازي لة ئيَران ثيَكهاتووة لة:-</a:t>
            </a:r>
            <a:endParaRPr lang="en-GB" sz="3200" dirty="0">
              <a:solidFill>
                <a:schemeClr val="tx1">
                  <a:lumMod val="85000"/>
                  <a:lumOff val="15000"/>
                </a:schemeClr>
              </a:solidFill>
              <a:latin typeface="+mj-lt"/>
              <a:ea typeface="+mj-ea"/>
              <a:cs typeface="Zheayr Zheayr2" pitchFamily="2" charset="-78"/>
            </a:endParaRPr>
          </a:p>
          <a:p>
            <a:pPr marL="0" indent="0" algn="r" rtl="1">
              <a:lnSpc>
                <a:spcPct val="100000"/>
              </a:lnSpc>
              <a:buNone/>
            </a:pPr>
            <a:r>
              <a:rPr lang="ar-IQ" sz="3200" dirty="0">
                <a:solidFill>
                  <a:schemeClr val="tx1">
                    <a:lumMod val="85000"/>
                    <a:lumOff val="15000"/>
                  </a:schemeClr>
                </a:solidFill>
                <a:latin typeface="+mj-lt"/>
                <a:ea typeface="+mj-ea"/>
                <a:cs typeface="Zheayr Zheayr2" pitchFamily="2" charset="-78"/>
              </a:rPr>
              <a:t>1- جةيشي ئيَرانى: بةشيَكة لة دامةزراوةك تةقليدي ئيَران كة لة سةردةمى شاة دامةزراوة و شاة ثشتي ثيَ بةستي  بؤ جةسثاندنى دةسةلاَتةكى ورِوو بة رِووي نةيارةكانى كرد ، و لة كاتى هةلَطيرسانى شؤرِشي ئيسلامى لة ئيَران لة سالي 1979رِذيَمى خومةيني هةلستا بة ئارِاستةكردنى جةيش ئيرانى  بؤ ثاريَزطارى كردن لة دةسةلاَتةكةى لة رِيَطاى دوركردنةوةى لاينطرانى دةسةلاَتى رِوخاوى شاة لة ثرؤسةى بةناو خاويَنكرنةوةى جةيش لةو ئةفسةرة ئيَرانيانةى كة لاينطرى شاه بوون، هةرضةنة لة دواي شؤرِش ئيسلامى لة ئيران ثشتطويَكرا و زؤرطرنطيان ثيَنةدا لةضاو حةرسي شورِشي ئيرانى، جةيش ئيرانى دابةش ئةبيَتة سيَبةشي سةرةكى، هيَزي سةربازي بةرى  و دةريايي و ئاسمانى و ذمارةى سةربازةكانى  420 لة  هةزار سةرباز ثيَكهاتووة.</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1827063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556</TotalTime>
  <Words>278</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Calibri</vt:lpstr>
      <vt:lpstr>Rockwell</vt:lpstr>
      <vt:lpstr>Rockwell Condensed</vt:lpstr>
      <vt:lpstr>Times New Roman</vt:lpstr>
      <vt:lpstr>Wingdings</vt:lpstr>
      <vt:lpstr>Zanest _ Ghlbish</vt:lpstr>
      <vt:lpstr>Zheayr Arabic Alk2</vt:lpstr>
      <vt:lpstr>Zheayr Zheayr2</vt:lpstr>
      <vt:lpstr>Wood Type</vt:lpstr>
      <vt:lpstr>      نموونةى سيستمى سياسى لة ئيران</vt:lpstr>
      <vt:lpstr>سيستمى سياسي كؤمارى ئيسلامى ئيَران:</vt:lpstr>
      <vt:lpstr>سيستمى سياسي كؤمارى ئيسلامى ئيَران:</vt:lpstr>
      <vt:lpstr>سيستمى سياسي كؤمارى ئيسلامى ئيَران:</vt:lpstr>
      <vt:lpstr>سيستمى سياسي كؤمارى ئيسلامى ئيَران:</vt:lpstr>
      <vt:lpstr>سيستمى سياسي كؤمارى ئيسلامى ئيَران:</vt:lpstr>
      <vt:lpstr>سيستمى سياسي كؤمارى ئيسلامى ئيَران:</vt:lpstr>
      <vt:lpstr>سيستمى سياسي كؤمارى ئيسلامى ئيَران:</vt:lpstr>
      <vt:lpstr>سيستمى سياسي كؤمارى ئيسلامى ئيَران:</vt:lpstr>
      <vt:lpstr>سيستمى سياسي كؤمارى ئيسلامى ئيَران:</vt:lpstr>
      <vt:lpstr>سيستمى سياسي كؤمارى ئيسلامى ئيَران: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نموونةى سيستةمة سياسيةكاندا لة ئاسيا</dc:title>
  <dc:creator>ARAS STORE</dc:creator>
  <cp:lastModifiedBy>ARAS STORE</cp:lastModifiedBy>
  <cp:revision>38</cp:revision>
  <dcterms:created xsi:type="dcterms:W3CDTF">2022-02-10T01:47:00Z</dcterms:created>
  <dcterms:modified xsi:type="dcterms:W3CDTF">2022-04-12T12:57:46Z</dcterms:modified>
</cp:coreProperties>
</file>